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46" r:id="rId2"/>
    <p:sldId id="269" r:id="rId3"/>
    <p:sldId id="429" r:id="rId4"/>
    <p:sldId id="449" r:id="rId5"/>
    <p:sldId id="440" r:id="rId6"/>
    <p:sldId id="450" r:id="rId7"/>
    <p:sldId id="441" r:id="rId8"/>
    <p:sldId id="433" r:id="rId9"/>
    <p:sldId id="453" r:id="rId10"/>
    <p:sldId id="442" r:id="rId11"/>
    <p:sldId id="454" r:id="rId12"/>
    <p:sldId id="443" r:id="rId13"/>
    <p:sldId id="451" r:id="rId14"/>
    <p:sldId id="434" r:id="rId15"/>
    <p:sldId id="407" r:id="rId16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33"/>
    <a:srgbClr val="FAFA07"/>
    <a:srgbClr val="FFFFFF"/>
    <a:srgbClr val="FDFDFD"/>
    <a:srgbClr val="95712F"/>
    <a:srgbClr val="CE411C"/>
    <a:srgbClr val="D25128"/>
    <a:srgbClr val="795744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81169892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81094796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7650584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1831171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66192002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17160864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462490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6137269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61870744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09422364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11088824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F109A-AC91-486A-B13E-D177D6089EFF}" type="datetimeFigureOut">
              <a:rPr lang="ar-BH" smtClean="0"/>
              <a:t>01/09/1442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30173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9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" y="0"/>
            <a:ext cx="12196186" cy="69327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6A5862-B1F3-4413-89F5-6ABE46DDDF54}"/>
              </a:ext>
            </a:extLst>
          </p:cNvPr>
          <p:cNvSpPr/>
          <p:nvPr/>
        </p:nvSpPr>
        <p:spPr>
          <a:xfrm>
            <a:off x="4286650" y="2411326"/>
            <a:ext cx="3419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2400" b="1" dirty="0">
                <a:solidFill>
                  <a:srgbClr val="C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(للأسبوع الثاني عشر  والثالث عشر) </a:t>
            </a:r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9CA017-1E1B-484A-8212-2C9EE44BD86A}"/>
              </a:ext>
            </a:extLst>
          </p:cNvPr>
          <p:cNvGrpSpPr/>
          <p:nvPr/>
        </p:nvGrpSpPr>
        <p:grpSpPr>
          <a:xfrm>
            <a:off x="3006491" y="4367861"/>
            <a:ext cx="5651814" cy="1835447"/>
            <a:chOff x="3303685" y="3479770"/>
            <a:chExt cx="5290408" cy="18354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90BFB2-FA0B-420D-8816-58B631F3661D}"/>
                </a:ext>
              </a:extLst>
            </p:cNvPr>
            <p:cNvSpPr/>
            <p:nvPr/>
          </p:nvSpPr>
          <p:spPr>
            <a:xfrm>
              <a:off x="3303685" y="4367394"/>
              <a:ext cx="5290408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r" rtl="1"/>
              <a:r>
                <a:rPr lang="en-US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التصميم والتقانة</a:t>
              </a:r>
              <a:r>
                <a:rPr lang="en-US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</a:t>
              </a:r>
              <a:r>
                <a:rPr lang="ar-BH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للصف الثاني الابتدائي</a:t>
              </a:r>
              <a:r>
                <a:rPr lang="en-US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</a:t>
              </a:r>
              <a:endPara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E3038B-3320-4C93-B7E8-E4BE84B617E6}"/>
                </a:ext>
              </a:extLst>
            </p:cNvPr>
            <p:cNvSpPr/>
            <p:nvPr/>
          </p:nvSpPr>
          <p:spPr>
            <a:xfrm>
              <a:off x="3303685" y="4915107"/>
              <a:ext cx="5290407" cy="4001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الثاني                                         ( الكتاب صفحة 16)                                 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C6C26F-9EBC-413D-8982-0782DC771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29" t="18702" r="34796" b="14491"/>
            <a:stretch/>
          </p:blipFill>
          <p:spPr>
            <a:xfrm>
              <a:off x="5544380" y="3479770"/>
              <a:ext cx="1299855" cy="1798637"/>
            </a:xfrm>
            <a:prstGeom prst="rect">
              <a:avLst/>
            </a:prstGeom>
            <a:ln w="57150">
              <a:noFill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F4C701-A1FD-4DF3-ACAA-3AD8022CBEE0}"/>
              </a:ext>
            </a:extLst>
          </p:cNvPr>
          <p:cNvGrpSpPr/>
          <p:nvPr/>
        </p:nvGrpSpPr>
        <p:grpSpPr>
          <a:xfrm>
            <a:off x="3762820" y="1761139"/>
            <a:ext cx="4662174" cy="592599"/>
            <a:chOff x="4902025" y="1713340"/>
            <a:chExt cx="4662174" cy="592599"/>
          </a:xfrm>
        </p:grpSpPr>
        <p:sp>
          <p:nvSpPr>
            <p:cNvPr id="19" name="Text Box 1674">
              <a:extLst>
                <a:ext uri="{FF2B5EF4-FFF2-40B4-BE49-F238E27FC236}">
                  <a16:creationId xmlns:a16="http://schemas.microsoft.com/office/drawing/2014/main" id="{CF437619-2BBE-4431-AAB4-9ADC058F4ADA}"/>
                </a:ext>
              </a:extLst>
            </p:cNvPr>
            <p:cNvSpPr txBox="1">
              <a:spLocks/>
            </p:cNvSpPr>
            <p:nvPr/>
          </p:nvSpPr>
          <p:spPr>
            <a:xfrm>
              <a:off x="4902025" y="1713340"/>
              <a:ext cx="2460188" cy="592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noAutofit/>
            </a:bodyPr>
            <a:lstStyle/>
            <a:p>
              <a:pPr algn="r" rtl="1">
                <a:lnSpc>
                  <a:spcPct val="107000"/>
                </a:lnSpc>
                <a:spcAft>
                  <a:spcPts val="0"/>
                </a:spcAft>
              </a:pPr>
              <a:r>
                <a:rPr lang="ar-BH" sz="2900" kern="12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PT Bold Heading" panose="02010400000000000000" pitchFamily="2" charset="-78"/>
                </a:rPr>
                <a:t>وسائل المواصلات</a:t>
              </a:r>
              <a:endParaRPr lang="en-US" sz="29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7E3FBD-286A-4A77-BC59-1E9A4FA35568}"/>
                </a:ext>
              </a:extLst>
            </p:cNvPr>
            <p:cNvSpPr/>
            <p:nvPr/>
          </p:nvSpPr>
          <p:spPr>
            <a:xfrm>
              <a:off x="7258760" y="1744746"/>
              <a:ext cx="2305439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ar-BH" sz="28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PT Bold Heading" panose="02010400000000000000" pitchFamily="2" charset="-78"/>
                </a:rPr>
                <a:t>الوحدة الرّابعة: 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CBB1D4F-28C8-444D-B14D-99A775B758D4}"/>
              </a:ext>
            </a:extLst>
          </p:cNvPr>
          <p:cNvGrpSpPr/>
          <p:nvPr/>
        </p:nvGrpSpPr>
        <p:grpSpPr>
          <a:xfrm>
            <a:off x="4168270" y="3238675"/>
            <a:ext cx="3972565" cy="653929"/>
            <a:chOff x="4168270" y="3238675"/>
            <a:chExt cx="3972565" cy="653929"/>
          </a:xfrm>
        </p:grpSpPr>
        <p:sp>
          <p:nvSpPr>
            <p:cNvPr id="22" name="Text Box 1674">
              <a:extLst>
                <a:ext uri="{FF2B5EF4-FFF2-40B4-BE49-F238E27FC236}">
                  <a16:creationId xmlns:a16="http://schemas.microsoft.com/office/drawing/2014/main" id="{8D3C56AD-7546-479A-B496-DF6CBF8FEA63}"/>
                </a:ext>
              </a:extLst>
            </p:cNvPr>
            <p:cNvSpPr txBox="1">
              <a:spLocks/>
            </p:cNvSpPr>
            <p:nvPr/>
          </p:nvSpPr>
          <p:spPr>
            <a:xfrm>
              <a:off x="5944365" y="3238675"/>
              <a:ext cx="2196470" cy="65392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1"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0"/>
                </a:spcAft>
              </a:pPr>
              <a:r>
                <a:rPr lang="ar-BH" sz="3600" b="1" kern="1200" dirty="0">
                  <a:solidFill>
                    <a:schemeClr val="bg1"/>
                  </a:solidFill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الدرس التاسع:</a:t>
              </a:r>
            </a:p>
            <a:p>
              <a:pPr algn="ctr" rtl="1">
                <a:lnSpc>
                  <a:spcPct val="107000"/>
                </a:lnSpc>
                <a:spcAft>
                  <a:spcPts val="0"/>
                </a:spcAft>
              </a:pPr>
              <a:r>
                <a:rPr lang="ar-BH" sz="3600" b="1" kern="1200" dirty="0">
                  <a:solidFill>
                    <a:schemeClr val="bg1"/>
                  </a:solidFill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75FAF34-7FBA-4DEB-B65D-DCDD3A8548D0}"/>
                </a:ext>
              </a:extLst>
            </p:cNvPr>
            <p:cNvSpPr txBox="1"/>
            <p:nvPr/>
          </p:nvSpPr>
          <p:spPr>
            <a:xfrm>
              <a:off x="4168270" y="3241561"/>
              <a:ext cx="1582627" cy="6463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l" rtl="1"/>
              <a:r>
                <a:rPr lang="ar-BH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PT Bold Heading" panose="02010400000000000000" pitchFamily="2" charset="-78"/>
                </a:rPr>
                <a:t>المشروع</a:t>
              </a:r>
              <a:endParaRPr lang="en-US" sz="3600" dirty="0"/>
            </a:p>
          </p:txBody>
        </p:sp>
      </p:grpSp>
      <p:pic>
        <p:nvPicPr>
          <p:cNvPr id="26" name="Picture 25" descr="On My Way Dude">
            <a:extLst>
              <a:ext uri="{FF2B5EF4-FFF2-40B4-BE49-F238E27FC236}">
                <a16:creationId xmlns:a16="http://schemas.microsoft.com/office/drawing/2014/main" id="{42F7E12F-69F7-4D6F-A0A9-7EA73FFB7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894" y="2231323"/>
            <a:ext cx="3571875" cy="3571875"/>
          </a:xfrm>
          <a:prstGeom prst="rect">
            <a:avLst/>
          </a:prstGeom>
        </p:spPr>
      </p:pic>
      <p:pic>
        <p:nvPicPr>
          <p:cNvPr id="27" name="Picture 26" descr="On My Way Dude">
            <a:extLst>
              <a:ext uri="{FF2B5EF4-FFF2-40B4-BE49-F238E27FC236}">
                <a16:creationId xmlns:a16="http://schemas.microsoft.com/office/drawing/2014/main" id="{6686F044-FD2F-4058-8187-0B0CB7B9F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3804" y="3970677"/>
            <a:ext cx="1968759" cy="19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03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9 -0.00023 L 0.09662 -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11667 -3.703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9293" y="-18631"/>
            <a:ext cx="12192000" cy="163121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2A1F3D-5C33-47D0-AF86-529BA9752434}"/>
              </a:ext>
            </a:extLst>
          </p:cNvPr>
          <p:cNvSpPr/>
          <p:nvPr/>
        </p:nvSpPr>
        <p:spPr>
          <a:xfrm>
            <a:off x="48853" y="85163"/>
            <a:ext cx="3609579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الهدف(3):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يخطط التلميذ لإنتاج سيّارة من تصميمه وفق خطوات متسلسلة.</a:t>
            </a:r>
          </a:p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الهدف(4):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ينتج التلميذ سيّارة من تصميمه بشكل متقن مع مراعاة الأمن و السلامة.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FA4C1-6928-499A-9A48-B39D5E723857}"/>
              </a:ext>
            </a:extLst>
          </p:cNvPr>
          <p:cNvSpPr/>
          <p:nvPr/>
        </p:nvSpPr>
        <p:spPr>
          <a:xfrm>
            <a:off x="5374839" y="108214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E7D2CC-1B42-4853-A887-44A546BC6526}"/>
              </a:ext>
            </a:extLst>
          </p:cNvPr>
          <p:cNvGrpSpPr/>
          <p:nvPr/>
        </p:nvGrpSpPr>
        <p:grpSpPr>
          <a:xfrm>
            <a:off x="6498433" y="2908226"/>
            <a:ext cx="5467002" cy="1042593"/>
            <a:chOff x="7421982" y="1826306"/>
            <a:chExt cx="5661883" cy="10425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477F1A-2C54-456E-8385-B6EAB071BAB1}"/>
                </a:ext>
              </a:extLst>
            </p:cNvPr>
            <p:cNvSpPr/>
            <p:nvPr/>
          </p:nvSpPr>
          <p:spPr>
            <a:xfrm>
              <a:off x="9357041" y="1826306"/>
              <a:ext cx="2140558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الخطوة</a:t>
              </a:r>
              <a:r>
                <a:rPr lang="en-US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الثالثة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914B99-2257-4A1B-94D0-6848E556E264}"/>
                </a:ext>
              </a:extLst>
            </p:cNvPr>
            <p:cNvSpPr/>
            <p:nvPr/>
          </p:nvSpPr>
          <p:spPr>
            <a:xfrm>
              <a:off x="7421982" y="2438012"/>
              <a:ext cx="5661883" cy="4308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أثقب الأغطية باستخدام الثّاقب (</a:t>
              </a:r>
              <a:r>
                <a:rPr lang="ar-BH" sz="22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Sakkal Majalla" panose="02000000000000000000" pitchFamily="2" charset="-78"/>
                  <a:cs typeface="Sakkal Majalla" panose="02000000000000000000" pitchFamily="2" charset="-78"/>
                </a:rPr>
                <a:t>استعين بولي أمري </a:t>
              </a:r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B64B35-14A8-4C5A-8240-9F10378D2027}"/>
              </a:ext>
            </a:extLst>
          </p:cNvPr>
          <p:cNvGrpSpPr/>
          <p:nvPr/>
        </p:nvGrpSpPr>
        <p:grpSpPr>
          <a:xfrm>
            <a:off x="199281" y="2240047"/>
            <a:ext cx="5967665" cy="1330537"/>
            <a:chOff x="6938068" y="1512926"/>
            <a:chExt cx="5954847" cy="133053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2CE2FE-339B-43D3-B829-6208E2F69DFE}"/>
                </a:ext>
              </a:extLst>
            </p:cNvPr>
            <p:cNvSpPr/>
            <p:nvPr/>
          </p:nvSpPr>
          <p:spPr>
            <a:xfrm>
              <a:off x="8605343" y="1512926"/>
              <a:ext cx="2162035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الخطوة الرابعة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DDF9C6-8D17-4DF6-8718-C302960E2473}"/>
                </a:ext>
              </a:extLst>
            </p:cNvPr>
            <p:cNvSpPr/>
            <p:nvPr/>
          </p:nvSpPr>
          <p:spPr>
            <a:xfrm>
              <a:off x="6938068" y="2012466"/>
              <a:ext cx="5954847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الآن أمرر عود الشواء الخشبي من الغطاء الأول حتى الغطاء الثاني من خلال السيّارة ومن ثمّ أكرر للغطائين الآخرين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839C780-B962-46CA-B3BC-12C24C195A8D}"/>
              </a:ext>
            </a:extLst>
          </p:cNvPr>
          <p:cNvSpPr/>
          <p:nvPr/>
        </p:nvSpPr>
        <p:spPr>
          <a:xfrm>
            <a:off x="7119985" y="1717580"/>
            <a:ext cx="5052697" cy="6346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2400" b="1" dirty="0">
                <a:solidFill>
                  <a:schemeClr val="tx1"/>
                </a:solidFill>
              </a:rPr>
              <a:t>الان  أكتب وأرسم خطوات إنتاج سيّارة - مثال: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8634042-5AB2-4A78-844A-2E6D66F4A0F8}"/>
              </a:ext>
            </a:extLst>
          </p:cNvPr>
          <p:cNvSpPr/>
          <p:nvPr/>
        </p:nvSpPr>
        <p:spPr>
          <a:xfrm>
            <a:off x="6498433" y="4089828"/>
            <a:ext cx="5467002" cy="2226578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i-IN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C04ACCF-8430-492C-A6E4-602252A8D3B9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74AB36B-61D3-4811-9E3C-5E77E5236EC6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AACCAF-01EB-4D55-B412-BFB4AC48A75D}"/>
              </a:ext>
            </a:extLst>
          </p:cNvPr>
          <p:cNvSpPr/>
          <p:nvPr/>
        </p:nvSpPr>
        <p:spPr>
          <a:xfrm>
            <a:off x="4156830" y="542864"/>
            <a:ext cx="4181934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خامساً (ب):- أخطط للإنتاج- أحدد خطوات العمل</a:t>
            </a:r>
            <a:endParaRPr lang="ar-BH" sz="2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4" name="Graphic 53" descr="List">
            <a:extLst>
              <a:ext uri="{FF2B5EF4-FFF2-40B4-BE49-F238E27FC236}">
                <a16:creationId xmlns:a16="http://schemas.microsoft.com/office/drawing/2014/main" id="{84DD41B4-E9BD-463D-A79E-24945B5458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817563">
            <a:off x="9324919" y="864542"/>
            <a:ext cx="729970" cy="729970"/>
          </a:xfrm>
          <a:prstGeom prst="rect">
            <a:avLst/>
          </a:prstGeom>
        </p:spPr>
      </p:pic>
      <p:pic>
        <p:nvPicPr>
          <p:cNvPr id="55" name="Graphic 54" descr="Construction worker">
            <a:extLst>
              <a:ext uri="{FF2B5EF4-FFF2-40B4-BE49-F238E27FC236}">
                <a16:creationId xmlns:a16="http://schemas.microsoft.com/office/drawing/2014/main" id="{1FE7E1BE-902C-4CF9-9EBB-389307AB96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51651" y="204022"/>
            <a:ext cx="914400" cy="9144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91E250-ED3F-4602-B90E-302A8D285761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5E9B6FD-5F0A-49D6-9C1D-E04D586E60CC}"/>
              </a:ext>
            </a:extLst>
          </p:cNvPr>
          <p:cNvGrpSpPr/>
          <p:nvPr/>
        </p:nvGrpSpPr>
        <p:grpSpPr>
          <a:xfrm>
            <a:off x="7119986" y="4826025"/>
            <a:ext cx="4291103" cy="1051869"/>
            <a:chOff x="5690611" y="4745377"/>
            <a:chExt cx="5997566" cy="1470171"/>
          </a:xfrm>
        </p:grpSpPr>
        <p:sp>
          <p:nvSpPr>
            <p:cNvPr id="65" name="Flowchart: Direct Access Storage 64">
              <a:extLst>
                <a:ext uri="{FF2B5EF4-FFF2-40B4-BE49-F238E27FC236}">
                  <a16:creationId xmlns:a16="http://schemas.microsoft.com/office/drawing/2014/main" id="{93D78E2B-9B7D-4289-8E4E-B0D4782E1781}"/>
                </a:ext>
              </a:extLst>
            </p:cNvPr>
            <p:cNvSpPr/>
            <p:nvPr/>
          </p:nvSpPr>
          <p:spPr>
            <a:xfrm rot="16200000">
              <a:off x="10247229" y="4737213"/>
              <a:ext cx="1432783" cy="1449112"/>
            </a:xfrm>
            <a:custGeom>
              <a:avLst/>
              <a:gdLst>
                <a:gd name="connsiteX0" fmla="*/ 1667 w 10000"/>
                <a:gd name="connsiteY0" fmla="*/ 0 h 10000"/>
                <a:gd name="connsiteX1" fmla="*/ 8333 w 10000"/>
                <a:gd name="connsiteY1" fmla="*/ 0 h 10000"/>
                <a:gd name="connsiteX2" fmla="*/ 10000 w 10000"/>
                <a:gd name="connsiteY2" fmla="*/ 5000 h 10000"/>
                <a:gd name="connsiteX3" fmla="*/ 8333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8333 w 10000"/>
                <a:gd name="connsiteY0" fmla="*/ 10000 h 10000"/>
                <a:gd name="connsiteX1" fmla="*/ 6666 w 10000"/>
                <a:gd name="connsiteY1" fmla="*/ 5000 h 10000"/>
                <a:gd name="connsiteX2" fmla="*/ 8333 w 10000"/>
                <a:gd name="connsiteY2" fmla="*/ 0 h 10000"/>
                <a:gd name="connsiteX0" fmla="*/ 1667 w 10000"/>
                <a:gd name="connsiteY0" fmla="*/ 0 h 10000"/>
                <a:gd name="connsiteX1" fmla="*/ 8333 w 10000"/>
                <a:gd name="connsiteY1" fmla="*/ 0 h 10000"/>
                <a:gd name="connsiteX2" fmla="*/ 10000 w 10000"/>
                <a:gd name="connsiteY2" fmla="*/ 5000 h 10000"/>
                <a:gd name="connsiteX3" fmla="*/ 8333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0000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8333 w 11132"/>
                <a:gd name="connsiteY0" fmla="*/ 10000 h 10000"/>
                <a:gd name="connsiteX1" fmla="*/ 6666 w 11132"/>
                <a:gd name="connsiteY1" fmla="*/ 5000 h 10000"/>
                <a:gd name="connsiteX2" fmla="*/ 8333 w 11132"/>
                <a:gd name="connsiteY2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132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041 w 11132"/>
                <a:gd name="connsiteY2" fmla="*/ 4829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8333 w 11132"/>
                <a:gd name="connsiteY0" fmla="*/ 10000 h 10000"/>
                <a:gd name="connsiteX1" fmla="*/ 6666 w 11132"/>
                <a:gd name="connsiteY1" fmla="*/ 5000 h 10000"/>
                <a:gd name="connsiteX2" fmla="*/ 8333 w 11132"/>
                <a:gd name="connsiteY2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132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1667 w 11041"/>
                <a:gd name="connsiteY0" fmla="*/ 0 h 10000"/>
                <a:gd name="connsiteX1" fmla="*/ 8333 w 11041"/>
                <a:gd name="connsiteY1" fmla="*/ 0 h 10000"/>
                <a:gd name="connsiteX2" fmla="*/ 11041 w 11041"/>
                <a:gd name="connsiteY2" fmla="*/ 4829 h 10000"/>
                <a:gd name="connsiteX3" fmla="*/ 8333 w 11041"/>
                <a:gd name="connsiteY3" fmla="*/ 10000 h 10000"/>
                <a:gd name="connsiteX4" fmla="*/ 1667 w 11041"/>
                <a:gd name="connsiteY4" fmla="*/ 10000 h 10000"/>
                <a:gd name="connsiteX5" fmla="*/ 0 w 11041"/>
                <a:gd name="connsiteY5" fmla="*/ 5000 h 10000"/>
                <a:gd name="connsiteX6" fmla="*/ 1667 w 11041"/>
                <a:gd name="connsiteY6" fmla="*/ 0 h 10000"/>
                <a:gd name="connsiteX0" fmla="*/ 8333 w 11041"/>
                <a:gd name="connsiteY0" fmla="*/ 10000 h 10000"/>
                <a:gd name="connsiteX1" fmla="*/ 6666 w 11041"/>
                <a:gd name="connsiteY1" fmla="*/ 5000 h 10000"/>
                <a:gd name="connsiteX2" fmla="*/ 8333 w 11041"/>
                <a:gd name="connsiteY2" fmla="*/ 0 h 10000"/>
                <a:gd name="connsiteX0" fmla="*/ 1667 w 11041"/>
                <a:gd name="connsiteY0" fmla="*/ 0 h 10000"/>
                <a:gd name="connsiteX1" fmla="*/ 8333 w 11041"/>
                <a:gd name="connsiteY1" fmla="*/ 0 h 10000"/>
                <a:gd name="connsiteX2" fmla="*/ 10679 w 11041"/>
                <a:gd name="connsiteY2" fmla="*/ 4957 h 10000"/>
                <a:gd name="connsiteX3" fmla="*/ 8333 w 11041"/>
                <a:gd name="connsiteY3" fmla="*/ 10000 h 10000"/>
                <a:gd name="connsiteX4" fmla="*/ 1667 w 11041"/>
                <a:gd name="connsiteY4" fmla="*/ 10000 h 10000"/>
                <a:gd name="connsiteX5" fmla="*/ 0 w 11041"/>
                <a:gd name="connsiteY5" fmla="*/ 5000 h 10000"/>
                <a:gd name="connsiteX6" fmla="*/ 1667 w 11041"/>
                <a:gd name="connsiteY6" fmla="*/ 0 h 10000"/>
                <a:gd name="connsiteX0" fmla="*/ 1667 w 10679"/>
                <a:gd name="connsiteY0" fmla="*/ 0 h 10000"/>
                <a:gd name="connsiteX1" fmla="*/ 8333 w 10679"/>
                <a:gd name="connsiteY1" fmla="*/ 0 h 10000"/>
                <a:gd name="connsiteX2" fmla="*/ 10588 w 10679"/>
                <a:gd name="connsiteY2" fmla="*/ 5000 h 10000"/>
                <a:gd name="connsiteX3" fmla="*/ 8333 w 10679"/>
                <a:gd name="connsiteY3" fmla="*/ 10000 h 10000"/>
                <a:gd name="connsiteX4" fmla="*/ 1667 w 10679"/>
                <a:gd name="connsiteY4" fmla="*/ 10000 h 10000"/>
                <a:gd name="connsiteX5" fmla="*/ 0 w 10679"/>
                <a:gd name="connsiteY5" fmla="*/ 5000 h 10000"/>
                <a:gd name="connsiteX6" fmla="*/ 1667 w 10679"/>
                <a:gd name="connsiteY6" fmla="*/ 0 h 10000"/>
                <a:gd name="connsiteX0" fmla="*/ 8333 w 10679"/>
                <a:gd name="connsiteY0" fmla="*/ 10000 h 10000"/>
                <a:gd name="connsiteX1" fmla="*/ 6666 w 10679"/>
                <a:gd name="connsiteY1" fmla="*/ 5000 h 10000"/>
                <a:gd name="connsiteX2" fmla="*/ 8333 w 10679"/>
                <a:gd name="connsiteY2" fmla="*/ 0 h 10000"/>
                <a:gd name="connsiteX0" fmla="*/ 1667 w 10679"/>
                <a:gd name="connsiteY0" fmla="*/ 0 h 10000"/>
                <a:gd name="connsiteX1" fmla="*/ 8333 w 10679"/>
                <a:gd name="connsiteY1" fmla="*/ 0 h 10000"/>
                <a:gd name="connsiteX2" fmla="*/ 10679 w 10679"/>
                <a:gd name="connsiteY2" fmla="*/ 4957 h 10000"/>
                <a:gd name="connsiteX3" fmla="*/ 8333 w 10679"/>
                <a:gd name="connsiteY3" fmla="*/ 10000 h 10000"/>
                <a:gd name="connsiteX4" fmla="*/ 1667 w 10679"/>
                <a:gd name="connsiteY4" fmla="*/ 10000 h 10000"/>
                <a:gd name="connsiteX5" fmla="*/ 0 w 10679"/>
                <a:gd name="connsiteY5" fmla="*/ 5000 h 10000"/>
                <a:gd name="connsiteX6" fmla="*/ 1667 w 10679"/>
                <a:gd name="connsiteY6" fmla="*/ 0 h 10000"/>
                <a:gd name="connsiteX0" fmla="*/ 1848 w 10860"/>
                <a:gd name="connsiteY0" fmla="*/ 0 h 10000"/>
                <a:gd name="connsiteX1" fmla="*/ 8514 w 10860"/>
                <a:gd name="connsiteY1" fmla="*/ 0 h 10000"/>
                <a:gd name="connsiteX2" fmla="*/ 10769 w 10860"/>
                <a:gd name="connsiteY2" fmla="*/ 5000 h 10000"/>
                <a:gd name="connsiteX3" fmla="*/ 8514 w 10860"/>
                <a:gd name="connsiteY3" fmla="*/ 10000 h 10000"/>
                <a:gd name="connsiteX4" fmla="*/ 1848 w 10860"/>
                <a:gd name="connsiteY4" fmla="*/ 10000 h 10000"/>
                <a:gd name="connsiteX5" fmla="*/ 181 w 10860"/>
                <a:gd name="connsiteY5" fmla="*/ 5000 h 10000"/>
                <a:gd name="connsiteX6" fmla="*/ 1848 w 10860"/>
                <a:gd name="connsiteY6" fmla="*/ 0 h 10000"/>
                <a:gd name="connsiteX0" fmla="*/ 8514 w 10860"/>
                <a:gd name="connsiteY0" fmla="*/ 10000 h 10000"/>
                <a:gd name="connsiteX1" fmla="*/ 6847 w 10860"/>
                <a:gd name="connsiteY1" fmla="*/ 5000 h 10000"/>
                <a:gd name="connsiteX2" fmla="*/ 8514 w 10860"/>
                <a:gd name="connsiteY2" fmla="*/ 0 h 10000"/>
                <a:gd name="connsiteX0" fmla="*/ 1848 w 10860"/>
                <a:gd name="connsiteY0" fmla="*/ 0 h 10000"/>
                <a:gd name="connsiteX1" fmla="*/ 8514 w 10860"/>
                <a:gd name="connsiteY1" fmla="*/ 0 h 10000"/>
                <a:gd name="connsiteX2" fmla="*/ 10860 w 10860"/>
                <a:gd name="connsiteY2" fmla="*/ 4957 h 10000"/>
                <a:gd name="connsiteX3" fmla="*/ 8514 w 10860"/>
                <a:gd name="connsiteY3" fmla="*/ 10000 h 10000"/>
                <a:gd name="connsiteX4" fmla="*/ 1848 w 10860"/>
                <a:gd name="connsiteY4" fmla="*/ 10000 h 10000"/>
                <a:gd name="connsiteX5" fmla="*/ 0 w 10860"/>
                <a:gd name="connsiteY5" fmla="*/ 5000 h 10000"/>
                <a:gd name="connsiteX6" fmla="*/ 1848 w 10860"/>
                <a:gd name="connsiteY6" fmla="*/ 0 h 10000"/>
                <a:gd name="connsiteX0" fmla="*/ 1939 w 10951"/>
                <a:gd name="connsiteY0" fmla="*/ 0 h 10000"/>
                <a:gd name="connsiteX1" fmla="*/ 8605 w 10951"/>
                <a:gd name="connsiteY1" fmla="*/ 0 h 10000"/>
                <a:gd name="connsiteX2" fmla="*/ 10860 w 10951"/>
                <a:gd name="connsiteY2" fmla="*/ 5000 h 10000"/>
                <a:gd name="connsiteX3" fmla="*/ 8605 w 10951"/>
                <a:gd name="connsiteY3" fmla="*/ 10000 h 10000"/>
                <a:gd name="connsiteX4" fmla="*/ 1939 w 10951"/>
                <a:gd name="connsiteY4" fmla="*/ 10000 h 10000"/>
                <a:gd name="connsiteX5" fmla="*/ 0 w 10951"/>
                <a:gd name="connsiteY5" fmla="*/ 5085 h 10000"/>
                <a:gd name="connsiteX6" fmla="*/ 1939 w 10951"/>
                <a:gd name="connsiteY6" fmla="*/ 0 h 10000"/>
                <a:gd name="connsiteX0" fmla="*/ 8605 w 10951"/>
                <a:gd name="connsiteY0" fmla="*/ 10000 h 10000"/>
                <a:gd name="connsiteX1" fmla="*/ 6938 w 10951"/>
                <a:gd name="connsiteY1" fmla="*/ 5000 h 10000"/>
                <a:gd name="connsiteX2" fmla="*/ 8605 w 10951"/>
                <a:gd name="connsiteY2" fmla="*/ 0 h 10000"/>
                <a:gd name="connsiteX0" fmla="*/ 1939 w 10951"/>
                <a:gd name="connsiteY0" fmla="*/ 0 h 10000"/>
                <a:gd name="connsiteX1" fmla="*/ 8605 w 10951"/>
                <a:gd name="connsiteY1" fmla="*/ 0 h 10000"/>
                <a:gd name="connsiteX2" fmla="*/ 10951 w 10951"/>
                <a:gd name="connsiteY2" fmla="*/ 4957 h 10000"/>
                <a:gd name="connsiteX3" fmla="*/ 8605 w 10951"/>
                <a:gd name="connsiteY3" fmla="*/ 10000 h 10000"/>
                <a:gd name="connsiteX4" fmla="*/ 1939 w 10951"/>
                <a:gd name="connsiteY4" fmla="*/ 10000 h 10000"/>
                <a:gd name="connsiteX5" fmla="*/ 91 w 10951"/>
                <a:gd name="connsiteY5" fmla="*/ 5000 h 10000"/>
                <a:gd name="connsiteX6" fmla="*/ 1939 w 10951"/>
                <a:gd name="connsiteY6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5000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0 w 10860"/>
                <a:gd name="connsiteY5" fmla="*/ 5085 h 10000"/>
                <a:gd name="connsiteX6" fmla="*/ 1939 w 10860"/>
                <a:gd name="connsiteY6" fmla="*/ 0 h 10000"/>
                <a:gd name="connsiteX0" fmla="*/ 8605 w 10860"/>
                <a:gd name="connsiteY0" fmla="*/ 10000 h 10000"/>
                <a:gd name="connsiteX1" fmla="*/ 6938 w 10860"/>
                <a:gd name="connsiteY1" fmla="*/ 5000 h 10000"/>
                <a:gd name="connsiteX2" fmla="*/ 8605 w 10860"/>
                <a:gd name="connsiteY2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4957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91 w 10860"/>
                <a:gd name="connsiteY5" fmla="*/ 5000 h 10000"/>
                <a:gd name="connsiteX6" fmla="*/ 1939 w 10860"/>
                <a:gd name="connsiteY6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5000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0 w 10860"/>
                <a:gd name="connsiteY5" fmla="*/ 5085 h 10000"/>
                <a:gd name="connsiteX6" fmla="*/ 1939 w 10860"/>
                <a:gd name="connsiteY6" fmla="*/ 0 h 10000"/>
                <a:gd name="connsiteX0" fmla="*/ 8605 w 10860"/>
                <a:gd name="connsiteY0" fmla="*/ 10000 h 10000"/>
                <a:gd name="connsiteX1" fmla="*/ 6938 w 10860"/>
                <a:gd name="connsiteY1" fmla="*/ 5000 h 10000"/>
                <a:gd name="connsiteX2" fmla="*/ 8605 w 10860"/>
                <a:gd name="connsiteY2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498 w 10860"/>
                <a:gd name="connsiteY2" fmla="*/ 4957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91 w 10860"/>
                <a:gd name="connsiteY5" fmla="*/ 5000 h 10000"/>
                <a:gd name="connsiteX6" fmla="*/ 1939 w 10860"/>
                <a:gd name="connsiteY6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317 w 10498"/>
                <a:gd name="connsiteY2" fmla="*/ 5000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0 w 10498"/>
                <a:gd name="connsiteY5" fmla="*/ 5085 h 10000"/>
                <a:gd name="connsiteX6" fmla="*/ 1939 w 10498"/>
                <a:gd name="connsiteY6" fmla="*/ 0 h 10000"/>
                <a:gd name="connsiteX0" fmla="*/ 8605 w 10498"/>
                <a:gd name="connsiteY0" fmla="*/ 10000 h 10000"/>
                <a:gd name="connsiteX1" fmla="*/ 6938 w 10498"/>
                <a:gd name="connsiteY1" fmla="*/ 5000 h 10000"/>
                <a:gd name="connsiteX2" fmla="*/ 8605 w 10498"/>
                <a:gd name="connsiteY2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98 w 10498"/>
                <a:gd name="connsiteY2" fmla="*/ 4957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91 w 10498"/>
                <a:gd name="connsiteY5" fmla="*/ 5000 h 10000"/>
                <a:gd name="connsiteX6" fmla="*/ 1939 w 10498"/>
                <a:gd name="connsiteY6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53 w 10498"/>
                <a:gd name="connsiteY2" fmla="*/ 5043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0 w 10498"/>
                <a:gd name="connsiteY5" fmla="*/ 5085 h 10000"/>
                <a:gd name="connsiteX6" fmla="*/ 1939 w 10498"/>
                <a:gd name="connsiteY6" fmla="*/ 0 h 10000"/>
                <a:gd name="connsiteX0" fmla="*/ 8605 w 10498"/>
                <a:gd name="connsiteY0" fmla="*/ 10000 h 10000"/>
                <a:gd name="connsiteX1" fmla="*/ 6938 w 10498"/>
                <a:gd name="connsiteY1" fmla="*/ 5000 h 10000"/>
                <a:gd name="connsiteX2" fmla="*/ 8605 w 10498"/>
                <a:gd name="connsiteY2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98 w 10498"/>
                <a:gd name="connsiteY2" fmla="*/ 4957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91 w 10498"/>
                <a:gd name="connsiteY5" fmla="*/ 5000 h 10000"/>
                <a:gd name="connsiteX6" fmla="*/ 1939 w 10498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98" h="10000" stroke="0" extrusionOk="0">
                  <a:moveTo>
                    <a:pt x="1939" y="0"/>
                  </a:moveTo>
                  <a:lnTo>
                    <a:pt x="8605" y="0"/>
                  </a:lnTo>
                  <a:cubicBezTo>
                    <a:pt x="9526" y="0"/>
                    <a:pt x="10453" y="2282"/>
                    <a:pt x="10453" y="5043"/>
                  </a:cubicBezTo>
                  <a:cubicBezTo>
                    <a:pt x="10453" y="7804"/>
                    <a:pt x="9526" y="10000"/>
                    <a:pt x="8605" y="10000"/>
                  </a:cubicBezTo>
                  <a:lnTo>
                    <a:pt x="1939" y="10000"/>
                  </a:lnTo>
                  <a:cubicBezTo>
                    <a:pt x="1018" y="10000"/>
                    <a:pt x="0" y="7846"/>
                    <a:pt x="0" y="5085"/>
                  </a:cubicBezTo>
                  <a:cubicBezTo>
                    <a:pt x="0" y="2324"/>
                    <a:pt x="1018" y="0"/>
                    <a:pt x="1939" y="0"/>
                  </a:cubicBezTo>
                  <a:close/>
                </a:path>
                <a:path w="10498" h="10000" fill="none" extrusionOk="0">
                  <a:moveTo>
                    <a:pt x="8605" y="10000"/>
                  </a:moveTo>
                  <a:cubicBezTo>
                    <a:pt x="7684" y="10000"/>
                    <a:pt x="6938" y="7761"/>
                    <a:pt x="6938" y="5000"/>
                  </a:cubicBezTo>
                  <a:cubicBezTo>
                    <a:pt x="6938" y="2239"/>
                    <a:pt x="7684" y="0"/>
                    <a:pt x="8605" y="0"/>
                  </a:cubicBezTo>
                </a:path>
                <a:path w="10498" h="10000" fill="none">
                  <a:moveTo>
                    <a:pt x="1939" y="0"/>
                  </a:moveTo>
                  <a:lnTo>
                    <a:pt x="8605" y="0"/>
                  </a:lnTo>
                  <a:cubicBezTo>
                    <a:pt x="9526" y="0"/>
                    <a:pt x="10498" y="2196"/>
                    <a:pt x="10498" y="4957"/>
                  </a:cubicBezTo>
                  <a:cubicBezTo>
                    <a:pt x="10498" y="7718"/>
                    <a:pt x="9526" y="10000"/>
                    <a:pt x="8605" y="10000"/>
                  </a:cubicBezTo>
                  <a:lnTo>
                    <a:pt x="1939" y="10000"/>
                  </a:lnTo>
                  <a:cubicBezTo>
                    <a:pt x="1018" y="10000"/>
                    <a:pt x="91" y="7761"/>
                    <a:pt x="91" y="5000"/>
                  </a:cubicBezTo>
                  <a:cubicBezTo>
                    <a:pt x="91" y="2239"/>
                    <a:pt x="1018" y="0"/>
                    <a:pt x="1939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irect Access Storage 64">
              <a:extLst>
                <a:ext uri="{FF2B5EF4-FFF2-40B4-BE49-F238E27FC236}">
                  <a16:creationId xmlns:a16="http://schemas.microsoft.com/office/drawing/2014/main" id="{781222D6-4F80-4300-8442-5BB1FB5DF51D}"/>
                </a:ext>
              </a:extLst>
            </p:cNvPr>
            <p:cNvSpPr/>
            <p:nvPr/>
          </p:nvSpPr>
          <p:spPr>
            <a:xfrm rot="16200000">
              <a:off x="8735299" y="4737213"/>
              <a:ext cx="1432783" cy="1449112"/>
            </a:xfrm>
            <a:custGeom>
              <a:avLst/>
              <a:gdLst>
                <a:gd name="connsiteX0" fmla="*/ 1667 w 10000"/>
                <a:gd name="connsiteY0" fmla="*/ 0 h 10000"/>
                <a:gd name="connsiteX1" fmla="*/ 8333 w 10000"/>
                <a:gd name="connsiteY1" fmla="*/ 0 h 10000"/>
                <a:gd name="connsiteX2" fmla="*/ 10000 w 10000"/>
                <a:gd name="connsiteY2" fmla="*/ 5000 h 10000"/>
                <a:gd name="connsiteX3" fmla="*/ 8333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8333 w 10000"/>
                <a:gd name="connsiteY0" fmla="*/ 10000 h 10000"/>
                <a:gd name="connsiteX1" fmla="*/ 6666 w 10000"/>
                <a:gd name="connsiteY1" fmla="*/ 5000 h 10000"/>
                <a:gd name="connsiteX2" fmla="*/ 8333 w 10000"/>
                <a:gd name="connsiteY2" fmla="*/ 0 h 10000"/>
                <a:gd name="connsiteX0" fmla="*/ 1667 w 10000"/>
                <a:gd name="connsiteY0" fmla="*/ 0 h 10000"/>
                <a:gd name="connsiteX1" fmla="*/ 8333 w 10000"/>
                <a:gd name="connsiteY1" fmla="*/ 0 h 10000"/>
                <a:gd name="connsiteX2" fmla="*/ 10000 w 10000"/>
                <a:gd name="connsiteY2" fmla="*/ 5000 h 10000"/>
                <a:gd name="connsiteX3" fmla="*/ 8333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0000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8333 w 11132"/>
                <a:gd name="connsiteY0" fmla="*/ 10000 h 10000"/>
                <a:gd name="connsiteX1" fmla="*/ 6666 w 11132"/>
                <a:gd name="connsiteY1" fmla="*/ 5000 h 10000"/>
                <a:gd name="connsiteX2" fmla="*/ 8333 w 11132"/>
                <a:gd name="connsiteY2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132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041 w 11132"/>
                <a:gd name="connsiteY2" fmla="*/ 4829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8333 w 11132"/>
                <a:gd name="connsiteY0" fmla="*/ 10000 h 10000"/>
                <a:gd name="connsiteX1" fmla="*/ 6666 w 11132"/>
                <a:gd name="connsiteY1" fmla="*/ 5000 h 10000"/>
                <a:gd name="connsiteX2" fmla="*/ 8333 w 11132"/>
                <a:gd name="connsiteY2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132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1667 w 11041"/>
                <a:gd name="connsiteY0" fmla="*/ 0 h 10000"/>
                <a:gd name="connsiteX1" fmla="*/ 8333 w 11041"/>
                <a:gd name="connsiteY1" fmla="*/ 0 h 10000"/>
                <a:gd name="connsiteX2" fmla="*/ 11041 w 11041"/>
                <a:gd name="connsiteY2" fmla="*/ 4829 h 10000"/>
                <a:gd name="connsiteX3" fmla="*/ 8333 w 11041"/>
                <a:gd name="connsiteY3" fmla="*/ 10000 h 10000"/>
                <a:gd name="connsiteX4" fmla="*/ 1667 w 11041"/>
                <a:gd name="connsiteY4" fmla="*/ 10000 h 10000"/>
                <a:gd name="connsiteX5" fmla="*/ 0 w 11041"/>
                <a:gd name="connsiteY5" fmla="*/ 5000 h 10000"/>
                <a:gd name="connsiteX6" fmla="*/ 1667 w 11041"/>
                <a:gd name="connsiteY6" fmla="*/ 0 h 10000"/>
                <a:gd name="connsiteX0" fmla="*/ 8333 w 11041"/>
                <a:gd name="connsiteY0" fmla="*/ 10000 h 10000"/>
                <a:gd name="connsiteX1" fmla="*/ 6666 w 11041"/>
                <a:gd name="connsiteY1" fmla="*/ 5000 h 10000"/>
                <a:gd name="connsiteX2" fmla="*/ 8333 w 11041"/>
                <a:gd name="connsiteY2" fmla="*/ 0 h 10000"/>
                <a:gd name="connsiteX0" fmla="*/ 1667 w 11041"/>
                <a:gd name="connsiteY0" fmla="*/ 0 h 10000"/>
                <a:gd name="connsiteX1" fmla="*/ 8333 w 11041"/>
                <a:gd name="connsiteY1" fmla="*/ 0 h 10000"/>
                <a:gd name="connsiteX2" fmla="*/ 10679 w 11041"/>
                <a:gd name="connsiteY2" fmla="*/ 4957 h 10000"/>
                <a:gd name="connsiteX3" fmla="*/ 8333 w 11041"/>
                <a:gd name="connsiteY3" fmla="*/ 10000 h 10000"/>
                <a:gd name="connsiteX4" fmla="*/ 1667 w 11041"/>
                <a:gd name="connsiteY4" fmla="*/ 10000 h 10000"/>
                <a:gd name="connsiteX5" fmla="*/ 0 w 11041"/>
                <a:gd name="connsiteY5" fmla="*/ 5000 h 10000"/>
                <a:gd name="connsiteX6" fmla="*/ 1667 w 11041"/>
                <a:gd name="connsiteY6" fmla="*/ 0 h 10000"/>
                <a:gd name="connsiteX0" fmla="*/ 1667 w 10679"/>
                <a:gd name="connsiteY0" fmla="*/ 0 h 10000"/>
                <a:gd name="connsiteX1" fmla="*/ 8333 w 10679"/>
                <a:gd name="connsiteY1" fmla="*/ 0 h 10000"/>
                <a:gd name="connsiteX2" fmla="*/ 10588 w 10679"/>
                <a:gd name="connsiteY2" fmla="*/ 5000 h 10000"/>
                <a:gd name="connsiteX3" fmla="*/ 8333 w 10679"/>
                <a:gd name="connsiteY3" fmla="*/ 10000 h 10000"/>
                <a:gd name="connsiteX4" fmla="*/ 1667 w 10679"/>
                <a:gd name="connsiteY4" fmla="*/ 10000 h 10000"/>
                <a:gd name="connsiteX5" fmla="*/ 0 w 10679"/>
                <a:gd name="connsiteY5" fmla="*/ 5000 h 10000"/>
                <a:gd name="connsiteX6" fmla="*/ 1667 w 10679"/>
                <a:gd name="connsiteY6" fmla="*/ 0 h 10000"/>
                <a:gd name="connsiteX0" fmla="*/ 8333 w 10679"/>
                <a:gd name="connsiteY0" fmla="*/ 10000 h 10000"/>
                <a:gd name="connsiteX1" fmla="*/ 6666 w 10679"/>
                <a:gd name="connsiteY1" fmla="*/ 5000 h 10000"/>
                <a:gd name="connsiteX2" fmla="*/ 8333 w 10679"/>
                <a:gd name="connsiteY2" fmla="*/ 0 h 10000"/>
                <a:gd name="connsiteX0" fmla="*/ 1667 w 10679"/>
                <a:gd name="connsiteY0" fmla="*/ 0 h 10000"/>
                <a:gd name="connsiteX1" fmla="*/ 8333 w 10679"/>
                <a:gd name="connsiteY1" fmla="*/ 0 h 10000"/>
                <a:gd name="connsiteX2" fmla="*/ 10679 w 10679"/>
                <a:gd name="connsiteY2" fmla="*/ 4957 h 10000"/>
                <a:gd name="connsiteX3" fmla="*/ 8333 w 10679"/>
                <a:gd name="connsiteY3" fmla="*/ 10000 h 10000"/>
                <a:gd name="connsiteX4" fmla="*/ 1667 w 10679"/>
                <a:gd name="connsiteY4" fmla="*/ 10000 h 10000"/>
                <a:gd name="connsiteX5" fmla="*/ 0 w 10679"/>
                <a:gd name="connsiteY5" fmla="*/ 5000 h 10000"/>
                <a:gd name="connsiteX6" fmla="*/ 1667 w 10679"/>
                <a:gd name="connsiteY6" fmla="*/ 0 h 10000"/>
                <a:gd name="connsiteX0" fmla="*/ 1848 w 10860"/>
                <a:gd name="connsiteY0" fmla="*/ 0 h 10000"/>
                <a:gd name="connsiteX1" fmla="*/ 8514 w 10860"/>
                <a:gd name="connsiteY1" fmla="*/ 0 h 10000"/>
                <a:gd name="connsiteX2" fmla="*/ 10769 w 10860"/>
                <a:gd name="connsiteY2" fmla="*/ 5000 h 10000"/>
                <a:gd name="connsiteX3" fmla="*/ 8514 w 10860"/>
                <a:gd name="connsiteY3" fmla="*/ 10000 h 10000"/>
                <a:gd name="connsiteX4" fmla="*/ 1848 w 10860"/>
                <a:gd name="connsiteY4" fmla="*/ 10000 h 10000"/>
                <a:gd name="connsiteX5" fmla="*/ 181 w 10860"/>
                <a:gd name="connsiteY5" fmla="*/ 5000 h 10000"/>
                <a:gd name="connsiteX6" fmla="*/ 1848 w 10860"/>
                <a:gd name="connsiteY6" fmla="*/ 0 h 10000"/>
                <a:gd name="connsiteX0" fmla="*/ 8514 w 10860"/>
                <a:gd name="connsiteY0" fmla="*/ 10000 h 10000"/>
                <a:gd name="connsiteX1" fmla="*/ 6847 w 10860"/>
                <a:gd name="connsiteY1" fmla="*/ 5000 h 10000"/>
                <a:gd name="connsiteX2" fmla="*/ 8514 w 10860"/>
                <a:gd name="connsiteY2" fmla="*/ 0 h 10000"/>
                <a:gd name="connsiteX0" fmla="*/ 1848 w 10860"/>
                <a:gd name="connsiteY0" fmla="*/ 0 h 10000"/>
                <a:gd name="connsiteX1" fmla="*/ 8514 w 10860"/>
                <a:gd name="connsiteY1" fmla="*/ 0 h 10000"/>
                <a:gd name="connsiteX2" fmla="*/ 10860 w 10860"/>
                <a:gd name="connsiteY2" fmla="*/ 4957 h 10000"/>
                <a:gd name="connsiteX3" fmla="*/ 8514 w 10860"/>
                <a:gd name="connsiteY3" fmla="*/ 10000 h 10000"/>
                <a:gd name="connsiteX4" fmla="*/ 1848 w 10860"/>
                <a:gd name="connsiteY4" fmla="*/ 10000 h 10000"/>
                <a:gd name="connsiteX5" fmla="*/ 0 w 10860"/>
                <a:gd name="connsiteY5" fmla="*/ 5000 h 10000"/>
                <a:gd name="connsiteX6" fmla="*/ 1848 w 10860"/>
                <a:gd name="connsiteY6" fmla="*/ 0 h 10000"/>
                <a:gd name="connsiteX0" fmla="*/ 1939 w 10951"/>
                <a:gd name="connsiteY0" fmla="*/ 0 h 10000"/>
                <a:gd name="connsiteX1" fmla="*/ 8605 w 10951"/>
                <a:gd name="connsiteY1" fmla="*/ 0 h 10000"/>
                <a:gd name="connsiteX2" fmla="*/ 10860 w 10951"/>
                <a:gd name="connsiteY2" fmla="*/ 5000 h 10000"/>
                <a:gd name="connsiteX3" fmla="*/ 8605 w 10951"/>
                <a:gd name="connsiteY3" fmla="*/ 10000 h 10000"/>
                <a:gd name="connsiteX4" fmla="*/ 1939 w 10951"/>
                <a:gd name="connsiteY4" fmla="*/ 10000 h 10000"/>
                <a:gd name="connsiteX5" fmla="*/ 0 w 10951"/>
                <a:gd name="connsiteY5" fmla="*/ 5085 h 10000"/>
                <a:gd name="connsiteX6" fmla="*/ 1939 w 10951"/>
                <a:gd name="connsiteY6" fmla="*/ 0 h 10000"/>
                <a:gd name="connsiteX0" fmla="*/ 8605 w 10951"/>
                <a:gd name="connsiteY0" fmla="*/ 10000 h 10000"/>
                <a:gd name="connsiteX1" fmla="*/ 6938 w 10951"/>
                <a:gd name="connsiteY1" fmla="*/ 5000 h 10000"/>
                <a:gd name="connsiteX2" fmla="*/ 8605 w 10951"/>
                <a:gd name="connsiteY2" fmla="*/ 0 h 10000"/>
                <a:gd name="connsiteX0" fmla="*/ 1939 w 10951"/>
                <a:gd name="connsiteY0" fmla="*/ 0 h 10000"/>
                <a:gd name="connsiteX1" fmla="*/ 8605 w 10951"/>
                <a:gd name="connsiteY1" fmla="*/ 0 h 10000"/>
                <a:gd name="connsiteX2" fmla="*/ 10951 w 10951"/>
                <a:gd name="connsiteY2" fmla="*/ 4957 h 10000"/>
                <a:gd name="connsiteX3" fmla="*/ 8605 w 10951"/>
                <a:gd name="connsiteY3" fmla="*/ 10000 h 10000"/>
                <a:gd name="connsiteX4" fmla="*/ 1939 w 10951"/>
                <a:gd name="connsiteY4" fmla="*/ 10000 h 10000"/>
                <a:gd name="connsiteX5" fmla="*/ 91 w 10951"/>
                <a:gd name="connsiteY5" fmla="*/ 5000 h 10000"/>
                <a:gd name="connsiteX6" fmla="*/ 1939 w 10951"/>
                <a:gd name="connsiteY6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5000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0 w 10860"/>
                <a:gd name="connsiteY5" fmla="*/ 5085 h 10000"/>
                <a:gd name="connsiteX6" fmla="*/ 1939 w 10860"/>
                <a:gd name="connsiteY6" fmla="*/ 0 h 10000"/>
                <a:gd name="connsiteX0" fmla="*/ 8605 w 10860"/>
                <a:gd name="connsiteY0" fmla="*/ 10000 h 10000"/>
                <a:gd name="connsiteX1" fmla="*/ 6938 w 10860"/>
                <a:gd name="connsiteY1" fmla="*/ 5000 h 10000"/>
                <a:gd name="connsiteX2" fmla="*/ 8605 w 10860"/>
                <a:gd name="connsiteY2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4957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91 w 10860"/>
                <a:gd name="connsiteY5" fmla="*/ 5000 h 10000"/>
                <a:gd name="connsiteX6" fmla="*/ 1939 w 10860"/>
                <a:gd name="connsiteY6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5000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0 w 10860"/>
                <a:gd name="connsiteY5" fmla="*/ 5085 h 10000"/>
                <a:gd name="connsiteX6" fmla="*/ 1939 w 10860"/>
                <a:gd name="connsiteY6" fmla="*/ 0 h 10000"/>
                <a:gd name="connsiteX0" fmla="*/ 8605 w 10860"/>
                <a:gd name="connsiteY0" fmla="*/ 10000 h 10000"/>
                <a:gd name="connsiteX1" fmla="*/ 6938 w 10860"/>
                <a:gd name="connsiteY1" fmla="*/ 5000 h 10000"/>
                <a:gd name="connsiteX2" fmla="*/ 8605 w 10860"/>
                <a:gd name="connsiteY2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498 w 10860"/>
                <a:gd name="connsiteY2" fmla="*/ 4957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91 w 10860"/>
                <a:gd name="connsiteY5" fmla="*/ 5000 h 10000"/>
                <a:gd name="connsiteX6" fmla="*/ 1939 w 10860"/>
                <a:gd name="connsiteY6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317 w 10498"/>
                <a:gd name="connsiteY2" fmla="*/ 5000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0 w 10498"/>
                <a:gd name="connsiteY5" fmla="*/ 5085 h 10000"/>
                <a:gd name="connsiteX6" fmla="*/ 1939 w 10498"/>
                <a:gd name="connsiteY6" fmla="*/ 0 h 10000"/>
                <a:gd name="connsiteX0" fmla="*/ 8605 w 10498"/>
                <a:gd name="connsiteY0" fmla="*/ 10000 h 10000"/>
                <a:gd name="connsiteX1" fmla="*/ 6938 w 10498"/>
                <a:gd name="connsiteY1" fmla="*/ 5000 h 10000"/>
                <a:gd name="connsiteX2" fmla="*/ 8605 w 10498"/>
                <a:gd name="connsiteY2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98 w 10498"/>
                <a:gd name="connsiteY2" fmla="*/ 4957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91 w 10498"/>
                <a:gd name="connsiteY5" fmla="*/ 5000 h 10000"/>
                <a:gd name="connsiteX6" fmla="*/ 1939 w 10498"/>
                <a:gd name="connsiteY6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53 w 10498"/>
                <a:gd name="connsiteY2" fmla="*/ 5043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0 w 10498"/>
                <a:gd name="connsiteY5" fmla="*/ 5085 h 10000"/>
                <a:gd name="connsiteX6" fmla="*/ 1939 w 10498"/>
                <a:gd name="connsiteY6" fmla="*/ 0 h 10000"/>
                <a:gd name="connsiteX0" fmla="*/ 8605 w 10498"/>
                <a:gd name="connsiteY0" fmla="*/ 10000 h 10000"/>
                <a:gd name="connsiteX1" fmla="*/ 6938 w 10498"/>
                <a:gd name="connsiteY1" fmla="*/ 5000 h 10000"/>
                <a:gd name="connsiteX2" fmla="*/ 8605 w 10498"/>
                <a:gd name="connsiteY2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98 w 10498"/>
                <a:gd name="connsiteY2" fmla="*/ 4957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91 w 10498"/>
                <a:gd name="connsiteY5" fmla="*/ 5000 h 10000"/>
                <a:gd name="connsiteX6" fmla="*/ 1939 w 10498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98" h="10000" stroke="0" extrusionOk="0">
                  <a:moveTo>
                    <a:pt x="1939" y="0"/>
                  </a:moveTo>
                  <a:lnTo>
                    <a:pt x="8605" y="0"/>
                  </a:lnTo>
                  <a:cubicBezTo>
                    <a:pt x="9526" y="0"/>
                    <a:pt x="10453" y="2282"/>
                    <a:pt x="10453" y="5043"/>
                  </a:cubicBezTo>
                  <a:cubicBezTo>
                    <a:pt x="10453" y="7804"/>
                    <a:pt x="9526" y="10000"/>
                    <a:pt x="8605" y="10000"/>
                  </a:cubicBezTo>
                  <a:lnTo>
                    <a:pt x="1939" y="10000"/>
                  </a:lnTo>
                  <a:cubicBezTo>
                    <a:pt x="1018" y="10000"/>
                    <a:pt x="0" y="7846"/>
                    <a:pt x="0" y="5085"/>
                  </a:cubicBezTo>
                  <a:cubicBezTo>
                    <a:pt x="0" y="2324"/>
                    <a:pt x="1018" y="0"/>
                    <a:pt x="1939" y="0"/>
                  </a:cubicBezTo>
                  <a:close/>
                </a:path>
                <a:path w="10498" h="10000" fill="none" extrusionOk="0">
                  <a:moveTo>
                    <a:pt x="8605" y="10000"/>
                  </a:moveTo>
                  <a:cubicBezTo>
                    <a:pt x="7684" y="10000"/>
                    <a:pt x="6938" y="7761"/>
                    <a:pt x="6938" y="5000"/>
                  </a:cubicBezTo>
                  <a:cubicBezTo>
                    <a:pt x="6938" y="2239"/>
                    <a:pt x="7684" y="0"/>
                    <a:pt x="8605" y="0"/>
                  </a:cubicBezTo>
                </a:path>
                <a:path w="10498" h="10000" fill="none">
                  <a:moveTo>
                    <a:pt x="1939" y="0"/>
                  </a:moveTo>
                  <a:lnTo>
                    <a:pt x="8605" y="0"/>
                  </a:lnTo>
                  <a:cubicBezTo>
                    <a:pt x="9526" y="0"/>
                    <a:pt x="10498" y="2196"/>
                    <a:pt x="10498" y="4957"/>
                  </a:cubicBezTo>
                  <a:cubicBezTo>
                    <a:pt x="10498" y="7718"/>
                    <a:pt x="9526" y="10000"/>
                    <a:pt x="8605" y="10000"/>
                  </a:cubicBezTo>
                  <a:lnTo>
                    <a:pt x="1939" y="10000"/>
                  </a:lnTo>
                  <a:cubicBezTo>
                    <a:pt x="1018" y="10000"/>
                    <a:pt x="91" y="7761"/>
                    <a:pt x="91" y="5000"/>
                  </a:cubicBezTo>
                  <a:cubicBezTo>
                    <a:pt x="91" y="2239"/>
                    <a:pt x="1018" y="0"/>
                    <a:pt x="1939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Flowchart: Direct Access Storage 64">
              <a:extLst>
                <a:ext uri="{FF2B5EF4-FFF2-40B4-BE49-F238E27FC236}">
                  <a16:creationId xmlns:a16="http://schemas.microsoft.com/office/drawing/2014/main" id="{47DC3238-2062-48D9-BFC2-6BF03C5AE83B}"/>
                </a:ext>
              </a:extLst>
            </p:cNvPr>
            <p:cNvSpPr/>
            <p:nvPr/>
          </p:nvSpPr>
          <p:spPr>
            <a:xfrm rot="16200000">
              <a:off x="7210704" y="4774601"/>
              <a:ext cx="1432783" cy="1449112"/>
            </a:xfrm>
            <a:custGeom>
              <a:avLst/>
              <a:gdLst>
                <a:gd name="connsiteX0" fmla="*/ 1667 w 10000"/>
                <a:gd name="connsiteY0" fmla="*/ 0 h 10000"/>
                <a:gd name="connsiteX1" fmla="*/ 8333 w 10000"/>
                <a:gd name="connsiteY1" fmla="*/ 0 h 10000"/>
                <a:gd name="connsiteX2" fmla="*/ 10000 w 10000"/>
                <a:gd name="connsiteY2" fmla="*/ 5000 h 10000"/>
                <a:gd name="connsiteX3" fmla="*/ 8333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8333 w 10000"/>
                <a:gd name="connsiteY0" fmla="*/ 10000 h 10000"/>
                <a:gd name="connsiteX1" fmla="*/ 6666 w 10000"/>
                <a:gd name="connsiteY1" fmla="*/ 5000 h 10000"/>
                <a:gd name="connsiteX2" fmla="*/ 8333 w 10000"/>
                <a:gd name="connsiteY2" fmla="*/ 0 h 10000"/>
                <a:gd name="connsiteX0" fmla="*/ 1667 w 10000"/>
                <a:gd name="connsiteY0" fmla="*/ 0 h 10000"/>
                <a:gd name="connsiteX1" fmla="*/ 8333 w 10000"/>
                <a:gd name="connsiteY1" fmla="*/ 0 h 10000"/>
                <a:gd name="connsiteX2" fmla="*/ 10000 w 10000"/>
                <a:gd name="connsiteY2" fmla="*/ 5000 h 10000"/>
                <a:gd name="connsiteX3" fmla="*/ 8333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0000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8333 w 11132"/>
                <a:gd name="connsiteY0" fmla="*/ 10000 h 10000"/>
                <a:gd name="connsiteX1" fmla="*/ 6666 w 11132"/>
                <a:gd name="connsiteY1" fmla="*/ 5000 h 10000"/>
                <a:gd name="connsiteX2" fmla="*/ 8333 w 11132"/>
                <a:gd name="connsiteY2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132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041 w 11132"/>
                <a:gd name="connsiteY2" fmla="*/ 4829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8333 w 11132"/>
                <a:gd name="connsiteY0" fmla="*/ 10000 h 10000"/>
                <a:gd name="connsiteX1" fmla="*/ 6666 w 11132"/>
                <a:gd name="connsiteY1" fmla="*/ 5000 h 10000"/>
                <a:gd name="connsiteX2" fmla="*/ 8333 w 11132"/>
                <a:gd name="connsiteY2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132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1667 w 11041"/>
                <a:gd name="connsiteY0" fmla="*/ 0 h 10000"/>
                <a:gd name="connsiteX1" fmla="*/ 8333 w 11041"/>
                <a:gd name="connsiteY1" fmla="*/ 0 h 10000"/>
                <a:gd name="connsiteX2" fmla="*/ 11041 w 11041"/>
                <a:gd name="connsiteY2" fmla="*/ 4829 h 10000"/>
                <a:gd name="connsiteX3" fmla="*/ 8333 w 11041"/>
                <a:gd name="connsiteY3" fmla="*/ 10000 h 10000"/>
                <a:gd name="connsiteX4" fmla="*/ 1667 w 11041"/>
                <a:gd name="connsiteY4" fmla="*/ 10000 h 10000"/>
                <a:gd name="connsiteX5" fmla="*/ 0 w 11041"/>
                <a:gd name="connsiteY5" fmla="*/ 5000 h 10000"/>
                <a:gd name="connsiteX6" fmla="*/ 1667 w 11041"/>
                <a:gd name="connsiteY6" fmla="*/ 0 h 10000"/>
                <a:gd name="connsiteX0" fmla="*/ 8333 w 11041"/>
                <a:gd name="connsiteY0" fmla="*/ 10000 h 10000"/>
                <a:gd name="connsiteX1" fmla="*/ 6666 w 11041"/>
                <a:gd name="connsiteY1" fmla="*/ 5000 h 10000"/>
                <a:gd name="connsiteX2" fmla="*/ 8333 w 11041"/>
                <a:gd name="connsiteY2" fmla="*/ 0 h 10000"/>
                <a:gd name="connsiteX0" fmla="*/ 1667 w 11041"/>
                <a:gd name="connsiteY0" fmla="*/ 0 h 10000"/>
                <a:gd name="connsiteX1" fmla="*/ 8333 w 11041"/>
                <a:gd name="connsiteY1" fmla="*/ 0 h 10000"/>
                <a:gd name="connsiteX2" fmla="*/ 10679 w 11041"/>
                <a:gd name="connsiteY2" fmla="*/ 4957 h 10000"/>
                <a:gd name="connsiteX3" fmla="*/ 8333 w 11041"/>
                <a:gd name="connsiteY3" fmla="*/ 10000 h 10000"/>
                <a:gd name="connsiteX4" fmla="*/ 1667 w 11041"/>
                <a:gd name="connsiteY4" fmla="*/ 10000 h 10000"/>
                <a:gd name="connsiteX5" fmla="*/ 0 w 11041"/>
                <a:gd name="connsiteY5" fmla="*/ 5000 h 10000"/>
                <a:gd name="connsiteX6" fmla="*/ 1667 w 11041"/>
                <a:gd name="connsiteY6" fmla="*/ 0 h 10000"/>
                <a:gd name="connsiteX0" fmla="*/ 1667 w 10679"/>
                <a:gd name="connsiteY0" fmla="*/ 0 h 10000"/>
                <a:gd name="connsiteX1" fmla="*/ 8333 w 10679"/>
                <a:gd name="connsiteY1" fmla="*/ 0 h 10000"/>
                <a:gd name="connsiteX2" fmla="*/ 10588 w 10679"/>
                <a:gd name="connsiteY2" fmla="*/ 5000 h 10000"/>
                <a:gd name="connsiteX3" fmla="*/ 8333 w 10679"/>
                <a:gd name="connsiteY3" fmla="*/ 10000 h 10000"/>
                <a:gd name="connsiteX4" fmla="*/ 1667 w 10679"/>
                <a:gd name="connsiteY4" fmla="*/ 10000 h 10000"/>
                <a:gd name="connsiteX5" fmla="*/ 0 w 10679"/>
                <a:gd name="connsiteY5" fmla="*/ 5000 h 10000"/>
                <a:gd name="connsiteX6" fmla="*/ 1667 w 10679"/>
                <a:gd name="connsiteY6" fmla="*/ 0 h 10000"/>
                <a:gd name="connsiteX0" fmla="*/ 8333 w 10679"/>
                <a:gd name="connsiteY0" fmla="*/ 10000 h 10000"/>
                <a:gd name="connsiteX1" fmla="*/ 6666 w 10679"/>
                <a:gd name="connsiteY1" fmla="*/ 5000 h 10000"/>
                <a:gd name="connsiteX2" fmla="*/ 8333 w 10679"/>
                <a:gd name="connsiteY2" fmla="*/ 0 h 10000"/>
                <a:gd name="connsiteX0" fmla="*/ 1667 w 10679"/>
                <a:gd name="connsiteY0" fmla="*/ 0 h 10000"/>
                <a:gd name="connsiteX1" fmla="*/ 8333 w 10679"/>
                <a:gd name="connsiteY1" fmla="*/ 0 h 10000"/>
                <a:gd name="connsiteX2" fmla="*/ 10679 w 10679"/>
                <a:gd name="connsiteY2" fmla="*/ 4957 h 10000"/>
                <a:gd name="connsiteX3" fmla="*/ 8333 w 10679"/>
                <a:gd name="connsiteY3" fmla="*/ 10000 h 10000"/>
                <a:gd name="connsiteX4" fmla="*/ 1667 w 10679"/>
                <a:gd name="connsiteY4" fmla="*/ 10000 h 10000"/>
                <a:gd name="connsiteX5" fmla="*/ 0 w 10679"/>
                <a:gd name="connsiteY5" fmla="*/ 5000 h 10000"/>
                <a:gd name="connsiteX6" fmla="*/ 1667 w 10679"/>
                <a:gd name="connsiteY6" fmla="*/ 0 h 10000"/>
                <a:gd name="connsiteX0" fmla="*/ 1848 w 10860"/>
                <a:gd name="connsiteY0" fmla="*/ 0 h 10000"/>
                <a:gd name="connsiteX1" fmla="*/ 8514 w 10860"/>
                <a:gd name="connsiteY1" fmla="*/ 0 h 10000"/>
                <a:gd name="connsiteX2" fmla="*/ 10769 w 10860"/>
                <a:gd name="connsiteY2" fmla="*/ 5000 h 10000"/>
                <a:gd name="connsiteX3" fmla="*/ 8514 w 10860"/>
                <a:gd name="connsiteY3" fmla="*/ 10000 h 10000"/>
                <a:gd name="connsiteX4" fmla="*/ 1848 w 10860"/>
                <a:gd name="connsiteY4" fmla="*/ 10000 h 10000"/>
                <a:gd name="connsiteX5" fmla="*/ 181 w 10860"/>
                <a:gd name="connsiteY5" fmla="*/ 5000 h 10000"/>
                <a:gd name="connsiteX6" fmla="*/ 1848 w 10860"/>
                <a:gd name="connsiteY6" fmla="*/ 0 h 10000"/>
                <a:gd name="connsiteX0" fmla="*/ 8514 w 10860"/>
                <a:gd name="connsiteY0" fmla="*/ 10000 h 10000"/>
                <a:gd name="connsiteX1" fmla="*/ 6847 w 10860"/>
                <a:gd name="connsiteY1" fmla="*/ 5000 h 10000"/>
                <a:gd name="connsiteX2" fmla="*/ 8514 w 10860"/>
                <a:gd name="connsiteY2" fmla="*/ 0 h 10000"/>
                <a:gd name="connsiteX0" fmla="*/ 1848 w 10860"/>
                <a:gd name="connsiteY0" fmla="*/ 0 h 10000"/>
                <a:gd name="connsiteX1" fmla="*/ 8514 w 10860"/>
                <a:gd name="connsiteY1" fmla="*/ 0 h 10000"/>
                <a:gd name="connsiteX2" fmla="*/ 10860 w 10860"/>
                <a:gd name="connsiteY2" fmla="*/ 4957 h 10000"/>
                <a:gd name="connsiteX3" fmla="*/ 8514 w 10860"/>
                <a:gd name="connsiteY3" fmla="*/ 10000 h 10000"/>
                <a:gd name="connsiteX4" fmla="*/ 1848 w 10860"/>
                <a:gd name="connsiteY4" fmla="*/ 10000 h 10000"/>
                <a:gd name="connsiteX5" fmla="*/ 0 w 10860"/>
                <a:gd name="connsiteY5" fmla="*/ 5000 h 10000"/>
                <a:gd name="connsiteX6" fmla="*/ 1848 w 10860"/>
                <a:gd name="connsiteY6" fmla="*/ 0 h 10000"/>
                <a:gd name="connsiteX0" fmla="*/ 1939 w 10951"/>
                <a:gd name="connsiteY0" fmla="*/ 0 h 10000"/>
                <a:gd name="connsiteX1" fmla="*/ 8605 w 10951"/>
                <a:gd name="connsiteY1" fmla="*/ 0 h 10000"/>
                <a:gd name="connsiteX2" fmla="*/ 10860 w 10951"/>
                <a:gd name="connsiteY2" fmla="*/ 5000 h 10000"/>
                <a:gd name="connsiteX3" fmla="*/ 8605 w 10951"/>
                <a:gd name="connsiteY3" fmla="*/ 10000 h 10000"/>
                <a:gd name="connsiteX4" fmla="*/ 1939 w 10951"/>
                <a:gd name="connsiteY4" fmla="*/ 10000 h 10000"/>
                <a:gd name="connsiteX5" fmla="*/ 0 w 10951"/>
                <a:gd name="connsiteY5" fmla="*/ 5085 h 10000"/>
                <a:gd name="connsiteX6" fmla="*/ 1939 w 10951"/>
                <a:gd name="connsiteY6" fmla="*/ 0 h 10000"/>
                <a:gd name="connsiteX0" fmla="*/ 8605 w 10951"/>
                <a:gd name="connsiteY0" fmla="*/ 10000 h 10000"/>
                <a:gd name="connsiteX1" fmla="*/ 6938 w 10951"/>
                <a:gd name="connsiteY1" fmla="*/ 5000 h 10000"/>
                <a:gd name="connsiteX2" fmla="*/ 8605 w 10951"/>
                <a:gd name="connsiteY2" fmla="*/ 0 h 10000"/>
                <a:gd name="connsiteX0" fmla="*/ 1939 w 10951"/>
                <a:gd name="connsiteY0" fmla="*/ 0 h 10000"/>
                <a:gd name="connsiteX1" fmla="*/ 8605 w 10951"/>
                <a:gd name="connsiteY1" fmla="*/ 0 h 10000"/>
                <a:gd name="connsiteX2" fmla="*/ 10951 w 10951"/>
                <a:gd name="connsiteY2" fmla="*/ 4957 h 10000"/>
                <a:gd name="connsiteX3" fmla="*/ 8605 w 10951"/>
                <a:gd name="connsiteY3" fmla="*/ 10000 h 10000"/>
                <a:gd name="connsiteX4" fmla="*/ 1939 w 10951"/>
                <a:gd name="connsiteY4" fmla="*/ 10000 h 10000"/>
                <a:gd name="connsiteX5" fmla="*/ 91 w 10951"/>
                <a:gd name="connsiteY5" fmla="*/ 5000 h 10000"/>
                <a:gd name="connsiteX6" fmla="*/ 1939 w 10951"/>
                <a:gd name="connsiteY6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5000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0 w 10860"/>
                <a:gd name="connsiteY5" fmla="*/ 5085 h 10000"/>
                <a:gd name="connsiteX6" fmla="*/ 1939 w 10860"/>
                <a:gd name="connsiteY6" fmla="*/ 0 h 10000"/>
                <a:gd name="connsiteX0" fmla="*/ 8605 w 10860"/>
                <a:gd name="connsiteY0" fmla="*/ 10000 h 10000"/>
                <a:gd name="connsiteX1" fmla="*/ 6938 w 10860"/>
                <a:gd name="connsiteY1" fmla="*/ 5000 h 10000"/>
                <a:gd name="connsiteX2" fmla="*/ 8605 w 10860"/>
                <a:gd name="connsiteY2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4957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91 w 10860"/>
                <a:gd name="connsiteY5" fmla="*/ 5000 h 10000"/>
                <a:gd name="connsiteX6" fmla="*/ 1939 w 10860"/>
                <a:gd name="connsiteY6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5000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0 w 10860"/>
                <a:gd name="connsiteY5" fmla="*/ 5085 h 10000"/>
                <a:gd name="connsiteX6" fmla="*/ 1939 w 10860"/>
                <a:gd name="connsiteY6" fmla="*/ 0 h 10000"/>
                <a:gd name="connsiteX0" fmla="*/ 8605 w 10860"/>
                <a:gd name="connsiteY0" fmla="*/ 10000 h 10000"/>
                <a:gd name="connsiteX1" fmla="*/ 6938 w 10860"/>
                <a:gd name="connsiteY1" fmla="*/ 5000 h 10000"/>
                <a:gd name="connsiteX2" fmla="*/ 8605 w 10860"/>
                <a:gd name="connsiteY2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498 w 10860"/>
                <a:gd name="connsiteY2" fmla="*/ 4957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91 w 10860"/>
                <a:gd name="connsiteY5" fmla="*/ 5000 h 10000"/>
                <a:gd name="connsiteX6" fmla="*/ 1939 w 10860"/>
                <a:gd name="connsiteY6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317 w 10498"/>
                <a:gd name="connsiteY2" fmla="*/ 5000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0 w 10498"/>
                <a:gd name="connsiteY5" fmla="*/ 5085 h 10000"/>
                <a:gd name="connsiteX6" fmla="*/ 1939 w 10498"/>
                <a:gd name="connsiteY6" fmla="*/ 0 h 10000"/>
                <a:gd name="connsiteX0" fmla="*/ 8605 w 10498"/>
                <a:gd name="connsiteY0" fmla="*/ 10000 h 10000"/>
                <a:gd name="connsiteX1" fmla="*/ 6938 w 10498"/>
                <a:gd name="connsiteY1" fmla="*/ 5000 h 10000"/>
                <a:gd name="connsiteX2" fmla="*/ 8605 w 10498"/>
                <a:gd name="connsiteY2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98 w 10498"/>
                <a:gd name="connsiteY2" fmla="*/ 4957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91 w 10498"/>
                <a:gd name="connsiteY5" fmla="*/ 5000 h 10000"/>
                <a:gd name="connsiteX6" fmla="*/ 1939 w 10498"/>
                <a:gd name="connsiteY6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53 w 10498"/>
                <a:gd name="connsiteY2" fmla="*/ 5043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0 w 10498"/>
                <a:gd name="connsiteY5" fmla="*/ 5085 h 10000"/>
                <a:gd name="connsiteX6" fmla="*/ 1939 w 10498"/>
                <a:gd name="connsiteY6" fmla="*/ 0 h 10000"/>
                <a:gd name="connsiteX0" fmla="*/ 8605 w 10498"/>
                <a:gd name="connsiteY0" fmla="*/ 10000 h 10000"/>
                <a:gd name="connsiteX1" fmla="*/ 6938 w 10498"/>
                <a:gd name="connsiteY1" fmla="*/ 5000 h 10000"/>
                <a:gd name="connsiteX2" fmla="*/ 8605 w 10498"/>
                <a:gd name="connsiteY2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98 w 10498"/>
                <a:gd name="connsiteY2" fmla="*/ 4957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91 w 10498"/>
                <a:gd name="connsiteY5" fmla="*/ 5000 h 10000"/>
                <a:gd name="connsiteX6" fmla="*/ 1939 w 10498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98" h="10000" stroke="0" extrusionOk="0">
                  <a:moveTo>
                    <a:pt x="1939" y="0"/>
                  </a:moveTo>
                  <a:lnTo>
                    <a:pt x="8605" y="0"/>
                  </a:lnTo>
                  <a:cubicBezTo>
                    <a:pt x="9526" y="0"/>
                    <a:pt x="10453" y="2282"/>
                    <a:pt x="10453" y="5043"/>
                  </a:cubicBezTo>
                  <a:cubicBezTo>
                    <a:pt x="10453" y="7804"/>
                    <a:pt x="9526" y="10000"/>
                    <a:pt x="8605" y="10000"/>
                  </a:cubicBezTo>
                  <a:lnTo>
                    <a:pt x="1939" y="10000"/>
                  </a:lnTo>
                  <a:cubicBezTo>
                    <a:pt x="1018" y="10000"/>
                    <a:pt x="0" y="7846"/>
                    <a:pt x="0" y="5085"/>
                  </a:cubicBezTo>
                  <a:cubicBezTo>
                    <a:pt x="0" y="2324"/>
                    <a:pt x="1018" y="0"/>
                    <a:pt x="1939" y="0"/>
                  </a:cubicBezTo>
                  <a:close/>
                </a:path>
                <a:path w="10498" h="10000" fill="none" extrusionOk="0">
                  <a:moveTo>
                    <a:pt x="8605" y="10000"/>
                  </a:moveTo>
                  <a:cubicBezTo>
                    <a:pt x="7684" y="10000"/>
                    <a:pt x="6938" y="7761"/>
                    <a:pt x="6938" y="5000"/>
                  </a:cubicBezTo>
                  <a:cubicBezTo>
                    <a:pt x="6938" y="2239"/>
                    <a:pt x="7684" y="0"/>
                    <a:pt x="8605" y="0"/>
                  </a:cubicBezTo>
                </a:path>
                <a:path w="10498" h="10000" fill="none">
                  <a:moveTo>
                    <a:pt x="1939" y="0"/>
                  </a:moveTo>
                  <a:lnTo>
                    <a:pt x="8605" y="0"/>
                  </a:lnTo>
                  <a:cubicBezTo>
                    <a:pt x="9526" y="0"/>
                    <a:pt x="10498" y="2196"/>
                    <a:pt x="10498" y="4957"/>
                  </a:cubicBezTo>
                  <a:cubicBezTo>
                    <a:pt x="10498" y="7718"/>
                    <a:pt x="9526" y="10000"/>
                    <a:pt x="8605" y="10000"/>
                  </a:cubicBezTo>
                  <a:lnTo>
                    <a:pt x="1939" y="10000"/>
                  </a:lnTo>
                  <a:cubicBezTo>
                    <a:pt x="1018" y="10000"/>
                    <a:pt x="91" y="7761"/>
                    <a:pt x="91" y="5000"/>
                  </a:cubicBezTo>
                  <a:cubicBezTo>
                    <a:pt x="91" y="2239"/>
                    <a:pt x="1018" y="0"/>
                    <a:pt x="1939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lowchart: Direct Access Storage 64">
              <a:extLst>
                <a:ext uri="{FF2B5EF4-FFF2-40B4-BE49-F238E27FC236}">
                  <a16:creationId xmlns:a16="http://schemas.microsoft.com/office/drawing/2014/main" id="{C67F180E-7658-425A-8DE0-A459B7C65C14}"/>
                </a:ext>
              </a:extLst>
            </p:cNvPr>
            <p:cNvSpPr/>
            <p:nvPr/>
          </p:nvSpPr>
          <p:spPr>
            <a:xfrm rot="16200000">
              <a:off x="5698775" y="4762109"/>
              <a:ext cx="1432783" cy="1449112"/>
            </a:xfrm>
            <a:custGeom>
              <a:avLst/>
              <a:gdLst>
                <a:gd name="connsiteX0" fmla="*/ 1667 w 10000"/>
                <a:gd name="connsiteY0" fmla="*/ 0 h 10000"/>
                <a:gd name="connsiteX1" fmla="*/ 8333 w 10000"/>
                <a:gd name="connsiteY1" fmla="*/ 0 h 10000"/>
                <a:gd name="connsiteX2" fmla="*/ 10000 w 10000"/>
                <a:gd name="connsiteY2" fmla="*/ 5000 h 10000"/>
                <a:gd name="connsiteX3" fmla="*/ 8333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8333 w 10000"/>
                <a:gd name="connsiteY0" fmla="*/ 10000 h 10000"/>
                <a:gd name="connsiteX1" fmla="*/ 6666 w 10000"/>
                <a:gd name="connsiteY1" fmla="*/ 5000 h 10000"/>
                <a:gd name="connsiteX2" fmla="*/ 8333 w 10000"/>
                <a:gd name="connsiteY2" fmla="*/ 0 h 10000"/>
                <a:gd name="connsiteX0" fmla="*/ 1667 w 10000"/>
                <a:gd name="connsiteY0" fmla="*/ 0 h 10000"/>
                <a:gd name="connsiteX1" fmla="*/ 8333 w 10000"/>
                <a:gd name="connsiteY1" fmla="*/ 0 h 10000"/>
                <a:gd name="connsiteX2" fmla="*/ 10000 w 10000"/>
                <a:gd name="connsiteY2" fmla="*/ 5000 h 10000"/>
                <a:gd name="connsiteX3" fmla="*/ 8333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0000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8333 w 11132"/>
                <a:gd name="connsiteY0" fmla="*/ 10000 h 10000"/>
                <a:gd name="connsiteX1" fmla="*/ 6666 w 11132"/>
                <a:gd name="connsiteY1" fmla="*/ 5000 h 10000"/>
                <a:gd name="connsiteX2" fmla="*/ 8333 w 11132"/>
                <a:gd name="connsiteY2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132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041 w 11132"/>
                <a:gd name="connsiteY2" fmla="*/ 4829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8333 w 11132"/>
                <a:gd name="connsiteY0" fmla="*/ 10000 h 10000"/>
                <a:gd name="connsiteX1" fmla="*/ 6666 w 11132"/>
                <a:gd name="connsiteY1" fmla="*/ 5000 h 10000"/>
                <a:gd name="connsiteX2" fmla="*/ 8333 w 11132"/>
                <a:gd name="connsiteY2" fmla="*/ 0 h 10000"/>
                <a:gd name="connsiteX0" fmla="*/ 1667 w 11132"/>
                <a:gd name="connsiteY0" fmla="*/ 0 h 10000"/>
                <a:gd name="connsiteX1" fmla="*/ 8333 w 11132"/>
                <a:gd name="connsiteY1" fmla="*/ 0 h 10000"/>
                <a:gd name="connsiteX2" fmla="*/ 11132 w 11132"/>
                <a:gd name="connsiteY2" fmla="*/ 5000 h 10000"/>
                <a:gd name="connsiteX3" fmla="*/ 8333 w 11132"/>
                <a:gd name="connsiteY3" fmla="*/ 10000 h 10000"/>
                <a:gd name="connsiteX4" fmla="*/ 1667 w 11132"/>
                <a:gd name="connsiteY4" fmla="*/ 10000 h 10000"/>
                <a:gd name="connsiteX5" fmla="*/ 0 w 11132"/>
                <a:gd name="connsiteY5" fmla="*/ 5000 h 10000"/>
                <a:gd name="connsiteX6" fmla="*/ 1667 w 11132"/>
                <a:gd name="connsiteY6" fmla="*/ 0 h 10000"/>
                <a:gd name="connsiteX0" fmla="*/ 1667 w 11041"/>
                <a:gd name="connsiteY0" fmla="*/ 0 h 10000"/>
                <a:gd name="connsiteX1" fmla="*/ 8333 w 11041"/>
                <a:gd name="connsiteY1" fmla="*/ 0 h 10000"/>
                <a:gd name="connsiteX2" fmla="*/ 11041 w 11041"/>
                <a:gd name="connsiteY2" fmla="*/ 4829 h 10000"/>
                <a:gd name="connsiteX3" fmla="*/ 8333 w 11041"/>
                <a:gd name="connsiteY3" fmla="*/ 10000 h 10000"/>
                <a:gd name="connsiteX4" fmla="*/ 1667 w 11041"/>
                <a:gd name="connsiteY4" fmla="*/ 10000 h 10000"/>
                <a:gd name="connsiteX5" fmla="*/ 0 w 11041"/>
                <a:gd name="connsiteY5" fmla="*/ 5000 h 10000"/>
                <a:gd name="connsiteX6" fmla="*/ 1667 w 11041"/>
                <a:gd name="connsiteY6" fmla="*/ 0 h 10000"/>
                <a:gd name="connsiteX0" fmla="*/ 8333 w 11041"/>
                <a:gd name="connsiteY0" fmla="*/ 10000 h 10000"/>
                <a:gd name="connsiteX1" fmla="*/ 6666 w 11041"/>
                <a:gd name="connsiteY1" fmla="*/ 5000 h 10000"/>
                <a:gd name="connsiteX2" fmla="*/ 8333 w 11041"/>
                <a:gd name="connsiteY2" fmla="*/ 0 h 10000"/>
                <a:gd name="connsiteX0" fmla="*/ 1667 w 11041"/>
                <a:gd name="connsiteY0" fmla="*/ 0 h 10000"/>
                <a:gd name="connsiteX1" fmla="*/ 8333 w 11041"/>
                <a:gd name="connsiteY1" fmla="*/ 0 h 10000"/>
                <a:gd name="connsiteX2" fmla="*/ 10679 w 11041"/>
                <a:gd name="connsiteY2" fmla="*/ 4957 h 10000"/>
                <a:gd name="connsiteX3" fmla="*/ 8333 w 11041"/>
                <a:gd name="connsiteY3" fmla="*/ 10000 h 10000"/>
                <a:gd name="connsiteX4" fmla="*/ 1667 w 11041"/>
                <a:gd name="connsiteY4" fmla="*/ 10000 h 10000"/>
                <a:gd name="connsiteX5" fmla="*/ 0 w 11041"/>
                <a:gd name="connsiteY5" fmla="*/ 5000 h 10000"/>
                <a:gd name="connsiteX6" fmla="*/ 1667 w 11041"/>
                <a:gd name="connsiteY6" fmla="*/ 0 h 10000"/>
                <a:gd name="connsiteX0" fmla="*/ 1667 w 10679"/>
                <a:gd name="connsiteY0" fmla="*/ 0 h 10000"/>
                <a:gd name="connsiteX1" fmla="*/ 8333 w 10679"/>
                <a:gd name="connsiteY1" fmla="*/ 0 h 10000"/>
                <a:gd name="connsiteX2" fmla="*/ 10588 w 10679"/>
                <a:gd name="connsiteY2" fmla="*/ 5000 h 10000"/>
                <a:gd name="connsiteX3" fmla="*/ 8333 w 10679"/>
                <a:gd name="connsiteY3" fmla="*/ 10000 h 10000"/>
                <a:gd name="connsiteX4" fmla="*/ 1667 w 10679"/>
                <a:gd name="connsiteY4" fmla="*/ 10000 h 10000"/>
                <a:gd name="connsiteX5" fmla="*/ 0 w 10679"/>
                <a:gd name="connsiteY5" fmla="*/ 5000 h 10000"/>
                <a:gd name="connsiteX6" fmla="*/ 1667 w 10679"/>
                <a:gd name="connsiteY6" fmla="*/ 0 h 10000"/>
                <a:gd name="connsiteX0" fmla="*/ 8333 w 10679"/>
                <a:gd name="connsiteY0" fmla="*/ 10000 h 10000"/>
                <a:gd name="connsiteX1" fmla="*/ 6666 w 10679"/>
                <a:gd name="connsiteY1" fmla="*/ 5000 h 10000"/>
                <a:gd name="connsiteX2" fmla="*/ 8333 w 10679"/>
                <a:gd name="connsiteY2" fmla="*/ 0 h 10000"/>
                <a:gd name="connsiteX0" fmla="*/ 1667 w 10679"/>
                <a:gd name="connsiteY0" fmla="*/ 0 h 10000"/>
                <a:gd name="connsiteX1" fmla="*/ 8333 w 10679"/>
                <a:gd name="connsiteY1" fmla="*/ 0 h 10000"/>
                <a:gd name="connsiteX2" fmla="*/ 10679 w 10679"/>
                <a:gd name="connsiteY2" fmla="*/ 4957 h 10000"/>
                <a:gd name="connsiteX3" fmla="*/ 8333 w 10679"/>
                <a:gd name="connsiteY3" fmla="*/ 10000 h 10000"/>
                <a:gd name="connsiteX4" fmla="*/ 1667 w 10679"/>
                <a:gd name="connsiteY4" fmla="*/ 10000 h 10000"/>
                <a:gd name="connsiteX5" fmla="*/ 0 w 10679"/>
                <a:gd name="connsiteY5" fmla="*/ 5000 h 10000"/>
                <a:gd name="connsiteX6" fmla="*/ 1667 w 10679"/>
                <a:gd name="connsiteY6" fmla="*/ 0 h 10000"/>
                <a:gd name="connsiteX0" fmla="*/ 1848 w 10860"/>
                <a:gd name="connsiteY0" fmla="*/ 0 h 10000"/>
                <a:gd name="connsiteX1" fmla="*/ 8514 w 10860"/>
                <a:gd name="connsiteY1" fmla="*/ 0 h 10000"/>
                <a:gd name="connsiteX2" fmla="*/ 10769 w 10860"/>
                <a:gd name="connsiteY2" fmla="*/ 5000 h 10000"/>
                <a:gd name="connsiteX3" fmla="*/ 8514 w 10860"/>
                <a:gd name="connsiteY3" fmla="*/ 10000 h 10000"/>
                <a:gd name="connsiteX4" fmla="*/ 1848 w 10860"/>
                <a:gd name="connsiteY4" fmla="*/ 10000 h 10000"/>
                <a:gd name="connsiteX5" fmla="*/ 181 w 10860"/>
                <a:gd name="connsiteY5" fmla="*/ 5000 h 10000"/>
                <a:gd name="connsiteX6" fmla="*/ 1848 w 10860"/>
                <a:gd name="connsiteY6" fmla="*/ 0 h 10000"/>
                <a:gd name="connsiteX0" fmla="*/ 8514 w 10860"/>
                <a:gd name="connsiteY0" fmla="*/ 10000 h 10000"/>
                <a:gd name="connsiteX1" fmla="*/ 6847 w 10860"/>
                <a:gd name="connsiteY1" fmla="*/ 5000 h 10000"/>
                <a:gd name="connsiteX2" fmla="*/ 8514 w 10860"/>
                <a:gd name="connsiteY2" fmla="*/ 0 h 10000"/>
                <a:gd name="connsiteX0" fmla="*/ 1848 w 10860"/>
                <a:gd name="connsiteY0" fmla="*/ 0 h 10000"/>
                <a:gd name="connsiteX1" fmla="*/ 8514 w 10860"/>
                <a:gd name="connsiteY1" fmla="*/ 0 h 10000"/>
                <a:gd name="connsiteX2" fmla="*/ 10860 w 10860"/>
                <a:gd name="connsiteY2" fmla="*/ 4957 h 10000"/>
                <a:gd name="connsiteX3" fmla="*/ 8514 w 10860"/>
                <a:gd name="connsiteY3" fmla="*/ 10000 h 10000"/>
                <a:gd name="connsiteX4" fmla="*/ 1848 w 10860"/>
                <a:gd name="connsiteY4" fmla="*/ 10000 h 10000"/>
                <a:gd name="connsiteX5" fmla="*/ 0 w 10860"/>
                <a:gd name="connsiteY5" fmla="*/ 5000 h 10000"/>
                <a:gd name="connsiteX6" fmla="*/ 1848 w 10860"/>
                <a:gd name="connsiteY6" fmla="*/ 0 h 10000"/>
                <a:gd name="connsiteX0" fmla="*/ 1939 w 10951"/>
                <a:gd name="connsiteY0" fmla="*/ 0 h 10000"/>
                <a:gd name="connsiteX1" fmla="*/ 8605 w 10951"/>
                <a:gd name="connsiteY1" fmla="*/ 0 h 10000"/>
                <a:gd name="connsiteX2" fmla="*/ 10860 w 10951"/>
                <a:gd name="connsiteY2" fmla="*/ 5000 h 10000"/>
                <a:gd name="connsiteX3" fmla="*/ 8605 w 10951"/>
                <a:gd name="connsiteY3" fmla="*/ 10000 h 10000"/>
                <a:gd name="connsiteX4" fmla="*/ 1939 w 10951"/>
                <a:gd name="connsiteY4" fmla="*/ 10000 h 10000"/>
                <a:gd name="connsiteX5" fmla="*/ 0 w 10951"/>
                <a:gd name="connsiteY5" fmla="*/ 5085 h 10000"/>
                <a:gd name="connsiteX6" fmla="*/ 1939 w 10951"/>
                <a:gd name="connsiteY6" fmla="*/ 0 h 10000"/>
                <a:gd name="connsiteX0" fmla="*/ 8605 w 10951"/>
                <a:gd name="connsiteY0" fmla="*/ 10000 h 10000"/>
                <a:gd name="connsiteX1" fmla="*/ 6938 w 10951"/>
                <a:gd name="connsiteY1" fmla="*/ 5000 h 10000"/>
                <a:gd name="connsiteX2" fmla="*/ 8605 w 10951"/>
                <a:gd name="connsiteY2" fmla="*/ 0 h 10000"/>
                <a:gd name="connsiteX0" fmla="*/ 1939 w 10951"/>
                <a:gd name="connsiteY0" fmla="*/ 0 h 10000"/>
                <a:gd name="connsiteX1" fmla="*/ 8605 w 10951"/>
                <a:gd name="connsiteY1" fmla="*/ 0 h 10000"/>
                <a:gd name="connsiteX2" fmla="*/ 10951 w 10951"/>
                <a:gd name="connsiteY2" fmla="*/ 4957 h 10000"/>
                <a:gd name="connsiteX3" fmla="*/ 8605 w 10951"/>
                <a:gd name="connsiteY3" fmla="*/ 10000 h 10000"/>
                <a:gd name="connsiteX4" fmla="*/ 1939 w 10951"/>
                <a:gd name="connsiteY4" fmla="*/ 10000 h 10000"/>
                <a:gd name="connsiteX5" fmla="*/ 91 w 10951"/>
                <a:gd name="connsiteY5" fmla="*/ 5000 h 10000"/>
                <a:gd name="connsiteX6" fmla="*/ 1939 w 10951"/>
                <a:gd name="connsiteY6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5000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0 w 10860"/>
                <a:gd name="connsiteY5" fmla="*/ 5085 h 10000"/>
                <a:gd name="connsiteX6" fmla="*/ 1939 w 10860"/>
                <a:gd name="connsiteY6" fmla="*/ 0 h 10000"/>
                <a:gd name="connsiteX0" fmla="*/ 8605 w 10860"/>
                <a:gd name="connsiteY0" fmla="*/ 10000 h 10000"/>
                <a:gd name="connsiteX1" fmla="*/ 6938 w 10860"/>
                <a:gd name="connsiteY1" fmla="*/ 5000 h 10000"/>
                <a:gd name="connsiteX2" fmla="*/ 8605 w 10860"/>
                <a:gd name="connsiteY2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4957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91 w 10860"/>
                <a:gd name="connsiteY5" fmla="*/ 5000 h 10000"/>
                <a:gd name="connsiteX6" fmla="*/ 1939 w 10860"/>
                <a:gd name="connsiteY6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860 w 10860"/>
                <a:gd name="connsiteY2" fmla="*/ 5000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0 w 10860"/>
                <a:gd name="connsiteY5" fmla="*/ 5085 h 10000"/>
                <a:gd name="connsiteX6" fmla="*/ 1939 w 10860"/>
                <a:gd name="connsiteY6" fmla="*/ 0 h 10000"/>
                <a:gd name="connsiteX0" fmla="*/ 8605 w 10860"/>
                <a:gd name="connsiteY0" fmla="*/ 10000 h 10000"/>
                <a:gd name="connsiteX1" fmla="*/ 6938 w 10860"/>
                <a:gd name="connsiteY1" fmla="*/ 5000 h 10000"/>
                <a:gd name="connsiteX2" fmla="*/ 8605 w 10860"/>
                <a:gd name="connsiteY2" fmla="*/ 0 h 10000"/>
                <a:gd name="connsiteX0" fmla="*/ 1939 w 10860"/>
                <a:gd name="connsiteY0" fmla="*/ 0 h 10000"/>
                <a:gd name="connsiteX1" fmla="*/ 8605 w 10860"/>
                <a:gd name="connsiteY1" fmla="*/ 0 h 10000"/>
                <a:gd name="connsiteX2" fmla="*/ 10498 w 10860"/>
                <a:gd name="connsiteY2" fmla="*/ 4957 h 10000"/>
                <a:gd name="connsiteX3" fmla="*/ 8605 w 10860"/>
                <a:gd name="connsiteY3" fmla="*/ 10000 h 10000"/>
                <a:gd name="connsiteX4" fmla="*/ 1939 w 10860"/>
                <a:gd name="connsiteY4" fmla="*/ 10000 h 10000"/>
                <a:gd name="connsiteX5" fmla="*/ 91 w 10860"/>
                <a:gd name="connsiteY5" fmla="*/ 5000 h 10000"/>
                <a:gd name="connsiteX6" fmla="*/ 1939 w 10860"/>
                <a:gd name="connsiteY6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317 w 10498"/>
                <a:gd name="connsiteY2" fmla="*/ 5000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0 w 10498"/>
                <a:gd name="connsiteY5" fmla="*/ 5085 h 10000"/>
                <a:gd name="connsiteX6" fmla="*/ 1939 w 10498"/>
                <a:gd name="connsiteY6" fmla="*/ 0 h 10000"/>
                <a:gd name="connsiteX0" fmla="*/ 8605 w 10498"/>
                <a:gd name="connsiteY0" fmla="*/ 10000 h 10000"/>
                <a:gd name="connsiteX1" fmla="*/ 6938 w 10498"/>
                <a:gd name="connsiteY1" fmla="*/ 5000 h 10000"/>
                <a:gd name="connsiteX2" fmla="*/ 8605 w 10498"/>
                <a:gd name="connsiteY2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98 w 10498"/>
                <a:gd name="connsiteY2" fmla="*/ 4957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91 w 10498"/>
                <a:gd name="connsiteY5" fmla="*/ 5000 h 10000"/>
                <a:gd name="connsiteX6" fmla="*/ 1939 w 10498"/>
                <a:gd name="connsiteY6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53 w 10498"/>
                <a:gd name="connsiteY2" fmla="*/ 5043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0 w 10498"/>
                <a:gd name="connsiteY5" fmla="*/ 5085 h 10000"/>
                <a:gd name="connsiteX6" fmla="*/ 1939 w 10498"/>
                <a:gd name="connsiteY6" fmla="*/ 0 h 10000"/>
                <a:gd name="connsiteX0" fmla="*/ 8605 w 10498"/>
                <a:gd name="connsiteY0" fmla="*/ 10000 h 10000"/>
                <a:gd name="connsiteX1" fmla="*/ 6938 w 10498"/>
                <a:gd name="connsiteY1" fmla="*/ 5000 h 10000"/>
                <a:gd name="connsiteX2" fmla="*/ 8605 w 10498"/>
                <a:gd name="connsiteY2" fmla="*/ 0 h 10000"/>
                <a:gd name="connsiteX0" fmla="*/ 1939 w 10498"/>
                <a:gd name="connsiteY0" fmla="*/ 0 h 10000"/>
                <a:gd name="connsiteX1" fmla="*/ 8605 w 10498"/>
                <a:gd name="connsiteY1" fmla="*/ 0 h 10000"/>
                <a:gd name="connsiteX2" fmla="*/ 10498 w 10498"/>
                <a:gd name="connsiteY2" fmla="*/ 4957 h 10000"/>
                <a:gd name="connsiteX3" fmla="*/ 8605 w 10498"/>
                <a:gd name="connsiteY3" fmla="*/ 10000 h 10000"/>
                <a:gd name="connsiteX4" fmla="*/ 1939 w 10498"/>
                <a:gd name="connsiteY4" fmla="*/ 10000 h 10000"/>
                <a:gd name="connsiteX5" fmla="*/ 91 w 10498"/>
                <a:gd name="connsiteY5" fmla="*/ 5000 h 10000"/>
                <a:gd name="connsiteX6" fmla="*/ 1939 w 10498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98" h="10000" stroke="0" extrusionOk="0">
                  <a:moveTo>
                    <a:pt x="1939" y="0"/>
                  </a:moveTo>
                  <a:lnTo>
                    <a:pt x="8605" y="0"/>
                  </a:lnTo>
                  <a:cubicBezTo>
                    <a:pt x="9526" y="0"/>
                    <a:pt x="10453" y="2282"/>
                    <a:pt x="10453" y="5043"/>
                  </a:cubicBezTo>
                  <a:cubicBezTo>
                    <a:pt x="10453" y="7804"/>
                    <a:pt x="9526" y="10000"/>
                    <a:pt x="8605" y="10000"/>
                  </a:cubicBezTo>
                  <a:lnTo>
                    <a:pt x="1939" y="10000"/>
                  </a:lnTo>
                  <a:cubicBezTo>
                    <a:pt x="1018" y="10000"/>
                    <a:pt x="0" y="7846"/>
                    <a:pt x="0" y="5085"/>
                  </a:cubicBezTo>
                  <a:cubicBezTo>
                    <a:pt x="0" y="2324"/>
                    <a:pt x="1018" y="0"/>
                    <a:pt x="1939" y="0"/>
                  </a:cubicBezTo>
                  <a:close/>
                </a:path>
                <a:path w="10498" h="10000" fill="none" extrusionOk="0">
                  <a:moveTo>
                    <a:pt x="8605" y="10000"/>
                  </a:moveTo>
                  <a:cubicBezTo>
                    <a:pt x="7684" y="10000"/>
                    <a:pt x="6938" y="7761"/>
                    <a:pt x="6938" y="5000"/>
                  </a:cubicBezTo>
                  <a:cubicBezTo>
                    <a:pt x="6938" y="2239"/>
                    <a:pt x="7684" y="0"/>
                    <a:pt x="8605" y="0"/>
                  </a:cubicBezTo>
                </a:path>
                <a:path w="10498" h="10000" fill="none">
                  <a:moveTo>
                    <a:pt x="1939" y="0"/>
                  </a:moveTo>
                  <a:lnTo>
                    <a:pt x="8605" y="0"/>
                  </a:lnTo>
                  <a:cubicBezTo>
                    <a:pt x="9526" y="0"/>
                    <a:pt x="10498" y="2196"/>
                    <a:pt x="10498" y="4957"/>
                  </a:cubicBezTo>
                  <a:cubicBezTo>
                    <a:pt x="10498" y="7718"/>
                    <a:pt x="9526" y="10000"/>
                    <a:pt x="8605" y="10000"/>
                  </a:cubicBezTo>
                  <a:lnTo>
                    <a:pt x="1939" y="10000"/>
                  </a:lnTo>
                  <a:cubicBezTo>
                    <a:pt x="1018" y="10000"/>
                    <a:pt x="91" y="7761"/>
                    <a:pt x="91" y="5000"/>
                  </a:cubicBezTo>
                  <a:cubicBezTo>
                    <a:pt x="91" y="2239"/>
                    <a:pt x="1018" y="0"/>
                    <a:pt x="1939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C88E534-7844-4C12-A617-D57832FF8929}"/>
              </a:ext>
            </a:extLst>
          </p:cNvPr>
          <p:cNvGrpSpPr/>
          <p:nvPr/>
        </p:nvGrpSpPr>
        <p:grpSpPr>
          <a:xfrm>
            <a:off x="7539680" y="4997570"/>
            <a:ext cx="3449990" cy="54764"/>
            <a:chOff x="7539680" y="4997570"/>
            <a:chExt cx="3449990" cy="5476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960D9A9-02D7-46C4-B332-273A900DAF8F}"/>
                </a:ext>
              </a:extLst>
            </p:cNvPr>
            <p:cNvSpPr/>
            <p:nvPr/>
          </p:nvSpPr>
          <p:spPr>
            <a:xfrm>
              <a:off x="7539680" y="4997570"/>
              <a:ext cx="193967" cy="5189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2EBEB3B-7BA8-4F44-887C-71DE063AB7C3}"/>
                </a:ext>
              </a:extLst>
            </p:cNvPr>
            <p:cNvSpPr/>
            <p:nvPr/>
          </p:nvSpPr>
          <p:spPr>
            <a:xfrm>
              <a:off x="8645963" y="5000444"/>
              <a:ext cx="193967" cy="5189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440BD40-46E6-45AD-90BF-B9A8CBA07EF3}"/>
                </a:ext>
              </a:extLst>
            </p:cNvPr>
            <p:cNvSpPr/>
            <p:nvPr/>
          </p:nvSpPr>
          <p:spPr>
            <a:xfrm>
              <a:off x="9709426" y="4998266"/>
              <a:ext cx="193967" cy="5189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8B8EBB3-82DB-4B9F-8D80-1449321DD0D7}"/>
                </a:ext>
              </a:extLst>
            </p:cNvPr>
            <p:cNvSpPr/>
            <p:nvPr/>
          </p:nvSpPr>
          <p:spPr>
            <a:xfrm>
              <a:off x="10795703" y="4997570"/>
              <a:ext cx="193967" cy="5189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1DFD05D-751A-4F4A-B431-7FB7042C835F}"/>
              </a:ext>
            </a:extLst>
          </p:cNvPr>
          <p:cNvSpPr/>
          <p:nvPr/>
        </p:nvSpPr>
        <p:spPr>
          <a:xfrm>
            <a:off x="226565" y="3611390"/>
            <a:ext cx="5960544" cy="2705016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i-IN" dirty="0"/>
          </a:p>
        </p:txBody>
      </p: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FC000F79-8835-4ECC-991F-EAD40CEA361E}"/>
              </a:ext>
            </a:extLst>
          </p:cNvPr>
          <p:cNvGrpSpPr/>
          <p:nvPr/>
        </p:nvGrpSpPr>
        <p:grpSpPr>
          <a:xfrm>
            <a:off x="4371737" y="3755955"/>
            <a:ext cx="1733556" cy="1370420"/>
            <a:chOff x="4371737" y="3755955"/>
            <a:chExt cx="1733556" cy="1370420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A500366-6BFA-4AA6-A1CA-660485DCC8CE}"/>
                </a:ext>
              </a:extLst>
            </p:cNvPr>
            <p:cNvGrpSpPr/>
            <p:nvPr/>
          </p:nvGrpSpPr>
          <p:grpSpPr>
            <a:xfrm rot="10800000">
              <a:off x="4371737" y="3755955"/>
              <a:ext cx="1722170" cy="614006"/>
              <a:chOff x="1605595" y="4314812"/>
              <a:chExt cx="2943494" cy="1049445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7858737-0E89-4062-9E9B-F048D34B9A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6666" y="4826025"/>
                <a:ext cx="1860164" cy="14377"/>
              </a:xfrm>
              <a:prstGeom prst="line">
                <a:avLst/>
              </a:prstGeom>
              <a:ln w="762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E118F4CC-490D-4EE2-A7F0-78EDABCE30A3}"/>
                  </a:ext>
                </a:extLst>
              </p:cNvPr>
              <p:cNvGrpSpPr/>
              <p:nvPr/>
            </p:nvGrpSpPr>
            <p:grpSpPr>
              <a:xfrm>
                <a:off x="3858018" y="4327455"/>
                <a:ext cx="691071" cy="1036802"/>
                <a:chOff x="5472045" y="3686779"/>
                <a:chExt cx="691071" cy="1036802"/>
              </a:xfrm>
            </p:grpSpPr>
            <p:sp>
              <p:nvSpPr>
                <p:cNvPr id="105" name="Flowchart: Direct Access Storage 64">
                  <a:extLst>
                    <a:ext uri="{FF2B5EF4-FFF2-40B4-BE49-F238E27FC236}">
                      <a16:creationId xmlns:a16="http://schemas.microsoft.com/office/drawing/2014/main" id="{170744AC-C66D-4BF4-9CC7-375B0DD4F80C}"/>
                    </a:ext>
                  </a:extLst>
                </p:cNvPr>
                <p:cNvSpPr/>
                <p:nvPr/>
              </p:nvSpPr>
              <p:spPr>
                <a:xfrm rot="10800000" flipH="1">
                  <a:off x="5472045" y="3686779"/>
                  <a:ext cx="556841" cy="1036802"/>
                </a:xfrm>
                <a:custGeom>
                  <a:avLst/>
                  <a:gdLst>
                    <a:gd name="connsiteX0" fmla="*/ 1667 w 10000"/>
                    <a:gd name="connsiteY0" fmla="*/ 0 h 10000"/>
                    <a:gd name="connsiteX1" fmla="*/ 8333 w 10000"/>
                    <a:gd name="connsiteY1" fmla="*/ 0 h 10000"/>
                    <a:gd name="connsiteX2" fmla="*/ 10000 w 10000"/>
                    <a:gd name="connsiteY2" fmla="*/ 5000 h 10000"/>
                    <a:gd name="connsiteX3" fmla="*/ 8333 w 10000"/>
                    <a:gd name="connsiteY3" fmla="*/ 10000 h 10000"/>
                    <a:gd name="connsiteX4" fmla="*/ 1667 w 10000"/>
                    <a:gd name="connsiteY4" fmla="*/ 10000 h 10000"/>
                    <a:gd name="connsiteX5" fmla="*/ 0 w 10000"/>
                    <a:gd name="connsiteY5" fmla="*/ 5000 h 10000"/>
                    <a:gd name="connsiteX6" fmla="*/ 1667 w 10000"/>
                    <a:gd name="connsiteY6" fmla="*/ 0 h 10000"/>
                    <a:gd name="connsiteX0" fmla="*/ 8333 w 10000"/>
                    <a:gd name="connsiteY0" fmla="*/ 10000 h 10000"/>
                    <a:gd name="connsiteX1" fmla="*/ 6666 w 10000"/>
                    <a:gd name="connsiteY1" fmla="*/ 5000 h 10000"/>
                    <a:gd name="connsiteX2" fmla="*/ 8333 w 10000"/>
                    <a:gd name="connsiteY2" fmla="*/ 0 h 10000"/>
                    <a:gd name="connsiteX0" fmla="*/ 1667 w 10000"/>
                    <a:gd name="connsiteY0" fmla="*/ 0 h 10000"/>
                    <a:gd name="connsiteX1" fmla="*/ 8333 w 10000"/>
                    <a:gd name="connsiteY1" fmla="*/ 0 h 10000"/>
                    <a:gd name="connsiteX2" fmla="*/ 10000 w 10000"/>
                    <a:gd name="connsiteY2" fmla="*/ 5000 h 10000"/>
                    <a:gd name="connsiteX3" fmla="*/ 8333 w 10000"/>
                    <a:gd name="connsiteY3" fmla="*/ 10000 h 10000"/>
                    <a:gd name="connsiteX4" fmla="*/ 1667 w 10000"/>
                    <a:gd name="connsiteY4" fmla="*/ 10000 h 10000"/>
                    <a:gd name="connsiteX5" fmla="*/ 0 w 10000"/>
                    <a:gd name="connsiteY5" fmla="*/ 5000 h 10000"/>
                    <a:gd name="connsiteX6" fmla="*/ 1667 w 10000"/>
                    <a:gd name="connsiteY6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0000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8333 w 11132"/>
                    <a:gd name="connsiteY0" fmla="*/ 10000 h 10000"/>
                    <a:gd name="connsiteX1" fmla="*/ 6666 w 11132"/>
                    <a:gd name="connsiteY1" fmla="*/ 5000 h 10000"/>
                    <a:gd name="connsiteX2" fmla="*/ 8333 w 11132"/>
                    <a:gd name="connsiteY2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132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041 w 11132"/>
                    <a:gd name="connsiteY2" fmla="*/ 4829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8333 w 11132"/>
                    <a:gd name="connsiteY0" fmla="*/ 10000 h 10000"/>
                    <a:gd name="connsiteX1" fmla="*/ 6666 w 11132"/>
                    <a:gd name="connsiteY1" fmla="*/ 5000 h 10000"/>
                    <a:gd name="connsiteX2" fmla="*/ 8333 w 11132"/>
                    <a:gd name="connsiteY2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132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1667 w 11041"/>
                    <a:gd name="connsiteY0" fmla="*/ 0 h 10000"/>
                    <a:gd name="connsiteX1" fmla="*/ 8333 w 11041"/>
                    <a:gd name="connsiteY1" fmla="*/ 0 h 10000"/>
                    <a:gd name="connsiteX2" fmla="*/ 11041 w 11041"/>
                    <a:gd name="connsiteY2" fmla="*/ 4829 h 10000"/>
                    <a:gd name="connsiteX3" fmla="*/ 8333 w 11041"/>
                    <a:gd name="connsiteY3" fmla="*/ 10000 h 10000"/>
                    <a:gd name="connsiteX4" fmla="*/ 1667 w 11041"/>
                    <a:gd name="connsiteY4" fmla="*/ 10000 h 10000"/>
                    <a:gd name="connsiteX5" fmla="*/ 0 w 11041"/>
                    <a:gd name="connsiteY5" fmla="*/ 5000 h 10000"/>
                    <a:gd name="connsiteX6" fmla="*/ 1667 w 11041"/>
                    <a:gd name="connsiteY6" fmla="*/ 0 h 10000"/>
                    <a:gd name="connsiteX0" fmla="*/ 8333 w 11041"/>
                    <a:gd name="connsiteY0" fmla="*/ 10000 h 10000"/>
                    <a:gd name="connsiteX1" fmla="*/ 6666 w 11041"/>
                    <a:gd name="connsiteY1" fmla="*/ 5000 h 10000"/>
                    <a:gd name="connsiteX2" fmla="*/ 8333 w 11041"/>
                    <a:gd name="connsiteY2" fmla="*/ 0 h 10000"/>
                    <a:gd name="connsiteX0" fmla="*/ 1667 w 11041"/>
                    <a:gd name="connsiteY0" fmla="*/ 0 h 10000"/>
                    <a:gd name="connsiteX1" fmla="*/ 8333 w 11041"/>
                    <a:gd name="connsiteY1" fmla="*/ 0 h 10000"/>
                    <a:gd name="connsiteX2" fmla="*/ 10679 w 11041"/>
                    <a:gd name="connsiteY2" fmla="*/ 4957 h 10000"/>
                    <a:gd name="connsiteX3" fmla="*/ 8333 w 11041"/>
                    <a:gd name="connsiteY3" fmla="*/ 10000 h 10000"/>
                    <a:gd name="connsiteX4" fmla="*/ 1667 w 11041"/>
                    <a:gd name="connsiteY4" fmla="*/ 10000 h 10000"/>
                    <a:gd name="connsiteX5" fmla="*/ 0 w 11041"/>
                    <a:gd name="connsiteY5" fmla="*/ 5000 h 10000"/>
                    <a:gd name="connsiteX6" fmla="*/ 1667 w 11041"/>
                    <a:gd name="connsiteY6" fmla="*/ 0 h 10000"/>
                    <a:gd name="connsiteX0" fmla="*/ 1667 w 10679"/>
                    <a:gd name="connsiteY0" fmla="*/ 0 h 10000"/>
                    <a:gd name="connsiteX1" fmla="*/ 8333 w 10679"/>
                    <a:gd name="connsiteY1" fmla="*/ 0 h 10000"/>
                    <a:gd name="connsiteX2" fmla="*/ 10588 w 10679"/>
                    <a:gd name="connsiteY2" fmla="*/ 5000 h 10000"/>
                    <a:gd name="connsiteX3" fmla="*/ 8333 w 10679"/>
                    <a:gd name="connsiteY3" fmla="*/ 10000 h 10000"/>
                    <a:gd name="connsiteX4" fmla="*/ 1667 w 10679"/>
                    <a:gd name="connsiteY4" fmla="*/ 10000 h 10000"/>
                    <a:gd name="connsiteX5" fmla="*/ 0 w 10679"/>
                    <a:gd name="connsiteY5" fmla="*/ 5000 h 10000"/>
                    <a:gd name="connsiteX6" fmla="*/ 1667 w 10679"/>
                    <a:gd name="connsiteY6" fmla="*/ 0 h 10000"/>
                    <a:gd name="connsiteX0" fmla="*/ 8333 w 10679"/>
                    <a:gd name="connsiteY0" fmla="*/ 10000 h 10000"/>
                    <a:gd name="connsiteX1" fmla="*/ 6666 w 10679"/>
                    <a:gd name="connsiteY1" fmla="*/ 5000 h 10000"/>
                    <a:gd name="connsiteX2" fmla="*/ 8333 w 10679"/>
                    <a:gd name="connsiteY2" fmla="*/ 0 h 10000"/>
                    <a:gd name="connsiteX0" fmla="*/ 1667 w 10679"/>
                    <a:gd name="connsiteY0" fmla="*/ 0 h 10000"/>
                    <a:gd name="connsiteX1" fmla="*/ 8333 w 10679"/>
                    <a:gd name="connsiteY1" fmla="*/ 0 h 10000"/>
                    <a:gd name="connsiteX2" fmla="*/ 10679 w 10679"/>
                    <a:gd name="connsiteY2" fmla="*/ 4957 h 10000"/>
                    <a:gd name="connsiteX3" fmla="*/ 8333 w 10679"/>
                    <a:gd name="connsiteY3" fmla="*/ 10000 h 10000"/>
                    <a:gd name="connsiteX4" fmla="*/ 1667 w 10679"/>
                    <a:gd name="connsiteY4" fmla="*/ 10000 h 10000"/>
                    <a:gd name="connsiteX5" fmla="*/ 0 w 10679"/>
                    <a:gd name="connsiteY5" fmla="*/ 5000 h 10000"/>
                    <a:gd name="connsiteX6" fmla="*/ 1667 w 10679"/>
                    <a:gd name="connsiteY6" fmla="*/ 0 h 10000"/>
                    <a:gd name="connsiteX0" fmla="*/ 1848 w 10860"/>
                    <a:gd name="connsiteY0" fmla="*/ 0 h 10000"/>
                    <a:gd name="connsiteX1" fmla="*/ 8514 w 10860"/>
                    <a:gd name="connsiteY1" fmla="*/ 0 h 10000"/>
                    <a:gd name="connsiteX2" fmla="*/ 10769 w 10860"/>
                    <a:gd name="connsiteY2" fmla="*/ 5000 h 10000"/>
                    <a:gd name="connsiteX3" fmla="*/ 8514 w 10860"/>
                    <a:gd name="connsiteY3" fmla="*/ 10000 h 10000"/>
                    <a:gd name="connsiteX4" fmla="*/ 1848 w 10860"/>
                    <a:gd name="connsiteY4" fmla="*/ 10000 h 10000"/>
                    <a:gd name="connsiteX5" fmla="*/ 181 w 10860"/>
                    <a:gd name="connsiteY5" fmla="*/ 5000 h 10000"/>
                    <a:gd name="connsiteX6" fmla="*/ 1848 w 10860"/>
                    <a:gd name="connsiteY6" fmla="*/ 0 h 10000"/>
                    <a:gd name="connsiteX0" fmla="*/ 8514 w 10860"/>
                    <a:gd name="connsiteY0" fmla="*/ 10000 h 10000"/>
                    <a:gd name="connsiteX1" fmla="*/ 6847 w 10860"/>
                    <a:gd name="connsiteY1" fmla="*/ 5000 h 10000"/>
                    <a:gd name="connsiteX2" fmla="*/ 8514 w 10860"/>
                    <a:gd name="connsiteY2" fmla="*/ 0 h 10000"/>
                    <a:gd name="connsiteX0" fmla="*/ 1848 w 10860"/>
                    <a:gd name="connsiteY0" fmla="*/ 0 h 10000"/>
                    <a:gd name="connsiteX1" fmla="*/ 8514 w 10860"/>
                    <a:gd name="connsiteY1" fmla="*/ 0 h 10000"/>
                    <a:gd name="connsiteX2" fmla="*/ 10860 w 10860"/>
                    <a:gd name="connsiteY2" fmla="*/ 4957 h 10000"/>
                    <a:gd name="connsiteX3" fmla="*/ 8514 w 10860"/>
                    <a:gd name="connsiteY3" fmla="*/ 10000 h 10000"/>
                    <a:gd name="connsiteX4" fmla="*/ 1848 w 10860"/>
                    <a:gd name="connsiteY4" fmla="*/ 10000 h 10000"/>
                    <a:gd name="connsiteX5" fmla="*/ 0 w 10860"/>
                    <a:gd name="connsiteY5" fmla="*/ 5000 h 10000"/>
                    <a:gd name="connsiteX6" fmla="*/ 1848 w 10860"/>
                    <a:gd name="connsiteY6" fmla="*/ 0 h 10000"/>
                    <a:gd name="connsiteX0" fmla="*/ 1939 w 10951"/>
                    <a:gd name="connsiteY0" fmla="*/ 0 h 10000"/>
                    <a:gd name="connsiteX1" fmla="*/ 8605 w 10951"/>
                    <a:gd name="connsiteY1" fmla="*/ 0 h 10000"/>
                    <a:gd name="connsiteX2" fmla="*/ 10860 w 10951"/>
                    <a:gd name="connsiteY2" fmla="*/ 5000 h 10000"/>
                    <a:gd name="connsiteX3" fmla="*/ 8605 w 10951"/>
                    <a:gd name="connsiteY3" fmla="*/ 10000 h 10000"/>
                    <a:gd name="connsiteX4" fmla="*/ 1939 w 10951"/>
                    <a:gd name="connsiteY4" fmla="*/ 10000 h 10000"/>
                    <a:gd name="connsiteX5" fmla="*/ 0 w 10951"/>
                    <a:gd name="connsiteY5" fmla="*/ 5085 h 10000"/>
                    <a:gd name="connsiteX6" fmla="*/ 1939 w 10951"/>
                    <a:gd name="connsiteY6" fmla="*/ 0 h 10000"/>
                    <a:gd name="connsiteX0" fmla="*/ 8605 w 10951"/>
                    <a:gd name="connsiteY0" fmla="*/ 10000 h 10000"/>
                    <a:gd name="connsiteX1" fmla="*/ 6938 w 10951"/>
                    <a:gd name="connsiteY1" fmla="*/ 5000 h 10000"/>
                    <a:gd name="connsiteX2" fmla="*/ 8605 w 10951"/>
                    <a:gd name="connsiteY2" fmla="*/ 0 h 10000"/>
                    <a:gd name="connsiteX0" fmla="*/ 1939 w 10951"/>
                    <a:gd name="connsiteY0" fmla="*/ 0 h 10000"/>
                    <a:gd name="connsiteX1" fmla="*/ 8605 w 10951"/>
                    <a:gd name="connsiteY1" fmla="*/ 0 h 10000"/>
                    <a:gd name="connsiteX2" fmla="*/ 10951 w 10951"/>
                    <a:gd name="connsiteY2" fmla="*/ 4957 h 10000"/>
                    <a:gd name="connsiteX3" fmla="*/ 8605 w 10951"/>
                    <a:gd name="connsiteY3" fmla="*/ 10000 h 10000"/>
                    <a:gd name="connsiteX4" fmla="*/ 1939 w 10951"/>
                    <a:gd name="connsiteY4" fmla="*/ 10000 h 10000"/>
                    <a:gd name="connsiteX5" fmla="*/ 91 w 10951"/>
                    <a:gd name="connsiteY5" fmla="*/ 5000 h 10000"/>
                    <a:gd name="connsiteX6" fmla="*/ 1939 w 10951"/>
                    <a:gd name="connsiteY6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5000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0 w 10860"/>
                    <a:gd name="connsiteY5" fmla="*/ 5085 h 10000"/>
                    <a:gd name="connsiteX6" fmla="*/ 1939 w 10860"/>
                    <a:gd name="connsiteY6" fmla="*/ 0 h 10000"/>
                    <a:gd name="connsiteX0" fmla="*/ 8605 w 10860"/>
                    <a:gd name="connsiteY0" fmla="*/ 10000 h 10000"/>
                    <a:gd name="connsiteX1" fmla="*/ 6938 w 10860"/>
                    <a:gd name="connsiteY1" fmla="*/ 5000 h 10000"/>
                    <a:gd name="connsiteX2" fmla="*/ 8605 w 10860"/>
                    <a:gd name="connsiteY2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4957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91 w 10860"/>
                    <a:gd name="connsiteY5" fmla="*/ 5000 h 10000"/>
                    <a:gd name="connsiteX6" fmla="*/ 1939 w 10860"/>
                    <a:gd name="connsiteY6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5000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0 w 10860"/>
                    <a:gd name="connsiteY5" fmla="*/ 5085 h 10000"/>
                    <a:gd name="connsiteX6" fmla="*/ 1939 w 10860"/>
                    <a:gd name="connsiteY6" fmla="*/ 0 h 10000"/>
                    <a:gd name="connsiteX0" fmla="*/ 8605 w 10860"/>
                    <a:gd name="connsiteY0" fmla="*/ 10000 h 10000"/>
                    <a:gd name="connsiteX1" fmla="*/ 6938 w 10860"/>
                    <a:gd name="connsiteY1" fmla="*/ 5000 h 10000"/>
                    <a:gd name="connsiteX2" fmla="*/ 8605 w 10860"/>
                    <a:gd name="connsiteY2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498 w 10860"/>
                    <a:gd name="connsiteY2" fmla="*/ 4957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91 w 10860"/>
                    <a:gd name="connsiteY5" fmla="*/ 5000 h 10000"/>
                    <a:gd name="connsiteX6" fmla="*/ 1939 w 10860"/>
                    <a:gd name="connsiteY6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317 w 10498"/>
                    <a:gd name="connsiteY2" fmla="*/ 5000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0 w 10498"/>
                    <a:gd name="connsiteY5" fmla="*/ 5085 h 10000"/>
                    <a:gd name="connsiteX6" fmla="*/ 1939 w 10498"/>
                    <a:gd name="connsiteY6" fmla="*/ 0 h 10000"/>
                    <a:gd name="connsiteX0" fmla="*/ 8605 w 10498"/>
                    <a:gd name="connsiteY0" fmla="*/ 10000 h 10000"/>
                    <a:gd name="connsiteX1" fmla="*/ 6938 w 10498"/>
                    <a:gd name="connsiteY1" fmla="*/ 5000 h 10000"/>
                    <a:gd name="connsiteX2" fmla="*/ 8605 w 10498"/>
                    <a:gd name="connsiteY2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98 w 10498"/>
                    <a:gd name="connsiteY2" fmla="*/ 4957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91 w 10498"/>
                    <a:gd name="connsiteY5" fmla="*/ 5000 h 10000"/>
                    <a:gd name="connsiteX6" fmla="*/ 1939 w 10498"/>
                    <a:gd name="connsiteY6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53 w 10498"/>
                    <a:gd name="connsiteY2" fmla="*/ 5043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0 w 10498"/>
                    <a:gd name="connsiteY5" fmla="*/ 5085 h 10000"/>
                    <a:gd name="connsiteX6" fmla="*/ 1939 w 10498"/>
                    <a:gd name="connsiteY6" fmla="*/ 0 h 10000"/>
                    <a:gd name="connsiteX0" fmla="*/ 8605 w 10498"/>
                    <a:gd name="connsiteY0" fmla="*/ 10000 h 10000"/>
                    <a:gd name="connsiteX1" fmla="*/ 6938 w 10498"/>
                    <a:gd name="connsiteY1" fmla="*/ 5000 h 10000"/>
                    <a:gd name="connsiteX2" fmla="*/ 8605 w 10498"/>
                    <a:gd name="connsiteY2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98 w 10498"/>
                    <a:gd name="connsiteY2" fmla="*/ 4957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91 w 10498"/>
                    <a:gd name="connsiteY5" fmla="*/ 5000 h 10000"/>
                    <a:gd name="connsiteX6" fmla="*/ 1939 w 10498"/>
                    <a:gd name="connsiteY6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8" h="10000" stroke="0" extrusionOk="0">
                      <a:moveTo>
                        <a:pt x="1939" y="0"/>
                      </a:moveTo>
                      <a:lnTo>
                        <a:pt x="8605" y="0"/>
                      </a:lnTo>
                      <a:cubicBezTo>
                        <a:pt x="9526" y="0"/>
                        <a:pt x="10453" y="2282"/>
                        <a:pt x="10453" y="5043"/>
                      </a:cubicBezTo>
                      <a:cubicBezTo>
                        <a:pt x="10453" y="7804"/>
                        <a:pt x="9526" y="10000"/>
                        <a:pt x="8605" y="10000"/>
                      </a:cubicBezTo>
                      <a:lnTo>
                        <a:pt x="1939" y="10000"/>
                      </a:lnTo>
                      <a:cubicBezTo>
                        <a:pt x="1018" y="10000"/>
                        <a:pt x="0" y="7846"/>
                        <a:pt x="0" y="5085"/>
                      </a:cubicBezTo>
                      <a:cubicBezTo>
                        <a:pt x="0" y="2324"/>
                        <a:pt x="1018" y="0"/>
                        <a:pt x="1939" y="0"/>
                      </a:cubicBezTo>
                      <a:close/>
                    </a:path>
                    <a:path w="10498" h="10000" fill="none" extrusionOk="0">
                      <a:moveTo>
                        <a:pt x="8605" y="10000"/>
                      </a:moveTo>
                      <a:cubicBezTo>
                        <a:pt x="7684" y="10000"/>
                        <a:pt x="6938" y="7761"/>
                        <a:pt x="6938" y="5000"/>
                      </a:cubicBezTo>
                      <a:cubicBezTo>
                        <a:pt x="6938" y="2239"/>
                        <a:pt x="7684" y="0"/>
                        <a:pt x="8605" y="0"/>
                      </a:cubicBezTo>
                    </a:path>
                    <a:path w="10498" h="10000" fill="none">
                      <a:moveTo>
                        <a:pt x="1939" y="0"/>
                      </a:moveTo>
                      <a:lnTo>
                        <a:pt x="8605" y="0"/>
                      </a:lnTo>
                      <a:cubicBezTo>
                        <a:pt x="9526" y="0"/>
                        <a:pt x="10498" y="2196"/>
                        <a:pt x="10498" y="4957"/>
                      </a:cubicBezTo>
                      <a:cubicBezTo>
                        <a:pt x="10498" y="7718"/>
                        <a:pt x="9526" y="10000"/>
                        <a:pt x="8605" y="10000"/>
                      </a:cubicBezTo>
                      <a:lnTo>
                        <a:pt x="1939" y="10000"/>
                      </a:lnTo>
                      <a:cubicBezTo>
                        <a:pt x="1018" y="10000"/>
                        <a:pt x="91" y="7761"/>
                        <a:pt x="91" y="5000"/>
                      </a:cubicBezTo>
                      <a:cubicBezTo>
                        <a:pt x="91" y="2239"/>
                        <a:pt x="1018" y="0"/>
                        <a:pt x="1939" y="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95E69D91-98B1-4099-965A-0642AE130C0F}"/>
                    </a:ext>
                  </a:extLst>
                </p:cNvPr>
                <p:cNvSpPr/>
                <p:nvPr/>
              </p:nvSpPr>
              <p:spPr>
                <a:xfrm rot="5562587">
                  <a:off x="5853252" y="4173781"/>
                  <a:ext cx="193967" cy="5189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3F86DA76-215C-4DB2-B975-AD044D1DD4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6373" y="4199726"/>
                  <a:ext cx="226743" cy="0"/>
                </a:xfrm>
                <a:prstGeom prst="line">
                  <a:avLst/>
                </a:prstGeom>
                <a:ln w="762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33BCDB69-22C8-4BED-B06F-FD7EB4FB1859}"/>
                  </a:ext>
                </a:extLst>
              </p:cNvPr>
              <p:cNvGrpSpPr/>
              <p:nvPr/>
            </p:nvGrpSpPr>
            <p:grpSpPr>
              <a:xfrm flipH="1">
                <a:off x="1605595" y="4314812"/>
                <a:ext cx="691071" cy="1036802"/>
                <a:chOff x="5472045" y="3686779"/>
                <a:chExt cx="691071" cy="1036802"/>
              </a:xfrm>
            </p:grpSpPr>
            <p:sp>
              <p:nvSpPr>
                <p:cNvPr id="117" name="Flowchart: Direct Access Storage 64">
                  <a:extLst>
                    <a:ext uri="{FF2B5EF4-FFF2-40B4-BE49-F238E27FC236}">
                      <a16:creationId xmlns:a16="http://schemas.microsoft.com/office/drawing/2014/main" id="{3D49253D-9FC1-4CC7-B2AB-9097816A3321}"/>
                    </a:ext>
                  </a:extLst>
                </p:cNvPr>
                <p:cNvSpPr/>
                <p:nvPr/>
              </p:nvSpPr>
              <p:spPr>
                <a:xfrm rot="10800000" flipH="1">
                  <a:off x="5472045" y="3686779"/>
                  <a:ext cx="556841" cy="1036802"/>
                </a:xfrm>
                <a:custGeom>
                  <a:avLst/>
                  <a:gdLst>
                    <a:gd name="connsiteX0" fmla="*/ 1667 w 10000"/>
                    <a:gd name="connsiteY0" fmla="*/ 0 h 10000"/>
                    <a:gd name="connsiteX1" fmla="*/ 8333 w 10000"/>
                    <a:gd name="connsiteY1" fmla="*/ 0 h 10000"/>
                    <a:gd name="connsiteX2" fmla="*/ 10000 w 10000"/>
                    <a:gd name="connsiteY2" fmla="*/ 5000 h 10000"/>
                    <a:gd name="connsiteX3" fmla="*/ 8333 w 10000"/>
                    <a:gd name="connsiteY3" fmla="*/ 10000 h 10000"/>
                    <a:gd name="connsiteX4" fmla="*/ 1667 w 10000"/>
                    <a:gd name="connsiteY4" fmla="*/ 10000 h 10000"/>
                    <a:gd name="connsiteX5" fmla="*/ 0 w 10000"/>
                    <a:gd name="connsiteY5" fmla="*/ 5000 h 10000"/>
                    <a:gd name="connsiteX6" fmla="*/ 1667 w 10000"/>
                    <a:gd name="connsiteY6" fmla="*/ 0 h 10000"/>
                    <a:gd name="connsiteX0" fmla="*/ 8333 w 10000"/>
                    <a:gd name="connsiteY0" fmla="*/ 10000 h 10000"/>
                    <a:gd name="connsiteX1" fmla="*/ 6666 w 10000"/>
                    <a:gd name="connsiteY1" fmla="*/ 5000 h 10000"/>
                    <a:gd name="connsiteX2" fmla="*/ 8333 w 10000"/>
                    <a:gd name="connsiteY2" fmla="*/ 0 h 10000"/>
                    <a:gd name="connsiteX0" fmla="*/ 1667 w 10000"/>
                    <a:gd name="connsiteY0" fmla="*/ 0 h 10000"/>
                    <a:gd name="connsiteX1" fmla="*/ 8333 w 10000"/>
                    <a:gd name="connsiteY1" fmla="*/ 0 h 10000"/>
                    <a:gd name="connsiteX2" fmla="*/ 10000 w 10000"/>
                    <a:gd name="connsiteY2" fmla="*/ 5000 h 10000"/>
                    <a:gd name="connsiteX3" fmla="*/ 8333 w 10000"/>
                    <a:gd name="connsiteY3" fmla="*/ 10000 h 10000"/>
                    <a:gd name="connsiteX4" fmla="*/ 1667 w 10000"/>
                    <a:gd name="connsiteY4" fmla="*/ 10000 h 10000"/>
                    <a:gd name="connsiteX5" fmla="*/ 0 w 10000"/>
                    <a:gd name="connsiteY5" fmla="*/ 5000 h 10000"/>
                    <a:gd name="connsiteX6" fmla="*/ 1667 w 10000"/>
                    <a:gd name="connsiteY6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0000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8333 w 11132"/>
                    <a:gd name="connsiteY0" fmla="*/ 10000 h 10000"/>
                    <a:gd name="connsiteX1" fmla="*/ 6666 w 11132"/>
                    <a:gd name="connsiteY1" fmla="*/ 5000 h 10000"/>
                    <a:gd name="connsiteX2" fmla="*/ 8333 w 11132"/>
                    <a:gd name="connsiteY2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132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041 w 11132"/>
                    <a:gd name="connsiteY2" fmla="*/ 4829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8333 w 11132"/>
                    <a:gd name="connsiteY0" fmla="*/ 10000 h 10000"/>
                    <a:gd name="connsiteX1" fmla="*/ 6666 w 11132"/>
                    <a:gd name="connsiteY1" fmla="*/ 5000 h 10000"/>
                    <a:gd name="connsiteX2" fmla="*/ 8333 w 11132"/>
                    <a:gd name="connsiteY2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132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1667 w 11041"/>
                    <a:gd name="connsiteY0" fmla="*/ 0 h 10000"/>
                    <a:gd name="connsiteX1" fmla="*/ 8333 w 11041"/>
                    <a:gd name="connsiteY1" fmla="*/ 0 h 10000"/>
                    <a:gd name="connsiteX2" fmla="*/ 11041 w 11041"/>
                    <a:gd name="connsiteY2" fmla="*/ 4829 h 10000"/>
                    <a:gd name="connsiteX3" fmla="*/ 8333 w 11041"/>
                    <a:gd name="connsiteY3" fmla="*/ 10000 h 10000"/>
                    <a:gd name="connsiteX4" fmla="*/ 1667 w 11041"/>
                    <a:gd name="connsiteY4" fmla="*/ 10000 h 10000"/>
                    <a:gd name="connsiteX5" fmla="*/ 0 w 11041"/>
                    <a:gd name="connsiteY5" fmla="*/ 5000 h 10000"/>
                    <a:gd name="connsiteX6" fmla="*/ 1667 w 11041"/>
                    <a:gd name="connsiteY6" fmla="*/ 0 h 10000"/>
                    <a:gd name="connsiteX0" fmla="*/ 8333 w 11041"/>
                    <a:gd name="connsiteY0" fmla="*/ 10000 h 10000"/>
                    <a:gd name="connsiteX1" fmla="*/ 6666 w 11041"/>
                    <a:gd name="connsiteY1" fmla="*/ 5000 h 10000"/>
                    <a:gd name="connsiteX2" fmla="*/ 8333 w 11041"/>
                    <a:gd name="connsiteY2" fmla="*/ 0 h 10000"/>
                    <a:gd name="connsiteX0" fmla="*/ 1667 w 11041"/>
                    <a:gd name="connsiteY0" fmla="*/ 0 h 10000"/>
                    <a:gd name="connsiteX1" fmla="*/ 8333 w 11041"/>
                    <a:gd name="connsiteY1" fmla="*/ 0 h 10000"/>
                    <a:gd name="connsiteX2" fmla="*/ 10679 w 11041"/>
                    <a:gd name="connsiteY2" fmla="*/ 4957 h 10000"/>
                    <a:gd name="connsiteX3" fmla="*/ 8333 w 11041"/>
                    <a:gd name="connsiteY3" fmla="*/ 10000 h 10000"/>
                    <a:gd name="connsiteX4" fmla="*/ 1667 w 11041"/>
                    <a:gd name="connsiteY4" fmla="*/ 10000 h 10000"/>
                    <a:gd name="connsiteX5" fmla="*/ 0 w 11041"/>
                    <a:gd name="connsiteY5" fmla="*/ 5000 h 10000"/>
                    <a:gd name="connsiteX6" fmla="*/ 1667 w 11041"/>
                    <a:gd name="connsiteY6" fmla="*/ 0 h 10000"/>
                    <a:gd name="connsiteX0" fmla="*/ 1667 w 10679"/>
                    <a:gd name="connsiteY0" fmla="*/ 0 h 10000"/>
                    <a:gd name="connsiteX1" fmla="*/ 8333 w 10679"/>
                    <a:gd name="connsiteY1" fmla="*/ 0 h 10000"/>
                    <a:gd name="connsiteX2" fmla="*/ 10588 w 10679"/>
                    <a:gd name="connsiteY2" fmla="*/ 5000 h 10000"/>
                    <a:gd name="connsiteX3" fmla="*/ 8333 w 10679"/>
                    <a:gd name="connsiteY3" fmla="*/ 10000 h 10000"/>
                    <a:gd name="connsiteX4" fmla="*/ 1667 w 10679"/>
                    <a:gd name="connsiteY4" fmla="*/ 10000 h 10000"/>
                    <a:gd name="connsiteX5" fmla="*/ 0 w 10679"/>
                    <a:gd name="connsiteY5" fmla="*/ 5000 h 10000"/>
                    <a:gd name="connsiteX6" fmla="*/ 1667 w 10679"/>
                    <a:gd name="connsiteY6" fmla="*/ 0 h 10000"/>
                    <a:gd name="connsiteX0" fmla="*/ 8333 w 10679"/>
                    <a:gd name="connsiteY0" fmla="*/ 10000 h 10000"/>
                    <a:gd name="connsiteX1" fmla="*/ 6666 w 10679"/>
                    <a:gd name="connsiteY1" fmla="*/ 5000 h 10000"/>
                    <a:gd name="connsiteX2" fmla="*/ 8333 w 10679"/>
                    <a:gd name="connsiteY2" fmla="*/ 0 h 10000"/>
                    <a:gd name="connsiteX0" fmla="*/ 1667 w 10679"/>
                    <a:gd name="connsiteY0" fmla="*/ 0 h 10000"/>
                    <a:gd name="connsiteX1" fmla="*/ 8333 w 10679"/>
                    <a:gd name="connsiteY1" fmla="*/ 0 h 10000"/>
                    <a:gd name="connsiteX2" fmla="*/ 10679 w 10679"/>
                    <a:gd name="connsiteY2" fmla="*/ 4957 h 10000"/>
                    <a:gd name="connsiteX3" fmla="*/ 8333 w 10679"/>
                    <a:gd name="connsiteY3" fmla="*/ 10000 h 10000"/>
                    <a:gd name="connsiteX4" fmla="*/ 1667 w 10679"/>
                    <a:gd name="connsiteY4" fmla="*/ 10000 h 10000"/>
                    <a:gd name="connsiteX5" fmla="*/ 0 w 10679"/>
                    <a:gd name="connsiteY5" fmla="*/ 5000 h 10000"/>
                    <a:gd name="connsiteX6" fmla="*/ 1667 w 10679"/>
                    <a:gd name="connsiteY6" fmla="*/ 0 h 10000"/>
                    <a:gd name="connsiteX0" fmla="*/ 1848 w 10860"/>
                    <a:gd name="connsiteY0" fmla="*/ 0 h 10000"/>
                    <a:gd name="connsiteX1" fmla="*/ 8514 w 10860"/>
                    <a:gd name="connsiteY1" fmla="*/ 0 h 10000"/>
                    <a:gd name="connsiteX2" fmla="*/ 10769 w 10860"/>
                    <a:gd name="connsiteY2" fmla="*/ 5000 h 10000"/>
                    <a:gd name="connsiteX3" fmla="*/ 8514 w 10860"/>
                    <a:gd name="connsiteY3" fmla="*/ 10000 h 10000"/>
                    <a:gd name="connsiteX4" fmla="*/ 1848 w 10860"/>
                    <a:gd name="connsiteY4" fmla="*/ 10000 h 10000"/>
                    <a:gd name="connsiteX5" fmla="*/ 181 w 10860"/>
                    <a:gd name="connsiteY5" fmla="*/ 5000 h 10000"/>
                    <a:gd name="connsiteX6" fmla="*/ 1848 w 10860"/>
                    <a:gd name="connsiteY6" fmla="*/ 0 h 10000"/>
                    <a:gd name="connsiteX0" fmla="*/ 8514 w 10860"/>
                    <a:gd name="connsiteY0" fmla="*/ 10000 h 10000"/>
                    <a:gd name="connsiteX1" fmla="*/ 6847 w 10860"/>
                    <a:gd name="connsiteY1" fmla="*/ 5000 h 10000"/>
                    <a:gd name="connsiteX2" fmla="*/ 8514 w 10860"/>
                    <a:gd name="connsiteY2" fmla="*/ 0 h 10000"/>
                    <a:gd name="connsiteX0" fmla="*/ 1848 w 10860"/>
                    <a:gd name="connsiteY0" fmla="*/ 0 h 10000"/>
                    <a:gd name="connsiteX1" fmla="*/ 8514 w 10860"/>
                    <a:gd name="connsiteY1" fmla="*/ 0 h 10000"/>
                    <a:gd name="connsiteX2" fmla="*/ 10860 w 10860"/>
                    <a:gd name="connsiteY2" fmla="*/ 4957 h 10000"/>
                    <a:gd name="connsiteX3" fmla="*/ 8514 w 10860"/>
                    <a:gd name="connsiteY3" fmla="*/ 10000 h 10000"/>
                    <a:gd name="connsiteX4" fmla="*/ 1848 w 10860"/>
                    <a:gd name="connsiteY4" fmla="*/ 10000 h 10000"/>
                    <a:gd name="connsiteX5" fmla="*/ 0 w 10860"/>
                    <a:gd name="connsiteY5" fmla="*/ 5000 h 10000"/>
                    <a:gd name="connsiteX6" fmla="*/ 1848 w 10860"/>
                    <a:gd name="connsiteY6" fmla="*/ 0 h 10000"/>
                    <a:gd name="connsiteX0" fmla="*/ 1939 w 10951"/>
                    <a:gd name="connsiteY0" fmla="*/ 0 h 10000"/>
                    <a:gd name="connsiteX1" fmla="*/ 8605 w 10951"/>
                    <a:gd name="connsiteY1" fmla="*/ 0 h 10000"/>
                    <a:gd name="connsiteX2" fmla="*/ 10860 w 10951"/>
                    <a:gd name="connsiteY2" fmla="*/ 5000 h 10000"/>
                    <a:gd name="connsiteX3" fmla="*/ 8605 w 10951"/>
                    <a:gd name="connsiteY3" fmla="*/ 10000 h 10000"/>
                    <a:gd name="connsiteX4" fmla="*/ 1939 w 10951"/>
                    <a:gd name="connsiteY4" fmla="*/ 10000 h 10000"/>
                    <a:gd name="connsiteX5" fmla="*/ 0 w 10951"/>
                    <a:gd name="connsiteY5" fmla="*/ 5085 h 10000"/>
                    <a:gd name="connsiteX6" fmla="*/ 1939 w 10951"/>
                    <a:gd name="connsiteY6" fmla="*/ 0 h 10000"/>
                    <a:gd name="connsiteX0" fmla="*/ 8605 w 10951"/>
                    <a:gd name="connsiteY0" fmla="*/ 10000 h 10000"/>
                    <a:gd name="connsiteX1" fmla="*/ 6938 w 10951"/>
                    <a:gd name="connsiteY1" fmla="*/ 5000 h 10000"/>
                    <a:gd name="connsiteX2" fmla="*/ 8605 w 10951"/>
                    <a:gd name="connsiteY2" fmla="*/ 0 h 10000"/>
                    <a:gd name="connsiteX0" fmla="*/ 1939 w 10951"/>
                    <a:gd name="connsiteY0" fmla="*/ 0 h 10000"/>
                    <a:gd name="connsiteX1" fmla="*/ 8605 w 10951"/>
                    <a:gd name="connsiteY1" fmla="*/ 0 h 10000"/>
                    <a:gd name="connsiteX2" fmla="*/ 10951 w 10951"/>
                    <a:gd name="connsiteY2" fmla="*/ 4957 h 10000"/>
                    <a:gd name="connsiteX3" fmla="*/ 8605 w 10951"/>
                    <a:gd name="connsiteY3" fmla="*/ 10000 h 10000"/>
                    <a:gd name="connsiteX4" fmla="*/ 1939 w 10951"/>
                    <a:gd name="connsiteY4" fmla="*/ 10000 h 10000"/>
                    <a:gd name="connsiteX5" fmla="*/ 91 w 10951"/>
                    <a:gd name="connsiteY5" fmla="*/ 5000 h 10000"/>
                    <a:gd name="connsiteX6" fmla="*/ 1939 w 10951"/>
                    <a:gd name="connsiteY6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5000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0 w 10860"/>
                    <a:gd name="connsiteY5" fmla="*/ 5085 h 10000"/>
                    <a:gd name="connsiteX6" fmla="*/ 1939 w 10860"/>
                    <a:gd name="connsiteY6" fmla="*/ 0 h 10000"/>
                    <a:gd name="connsiteX0" fmla="*/ 8605 w 10860"/>
                    <a:gd name="connsiteY0" fmla="*/ 10000 h 10000"/>
                    <a:gd name="connsiteX1" fmla="*/ 6938 w 10860"/>
                    <a:gd name="connsiteY1" fmla="*/ 5000 h 10000"/>
                    <a:gd name="connsiteX2" fmla="*/ 8605 w 10860"/>
                    <a:gd name="connsiteY2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4957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91 w 10860"/>
                    <a:gd name="connsiteY5" fmla="*/ 5000 h 10000"/>
                    <a:gd name="connsiteX6" fmla="*/ 1939 w 10860"/>
                    <a:gd name="connsiteY6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5000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0 w 10860"/>
                    <a:gd name="connsiteY5" fmla="*/ 5085 h 10000"/>
                    <a:gd name="connsiteX6" fmla="*/ 1939 w 10860"/>
                    <a:gd name="connsiteY6" fmla="*/ 0 h 10000"/>
                    <a:gd name="connsiteX0" fmla="*/ 8605 w 10860"/>
                    <a:gd name="connsiteY0" fmla="*/ 10000 h 10000"/>
                    <a:gd name="connsiteX1" fmla="*/ 6938 w 10860"/>
                    <a:gd name="connsiteY1" fmla="*/ 5000 h 10000"/>
                    <a:gd name="connsiteX2" fmla="*/ 8605 w 10860"/>
                    <a:gd name="connsiteY2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498 w 10860"/>
                    <a:gd name="connsiteY2" fmla="*/ 4957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91 w 10860"/>
                    <a:gd name="connsiteY5" fmla="*/ 5000 h 10000"/>
                    <a:gd name="connsiteX6" fmla="*/ 1939 w 10860"/>
                    <a:gd name="connsiteY6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317 w 10498"/>
                    <a:gd name="connsiteY2" fmla="*/ 5000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0 w 10498"/>
                    <a:gd name="connsiteY5" fmla="*/ 5085 h 10000"/>
                    <a:gd name="connsiteX6" fmla="*/ 1939 w 10498"/>
                    <a:gd name="connsiteY6" fmla="*/ 0 h 10000"/>
                    <a:gd name="connsiteX0" fmla="*/ 8605 w 10498"/>
                    <a:gd name="connsiteY0" fmla="*/ 10000 h 10000"/>
                    <a:gd name="connsiteX1" fmla="*/ 6938 w 10498"/>
                    <a:gd name="connsiteY1" fmla="*/ 5000 h 10000"/>
                    <a:gd name="connsiteX2" fmla="*/ 8605 w 10498"/>
                    <a:gd name="connsiteY2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98 w 10498"/>
                    <a:gd name="connsiteY2" fmla="*/ 4957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91 w 10498"/>
                    <a:gd name="connsiteY5" fmla="*/ 5000 h 10000"/>
                    <a:gd name="connsiteX6" fmla="*/ 1939 w 10498"/>
                    <a:gd name="connsiteY6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53 w 10498"/>
                    <a:gd name="connsiteY2" fmla="*/ 5043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0 w 10498"/>
                    <a:gd name="connsiteY5" fmla="*/ 5085 h 10000"/>
                    <a:gd name="connsiteX6" fmla="*/ 1939 w 10498"/>
                    <a:gd name="connsiteY6" fmla="*/ 0 h 10000"/>
                    <a:gd name="connsiteX0" fmla="*/ 8605 w 10498"/>
                    <a:gd name="connsiteY0" fmla="*/ 10000 h 10000"/>
                    <a:gd name="connsiteX1" fmla="*/ 6938 w 10498"/>
                    <a:gd name="connsiteY1" fmla="*/ 5000 h 10000"/>
                    <a:gd name="connsiteX2" fmla="*/ 8605 w 10498"/>
                    <a:gd name="connsiteY2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98 w 10498"/>
                    <a:gd name="connsiteY2" fmla="*/ 4957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91 w 10498"/>
                    <a:gd name="connsiteY5" fmla="*/ 5000 h 10000"/>
                    <a:gd name="connsiteX6" fmla="*/ 1939 w 10498"/>
                    <a:gd name="connsiteY6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8" h="10000" stroke="0" extrusionOk="0">
                      <a:moveTo>
                        <a:pt x="1939" y="0"/>
                      </a:moveTo>
                      <a:lnTo>
                        <a:pt x="8605" y="0"/>
                      </a:lnTo>
                      <a:cubicBezTo>
                        <a:pt x="9526" y="0"/>
                        <a:pt x="10453" y="2282"/>
                        <a:pt x="10453" y="5043"/>
                      </a:cubicBezTo>
                      <a:cubicBezTo>
                        <a:pt x="10453" y="7804"/>
                        <a:pt x="9526" y="10000"/>
                        <a:pt x="8605" y="10000"/>
                      </a:cubicBezTo>
                      <a:lnTo>
                        <a:pt x="1939" y="10000"/>
                      </a:lnTo>
                      <a:cubicBezTo>
                        <a:pt x="1018" y="10000"/>
                        <a:pt x="0" y="7846"/>
                        <a:pt x="0" y="5085"/>
                      </a:cubicBezTo>
                      <a:cubicBezTo>
                        <a:pt x="0" y="2324"/>
                        <a:pt x="1018" y="0"/>
                        <a:pt x="1939" y="0"/>
                      </a:cubicBezTo>
                      <a:close/>
                    </a:path>
                    <a:path w="10498" h="10000" fill="none" extrusionOk="0">
                      <a:moveTo>
                        <a:pt x="8605" y="10000"/>
                      </a:moveTo>
                      <a:cubicBezTo>
                        <a:pt x="7684" y="10000"/>
                        <a:pt x="6938" y="7761"/>
                        <a:pt x="6938" y="5000"/>
                      </a:cubicBezTo>
                      <a:cubicBezTo>
                        <a:pt x="6938" y="2239"/>
                        <a:pt x="7684" y="0"/>
                        <a:pt x="8605" y="0"/>
                      </a:cubicBezTo>
                    </a:path>
                    <a:path w="10498" h="10000" fill="none">
                      <a:moveTo>
                        <a:pt x="1939" y="0"/>
                      </a:moveTo>
                      <a:lnTo>
                        <a:pt x="8605" y="0"/>
                      </a:lnTo>
                      <a:cubicBezTo>
                        <a:pt x="9526" y="0"/>
                        <a:pt x="10498" y="2196"/>
                        <a:pt x="10498" y="4957"/>
                      </a:cubicBezTo>
                      <a:cubicBezTo>
                        <a:pt x="10498" y="7718"/>
                        <a:pt x="9526" y="10000"/>
                        <a:pt x="8605" y="10000"/>
                      </a:cubicBezTo>
                      <a:lnTo>
                        <a:pt x="1939" y="10000"/>
                      </a:lnTo>
                      <a:cubicBezTo>
                        <a:pt x="1018" y="10000"/>
                        <a:pt x="91" y="7761"/>
                        <a:pt x="91" y="5000"/>
                      </a:cubicBezTo>
                      <a:cubicBezTo>
                        <a:pt x="91" y="2239"/>
                        <a:pt x="1018" y="0"/>
                        <a:pt x="1939" y="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5801393C-38FF-4817-8610-68D1D6FF3828}"/>
                    </a:ext>
                  </a:extLst>
                </p:cNvPr>
                <p:cNvSpPr/>
                <p:nvPr/>
              </p:nvSpPr>
              <p:spPr>
                <a:xfrm rot="5562587">
                  <a:off x="5853252" y="4173781"/>
                  <a:ext cx="193967" cy="5189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7F2D302E-3BC3-43D9-8386-75A54EE7D4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6373" y="4199726"/>
                  <a:ext cx="226743" cy="0"/>
                </a:xfrm>
                <a:prstGeom prst="line">
                  <a:avLst/>
                </a:prstGeom>
                <a:ln w="762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1B8879EE-65BE-4D55-A9D3-8098984D06DE}"/>
                </a:ext>
              </a:extLst>
            </p:cNvPr>
            <p:cNvGrpSpPr/>
            <p:nvPr/>
          </p:nvGrpSpPr>
          <p:grpSpPr>
            <a:xfrm rot="10800000">
              <a:off x="4383123" y="4512369"/>
              <a:ext cx="1722170" cy="614006"/>
              <a:chOff x="1605595" y="4314812"/>
              <a:chExt cx="2943494" cy="1049445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EDBC32DD-C579-4E67-82CA-838D51936E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6666" y="4826025"/>
                <a:ext cx="1860164" cy="14377"/>
              </a:xfrm>
              <a:prstGeom prst="line">
                <a:avLst/>
              </a:prstGeom>
              <a:ln w="762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65DA0BE-0886-485A-8846-17CB8B6A844B}"/>
                  </a:ext>
                </a:extLst>
              </p:cNvPr>
              <p:cNvGrpSpPr/>
              <p:nvPr/>
            </p:nvGrpSpPr>
            <p:grpSpPr>
              <a:xfrm>
                <a:off x="3858018" y="4327455"/>
                <a:ext cx="691071" cy="1036802"/>
                <a:chOff x="5472045" y="3686779"/>
                <a:chExt cx="691071" cy="1036802"/>
              </a:xfrm>
            </p:grpSpPr>
            <p:sp>
              <p:nvSpPr>
                <p:cNvPr id="132" name="Flowchart: Direct Access Storage 64">
                  <a:extLst>
                    <a:ext uri="{FF2B5EF4-FFF2-40B4-BE49-F238E27FC236}">
                      <a16:creationId xmlns:a16="http://schemas.microsoft.com/office/drawing/2014/main" id="{663DA87E-03E6-4957-BC87-569E07216CDF}"/>
                    </a:ext>
                  </a:extLst>
                </p:cNvPr>
                <p:cNvSpPr/>
                <p:nvPr/>
              </p:nvSpPr>
              <p:spPr>
                <a:xfrm rot="10800000" flipH="1">
                  <a:off x="5472045" y="3686779"/>
                  <a:ext cx="556841" cy="1036802"/>
                </a:xfrm>
                <a:custGeom>
                  <a:avLst/>
                  <a:gdLst>
                    <a:gd name="connsiteX0" fmla="*/ 1667 w 10000"/>
                    <a:gd name="connsiteY0" fmla="*/ 0 h 10000"/>
                    <a:gd name="connsiteX1" fmla="*/ 8333 w 10000"/>
                    <a:gd name="connsiteY1" fmla="*/ 0 h 10000"/>
                    <a:gd name="connsiteX2" fmla="*/ 10000 w 10000"/>
                    <a:gd name="connsiteY2" fmla="*/ 5000 h 10000"/>
                    <a:gd name="connsiteX3" fmla="*/ 8333 w 10000"/>
                    <a:gd name="connsiteY3" fmla="*/ 10000 h 10000"/>
                    <a:gd name="connsiteX4" fmla="*/ 1667 w 10000"/>
                    <a:gd name="connsiteY4" fmla="*/ 10000 h 10000"/>
                    <a:gd name="connsiteX5" fmla="*/ 0 w 10000"/>
                    <a:gd name="connsiteY5" fmla="*/ 5000 h 10000"/>
                    <a:gd name="connsiteX6" fmla="*/ 1667 w 10000"/>
                    <a:gd name="connsiteY6" fmla="*/ 0 h 10000"/>
                    <a:gd name="connsiteX0" fmla="*/ 8333 w 10000"/>
                    <a:gd name="connsiteY0" fmla="*/ 10000 h 10000"/>
                    <a:gd name="connsiteX1" fmla="*/ 6666 w 10000"/>
                    <a:gd name="connsiteY1" fmla="*/ 5000 h 10000"/>
                    <a:gd name="connsiteX2" fmla="*/ 8333 w 10000"/>
                    <a:gd name="connsiteY2" fmla="*/ 0 h 10000"/>
                    <a:gd name="connsiteX0" fmla="*/ 1667 w 10000"/>
                    <a:gd name="connsiteY0" fmla="*/ 0 h 10000"/>
                    <a:gd name="connsiteX1" fmla="*/ 8333 w 10000"/>
                    <a:gd name="connsiteY1" fmla="*/ 0 h 10000"/>
                    <a:gd name="connsiteX2" fmla="*/ 10000 w 10000"/>
                    <a:gd name="connsiteY2" fmla="*/ 5000 h 10000"/>
                    <a:gd name="connsiteX3" fmla="*/ 8333 w 10000"/>
                    <a:gd name="connsiteY3" fmla="*/ 10000 h 10000"/>
                    <a:gd name="connsiteX4" fmla="*/ 1667 w 10000"/>
                    <a:gd name="connsiteY4" fmla="*/ 10000 h 10000"/>
                    <a:gd name="connsiteX5" fmla="*/ 0 w 10000"/>
                    <a:gd name="connsiteY5" fmla="*/ 5000 h 10000"/>
                    <a:gd name="connsiteX6" fmla="*/ 1667 w 10000"/>
                    <a:gd name="connsiteY6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0000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8333 w 11132"/>
                    <a:gd name="connsiteY0" fmla="*/ 10000 h 10000"/>
                    <a:gd name="connsiteX1" fmla="*/ 6666 w 11132"/>
                    <a:gd name="connsiteY1" fmla="*/ 5000 h 10000"/>
                    <a:gd name="connsiteX2" fmla="*/ 8333 w 11132"/>
                    <a:gd name="connsiteY2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132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041 w 11132"/>
                    <a:gd name="connsiteY2" fmla="*/ 4829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8333 w 11132"/>
                    <a:gd name="connsiteY0" fmla="*/ 10000 h 10000"/>
                    <a:gd name="connsiteX1" fmla="*/ 6666 w 11132"/>
                    <a:gd name="connsiteY1" fmla="*/ 5000 h 10000"/>
                    <a:gd name="connsiteX2" fmla="*/ 8333 w 11132"/>
                    <a:gd name="connsiteY2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132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1667 w 11041"/>
                    <a:gd name="connsiteY0" fmla="*/ 0 h 10000"/>
                    <a:gd name="connsiteX1" fmla="*/ 8333 w 11041"/>
                    <a:gd name="connsiteY1" fmla="*/ 0 h 10000"/>
                    <a:gd name="connsiteX2" fmla="*/ 11041 w 11041"/>
                    <a:gd name="connsiteY2" fmla="*/ 4829 h 10000"/>
                    <a:gd name="connsiteX3" fmla="*/ 8333 w 11041"/>
                    <a:gd name="connsiteY3" fmla="*/ 10000 h 10000"/>
                    <a:gd name="connsiteX4" fmla="*/ 1667 w 11041"/>
                    <a:gd name="connsiteY4" fmla="*/ 10000 h 10000"/>
                    <a:gd name="connsiteX5" fmla="*/ 0 w 11041"/>
                    <a:gd name="connsiteY5" fmla="*/ 5000 h 10000"/>
                    <a:gd name="connsiteX6" fmla="*/ 1667 w 11041"/>
                    <a:gd name="connsiteY6" fmla="*/ 0 h 10000"/>
                    <a:gd name="connsiteX0" fmla="*/ 8333 w 11041"/>
                    <a:gd name="connsiteY0" fmla="*/ 10000 h 10000"/>
                    <a:gd name="connsiteX1" fmla="*/ 6666 w 11041"/>
                    <a:gd name="connsiteY1" fmla="*/ 5000 h 10000"/>
                    <a:gd name="connsiteX2" fmla="*/ 8333 w 11041"/>
                    <a:gd name="connsiteY2" fmla="*/ 0 h 10000"/>
                    <a:gd name="connsiteX0" fmla="*/ 1667 w 11041"/>
                    <a:gd name="connsiteY0" fmla="*/ 0 h 10000"/>
                    <a:gd name="connsiteX1" fmla="*/ 8333 w 11041"/>
                    <a:gd name="connsiteY1" fmla="*/ 0 h 10000"/>
                    <a:gd name="connsiteX2" fmla="*/ 10679 w 11041"/>
                    <a:gd name="connsiteY2" fmla="*/ 4957 h 10000"/>
                    <a:gd name="connsiteX3" fmla="*/ 8333 w 11041"/>
                    <a:gd name="connsiteY3" fmla="*/ 10000 h 10000"/>
                    <a:gd name="connsiteX4" fmla="*/ 1667 w 11041"/>
                    <a:gd name="connsiteY4" fmla="*/ 10000 h 10000"/>
                    <a:gd name="connsiteX5" fmla="*/ 0 w 11041"/>
                    <a:gd name="connsiteY5" fmla="*/ 5000 h 10000"/>
                    <a:gd name="connsiteX6" fmla="*/ 1667 w 11041"/>
                    <a:gd name="connsiteY6" fmla="*/ 0 h 10000"/>
                    <a:gd name="connsiteX0" fmla="*/ 1667 w 10679"/>
                    <a:gd name="connsiteY0" fmla="*/ 0 h 10000"/>
                    <a:gd name="connsiteX1" fmla="*/ 8333 w 10679"/>
                    <a:gd name="connsiteY1" fmla="*/ 0 h 10000"/>
                    <a:gd name="connsiteX2" fmla="*/ 10588 w 10679"/>
                    <a:gd name="connsiteY2" fmla="*/ 5000 h 10000"/>
                    <a:gd name="connsiteX3" fmla="*/ 8333 w 10679"/>
                    <a:gd name="connsiteY3" fmla="*/ 10000 h 10000"/>
                    <a:gd name="connsiteX4" fmla="*/ 1667 w 10679"/>
                    <a:gd name="connsiteY4" fmla="*/ 10000 h 10000"/>
                    <a:gd name="connsiteX5" fmla="*/ 0 w 10679"/>
                    <a:gd name="connsiteY5" fmla="*/ 5000 h 10000"/>
                    <a:gd name="connsiteX6" fmla="*/ 1667 w 10679"/>
                    <a:gd name="connsiteY6" fmla="*/ 0 h 10000"/>
                    <a:gd name="connsiteX0" fmla="*/ 8333 w 10679"/>
                    <a:gd name="connsiteY0" fmla="*/ 10000 h 10000"/>
                    <a:gd name="connsiteX1" fmla="*/ 6666 w 10679"/>
                    <a:gd name="connsiteY1" fmla="*/ 5000 h 10000"/>
                    <a:gd name="connsiteX2" fmla="*/ 8333 w 10679"/>
                    <a:gd name="connsiteY2" fmla="*/ 0 h 10000"/>
                    <a:gd name="connsiteX0" fmla="*/ 1667 w 10679"/>
                    <a:gd name="connsiteY0" fmla="*/ 0 h 10000"/>
                    <a:gd name="connsiteX1" fmla="*/ 8333 w 10679"/>
                    <a:gd name="connsiteY1" fmla="*/ 0 h 10000"/>
                    <a:gd name="connsiteX2" fmla="*/ 10679 w 10679"/>
                    <a:gd name="connsiteY2" fmla="*/ 4957 h 10000"/>
                    <a:gd name="connsiteX3" fmla="*/ 8333 w 10679"/>
                    <a:gd name="connsiteY3" fmla="*/ 10000 h 10000"/>
                    <a:gd name="connsiteX4" fmla="*/ 1667 w 10679"/>
                    <a:gd name="connsiteY4" fmla="*/ 10000 h 10000"/>
                    <a:gd name="connsiteX5" fmla="*/ 0 w 10679"/>
                    <a:gd name="connsiteY5" fmla="*/ 5000 h 10000"/>
                    <a:gd name="connsiteX6" fmla="*/ 1667 w 10679"/>
                    <a:gd name="connsiteY6" fmla="*/ 0 h 10000"/>
                    <a:gd name="connsiteX0" fmla="*/ 1848 w 10860"/>
                    <a:gd name="connsiteY0" fmla="*/ 0 h 10000"/>
                    <a:gd name="connsiteX1" fmla="*/ 8514 w 10860"/>
                    <a:gd name="connsiteY1" fmla="*/ 0 h 10000"/>
                    <a:gd name="connsiteX2" fmla="*/ 10769 w 10860"/>
                    <a:gd name="connsiteY2" fmla="*/ 5000 h 10000"/>
                    <a:gd name="connsiteX3" fmla="*/ 8514 w 10860"/>
                    <a:gd name="connsiteY3" fmla="*/ 10000 h 10000"/>
                    <a:gd name="connsiteX4" fmla="*/ 1848 w 10860"/>
                    <a:gd name="connsiteY4" fmla="*/ 10000 h 10000"/>
                    <a:gd name="connsiteX5" fmla="*/ 181 w 10860"/>
                    <a:gd name="connsiteY5" fmla="*/ 5000 h 10000"/>
                    <a:gd name="connsiteX6" fmla="*/ 1848 w 10860"/>
                    <a:gd name="connsiteY6" fmla="*/ 0 h 10000"/>
                    <a:gd name="connsiteX0" fmla="*/ 8514 w 10860"/>
                    <a:gd name="connsiteY0" fmla="*/ 10000 h 10000"/>
                    <a:gd name="connsiteX1" fmla="*/ 6847 w 10860"/>
                    <a:gd name="connsiteY1" fmla="*/ 5000 h 10000"/>
                    <a:gd name="connsiteX2" fmla="*/ 8514 w 10860"/>
                    <a:gd name="connsiteY2" fmla="*/ 0 h 10000"/>
                    <a:gd name="connsiteX0" fmla="*/ 1848 w 10860"/>
                    <a:gd name="connsiteY0" fmla="*/ 0 h 10000"/>
                    <a:gd name="connsiteX1" fmla="*/ 8514 w 10860"/>
                    <a:gd name="connsiteY1" fmla="*/ 0 h 10000"/>
                    <a:gd name="connsiteX2" fmla="*/ 10860 w 10860"/>
                    <a:gd name="connsiteY2" fmla="*/ 4957 h 10000"/>
                    <a:gd name="connsiteX3" fmla="*/ 8514 w 10860"/>
                    <a:gd name="connsiteY3" fmla="*/ 10000 h 10000"/>
                    <a:gd name="connsiteX4" fmla="*/ 1848 w 10860"/>
                    <a:gd name="connsiteY4" fmla="*/ 10000 h 10000"/>
                    <a:gd name="connsiteX5" fmla="*/ 0 w 10860"/>
                    <a:gd name="connsiteY5" fmla="*/ 5000 h 10000"/>
                    <a:gd name="connsiteX6" fmla="*/ 1848 w 10860"/>
                    <a:gd name="connsiteY6" fmla="*/ 0 h 10000"/>
                    <a:gd name="connsiteX0" fmla="*/ 1939 w 10951"/>
                    <a:gd name="connsiteY0" fmla="*/ 0 h 10000"/>
                    <a:gd name="connsiteX1" fmla="*/ 8605 w 10951"/>
                    <a:gd name="connsiteY1" fmla="*/ 0 h 10000"/>
                    <a:gd name="connsiteX2" fmla="*/ 10860 w 10951"/>
                    <a:gd name="connsiteY2" fmla="*/ 5000 h 10000"/>
                    <a:gd name="connsiteX3" fmla="*/ 8605 w 10951"/>
                    <a:gd name="connsiteY3" fmla="*/ 10000 h 10000"/>
                    <a:gd name="connsiteX4" fmla="*/ 1939 w 10951"/>
                    <a:gd name="connsiteY4" fmla="*/ 10000 h 10000"/>
                    <a:gd name="connsiteX5" fmla="*/ 0 w 10951"/>
                    <a:gd name="connsiteY5" fmla="*/ 5085 h 10000"/>
                    <a:gd name="connsiteX6" fmla="*/ 1939 w 10951"/>
                    <a:gd name="connsiteY6" fmla="*/ 0 h 10000"/>
                    <a:gd name="connsiteX0" fmla="*/ 8605 w 10951"/>
                    <a:gd name="connsiteY0" fmla="*/ 10000 h 10000"/>
                    <a:gd name="connsiteX1" fmla="*/ 6938 w 10951"/>
                    <a:gd name="connsiteY1" fmla="*/ 5000 h 10000"/>
                    <a:gd name="connsiteX2" fmla="*/ 8605 w 10951"/>
                    <a:gd name="connsiteY2" fmla="*/ 0 h 10000"/>
                    <a:gd name="connsiteX0" fmla="*/ 1939 w 10951"/>
                    <a:gd name="connsiteY0" fmla="*/ 0 h 10000"/>
                    <a:gd name="connsiteX1" fmla="*/ 8605 w 10951"/>
                    <a:gd name="connsiteY1" fmla="*/ 0 h 10000"/>
                    <a:gd name="connsiteX2" fmla="*/ 10951 w 10951"/>
                    <a:gd name="connsiteY2" fmla="*/ 4957 h 10000"/>
                    <a:gd name="connsiteX3" fmla="*/ 8605 w 10951"/>
                    <a:gd name="connsiteY3" fmla="*/ 10000 h 10000"/>
                    <a:gd name="connsiteX4" fmla="*/ 1939 w 10951"/>
                    <a:gd name="connsiteY4" fmla="*/ 10000 h 10000"/>
                    <a:gd name="connsiteX5" fmla="*/ 91 w 10951"/>
                    <a:gd name="connsiteY5" fmla="*/ 5000 h 10000"/>
                    <a:gd name="connsiteX6" fmla="*/ 1939 w 10951"/>
                    <a:gd name="connsiteY6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5000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0 w 10860"/>
                    <a:gd name="connsiteY5" fmla="*/ 5085 h 10000"/>
                    <a:gd name="connsiteX6" fmla="*/ 1939 w 10860"/>
                    <a:gd name="connsiteY6" fmla="*/ 0 h 10000"/>
                    <a:gd name="connsiteX0" fmla="*/ 8605 w 10860"/>
                    <a:gd name="connsiteY0" fmla="*/ 10000 h 10000"/>
                    <a:gd name="connsiteX1" fmla="*/ 6938 w 10860"/>
                    <a:gd name="connsiteY1" fmla="*/ 5000 h 10000"/>
                    <a:gd name="connsiteX2" fmla="*/ 8605 w 10860"/>
                    <a:gd name="connsiteY2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4957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91 w 10860"/>
                    <a:gd name="connsiteY5" fmla="*/ 5000 h 10000"/>
                    <a:gd name="connsiteX6" fmla="*/ 1939 w 10860"/>
                    <a:gd name="connsiteY6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5000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0 w 10860"/>
                    <a:gd name="connsiteY5" fmla="*/ 5085 h 10000"/>
                    <a:gd name="connsiteX6" fmla="*/ 1939 w 10860"/>
                    <a:gd name="connsiteY6" fmla="*/ 0 h 10000"/>
                    <a:gd name="connsiteX0" fmla="*/ 8605 w 10860"/>
                    <a:gd name="connsiteY0" fmla="*/ 10000 h 10000"/>
                    <a:gd name="connsiteX1" fmla="*/ 6938 w 10860"/>
                    <a:gd name="connsiteY1" fmla="*/ 5000 h 10000"/>
                    <a:gd name="connsiteX2" fmla="*/ 8605 w 10860"/>
                    <a:gd name="connsiteY2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498 w 10860"/>
                    <a:gd name="connsiteY2" fmla="*/ 4957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91 w 10860"/>
                    <a:gd name="connsiteY5" fmla="*/ 5000 h 10000"/>
                    <a:gd name="connsiteX6" fmla="*/ 1939 w 10860"/>
                    <a:gd name="connsiteY6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317 w 10498"/>
                    <a:gd name="connsiteY2" fmla="*/ 5000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0 w 10498"/>
                    <a:gd name="connsiteY5" fmla="*/ 5085 h 10000"/>
                    <a:gd name="connsiteX6" fmla="*/ 1939 w 10498"/>
                    <a:gd name="connsiteY6" fmla="*/ 0 h 10000"/>
                    <a:gd name="connsiteX0" fmla="*/ 8605 w 10498"/>
                    <a:gd name="connsiteY0" fmla="*/ 10000 h 10000"/>
                    <a:gd name="connsiteX1" fmla="*/ 6938 w 10498"/>
                    <a:gd name="connsiteY1" fmla="*/ 5000 h 10000"/>
                    <a:gd name="connsiteX2" fmla="*/ 8605 w 10498"/>
                    <a:gd name="connsiteY2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98 w 10498"/>
                    <a:gd name="connsiteY2" fmla="*/ 4957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91 w 10498"/>
                    <a:gd name="connsiteY5" fmla="*/ 5000 h 10000"/>
                    <a:gd name="connsiteX6" fmla="*/ 1939 w 10498"/>
                    <a:gd name="connsiteY6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53 w 10498"/>
                    <a:gd name="connsiteY2" fmla="*/ 5043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0 w 10498"/>
                    <a:gd name="connsiteY5" fmla="*/ 5085 h 10000"/>
                    <a:gd name="connsiteX6" fmla="*/ 1939 w 10498"/>
                    <a:gd name="connsiteY6" fmla="*/ 0 h 10000"/>
                    <a:gd name="connsiteX0" fmla="*/ 8605 w 10498"/>
                    <a:gd name="connsiteY0" fmla="*/ 10000 h 10000"/>
                    <a:gd name="connsiteX1" fmla="*/ 6938 w 10498"/>
                    <a:gd name="connsiteY1" fmla="*/ 5000 h 10000"/>
                    <a:gd name="connsiteX2" fmla="*/ 8605 w 10498"/>
                    <a:gd name="connsiteY2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98 w 10498"/>
                    <a:gd name="connsiteY2" fmla="*/ 4957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91 w 10498"/>
                    <a:gd name="connsiteY5" fmla="*/ 5000 h 10000"/>
                    <a:gd name="connsiteX6" fmla="*/ 1939 w 10498"/>
                    <a:gd name="connsiteY6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8" h="10000" stroke="0" extrusionOk="0">
                      <a:moveTo>
                        <a:pt x="1939" y="0"/>
                      </a:moveTo>
                      <a:lnTo>
                        <a:pt x="8605" y="0"/>
                      </a:lnTo>
                      <a:cubicBezTo>
                        <a:pt x="9526" y="0"/>
                        <a:pt x="10453" y="2282"/>
                        <a:pt x="10453" y="5043"/>
                      </a:cubicBezTo>
                      <a:cubicBezTo>
                        <a:pt x="10453" y="7804"/>
                        <a:pt x="9526" y="10000"/>
                        <a:pt x="8605" y="10000"/>
                      </a:cubicBezTo>
                      <a:lnTo>
                        <a:pt x="1939" y="10000"/>
                      </a:lnTo>
                      <a:cubicBezTo>
                        <a:pt x="1018" y="10000"/>
                        <a:pt x="0" y="7846"/>
                        <a:pt x="0" y="5085"/>
                      </a:cubicBezTo>
                      <a:cubicBezTo>
                        <a:pt x="0" y="2324"/>
                        <a:pt x="1018" y="0"/>
                        <a:pt x="1939" y="0"/>
                      </a:cubicBezTo>
                      <a:close/>
                    </a:path>
                    <a:path w="10498" h="10000" fill="none" extrusionOk="0">
                      <a:moveTo>
                        <a:pt x="8605" y="10000"/>
                      </a:moveTo>
                      <a:cubicBezTo>
                        <a:pt x="7684" y="10000"/>
                        <a:pt x="6938" y="7761"/>
                        <a:pt x="6938" y="5000"/>
                      </a:cubicBezTo>
                      <a:cubicBezTo>
                        <a:pt x="6938" y="2239"/>
                        <a:pt x="7684" y="0"/>
                        <a:pt x="8605" y="0"/>
                      </a:cubicBezTo>
                    </a:path>
                    <a:path w="10498" h="10000" fill="none">
                      <a:moveTo>
                        <a:pt x="1939" y="0"/>
                      </a:moveTo>
                      <a:lnTo>
                        <a:pt x="8605" y="0"/>
                      </a:lnTo>
                      <a:cubicBezTo>
                        <a:pt x="9526" y="0"/>
                        <a:pt x="10498" y="2196"/>
                        <a:pt x="10498" y="4957"/>
                      </a:cubicBezTo>
                      <a:cubicBezTo>
                        <a:pt x="10498" y="7718"/>
                        <a:pt x="9526" y="10000"/>
                        <a:pt x="8605" y="10000"/>
                      </a:cubicBezTo>
                      <a:lnTo>
                        <a:pt x="1939" y="10000"/>
                      </a:lnTo>
                      <a:cubicBezTo>
                        <a:pt x="1018" y="10000"/>
                        <a:pt x="91" y="7761"/>
                        <a:pt x="91" y="5000"/>
                      </a:cubicBezTo>
                      <a:cubicBezTo>
                        <a:pt x="91" y="2239"/>
                        <a:pt x="1018" y="0"/>
                        <a:pt x="1939" y="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7E3CFC07-8C81-4B06-BAD3-709CF1B5FD5B}"/>
                    </a:ext>
                  </a:extLst>
                </p:cNvPr>
                <p:cNvSpPr/>
                <p:nvPr/>
              </p:nvSpPr>
              <p:spPr>
                <a:xfrm rot="5562587">
                  <a:off x="5853252" y="4173781"/>
                  <a:ext cx="193967" cy="5189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D4A89954-9AA9-4D2A-B52A-740564334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6373" y="4199726"/>
                  <a:ext cx="226743" cy="0"/>
                </a:xfrm>
                <a:prstGeom prst="line">
                  <a:avLst/>
                </a:prstGeom>
                <a:ln w="762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FBD2F33B-2497-4385-AE07-4F5FBC0325B6}"/>
                  </a:ext>
                </a:extLst>
              </p:cNvPr>
              <p:cNvGrpSpPr/>
              <p:nvPr/>
            </p:nvGrpSpPr>
            <p:grpSpPr>
              <a:xfrm flipH="1">
                <a:off x="1605595" y="4314812"/>
                <a:ext cx="691071" cy="1036802"/>
                <a:chOff x="5472045" y="3686779"/>
                <a:chExt cx="691071" cy="1036802"/>
              </a:xfrm>
            </p:grpSpPr>
            <p:sp>
              <p:nvSpPr>
                <p:cNvPr id="129" name="Flowchart: Direct Access Storage 64">
                  <a:extLst>
                    <a:ext uri="{FF2B5EF4-FFF2-40B4-BE49-F238E27FC236}">
                      <a16:creationId xmlns:a16="http://schemas.microsoft.com/office/drawing/2014/main" id="{67B51B06-2CE3-470A-8490-6B392A6DE88F}"/>
                    </a:ext>
                  </a:extLst>
                </p:cNvPr>
                <p:cNvSpPr/>
                <p:nvPr/>
              </p:nvSpPr>
              <p:spPr>
                <a:xfrm rot="10800000" flipH="1">
                  <a:off x="5472045" y="3686779"/>
                  <a:ext cx="556841" cy="1036802"/>
                </a:xfrm>
                <a:custGeom>
                  <a:avLst/>
                  <a:gdLst>
                    <a:gd name="connsiteX0" fmla="*/ 1667 w 10000"/>
                    <a:gd name="connsiteY0" fmla="*/ 0 h 10000"/>
                    <a:gd name="connsiteX1" fmla="*/ 8333 w 10000"/>
                    <a:gd name="connsiteY1" fmla="*/ 0 h 10000"/>
                    <a:gd name="connsiteX2" fmla="*/ 10000 w 10000"/>
                    <a:gd name="connsiteY2" fmla="*/ 5000 h 10000"/>
                    <a:gd name="connsiteX3" fmla="*/ 8333 w 10000"/>
                    <a:gd name="connsiteY3" fmla="*/ 10000 h 10000"/>
                    <a:gd name="connsiteX4" fmla="*/ 1667 w 10000"/>
                    <a:gd name="connsiteY4" fmla="*/ 10000 h 10000"/>
                    <a:gd name="connsiteX5" fmla="*/ 0 w 10000"/>
                    <a:gd name="connsiteY5" fmla="*/ 5000 h 10000"/>
                    <a:gd name="connsiteX6" fmla="*/ 1667 w 10000"/>
                    <a:gd name="connsiteY6" fmla="*/ 0 h 10000"/>
                    <a:gd name="connsiteX0" fmla="*/ 8333 w 10000"/>
                    <a:gd name="connsiteY0" fmla="*/ 10000 h 10000"/>
                    <a:gd name="connsiteX1" fmla="*/ 6666 w 10000"/>
                    <a:gd name="connsiteY1" fmla="*/ 5000 h 10000"/>
                    <a:gd name="connsiteX2" fmla="*/ 8333 w 10000"/>
                    <a:gd name="connsiteY2" fmla="*/ 0 h 10000"/>
                    <a:gd name="connsiteX0" fmla="*/ 1667 w 10000"/>
                    <a:gd name="connsiteY0" fmla="*/ 0 h 10000"/>
                    <a:gd name="connsiteX1" fmla="*/ 8333 w 10000"/>
                    <a:gd name="connsiteY1" fmla="*/ 0 h 10000"/>
                    <a:gd name="connsiteX2" fmla="*/ 10000 w 10000"/>
                    <a:gd name="connsiteY2" fmla="*/ 5000 h 10000"/>
                    <a:gd name="connsiteX3" fmla="*/ 8333 w 10000"/>
                    <a:gd name="connsiteY3" fmla="*/ 10000 h 10000"/>
                    <a:gd name="connsiteX4" fmla="*/ 1667 w 10000"/>
                    <a:gd name="connsiteY4" fmla="*/ 10000 h 10000"/>
                    <a:gd name="connsiteX5" fmla="*/ 0 w 10000"/>
                    <a:gd name="connsiteY5" fmla="*/ 5000 h 10000"/>
                    <a:gd name="connsiteX6" fmla="*/ 1667 w 10000"/>
                    <a:gd name="connsiteY6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0000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8333 w 11132"/>
                    <a:gd name="connsiteY0" fmla="*/ 10000 h 10000"/>
                    <a:gd name="connsiteX1" fmla="*/ 6666 w 11132"/>
                    <a:gd name="connsiteY1" fmla="*/ 5000 h 10000"/>
                    <a:gd name="connsiteX2" fmla="*/ 8333 w 11132"/>
                    <a:gd name="connsiteY2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132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041 w 11132"/>
                    <a:gd name="connsiteY2" fmla="*/ 4829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8333 w 11132"/>
                    <a:gd name="connsiteY0" fmla="*/ 10000 h 10000"/>
                    <a:gd name="connsiteX1" fmla="*/ 6666 w 11132"/>
                    <a:gd name="connsiteY1" fmla="*/ 5000 h 10000"/>
                    <a:gd name="connsiteX2" fmla="*/ 8333 w 11132"/>
                    <a:gd name="connsiteY2" fmla="*/ 0 h 10000"/>
                    <a:gd name="connsiteX0" fmla="*/ 1667 w 11132"/>
                    <a:gd name="connsiteY0" fmla="*/ 0 h 10000"/>
                    <a:gd name="connsiteX1" fmla="*/ 8333 w 11132"/>
                    <a:gd name="connsiteY1" fmla="*/ 0 h 10000"/>
                    <a:gd name="connsiteX2" fmla="*/ 11132 w 11132"/>
                    <a:gd name="connsiteY2" fmla="*/ 5000 h 10000"/>
                    <a:gd name="connsiteX3" fmla="*/ 8333 w 11132"/>
                    <a:gd name="connsiteY3" fmla="*/ 10000 h 10000"/>
                    <a:gd name="connsiteX4" fmla="*/ 1667 w 11132"/>
                    <a:gd name="connsiteY4" fmla="*/ 10000 h 10000"/>
                    <a:gd name="connsiteX5" fmla="*/ 0 w 11132"/>
                    <a:gd name="connsiteY5" fmla="*/ 5000 h 10000"/>
                    <a:gd name="connsiteX6" fmla="*/ 1667 w 11132"/>
                    <a:gd name="connsiteY6" fmla="*/ 0 h 10000"/>
                    <a:gd name="connsiteX0" fmla="*/ 1667 w 11041"/>
                    <a:gd name="connsiteY0" fmla="*/ 0 h 10000"/>
                    <a:gd name="connsiteX1" fmla="*/ 8333 w 11041"/>
                    <a:gd name="connsiteY1" fmla="*/ 0 h 10000"/>
                    <a:gd name="connsiteX2" fmla="*/ 11041 w 11041"/>
                    <a:gd name="connsiteY2" fmla="*/ 4829 h 10000"/>
                    <a:gd name="connsiteX3" fmla="*/ 8333 w 11041"/>
                    <a:gd name="connsiteY3" fmla="*/ 10000 h 10000"/>
                    <a:gd name="connsiteX4" fmla="*/ 1667 w 11041"/>
                    <a:gd name="connsiteY4" fmla="*/ 10000 h 10000"/>
                    <a:gd name="connsiteX5" fmla="*/ 0 w 11041"/>
                    <a:gd name="connsiteY5" fmla="*/ 5000 h 10000"/>
                    <a:gd name="connsiteX6" fmla="*/ 1667 w 11041"/>
                    <a:gd name="connsiteY6" fmla="*/ 0 h 10000"/>
                    <a:gd name="connsiteX0" fmla="*/ 8333 w 11041"/>
                    <a:gd name="connsiteY0" fmla="*/ 10000 h 10000"/>
                    <a:gd name="connsiteX1" fmla="*/ 6666 w 11041"/>
                    <a:gd name="connsiteY1" fmla="*/ 5000 h 10000"/>
                    <a:gd name="connsiteX2" fmla="*/ 8333 w 11041"/>
                    <a:gd name="connsiteY2" fmla="*/ 0 h 10000"/>
                    <a:gd name="connsiteX0" fmla="*/ 1667 w 11041"/>
                    <a:gd name="connsiteY0" fmla="*/ 0 h 10000"/>
                    <a:gd name="connsiteX1" fmla="*/ 8333 w 11041"/>
                    <a:gd name="connsiteY1" fmla="*/ 0 h 10000"/>
                    <a:gd name="connsiteX2" fmla="*/ 10679 w 11041"/>
                    <a:gd name="connsiteY2" fmla="*/ 4957 h 10000"/>
                    <a:gd name="connsiteX3" fmla="*/ 8333 w 11041"/>
                    <a:gd name="connsiteY3" fmla="*/ 10000 h 10000"/>
                    <a:gd name="connsiteX4" fmla="*/ 1667 w 11041"/>
                    <a:gd name="connsiteY4" fmla="*/ 10000 h 10000"/>
                    <a:gd name="connsiteX5" fmla="*/ 0 w 11041"/>
                    <a:gd name="connsiteY5" fmla="*/ 5000 h 10000"/>
                    <a:gd name="connsiteX6" fmla="*/ 1667 w 11041"/>
                    <a:gd name="connsiteY6" fmla="*/ 0 h 10000"/>
                    <a:gd name="connsiteX0" fmla="*/ 1667 w 10679"/>
                    <a:gd name="connsiteY0" fmla="*/ 0 h 10000"/>
                    <a:gd name="connsiteX1" fmla="*/ 8333 w 10679"/>
                    <a:gd name="connsiteY1" fmla="*/ 0 h 10000"/>
                    <a:gd name="connsiteX2" fmla="*/ 10588 w 10679"/>
                    <a:gd name="connsiteY2" fmla="*/ 5000 h 10000"/>
                    <a:gd name="connsiteX3" fmla="*/ 8333 w 10679"/>
                    <a:gd name="connsiteY3" fmla="*/ 10000 h 10000"/>
                    <a:gd name="connsiteX4" fmla="*/ 1667 w 10679"/>
                    <a:gd name="connsiteY4" fmla="*/ 10000 h 10000"/>
                    <a:gd name="connsiteX5" fmla="*/ 0 w 10679"/>
                    <a:gd name="connsiteY5" fmla="*/ 5000 h 10000"/>
                    <a:gd name="connsiteX6" fmla="*/ 1667 w 10679"/>
                    <a:gd name="connsiteY6" fmla="*/ 0 h 10000"/>
                    <a:gd name="connsiteX0" fmla="*/ 8333 w 10679"/>
                    <a:gd name="connsiteY0" fmla="*/ 10000 h 10000"/>
                    <a:gd name="connsiteX1" fmla="*/ 6666 w 10679"/>
                    <a:gd name="connsiteY1" fmla="*/ 5000 h 10000"/>
                    <a:gd name="connsiteX2" fmla="*/ 8333 w 10679"/>
                    <a:gd name="connsiteY2" fmla="*/ 0 h 10000"/>
                    <a:gd name="connsiteX0" fmla="*/ 1667 w 10679"/>
                    <a:gd name="connsiteY0" fmla="*/ 0 h 10000"/>
                    <a:gd name="connsiteX1" fmla="*/ 8333 w 10679"/>
                    <a:gd name="connsiteY1" fmla="*/ 0 h 10000"/>
                    <a:gd name="connsiteX2" fmla="*/ 10679 w 10679"/>
                    <a:gd name="connsiteY2" fmla="*/ 4957 h 10000"/>
                    <a:gd name="connsiteX3" fmla="*/ 8333 w 10679"/>
                    <a:gd name="connsiteY3" fmla="*/ 10000 h 10000"/>
                    <a:gd name="connsiteX4" fmla="*/ 1667 w 10679"/>
                    <a:gd name="connsiteY4" fmla="*/ 10000 h 10000"/>
                    <a:gd name="connsiteX5" fmla="*/ 0 w 10679"/>
                    <a:gd name="connsiteY5" fmla="*/ 5000 h 10000"/>
                    <a:gd name="connsiteX6" fmla="*/ 1667 w 10679"/>
                    <a:gd name="connsiteY6" fmla="*/ 0 h 10000"/>
                    <a:gd name="connsiteX0" fmla="*/ 1848 w 10860"/>
                    <a:gd name="connsiteY0" fmla="*/ 0 h 10000"/>
                    <a:gd name="connsiteX1" fmla="*/ 8514 w 10860"/>
                    <a:gd name="connsiteY1" fmla="*/ 0 h 10000"/>
                    <a:gd name="connsiteX2" fmla="*/ 10769 w 10860"/>
                    <a:gd name="connsiteY2" fmla="*/ 5000 h 10000"/>
                    <a:gd name="connsiteX3" fmla="*/ 8514 w 10860"/>
                    <a:gd name="connsiteY3" fmla="*/ 10000 h 10000"/>
                    <a:gd name="connsiteX4" fmla="*/ 1848 w 10860"/>
                    <a:gd name="connsiteY4" fmla="*/ 10000 h 10000"/>
                    <a:gd name="connsiteX5" fmla="*/ 181 w 10860"/>
                    <a:gd name="connsiteY5" fmla="*/ 5000 h 10000"/>
                    <a:gd name="connsiteX6" fmla="*/ 1848 w 10860"/>
                    <a:gd name="connsiteY6" fmla="*/ 0 h 10000"/>
                    <a:gd name="connsiteX0" fmla="*/ 8514 w 10860"/>
                    <a:gd name="connsiteY0" fmla="*/ 10000 h 10000"/>
                    <a:gd name="connsiteX1" fmla="*/ 6847 w 10860"/>
                    <a:gd name="connsiteY1" fmla="*/ 5000 h 10000"/>
                    <a:gd name="connsiteX2" fmla="*/ 8514 w 10860"/>
                    <a:gd name="connsiteY2" fmla="*/ 0 h 10000"/>
                    <a:gd name="connsiteX0" fmla="*/ 1848 w 10860"/>
                    <a:gd name="connsiteY0" fmla="*/ 0 h 10000"/>
                    <a:gd name="connsiteX1" fmla="*/ 8514 w 10860"/>
                    <a:gd name="connsiteY1" fmla="*/ 0 h 10000"/>
                    <a:gd name="connsiteX2" fmla="*/ 10860 w 10860"/>
                    <a:gd name="connsiteY2" fmla="*/ 4957 h 10000"/>
                    <a:gd name="connsiteX3" fmla="*/ 8514 w 10860"/>
                    <a:gd name="connsiteY3" fmla="*/ 10000 h 10000"/>
                    <a:gd name="connsiteX4" fmla="*/ 1848 w 10860"/>
                    <a:gd name="connsiteY4" fmla="*/ 10000 h 10000"/>
                    <a:gd name="connsiteX5" fmla="*/ 0 w 10860"/>
                    <a:gd name="connsiteY5" fmla="*/ 5000 h 10000"/>
                    <a:gd name="connsiteX6" fmla="*/ 1848 w 10860"/>
                    <a:gd name="connsiteY6" fmla="*/ 0 h 10000"/>
                    <a:gd name="connsiteX0" fmla="*/ 1939 w 10951"/>
                    <a:gd name="connsiteY0" fmla="*/ 0 h 10000"/>
                    <a:gd name="connsiteX1" fmla="*/ 8605 w 10951"/>
                    <a:gd name="connsiteY1" fmla="*/ 0 h 10000"/>
                    <a:gd name="connsiteX2" fmla="*/ 10860 w 10951"/>
                    <a:gd name="connsiteY2" fmla="*/ 5000 h 10000"/>
                    <a:gd name="connsiteX3" fmla="*/ 8605 w 10951"/>
                    <a:gd name="connsiteY3" fmla="*/ 10000 h 10000"/>
                    <a:gd name="connsiteX4" fmla="*/ 1939 w 10951"/>
                    <a:gd name="connsiteY4" fmla="*/ 10000 h 10000"/>
                    <a:gd name="connsiteX5" fmla="*/ 0 w 10951"/>
                    <a:gd name="connsiteY5" fmla="*/ 5085 h 10000"/>
                    <a:gd name="connsiteX6" fmla="*/ 1939 w 10951"/>
                    <a:gd name="connsiteY6" fmla="*/ 0 h 10000"/>
                    <a:gd name="connsiteX0" fmla="*/ 8605 w 10951"/>
                    <a:gd name="connsiteY0" fmla="*/ 10000 h 10000"/>
                    <a:gd name="connsiteX1" fmla="*/ 6938 w 10951"/>
                    <a:gd name="connsiteY1" fmla="*/ 5000 h 10000"/>
                    <a:gd name="connsiteX2" fmla="*/ 8605 w 10951"/>
                    <a:gd name="connsiteY2" fmla="*/ 0 h 10000"/>
                    <a:gd name="connsiteX0" fmla="*/ 1939 w 10951"/>
                    <a:gd name="connsiteY0" fmla="*/ 0 h 10000"/>
                    <a:gd name="connsiteX1" fmla="*/ 8605 w 10951"/>
                    <a:gd name="connsiteY1" fmla="*/ 0 h 10000"/>
                    <a:gd name="connsiteX2" fmla="*/ 10951 w 10951"/>
                    <a:gd name="connsiteY2" fmla="*/ 4957 h 10000"/>
                    <a:gd name="connsiteX3" fmla="*/ 8605 w 10951"/>
                    <a:gd name="connsiteY3" fmla="*/ 10000 h 10000"/>
                    <a:gd name="connsiteX4" fmla="*/ 1939 w 10951"/>
                    <a:gd name="connsiteY4" fmla="*/ 10000 h 10000"/>
                    <a:gd name="connsiteX5" fmla="*/ 91 w 10951"/>
                    <a:gd name="connsiteY5" fmla="*/ 5000 h 10000"/>
                    <a:gd name="connsiteX6" fmla="*/ 1939 w 10951"/>
                    <a:gd name="connsiteY6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5000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0 w 10860"/>
                    <a:gd name="connsiteY5" fmla="*/ 5085 h 10000"/>
                    <a:gd name="connsiteX6" fmla="*/ 1939 w 10860"/>
                    <a:gd name="connsiteY6" fmla="*/ 0 h 10000"/>
                    <a:gd name="connsiteX0" fmla="*/ 8605 w 10860"/>
                    <a:gd name="connsiteY0" fmla="*/ 10000 h 10000"/>
                    <a:gd name="connsiteX1" fmla="*/ 6938 w 10860"/>
                    <a:gd name="connsiteY1" fmla="*/ 5000 h 10000"/>
                    <a:gd name="connsiteX2" fmla="*/ 8605 w 10860"/>
                    <a:gd name="connsiteY2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4957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91 w 10860"/>
                    <a:gd name="connsiteY5" fmla="*/ 5000 h 10000"/>
                    <a:gd name="connsiteX6" fmla="*/ 1939 w 10860"/>
                    <a:gd name="connsiteY6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860 w 10860"/>
                    <a:gd name="connsiteY2" fmla="*/ 5000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0 w 10860"/>
                    <a:gd name="connsiteY5" fmla="*/ 5085 h 10000"/>
                    <a:gd name="connsiteX6" fmla="*/ 1939 w 10860"/>
                    <a:gd name="connsiteY6" fmla="*/ 0 h 10000"/>
                    <a:gd name="connsiteX0" fmla="*/ 8605 w 10860"/>
                    <a:gd name="connsiteY0" fmla="*/ 10000 h 10000"/>
                    <a:gd name="connsiteX1" fmla="*/ 6938 w 10860"/>
                    <a:gd name="connsiteY1" fmla="*/ 5000 h 10000"/>
                    <a:gd name="connsiteX2" fmla="*/ 8605 w 10860"/>
                    <a:gd name="connsiteY2" fmla="*/ 0 h 10000"/>
                    <a:gd name="connsiteX0" fmla="*/ 1939 w 10860"/>
                    <a:gd name="connsiteY0" fmla="*/ 0 h 10000"/>
                    <a:gd name="connsiteX1" fmla="*/ 8605 w 10860"/>
                    <a:gd name="connsiteY1" fmla="*/ 0 h 10000"/>
                    <a:gd name="connsiteX2" fmla="*/ 10498 w 10860"/>
                    <a:gd name="connsiteY2" fmla="*/ 4957 h 10000"/>
                    <a:gd name="connsiteX3" fmla="*/ 8605 w 10860"/>
                    <a:gd name="connsiteY3" fmla="*/ 10000 h 10000"/>
                    <a:gd name="connsiteX4" fmla="*/ 1939 w 10860"/>
                    <a:gd name="connsiteY4" fmla="*/ 10000 h 10000"/>
                    <a:gd name="connsiteX5" fmla="*/ 91 w 10860"/>
                    <a:gd name="connsiteY5" fmla="*/ 5000 h 10000"/>
                    <a:gd name="connsiteX6" fmla="*/ 1939 w 10860"/>
                    <a:gd name="connsiteY6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317 w 10498"/>
                    <a:gd name="connsiteY2" fmla="*/ 5000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0 w 10498"/>
                    <a:gd name="connsiteY5" fmla="*/ 5085 h 10000"/>
                    <a:gd name="connsiteX6" fmla="*/ 1939 w 10498"/>
                    <a:gd name="connsiteY6" fmla="*/ 0 h 10000"/>
                    <a:gd name="connsiteX0" fmla="*/ 8605 w 10498"/>
                    <a:gd name="connsiteY0" fmla="*/ 10000 h 10000"/>
                    <a:gd name="connsiteX1" fmla="*/ 6938 w 10498"/>
                    <a:gd name="connsiteY1" fmla="*/ 5000 h 10000"/>
                    <a:gd name="connsiteX2" fmla="*/ 8605 w 10498"/>
                    <a:gd name="connsiteY2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98 w 10498"/>
                    <a:gd name="connsiteY2" fmla="*/ 4957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91 w 10498"/>
                    <a:gd name="connsiteY5" fmla="*/ 5000 h 10000"/>
                    <a:gd name="connsiteX6" fmla="*/ 1939 w 10498"/>
                    <a:gd name="connsiteY6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53 w 10498"/>
                    <a:gd name="connsiteY2" fmla="*/ 5043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0 w 10498"/>
                    <a:gd name="connsiteY5" fmla="*/ 5085 h 10000"/>
                    <a:gd name="connsiteX6" fmla="*/ 1939 w 10498"/>
                    <a:gd name="connsiteY6" fmla="*/ 0 h 10000"/>
                    <a:gd name="connsiteX0" fmla="*/ 8605 w 10498"/>
                    <a:gd name="connsiteY0" fmla="*/ 10000 h 10000"/>
                    <a:gd name="connsiteX1" fmla="*/ 6938 w 10498"/>
                    <a:gd name="connsiteY1" fmla="*/ 5000 h 10000"/>
                    <a:gd name="connsiteX2" fmla="*/ 8605 w 10498"/>
                    <a:gd name="connsiteY2" fmla="*/ 0 h 10000"/>
                    <a:gd name="connsiteX0" fmla="*/ 1939 w 10498"/>
                    <a:gd name="connsiteY0" fmla="*/ 0 h 10000"/>
                    <a:gd name="connsiteX1" fmla="*/ 8605 w 10498"/>
                    <a:gd name="connsiteY1" fmla="*/ 0 h 10000"/>
                    <a:gd name="connsiteX2" fmla="*/ 10498 w 10498"/>
                    <a:gd name="connsiteY2" fmla="*/ 4957 h 10000"/>
                    <a:gd name="connsiteX3" fmla="*/ 8605 w 10498"/>
                    <a:gd name="connsiteY3" fmla="*/ 10000 h 10000"/>
                    <a:gd name="connsiteX4" fmla="*/ 1939 w 10498"/>
                    <a:gd name="connsiteY4" fmla="*/ 10000 h 10000"/>
                    <a:gd name="connsiteX5" fmla="*/ 91 w 10498"/>
                    <a:gd name="connsiteY5" fmla="*/ 5000 h 10000"/>
                    <a:gd name="connsiteX6" fmla="*/ 1939 w 10498"/>
                    <a:gd name="connsiteY6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8" h="10000" stroke="0" extrusionOk="0">
                      <a:moveTo>
                        <a:pt x="1939" y="0"/>
                      </a:moveTo>
                      <a:lnTo>
                        <a:pt x="8605" y="0"/>
                      </a:lnTo>
                      <a:cubicBezTo>
                        <a:pt x="9526" y="0"/>
                        <a:pt x="10453" y="2282"/>
                        <a:pt x="10453" y="5043"/>
                      </a:cubicBezTo>
                      <a:cubicBezTo>
                        <a:pt x="10453" y="7804"/>
                        <a:pt x="9526" y="10000"/>
                        <a:pt x="8605" y="10000"/>
                      </a:cubicBezTo>
                      <a:lnTo>
                        <a:pt x="1939" y="10000"/>
                      </a:lnTo>
                      <a:cubicBezTo>
                        <a:pt x="1018" y="10000"/>
                        <a:pt x="0" y="7846"/>
                        <a:pt x="0" y="5085"/>
                      </a:cubicBezTo>
                      <a:cubicBezTo>
                        <a:pt x="0" y="2324"/>
                        <a:pt x="1018" y="0"/>
                        <a:pt x="1939" y="0"/>
                      </a:cubicBezTo>
                      <a:close/>
                    </a:path>
                    <a:path w="10498" h="10000" fill="none" extrusionOk="0">
                      <a:moveTo>
                        <a:pt x="8605" y="10000"/>
                      </a:moveTo>
                      <a:cubicBezTo>
                        <a:pt x="7684" y="10000"/>
                        <a:pt x="6938" y="7761"/>
                        <a:pt x="6938" y="5000"/>
                      </a:cubicBezTo>
                      <a:cubicBezTo>
                        <a:pt x="6938" y="2239"/>
                        <a:pt x="7684" y="0"/>
                        <a:pt x="8605" y="0"/>
                      </a:cubicBezTo>
                    </a:path>
                    <a:path w="10498" h="10000" fill="none">
                      <a:moveTo>
                        <a:pt x="1939" y="0"/>
                      </a:moveTo>
                      <a:lnTo>
                        <a:pt x="8605" y="0"/>
                      </a:lnTo>
                      <a:cubicBezTo>
                        <a:pt x="9526" y="0"/>
                        <a:pt x="10498" y="2196"/>
                        <a:pt x="10498" y="4957"/>
                      </a:cubicBezTo>
                      <a:cubicBezTo>
                        <a:pt x="10498" y="7718"/>
                        <a:pt x="9526" y="10000"/>
                        <a:pt x="8605" y="10000"/>
                      </a:cubicBezTo>
                      <a:lnTo>
                        <a:pt x="1939" y="10000"/>
                      </a:lnTo>
                      <a:cubicBezTo>
                        <a:pt x="1018" y="10000"/>
                        <a:pt x="91" y="7761"/>
                        <a:pt x="91" y="5000"/>
                      </a:cubicBezTo>
                      <a:cubicBezTo>
                        <a:pt x="91" y="2239"/>
                        <a:pt x="1018" y="0"/>
                        <a:pt x="1939" y="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4995D6ED-FA09-42A0-8213-DE89CC107BD1}"/>
                    </a:ext>
                  </a:extLst>
                </p:cNvPr>
                <p:cNvSpPr/>
                <p:nvPr/>
              </p:nvSpPr>
              <p:spPr>
                <a:xfrm rot="5562587">
                  <a:off x="5853252" y="4173781"/>
                  <a:ext cx="193967" cy="5189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3E42534E-67CF-47F1-B8D9-21D04EAA13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6373" y="4199726"/>
                  <a:ext cx="226743" cy="0"/>
                </a:xfrm>
                <a:prstGeom prst="line">
                  <a:avLst/>
                </a:prstGeom>
                <a:ln w="762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96AF674-D2CA-42A0-BE50-FC17E4A3EF3A}"/>
              </a:ext>
            </a:extLst>
          </p:cNvPr>
          <p:cNvGrpSpPr/>
          <p:nvPr/>
        </p:nvGrpSpPr>
        <p:grpSpPr>
          <a:xfrm rot="963491">
            <a:off x="180957" y="4149333"/>
            <a:ext cx="4069989" cy="1601812"/>
            <a:chOff x="840892" y="4193494"/>
            <a:chExt cx="5228793" cy="2057879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4DD1D79A-79AD-4C51-8546-9487D837F929}"/>
                </a:ext>
              </a:extLst>
            </p:cNvPr>
            <p:cNvGrpSpPr/>
            <p:nvPr/>
          </p:nvGrpSpPr>
          <p:grpSpPr>
            <a:xfrm>
              <a:off x="840892" y="4193494"/>
              <a:ext cx="5228793" cy="2057879"/>
              <a:chOff x="3172256" y="3113652"/>
              <a:chExt cx="5228793" cy="2057879"/>
            </a:xfrm>
          </p:grpSpPr>
          <p:sp>
            <p:nvSpPr>
              <p:cNvPr id="94" name="Flowchart: Direct Access Storage 93">
                <a:extLst>
                  <a:ext uri="{FF2B5EF4-FFF2-40B4-BE49-F238E27FC236}">
                    <a16:creationId xmlns:a16="http://schemas.microsoft.com/office/drawing/2014/main" id="{09BEC048-97C7-456D-AC16-FCC2D4C322A2}"/>
                  </a:ext>
                </a:extLst>
              </p:cNvPr>
              <p:cNvSpPr/>
              <p:nvPr/>
            </p:nvSpPr>
            <p:spPr>
              <a:xfrm>
                <a:off x="3172256" y="3113652"/>
                <a:ext cx="5228793" cy="2057879"/>
              </a:xfrm>
              <a:prstGeom prst="flowChartMagneticDrum">
                <a:avLst/>
              </a:prstGeom>
              <a:solidFill>
                <a:srgbClr val="95712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763F135D-2B08-4222-A052-261C4E2D1457}"/>
                  </a:ext>
                </a:extLst>
              </p:cNvPr>
              <p:cNvSpPr/>
              <p:nvPr/>
            </p:nvSpPr>
            <p:spPr>
              <a:xfrm>
                <a:off x="4296793" y="3113652"/>
                <a:ext cx="2192784" cy="952321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60F3FA8-AB4A-4CA3-A184-246AD7403718}"/>
                </a:ext>
              </a:extLst>
            </p:cNvPr>
            <p:cNvGrpSpPr/>
            <p:nvPr/>
          </p:nvGrpSpPr>
          <p:grpSpPr>
            <a:xfrm>
              <a:off x="955844" y="4198938"/>
              <a:ext cx="919476" cy="2052435"/>
              <a:chOff x="579727" y="4257854"/>
              <a:chExt cx="919476" cy="2052435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C8444692-AE8C-4AD4-8FA7-C6CDA7EAEBE5}"/>
                  </a:ext>
                </a:extLst>
              </p:cNvPr>
              <p:cNvGrpSpPr/>
              <p:nvPr/>
            </p:nvGrpSpPr>
            <p:grpSpPr>
              <a:xfrm>
                <a:off x="1250949" y="4257854"/>
                <a:ext cx="248254" cy="2052435"/>
                <a:chOff x="1250949" y="4257854"/>
                <a:chExt cx="248254" cy="2052435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048D0F51-1AF5-4575-9113-9C88F8EB496E}"/>
                    </a:ext>
                  </a:extLst>
                </p:cNvPr>
                <p:cNvSpPr/>
                <p:nvPr/>
              </p:nvSpPr>
              <p:spPr>
                <a:xfrm>
                  <a:off x="1397603" y="4263299"/>
                  <a:ext cx="101600" cy="2046990"/>
                </a:xfrm>
                <a:custGeom>
                  <a:avLst/>
                  <a:gdLst>
                    <a:gd name="connsiteX0" fmla="*/ 71677 w 349327"/>
                    <a:gd name="connsiteY0" fmla="*/ 29296 h 2176553"/>
                    <a:gd name="connsiteX1" fmla="*/ 229157 w 349327"/>
                    <a:gd name="connsiteY1" fmla="*/ 39456 h 2176553"/>
                    <a:gd name="connsiteX2" fmla="*/ 345997 w 349327"/>
                    <a:gd name="connsiteY2" fmla="*/ 44536 h 2176553"/>
                    <a:gd name="connsiteX3" fmla="*/ 315517 w 349327"/>
                    <a:gd name="connsiteY3" fmla="*/ 217256 h 2176553"/>
                    <a:gd name="connsiteX4" fmla="*/ 295197 w 349327"/>
                    <a:gd name="connsiteY4" fmla="*/ 928456 h 2176553"/>
                    <a:gd name="connsiteX5" fmla="*/ 340917 w 349327"/>
                    <a:gd name="connsiteY5" fmla="*/ 2076536 h 2176553"/>
                    <a:gd name="connsiteX6" fmla="*/ 163117 w 349327"/>
                    <a:gd name="connsiteY6" fmla="*/ 2112096 h 2176553"/>
                    <a:gd name="connsiteX7" fmla="*/ 41197 w 349327"/>
                    <a:gd name="connsiteY7" fmla="*/ 2030816 h 2176553"/>
                    <a:gd name="connsiteX8" fmla="*/ 557 w 349327"/>
                    <a:gd name="connsiteY8" fmla="*/ 1212936 h 2176553"/>
                    <a:gd name="connsiteX9" fmla="*/ 20877 w 349327"/>
                    <a:gd name="connsiteY9" fmla="*/ 461096 h 2176553"/>
                    <a:gd name="connsiteX10" fmla="*/ 71677 w 349327"/>
                    <a:gd name="connsiteY10" fmla="*/ 29296 h 2176553"/>
                    <a:gd name="connsiteX0" fmla="*/ 71677 w 349327"/>
                    <a:gd name="connsiteY0" fmla="*/ 29296 h 2146406"/>
                    <a:gd name="connsiteX1" fmla="*/ 229157 w 349327"/>
                    <a:gd name="connsiteY1" fmla="*/ 39456 h 2146406"/>
                    <a:gd name="connsiteX2" fmla="*/ 345997 w 349327"/>
                    <a:gd name="connsiteY2" fmla="*/ 44536 h 2146406"/>
                    <a:gd name="connsiteX3" fmla="*/ 315517 w 349327"/>
                    <a:gd name="connsiteY3" fmla="*/ 217256 h 2146406"/>
                    <a:gd name="connsiteX4" fmla="*/ 295197 w 349327"/>
                    <a:gd name="connsiteY4" fmla="*/ 928456 h 2146406"/>
                    <a:gd name="connsiteX5" fmla="*/ 340917 w 349327"/>
                    <a:gd name="connsiteY5" fmla="*/ 2076536 h 2146406"/>
                    <a:gd name="connsiteX6" fmla="*/ 163117 w 349327"/>
                    <a:gd name="connsiteY6" fmla="*/ 2020656 h 2146406"/>
                    <a:gd name="connsiteX7" fmla="*/ 41197 w 349327"/>
                    <a:gd name="connsiteY7" fmla="*/ 2030816 h 2146406"/>
                    <a:gd name="connsiteX8" fmla="*/ 557 w 349327"/>
                    <a:gd name="connsiteY8" fmla="*/ 1212936 h 2146406"/>
                    <a:gd name="connsiteX9" fmla="*/ 20877 w 349327"/>
                    <a:gd name="connsiteY9" fmla="*/ 461096 h 2146406"/>
                    <a:gd name="connsiteX10" fmla="*/ 71677 w 349327"/>
                    <a:gd name="connsiteY10" fmla="*/ 29296 h 2146406"/>
                    <a:gd name="connsiteX0" fmla="*/ 71677 w 360135"/>
                    <a:gd name="connsiteY0" fmla="*/ 29296 h 2089727"/>
                    <a:gd name="connsiteX1" fmla="*/ 229157 w 360135"/>
                    <a:gd name="connsiteY1" fmla="*/ 39456 h 2089727"/>
                    <a:gd name="connsiteX2" fmla="*/ 345997 w 360135"/>
                    <a:gd name="connsiteY2" fmla="*/ 44536 h 2089727"/>
                    <a:gd name="connsiteX3" fmla="*/ 315517 w 360135"/>
                    <a:gd name="connsiteY3" fmla="*/ 217256 h 2089727"/>
                    <a:gd name="connsiteX4" fmla="*/ 295197 w 360135"/>
                    <a:gd name="connsiteY4" fmla="*/ 928456 h 2089727"/>
                    <a:gd name="connsiteX5" fmla="*/ 356157 w 360135"/>
                    <a:gd name="connsiteY5" fmla="*/ 1985096 h 2089727"/>
                    <a:gd name="connsiteX6" fmla="*/ 163117 w 360135"/>
                    <a:gd name="connsiteY6" fmla="*/ 2020656 h 2089727"/>
                    <a:gd name="connsiteX7" fmla="*/ 41197 w 360135"/>
                    <a:gd name="connsiteY7" fmla="*/ 2030816 h 2089727"/>
                    <a:gd name="connsiteX8" fmla="*/ 557 w 360135"/>
                    <a:gd name="connsiteY8" fmla="*/ 1212936 h 2089727"/>
                    <a:gd name="connsiteX9" fmla="*/ 20877 w 360135"/>
                    <a:gd name="connsiteY9" fmla="*/ 461096 h 2089727"/>
                    <a:gd name="connsiteX10" fmla="*/ 71677 w 360135"/>
                    <a:gd name="connsiteY10" fmla="*/ 29296 h 2089727"/>
                    <a:gd name="connsiteX0" fmla="*/ 71677 w 360135"/>
                    <a:gd name="connsiteY0" fmla="*/ 29296 h 2077532"/>
                    <a:gd name="connsiteX1" fmla="*/ 229157 w 360135"/>
                    <a:gd name="connsiteY1" fmla="*/ 39456 h 2077532"/>
                    <a:gd name="connsiteX2" fmla="*/ 345997 w 360135"/>
                    <a:gd name="connsiteY2" fmla="*/ 44536 h 2077532"/>
                    <a:gd name="connsiteX3" fmla="*/ 315517 w 360135"/>
                    <a:gd name="connsiteY3" fmla="*/ 217256 h 2077532"/>
                    <a:gd name="connsiteX4" fmla="*/ 295197 w 360135"/>
                    <a:gd name="connsiteY4" fmla="*/ 928456 h 2077532"/>
                    <a:gd name="connsiteX5" fmla="*/ 356157 w 360135"/>
                    <a:gd name="connsiteY5" fmla="*/ 1985096 h 2077532"/>
                    <a:gd name="connsiteX6" fmla="*/ 163117 w 360135"/>
                    <a:gd name="connsiteY6" fmla="*/ 2020656 h 2077532"/>
                    <a:gd name="connsiteX7" fmla="*/ 46277 w 360135"/>
                    <a:gd name="connsiteY7" fmla="*/ 1959696 h 2077532"/>
                    <a:gd name="connsiteX8" fmla="*/ 557 w 360135"/>
                    <a:gd name="connsiteY8" fmla="*/ 1212936 h 2077532"/>
                    <a:gd name="connsiteX9" fmla="*/ 20877 w 360135"/>
                    <a:gd name="connsiteY9" fmla="*/ 461096 h 2077532"/>
                    <a:gd name="connsiteX10" fmla="*/ 71677 w 360135"/>
                    <a:gd name="connsiteY10" fmla="*/ 29296 h 2077532"/>
                    <a:gd name="connsiteX0" fmla="*/ 71677 w 360381"/>
                    <a:gd name="connsiteY0" fmla="*/ 29296 h 2084003"/>
                    <a:gd name="connsiteX1" fmla="*/ 229157 w 360381"/>
                    <a:gd name="connsiteY1" fmla="*/ 39456 h 2084003"/>
                    <a:gd name="connsiteX2" fmla="*/ 345997 w 360381"/>
                    <a:gd name="connsiteY2" fmla="*/ 44536 h 2084003"/>
                    <a:gd name="connsiteX3" fmla="*/ 315517 w 360381"/>
                    <a:gd name="connsiteY3" fmla="*/ 217256 h 2084003"/>
                    <a:gd name="connsiteX4" fmla="*/ 295197 w 360381"/>
                    <a:gd name="connsiteY4" fmla="*/ 928456 h 2084003"/>
                    <a:gd name="connsiteX5" fmla="*/ 356157 w 360381"/>
                    <a:gd name="connsiteY5" fmla="*/ 1985096 h 2084003"/>
                    <a:gd name="connsiteX6" fmla="*/ 158037 w 360381"/>
                    <a:gd name="connsiteY6" fmla="*/ 2035896 h 2084003"/>
                    <a:gd name="connsiteX7" fmla="*/ 46277 w 360381"/>
                    <a:gd name="connsiteY7" fmla="*/ 1959696 h 2084003"/>
                    <a:gd name="connsiteX8" fmla="*/ 557 w 360381"/>
                    <a:gd name="connsiteY8" fmla="*/ 1212936 h 2084003"/>
                    <a:gd name="connsiteX9" fmla="*/ 20877 w 360381"/>
                    <a:gd name="connsiteY9" fmla="*/ 461096 h 2084003"/>
                    <a:gd name="connsiteX10" fmla="*/ 71677 w 360381"/>
                    <a:gd name="connsiteY10" fmla="*/ 29296 h 2084003"/>
                    <a:gd name="connsiteX0" fmla="*/ 71677 w 360381"/>
                    <a:gd name="connsiteY0" fmla="*/ 29296 h 2082740"/>
                    <a:gd name="connsiteX1" fmla="*/ 229157 w 360381"/>
                    <a:gd name="connsiteY1" fmla="*/ 39456 h 2082740"/>
                    <a:gd name="connsiteX2" fmla="*/ 345997 w 360381"/>
                    <a:gd name="connsiteY2" fmla="*/ 44536 h 2082740"/>
                    <a:gd name="connsiteX3" fmla="*/ 315517 w 360381"/>
                    <a:gd name="connsiteY3" fmla="*/ 217256 h 2082740"/>
                    <a:gd name="connsiteX4" fmla="*/ 295197 w 360381"/>
                    <a:gd name="connsiteY4" fmla="*/ 928456 h 2082740"/>
                    <a:gd name="connsiteX5" fmla="*/ 356157 w 360381"/>
                    <a:gd name="connsiteY5" fmla="*/ 1985096 h 2082740"/>
                    <a:gd name="connsiteX6" fmla="*/ 158037 w 360381"/>
                    <a:gd name="connsiteY6" fmla="*/ 2035896 h 2082740"/>
                    <a:gd name="connsiteX7" fmla="*/ 51357 w 360381"/>
                    <a:gd name="connsiteY7" fmla="*/ 1985096 h 2082740"/>
                    <a:gd name="connsiteX8" fmla="*/ 557 w 360381"/>
                    <a:gd name="connsiteY8" fmla="*/ 1212936 h 2082740"/>
                    <a:gd name="connsiteX9" fmla="*/ 20877 w 360381"/>
                    <a:gd name="connsiteY9" fmla="*/ 461096 h 2082740"/>
                    <a:gd name="connsiteX10" fmla="*/ 71677 w 360381"/>
                    <a:gd name="connsiteY10" fmla="*/ 29296 h 2082740"/>
                    <a:gd name="connsiteX0" fmla="*/ 71677 w 360280"/>
                    <a:gd name="connsiteY0" fmla="*/ 29296 h 2082740"/>
                    <a:gd name="connsiteX1" fmla="*/ 229157 w 360280"/>
                    <a:gd name="connsiteY1" fmla="*/ 39456 h 2082740"/>
                    <a:gd name="connsiteX2" fmla="*/ 345997 w 360280"/>
                    <a:gd name="connsiteY2" fmla="*/ 44536 h 2082740"/>
                    <a:gd name="connsiteX3" fmla="*/ 329917 w 360280"/>
                    <a:gd name="connsiteY3" fmla="*/ 213656 h 2082740"/>
                    <a:gd name="connsiteX4" fmla="*/ 295197 w 360280"/>
                    <a:gd name="connsiteY4" fmla="*/ 928456 h 2082740"/>
                    <a:gd name="connsiteX5" fmla="*/ 356157 w 360280"/>
                    <a:gd name="connsiteY5" fmla="*/ 1985096 h 2082740"/>
                    <a:gd name="connsiteX6" fmla="*/ 158037 w 360280"/>
                    <a:gd name="connsiteY6" fmla="*/ 2035896 h 2082740"/>
                    <a:gd name="connsiteX7" fmla="*/ 51357 w 360280"/>
                    <a:gd name="connsiteY7" fmla="*/ 1985096 h 2082740"/>
                    <a:gd name="connsiteX8" fmla="*/ 557 w 360280"/>
                    <a:gd name="connsiteY8" fmla="*/ 1212936 h 2082740"/>
                    <a:gd name="connsiteX9" fmla="*/ 20877 w 360280"/>
                    <a:gd name="connsiteY9" fmla="*/ 461096 h 2082740"/>
                    <a:gd name="connsiteX10" fmla="*/ 71677 w 360280"/>
                    <a:gd name="connsiteY10" fmla="*/ 29296 h 2082740"/>
                    <a:gd name="connsiteX0" fmla="*/ 57230 w 360233"/>
                    <a:gd name="connsiteY0" fmla="*/ 66352 h 2054996"/>
                    <a:gd name="connsiteX1" fmla="*/ 229110 w 360233"/>
                    <a:gd name="connsiteY1" fmla="*/ 11712 h 2054996"/>
                    <a:gd name="connsiteX2" fmla="*/ 345950 w 360233"/>
                    <a:gd name="connsiteY2" fmla="*/ 16792 h 2054996"/>
                    <a:gd name="connsiteX3" fmla="*/ 329870 w 360233"/>
                    <a:gd name="connsiteY3" fmla="*/ 185912 h 2054996"/>
                    <a:gd name="connsiteX4" fmla="*/ 295150 w 360233"/>
                    <a:gd name="connsiteY4" fmla="*/ 900712 h 2054996"/>
                    <a:gd name="connsiteX5" fmla="*/ 356110 w 360233"/>
                    <a:gd name="connsiteY5" fmla="*/ 1957352 h 2054996"/>
                    <a:gd name="connsiteX6" fmla="*/ 157990 w 360233"/>
                    <a:gd name="connsiteY6" fmla="*/ 2008152 h 2054996"/>
                    <a:gd name="connsiteX7" fmla="*/ 51310 w 360233"/>
                    <a:gd name="connsiteY7" fmla="*/ 1957352 h 2054996"/>
                    <a:gd name="connsiteX8" fmla="*/ 510 w 360233"/>
                    <a:gd name="connsiteY8" fmla="*/ 1185192 h 2054996"/>
                    <a:gd name="connsiteX9" fmla="*/ 20830 w 360233"/>
                    <a:gd name="connsiteY9" fmla="*/ 433352 h 2054996"/>
                    <a:gd name="connsiteX10" fmla="*/ 57230 w 360233"/>
                    <a:gd name="connsiteY10" fmla="*/ 66352 h 2054996"/>
                    <a:gd name="connsiteX0" fmla="*/ 57230 w 360233"/>
                    <a:gd name="connsiteY0" fmla="*/ 68148 h 2056792"/>
                    <a:gd name="connsiteX1" fmla="*/ 149910 w 360233"/>
                    <a:gd name="connsiteY1" fmla="*/ 9908 h 2056792"/>
                    <a:gd name="connsiteX2" fmla="*/ 345950 w 360233"/>
                    <a:gd name="connsiteY2" fmla="*/ 18588 h 2056792"/>
                    <a:gd name="connsiteX3" fmla="*/ 329870 w 360233"/>
                    <a:gd name="connsiteY3" fmla="*/ 187708 h 2056792"/>
                    <a:gd name="connsiteX4" fmla="*/ 295150 w 360233"/>
                    <a:gd name="connsiteY4" fmla="*/ 902508 h 2056792"/>
                    <a:gd name="connsiteX5" fmla="*/ 356110 w 360233"/>
                    <a:gd name="connsiteY5" fmla="*/ 1959148 h 2056792"/>
                    <a:gd name="connsiteX6" fmla="*/ 157990 w 360233"/>
                    <a:gd name="connsiteY6" fmla="*/ 2009948 h 2056792"/>
                    <a:gd name="connsiteX7" fmla="*/ 51310 w 360233"/>
                    <a:gd name="connsiteY7" fmla="*/ 1959148 h 2056792"/>
                    <a:gd name="connsiteX8" fmla="*/ 510 w 360233"/>
                    <a:gd name="connsiteY8" fmla="*/ 1186988 h 2056792"/>
                    <a:gd name="connsiteX9" fmla="*/ 20830 w 360233"/>
                    <a:gd name="connsiteY9" fmla="*/ 435148 h 2056792"/>
                    <a:gd name="connsiteX10" fmla="*/ 57230 w 360233"/>
                    <a:gd name="connsiteY10" fmla="*/ 68148 h 2056792"/>
                    <a:gd name="connsiteX0" fmla="*/ 57230 w 360233"/>
                    <a:gd name="connsiteY0" fmla="*/ 62730 h 2051374"/>
                    <a:gd name="connsiteX1" fmla="*/ 149910 w 360233"/>
                    <a:gd name="connsiteY1" fmla="*/ 4490 h 2051374"/>
                    <a:gd name="connsiteX2" fmla="*/ 345950 w 360233"/>
                    <a:gd name="connsiteY2" fmla="*/ 23970 h 2051374"/>
                    <a:gd name="connsiteX3" fmla="*/ 329870 w 360233"/>
                    <a:gd name="connsiteY3" fmla="*/ 182290 h 2051374"/>
                    <a:gd name="connsiteX4" fmla="*/ 295150 w 360233"/>
                    <a:gd name="connsiteY4" fmla="*/ 897090 h 2051374"/>
                    <a:gd name="connsiteX5" fmla="*/ 356110 w 360233"/>
                    <a:gd name="connsiteY5" fmla="*/ 1953730 h 2051374"/>
                    <a:gd name="connsiteX6" fmla="*/ 157990 w 360233"/>
                    <a:gd name="connsiteY6" fmla="*/ 2004530 h 2051374"/>
                    <a:gd name="connsiteX7" fmla="*/ 51310 w 360233"/>
                    <a:gd name="connsiteY7" fmla="*/ 1953730 h 2051374"/>
                    <a:gd name="connsiteX8" fmla="*/ 510 w 360233"/>
                    <a:gd name="connsiteY8" fmla="*/ 1181570 h 2051374"/>
                    <a:gd name="connsiteX9" fmla="*/ 20830 w 360233"/>
                    <a:gd name="connsiteY9" fmla="*/ 429730 h 2051374"/>
                    <a:gd name="connsiteX10" fmla="*/ 57230 w 360233"/>
                    <a:gd name="connsiteY10" fmla="*/ 62730 h 2051374"/>
                    <a:gd name="connsiteX0" fmla="*/ 57230 w 360233"/>
                    <a:gd name="connsiteY0" fmla="*/ 65447 h 2054091"/>
                    <a:gd name="connsiteX1" fmla="*/ 113910 w 360233"/>
                    <a:gd name="connsiteY1" fmla="*/ 3607 h 2054091"/>
                    <a:gd name="connsiteX2" fmla="*/ 345950 w 360233"/>
                    <a:gd name="connsiteY2" fmla="*/ 26687 h 2054091"/>
                    <a:gd name="connsiteX3" fmla="*/ 329870 w 360233"/>
                    <a:gd name="connsiteY3" fmla="*/ 185007 h 2054091"/>
                    <a:gd name="connsiteX4" fmla="*/ 295150 w 360233"/>
                    <a:gd name="connsiteY4" fmla="*/ 899807 h 2054091"/>
                    <a:gd name="connsiteX5" fmla="*/ 356110 w 360233"/>
                    <a:gd name="connsiteY5" fmla="*/ 1956447 h 2054091"/>
                    <a:gd name="connsiteX6" fmla="*/ 157990 w 360233"/>
                    <a:gd name="connsiteY6" fmla="*/ 2007247 h 2054091"/>
                    <a:gd name="connsiteX7" fmla="*/ 51310 w 360233"/>
                    <a:gd name="connsiteY7" fmla="*/ 1956447 h 2054091"/>
                    <a:gd name="connsiteX8" fmla="*/ 510 w 360233"/>
                    <a:gd name="connsiteY8" fmla="*/ 1184287 h 2054091"/>
                    <a:gd name="connsiteX9" fmla="*/ 20830 w 360233"/>
                    <a:gd name="connsiteY9" fmla="*/ 432447 h 2054091"/>
                    <a:gd name="connsiteX10" fmla="*/ 57230 w 360233"/>
                    <a:gd name="connsiteY10" fmla="*/ 65447 h 2054091"/>
                    <a:gd name="connsiteX0" fmla="*/ 57230 w 359983"/>
                    <a:gd name="connsiteY0" fmla="*/ 65447 h 2041494"/>
                    <a:gd name="connsiteX1" fmla="*/ 113910 w 359983"/>
                    <a:gd name="connsiteY1" fmla="*/ 3607 h 2041494"/>
                    <a:gd name="connsiteX2" fmla="*/ 345950 w 359983"/>
                    <a:gd name="connsiteY2" fmla="*/ 26687 h 2041494"/>
                    <a:gd name="connsiteX3" fmla="*/ 329870 w 359983"/>
                    <a:gd name="connsiteY3" fmla="*/ 185007 h 2041494"/>
                    <a:gd name="connsiteX4" fmla="*/ 295150 w 359983"/>
                    <a:gd name="connsiteY4" fmla="*/ 899807 h 2041494"/>
                    <a:gd name="connsiteX5" fmla="*/ 348910 w 359983"/>
                    <a:gd name="connsiteY5" fmla="*/ 1826847 h 2041494"/>
                    <a:gd name="connsiteX6" fmla="*/ 157990 w 359983"/>
                    <a:gd name="connsiteY6" fmla="*/ 2007247 h 2041494"/>
                    <a:gd name="connsiteX7" fmla="*/ 51310 w 359983"/>
                    <a:gd name="connsiteY7" fmla="*/ 1956447 h 2041494"/>
                    <a:gd name="connsiteX8" fmla="*/ 510 w 359983"/>
                    <a:gd name="connsiteY8" fmla="*/ 1184287 h 2041494"/>
                    <a:gd name="connsiteX9" fmla="*/ 20830 w 359983"/>
                    <a:gd name="connsiteY9" fmla="*/ 432447 h 2041494"/>
                    <a:gd name="connsiteX10" fmla="*/ 57230 w 359983"/>
                    <a:gd name="connsiteY10" fmla="*/ 65447 h 2041494"/>
                    <a:gd name="connsiteX0" fmla="*/ 57230 w 359983"/>
                    <a:gd name="connsiteY0" fmla="*/ 65447 h 2045432"/>
                    <a:gd name="connsiteX1" fmla="*/ 113910 w 359983"/>
                    <a:gd name="connsiteY1" fmla="*/ 3607 h 2045432"/>
                    <a:gd name="connsiteX2" fmla="*/ 345950 w 359983"/>
                    <a:gd name="connsiteY2" fmla="*/ 26687 h 2045432"/>
                    <a:gd name="connsiteX3" fmla="*/ 329870 w 359983"/>
                    <a:gd name="connsiteY3" fmla="*/ 185007 h 2045432"/>
                    <a:gd name="connsiteX4" fmla="*/ 295150 w 359983"/>
                    <a:gd name="connsiteY4" fmla="*/ 899807 h 2045432"/>
                    <a:gd name="connsiteX5" fmla="*/ 348910 w 359983"/>
                    <a:gd name="connsiteY5" fmla="*/ 1826847 h 2045432"/>
                    <a:gd name="connsiteX6" fmla="*/ 287590 w 359983"/>
                    <a:gd name="connsiteY6" fmla="*/ 2014447 h 2045432"/>
                    <a:gd name="connsiteX7" fmla="*/ 51310 w 359983"/>
                    <a:gd name="connsiteY7" fmla="*/ 1956447 h 2045432"/>
                    <a:gd name="connsiteX8" fmla="*/ 510 w 359983"/>
                    <a:gd name="connsiteY8" fmla="*/ 1184287 h 2045432"/>
                    <a:gd name="connsiteX9" fmla="*/ 20830 w 359983"/>
                    <a:gd name="connsiteY9" fmla="*/ 432447 h 2045432"/>
                    <a:gd name="connsiteX10" fmla="*/ 57230 w 359983"/>
                    <a:gd name="connsiteY10" fmla="*/ 65447 h 2045432"/>
                    <a:gd name="connsiteX0" fmla="*/ 57230 w 359983"/>
                    <a:gd name="connsiteY0" fmla="*/ 65447 h 2049592"/>
                    <a:gd name="connsiteX1" fmla="*/ 113910 w 359983"/>
                    <a:gd name="connsiteY1" fmla="*/ 3607 h 2049592"/>
                    <a:gd name="connsiteX2" fmla="*/ 345950 w 359983"/>
                    <a:gd name="connsiteY2" fmla="*/ 26687 h 2049592"/>
                    <a:gd name="connsiteX3" fmla="*/ 329870 w 359983"/>
                    <a:gd name="connsiteY3" fmla="*/ 185007 h 2049592"/>
                    <a:gd name="connsiteX4" fmla="*/ 295150 w 359983"/>
                    <a:gd name="connsiteY4" fmla="*/ 899807 h 2049592"/>
                    <a:gd name="connsiteX5" fmla="*/ 348910 w 359983"/>
                    <a:gd name="connsiteY5" fmla="*/ 1826847 h 2049592"/>
                    <a:gd name="connsiteX6" fmla="*/ 287590 w 359983"/>
                    <a:gd name="connsiteY6" fmla="*/ 2014447 h 2049592"/>
                    <a:gd name="connsiteX7" fmla="*/ 51310 w 359983"/>
                    <a:gd name="connsiteY7" fmla="*/ 1963647 h 2049592"/>
                    <a:gd name="connsiteX8" fmla="*/ 510 w 359983"/>
                    <a:gd name="connsiteY8" fmla="*/ 1184287 h 2049592"/>
                    <a:gd name="connsiteX9" fmla="*/ 20830 w 359983"/>
                    <a:gd name="connsiteY9" fmla="*/ 432447 h 2049592"/>
                    <a:gd name="connsiteX10" fmla="*/ 57230 w 359983"/>
                    <a:gd name="connsiteY10" fmla="*/ 65447 h 2049592"/>
                    <a:gd name="connsiteX0" fmla="*/ 57230 w 359983"/>
                    <a:gd name="connsiteY0" fmla="*/ 65447 h 2037738"/>
                    <a:gd name="connsiteX1" fmla="*/ 113910 w 359983"/>
                    <a:gd name="connsiteY1" fmla="*/ 3607 h 2037738"/>
                    <a:gd name="connsiteX2" fmla="*/ 345950 w 359983"/>
                    <a:gd name="connsiteY2" fmla="*/ 26687 h 2037738"/>
                    <a:gd name="connsiteX3" fmla="*/ 329870 w 359983"/>
                    <a:gd name="connsiteY3" fmla="*/ 185007 h 2037738"/>
                    <a:gd name="connsiteX4" fmla="*/ 295150 w 359983"/>
                    <a:gd name="connsiteY4" fmla="*/ 899807 h 2037738"/>
                    <a:gd name="connsiteX5" fmla="*/ 348910 w 359983"/>
                    <a:gd name="connsiteY5" fmla="*/ 1826847 h 2037738"/>
                    <a:gd name="connsiteX6" fmla="*/ 287590 w 359983"/>
                    <a:gd name="connsiteY6" fmla="*/ 2014447 h 2037738"/>
                    <a:gd name="connsiteX7" fmla="*/ 47710 w 359983"/>
                    <a:gd name="connsiteY7" fmla="*/ 1942047 h 2037738"/>
                    <a:gd name="connsiteX8" fmla="*/ 510 w 359983"/>
                    <a:gd name="connsiteY8" fmla="*/ 1184287 h 2037738"/>
                    <a:gd name="connsiteX9" fmla="*/ 20830 w 359983"/>
                    <a:gd name="connsiteY9" fmla="*/ 432447 h 2037738"/>
                    <a:gd name="connsiteX10" fmla="*/ 57230 w 359983"/>
                    <a:gd name="connsiteY10" fmla="*/ 65447 h 2037738"/>
                    <a:gd name="connsiteX0" fmla="*/ 57230 w 359983"/>
                    <a:gd name="connsiteY0" fmla="*/ 65447 h 2042325"/>
                    <a:gd name="connsiteX1" fmla="*/ 113910 w 359983"/>
                    <a:gd name="connsiteY1" fmla="*/ 3607 h 2042325"/>
                    <a:gd name="connsiteX2" fmla="*/ 345950 w 359983"/>
                    <a:gd name="connsiteY2" fmla="*/ 26687 h 2042325"/>
                    <a:gd name="connsiteX3" fmla="*/ 329870 w 359983"/>
                    <a:gd name="connsiteY3" fmla="*/ 185007 h 2042325"/>
                    <a:gd name="connsiteX4" fmla="*/ 295150 w 359983"/>
                    <a:gd name="connsiteY4" fmla="*/ 899807 h 2042325"/>
                    <a:gd name="connsiteX5" fmla="*/ 348910 w 359983"/>
                    <a:gd name="connsiteY5" fmla="*/ 1826847 h 2042325"/>
                    <a:gd name="connsiteX6" fmla="*/ 309190 w 359983"/>
                    <a:gd name="connsiteY6" fmla="*/ 2021647 h 2042325"/>
                    <a:gd name="connsiteX7" fmla="*/ 47710 w 359983"/>
                    <a:gd name="connsiteY7" fmla="*/ 1942047 h 2042325"/>
                    <a:gd name="connsiteX8" fmla="*/ 510 w 359983"/>
                    <a:gd name="connsiteY8" fmla="*/ 1184287 h 2042325"/>
                    <a:gd name="connsiteX9" fmla="*/ 20830 w 359983"/>
                    <a:gd name="connsiteY9" fmla="*/ 432447 h 2042325"/>
                    <a:gd name="connsiteX10" fmla="*/ 57230 w 359983"/>
                    <a:gd name="connsiteY10" fmla="*/ 65447 h 2042325"/>
                    <a:gd name="connsiteX0" fmla="*/ 57230 w 359414"/>
                    <a:gd name="connsiteY0" fmla="*/ 65447 h 2042325"/>
                    <a:gd name="connsiteX1" fmla="*/ 113910 w 359414"/>
                    <a:gd name="connsiteY1" fmla="*/ 3607 h 2042325"/>
                    <a:gd name="connsiteX2" fmla="*/ 345950 w 359414"/>
                    <a:gd name="connsiteY2" fmla="*/ 26687 h 2042325"/>
                    <a:gd name="connsiteX3" fmla="*/ 329870 w 359414"/>
                    <a:gd name="connsiteY3" fmla="*/ 185007 h 2042325"/>
                    <a:gd name="connsiteX4" fmla="*/ 315470 w 359414"/>
                    <a:gd name="connsiteY4" fmla="*/ 904887 h 2042325"/>
                    <a:gd name="connsiteX5" fmla="*/ 348910 w 359414"/>
                    <a:gd name="connsiteY5" fmla="*/ 1826847 h 2042325"/>
                    <a:gd name="connsiteX6" fmla="*/ 309190 w 359414"/>
                    <a:gd name="connsiteY6" fmla="*/ 2021647 h 2042325"/>
                    <a:gd name="connsiteX7" fmla="*/ 47710 w 359414"/>
                    <a:gd name="connsiteY7" fmla="*/ 1942047 h 2042325"/>
                    <a:gd name="connsiteX8" fmla="*/ 510 w 359414"/>
                    <a:gd name="connsiteY8" fmla="*/ 1184287 h 2042325"/>
                    <a:gd name="connsiteX9" fmla="*/ 20830 w 359414"/>
                    <a:gd name="connsiteY9" fmla="*/ 432447 h 2042325"/>
                    <a:gd name="connsiteX10" fmla="*/ 57230 w 359414"/>
                    <a:gd name="connsiteY10" fmla="*/ 65447 h 2042325"/>
                    <a:gd name="connsiteX0" fmla="*/ 57230 w 372638"/>
                    <a:gd name="connsiteY0" fmla="*/ 69809 h 2046687"/>
                    <a:gd name="connsiteX1" fmla="*/ 113910 w 372638"/>
                    <a:gd name="connsiteY1" fmla="*/ 7969 h 2046687"/>
                    <a:gd name="connsiteX2" fmla="*/ 361190 w 372638"/>
                    <a:gd name="connsiteY2" fmla="*/ 20889 h 2046687"/>
                    <a:gd name="connsiteX3" fmla="*/ 329870 w 372638"/>
                    <a:gd name="connsiteY3" fmla="*/ 189369 h 2046687"/>
                    <a:gd name="connsiteX4" fmla="*/ 315470 w 372638"/>
                    <a:gd name="connsiteY4" fmla="*/ 909249 h 2046687"/>
                    <a:gd name="connsiteX5" fmla="*/ 348910 w 372638"/>
                    <a:gd name="connsiteY5" fmla="*/ 1831209 h 2046687"/>
                    <a:gd name="connsiteX6" fmla="*/ 309190 w 372638"/>
                    <a:gd name="connsiteY6" fmla="*/ 2026009 h 2046687"/>
                    <a:gd name="connsiteX7" fmla="*/ 47710 w 372638"/>
                    <a:gd name="connsiteY7" fmla="*/ 1946409 h 2046687"/>
                    <a:gd name="connsiteX8" fmla="*/ 510 w 372638"/>
                    <a:gd name="connsiteY8" fmla="*/ 1188649 h 2046687"/>
                    <a:gd name="connsiteX9" fmla="*/ 20830 w 372638"/>
                    <a:gd name="connsiteY9" fmla="*/ 436809 h 2046687"/>
                    <a:gd name="connsiteX10" fmla="*/ 57230 w 372638"/>
                    <a:gd name="connsiteY10" fmla="*/ 69809 h 2046687"/>
                    <a:gd name="connsiteX0" fmla="*/ 57230 w 373707"/>
                    <a:gd name="connsiteY0" fmla="*/ 70112 h 2046990"/>
                    <a:gd name="connsiteX1" fmla="*/ 113910 w 373707"/>
                    <a:gd name="connsiteY1" fmla="*/ 8272 h 2046990"/>
                    <a:gd name="connsiteX2" fmla="*/ 361190 w 373707"/>
                    <a:gd name="connsiteY2" fmla="*/ 21192 h 2046990"/>
                    <a:gd name="connsiteX3" fmla="*/ 334950 w 373707"/>
                    <a:gd name="connsiteY3" fmla="*/ 194752 h 2046990"/>
                    <a:gd name="connsiteX4" fmla="*/ 315470 w 373707"/>
                    <a:gd name="connsiteY4" fmla="*/ 909552 h 2046990"/>
                    <a:gd name="connsiteX5" fmla="*/ 348910 w 373707"/>
                    <a:gd name="connsiteY5" fmla="*/ 1831512 h 2046990"/>
                    <a:gd name="connsiteX6" fmla="*/ 309190 w 373707"/>
                    <a:gd name="connsiteY6" fmla="*/ 2026312 h 2046990"/>
                    <a:gd name="connsiteX7" fmla="*/ 47710 w 373707"/>
                    <a:gd name="connsiteY7" fmla="*/ 1946712 h 2046990"/>
                    <a:gd name="connsiteX8" fmla="*/ 510 w 373707"/>
                    <a:gd name="connsiteY8" fmla="*/ 1188952 h 2046990"/>
                    <a:gd name="connsiteX9" fmla="*/ 20830 w 373707"/>
                    <a:gd name="connsiteY9" fmla="*/ 437112 h 2046990"/>
                    <a:gd name="connsiteX10" fmla="*/ 57230 w 373707"/>
                    <a:gd name="connsiteY10" fmla="*/ 70112 h 2046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3707" h="2046990">
                      <a:moveTo>
                        <a:pt x="57230" y="70112"/>
                      </a:moveTo>
                      <a:cubicBezTo>
                        <a:pt x="72743" y="-1361"/>
                        <a:pt x="63250" y="16425"/>
                        <a:pt x="113910" y="8272"/>
                      </a:cubicBezTo>
                      <a:cubicBezTo>
                        <a:pt x="164570" y="119"/>
                        <a:pt x="324350" y="-9888"/>
                        <a:pt x="361190" y="21192"/>
                      </a:cubicBezTo>
                      <a:cubicBezTo>
                        <a:pt x="398030" y="52272"/>
                        <a:pt x="342570" y="46692"/>
                        <a:pt x="334950" y="194752"/>
                      </a:cubicBezTo>
                      <a:cubicBezTo>
                        <a:pt x="327330" y="342812"/>
                        <a:pt x="313143" y="636759"/>
                        <a:pt x="315470" y="909552"/>
                      </a:cubicBezTo>
                      <a:cubicBezTo>
                        <a:pt x="317797" y="1182345"/>
                        <a:pt x="349957" y="1645385"/>
                        <a:pt x="348910" y="1831512"/>
                      </a:cubicBezTo>
                      <a:cubicBezTo>
                        <a:pt x="347863" y="2017639"/>
                        <a:pt x="359390" y="2007112"/>
                        <a:pt x="309190" y="2026312"/>
                      </a:cubicBezTo>
                      <a:cubicBezTo>
                        <a:pt x="258990" y="2045512"/>
                        <a:pt x="99157" y="2086272"/>
                        <a:pt x="47710" y="1946712"/>
                      </a:cubicBezTo>
                      <a:cubicBezTo>
                        <a:pt x="-3737" y="1807152"/>
                        <a:pt x="3897" y="1450572"/>
                        <a:pt x="510" y="1188952"/>
                      </a:cubicBezTo>
                      <a:cubicBezTo>
                        <a:pt x="-2877" y="927332"/>
                        <a:pt x="11377" y="623585"/>
                        <a:pt x="20830" y="437112"/>
                      </a:cubicBezTo>
                      <a:cubicBezTo>
                        <a:pt x="30283" y="250639"/>
                        <a:pt x="41717" y="141585"/>
                        <a:pt x="57230" y="7011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6339FD85-894F-406B-AABA-A86A6ABE5786}"/>
                    </a:ext>
                  </a:extLst>
                </p:cNvPr>
                <p:cNvSpPr/>
                <p:nvPr/>
              </p:nvSpPr>
              <p:spPr>
                <a:xfrm>
                  <a:off x="1250949" y="4257854"/>
                  <a:ext cx="101600" cy="2046990"/>
                </a:xfrm>
                <a:custGeom>
                  <a:avLst/>
                  <a:gdLst>
                    <a:gd name="connsiteX0" fmla="*/ 71677 w 349327"/>
                    <a:gd name="connsiteY0" fmla="*/ 29296 h 2176553"/>
                    <a:gd name="connsiteX1" fmla="*/ 229157 w 349327"/>
                    <a:gd name="connsiteY1" fmla="*/ 39456 h 2176553"/>
                    <a:gd name="connsiteX2" fmla="*/ 345997 w 349327"/>
                    <a:gd name="connsiteY2" fmla="*/ 44536 h 2176553"/>
                    <a:gd name="connsiteX3" fmla="*/ 315517 w 349327"/>
                    <a:gd name="connsiteY3" fmla="*/ 217256 h 2176553"/>
                    <a:gd name="connsiteX4" fmla="*/ 295197 w 349327"/>
                    <a:gd name="connsiteY4" fmla="*/ 928456 h 2176553"/>
                    <a:gd name="connsiteX5" fmla="*/ 340917 w 349327"/>
                    <a:gd name="connsiteY5" fmla="*/ 2076536 h 2176553"/>
                    <a:gd name="connsiteX6" fmla="*/ 163117 w 349327"/>
                    <a:gd name="connsiteY6" fmla="*/ 2112096 h 2176553"/>
                    <a:gd name="connsiteX7" fmla="*/ 41197 w 349327"/>
                    <a:gd name="connsiteY7" fmla="*/ 2030816 h 2176553"/>
                    <a:gd name="connsiteX8" fmla="*/ 557 w 349327"/>
                    <a:gd name="connsiteY8" fmla="*/ 1212936 h 2176553"/>
                    <a:gd name="connsiteX9" fmla="*/ 20877 w 349327"/>
                    <a:gd name="connsiteY9" fmla="*/ 461096 h 2176553"/>
                    <a:gd name="connsiteX10" fmla="*/ 71677 w 349327"/>
                    <a:gd name="connsiteY10" fmla="*/ 29296 h 2176553"/>
                    <a:gd name="connsiteX0" fmla="*/ 71677 w 349327"/>
                    <a:gd name="connsiteY0" fmla="*/ 29296 h 2146406"/>
                    <a:gd name="connsiteX1" fmla="*/ 229157 w 349327"/>
                    <a:gd name="connsiteY1" fmla="*/ 39456 h 2146406"/>
                    <a:gd name="connsiteX2" fmla="*/ 345997 w 349327"/>
                    <a:gd name="connsiteY2" fmla="*/ 44536 h 2146406"/>
                    <a:gd name="connsiteX3" fmla="*/ 315517 w 349327"/>
                    <a:gd name="connsiteY3" fmla="*/ 217256 h 2146406"/>
                    <a:gd name="connsiteX4" fmla="*/ 295197 w 349327"/>
                    <a:gd name="connsiteY4" fmla="*/ 928456 h 2146406"/>
                    <a:gd name="connsiteX5" fmla="*/ 340917 w 349327"/>
                    <a:gd name="connsiteY5" fmla="*/ 2076536 h 2146406"/>
                    <a:gd name="connsiteX6" fmla="*/ 163117 w 349327"/>
                    <a:gd name="connsiteY6" fmla="*/ 2020656 h 2146406"/>
                    <a:gd name="connsiteX7" fmla="*/ 41197 w 349327"/>
                    <a:gd name="connsiteY7" fmla="*/ 2030816 h 2146406"/>
                    <a:gd name="connsiteX8" fmla="*/ 557 w 349327"/>
                    <a:gd name="connsiteY8" fmla="*/ 1212936 h 2146406"/>
                    <a:gd name="connsiteX9" fmla="*/ 20877 w 349327"/>
                    <a:gd name="connsiteY9" fmla="*/ 461096 h 2146406"/>
                    <a:gd name="connsiteX10" fmla="*/ 71677 w 349327"/>
                    <a:gd name="connsiteY10" fmla="*/ 29296 h 2146406"/>
                    <a:gd name="connsiteX0" fmla="*/ 71677 w 360135"/>
                    <a:gd name="connsiteY0" fmla="*/ 29296 h 2089727"/>
                    <a:gd name="connsiteX1" fmla="*/ 229157 w 360135"/>
                    <a:gd name="connsiteY1" fmla="*/ 39456 h 2089727"/>
                    <a:gd name="connsiteX2" fmla="*/ 345997 w 360135"/>
                    <a:gd name="connsiteY2" fmla="*/ 44536 h 2089727"/>
                    <a:gd name="connsiteX3" fmla="*/ 315517 w 360135"/>
                    <a:gd name="connsiteY3" fmla="*/ 217256 h 2089727"/>
                    <a:gd name="connsiteX4" fmla="*/ 295197 w 360135"/>
                    <a:gd name="connsiteY4" fmla="*/ 928456 h 2089727"/>
                    <a:gd name="connsiteX5" fmla="*/ 356157 w 360135"/>
                    <a:gd name="connsiteY5" fmla="*/ 1985096 h 2089727"/>
                    <a:gd name="connsiteX6" fmla="*/ 163117 w 360135"/>
                    <a:gd name="connsiteY6" fmla="*/ 2020656 h 2089727"/>
                    <a:gd name="connsiteX7" fmla="*/ 41197 w 360135"/>
                    <a:gd name="connsiteY7" fmla="*/ 2030816 h 2089727"/>
                    <a:gd name="connsiteX8" fmla="*/ 557 w 360135"/>
                    <a:gd name="connsiteY8" fmla="*/ 1212936 h 2089727"/>
                    <a:gd name="connsiteX9" fmla="*/ 20877 w 360135"/>
                    <a:gd name="connsiteY9" fmla="*/ 461096 h 2089727"/>
                    <a:gd name="connsiteX10" fmla="*/ 71677 w 360135"/>
                    <a:gd name="connsiteY10" fmla="*/ 29296 h 2089727"/>
                    <a:gd name="connsiteX0" fmla="*/ 71677 w 360135"/>
                    <a:gd name="connsiteY0" fmla="*/ 29296 h 2077532"/>
                    <a:gd name="connsiteX1" fmla="*/ 229157 w 360135"/>
                    <a:gd name="connsiteY1" fmla="*/ 39456 h 2077532"/>
                    <a:gd name="connsiteX2" fmla="*/ 345997 w 360135"/>
                    <a:gd name="connsiteY2" fmla="*/ 44536 h 2077532"/>
                    <a:gd name="connsiteX3" fmla="*/ 315517 w 360135"/>
                    <a:gd name="connsiteY3" fmla="*/ 217256 h 2077532"/>
                    <a:gd name="connsiteX4" fmla="*/ 295197 w 360135"/>
                    <a:gd name="connsiteY4" fmla="*/ 928456 h 2077532"/>
                    <a:gd name="connsiteX5" fmla="*/ 356157 w 360135"/>
                    <a:gd name="connsiteY5" fmla="*/ 1985096 h 2077532"/>
                    <a:gd name="connsiteX6" fmla="*/ 163117 w 360135"/>
                    <a:gd name="connsiteY6" fmla="*/ 2020656 h 2077532"/>
                    <a:gd name="connsiteX7" fmla="*/ 46277 w 360135"/>
                    <a:gd name="connsiteY7" fmla="*/ 1959696 h 2077532"/>
                    <a:gd name="connsiteX8" fmla="*/ 557 w 360135"/>
                    <a:gd name="connsiteY8" fmla="*/ 1212936 h 2077532"/>
                    <a:gd name="connsiteX9" fmla="*/ 20877 w 360135"/>
                    <a:gd name="connsiteY9" fmla="*/ 461096 h 2077532"/>
                    <a:gd name="connsiteX10" fmla="*/ 71677 w 360135"/>
                    <a:gd name="connsiteY10" fmla="*/ 29296 h 2077532"/>
                    <a:gd name="connsiteX0" fmla="*/ 71677 w 360381"/>
                    <a:gd name="connsiteY0" fmla="*/ 29296 h 2084003"/>
                    <a:gd name="connsiteX1" fmla="*/ 229157 w 360381"/>
                    <a:gd name="connsiteY1" fmla="*/ 39456 h 2084003"/>
                    <a:gd name="connsiteX2" fmla="*/ 345997 w 360381"/>
                    <a:gd name="connsiteY2" fmla="*/ 44536 h 2084003"/>
                    <a:gd name="connsiteX3" fmla="*/ 315517 w 360381"/>
                    <a:gd name="connsiteY3" fmla="*/ 217256 h 2084003"/>
                    <a:gd name="connsiteX4" fmla="*/ 295197 w 360381"/>
                    <a:gd name="connsiteY4" fmla="*/ 928456 h 2084003"/>
                    <a:gd name="connsiteX5" fmla="*/ 356157 w 360381"/>
                    <a:gd name="connsiteY5" fmla="*/ 1985096 h 2084003"/>
                    <a:gd name="connsiteX6" fmla="*/ 158037 w 360381"/>
                    <a:gd name="connsiteY6" fmla="*/ 2035896 h 2084003"/>
                    <a:gd name="connsiteX7" fmla="*/ 46277 w 360381"/>
                    <a:gd name="connsiteY7" fmla="*/ 1959696 h 2084003"/>
                    <a:gd name="connsiteX8" fmla="*/ 557 w 360381"/>
                    <a:gd name="connsiteY8" fmla="*/ 1212936 h 2084003"/>
                    <a:gd name="connsiteX9" fmla="*/ 20877 w 360381"/>
                    <a:gd name="connsiteY9" fmla="*/ 461096 h 2084003"/>
                    <a:gd name="connsiteX10" fmla="*/ 71677 w 360381"/>
                    <a:gd name="connsiteY10" fmla="*/ 29296 h 2084003"/>
                    <a:gd name="connsiteX0" fmla="*/ 71677 w 360381"/>
                    <a:gd name="connsiteY0" fmla="*/ 29296 h 2082740"/>
                    <a:gd name="connsiteX1" fmla="*/ 229157 w 360381"/>
                    <a:gd name="connsiteY1" fmla="*/ 39456 h 2082740"/>
                    <a:gd name="connsiteX2" fmla="*/ 345997 w 360381"/>
                    <a:gd name="connsiteY2" fmla="*/ 44536 h 2082740"/>
                    <a:gd name="connsiteX3" fmla="*/ 315517 w 360381"/>
                    <a:gd name="connsiteY3" fmla="*/ 217256 h 2082740"/>
                    <a:gd name="connsiteX4" fmla="*/ 295197 w 360381"/>
                    <a:gd name="connsiteY4" fmla="*/ 928456 h 2082740"/>
                    <a:gd name="connsiteX5" fmla="*/ 356157 w 360381"/>
                    <a:gd name="connsiteY5" fmla="*/ 1985096 h 2082740"/>
                    <a:gd name="connsiteX6" fmla="*/ 158037 w 360381"/>
                    <a:gd name="connsiteY6" fmla="*/ 2035896 h 2082740"/>
                    <a:gd name="connsiteX7" fmla="*/ 51357 w 360381"/>
                    <a:gd name="connsiteY7" fmla="*/ 1985096 h 2082740"/>
                    <a:gd name="connsiteX8" fmla="*/ 557 w 360381"/>
                    <a:gd name="connsiteY8" fmla="*/ 1212936 h 2082740"/>
                    <a:gd name="connsiteX9" fmla="*/ 20877 w 360381"/>
                    <a:gd name="connsiteY9" fmla="*/ 461096 h 2082740"/>
                    <a:gd name="connsiteX10" fmla="*/ 71677 w 360381"/>
                    <a:gd name="connsiteY10" fmla="*/ 29296 h 2082740"/>
                    <a:gd name="connsiteX0" fmla="*/ 71677 w 360280"/>
                    <a:gd name="connsiteY0" fmla="*/ 29296 h 2082740"/>
                    <a:gd name="connsiteX1" fmla="*/ 229157 w 360280"/>
                    <a:gd name="connsiteY1" fmla="*/ 39456 h 2082740"/>
                    <a:gd name="connsiteX2" fmla="*/ 345997 w 360280"/>
                    <a:gd name="connsiteY2" fmla="*/ 44536 h 2082740"/>
                    <a:gd name="connsiteX3" fmla="*/ 329917 w 360280"/>
                    <a:gd name="connsiteY3" fmla="*/ 213656 h 2082740"/>
                    <a:gd name="connsiteX4" fmla="*/ 295197 w 360280"/>
                    <a:gd name="connsiteY4" fmla="*/ 928456 h 2082740"/>
                    <a:gd name="connsiteX5" fmla="*/ 356157 w 360280"/>
                    <a:gd name="connsiteY5" fmla="*/ 1985096 h 2082740"/>
                    <a:gd name="connsiteX6" fmla="*/ 158037 w 360280"/>
                    <a:gd name="connsiteY6" fmla="*/ 2035896 h 2082740"/>
                    <a:gd name="connsiteX7" fmla="*/ 51357 w 360280"/>
                    <a:gd name="connsiteY7" fmla="*/ 1985096 h 2082740"/>
                    <a:gd name="connsiteX8" fmla="*/ 557 w 360280"/>
                    <a:gd name="connsiteY8" fmla="*/ 1212936 h 2082740"/>
                    <a:gd name="connsiteX9" fmla="*/ 20877 w 360280"/>
                    <a:gd name="connsiteY9" fmla="*/ 461096 h 2082740"/>
                    <a:gd name="connsiteX10" fmla="*/ 71677 w 360280"/>
                    <a:gd name="connsiteY10" fmla="*/ 29296 h 2082740"/>
                    <a:gd name="connsiteX0" fmla="*/ 57230 w 360233"/>
                    <a:gd name="connsiteY0" fmla="*/ 66352 h 2054996"/>
                    <a:gd name="connsiteX1" fmla="*/ 229110 w 360233"/>
                    <a:gd name="connsiteY1" fmla="*/ 11712 h 2054996"/>
                    <a:gd name="connsiteX2" fmla="*/ 345950 w 360233"/>
                    <a:gd name="connsiteY2" fmla="*/ 16792 h 2054996"/>
                    <a:gd name="connsiteX3" fmla="*/ 329870 w 360233"/>
                    <a:gd name="connsiteY3" fmla="*/ 185912 h 2054996"/>
                    <a:gd name="connsiteX4" fmla="*/ 295150 w 360233"/>
                    <a:gd name="connsiteY4" fmla="*/ 900712 h 2054996"/>
                    <a:gd name="connsiteX5" fmla="*/ 356110 w 360233"/>
                    <a:gd name="connsiteY5" fmla="*/ 1957352 h 2054996"/>
                    <a:gd name="connsiteX6" fmla="*/ 157990 w 360233"/>
                    <a:gd name="connsiteY6" fmla="*/ 2008152 h 2054996"/>
                    <a:gd name="connsiteX7" fmla="*/ 51310 w 360233"/>
                    <a:gd name="connsiteY7" fmla="*/ 1957352 h 2054996"/>
                    <a:gd name="connsiteX8" fmla="*/ 510 w 360233"/>
                    <a:gd name="connsiteY8" fmla="*/ 1185192 h 2054996"/>
                    <a:gd name="connsiteX9" fmla="*/ 20830 w 360233"/>
                    <a:gd name="connsiteY9" fmla="*/ 433352 h 2054996"/>
                    <a:gd name="connsiteX10" fmla="*/ 57230 w 360233"/>
                    <a:gd name="connsiteY10" fmla="*/ 66352 h 2054996"/>
                    <a:gd name="connsiteX0" fmla="*/ 57230 w 360233"/>
                    <a:gd name="connsiteY0" fmla="*/ 68148 h 2056792"/>
                    <a:gd name="connsiteX1" fmla="*/ 149910 w 360233"/>
                    <a:gd name="connsiteY1" fmla="*/ 9908 h 2056792"/>
                    <a:gd name="connsiteX2" fmla="*/ 345950 w 360233"/>
                    <a:gd name="connsiteY2" fmla="*/ 18588 h 2056792"/>
                    <a:gd name="connsiteX3" fmla="*/ 329870 w 360233"/>
                    <a:gd name="connsiteY3" fmla="*/ 187708 h 2056792"/>
                    <a:gd name="connsiteX4" fmla="*/ 295150 w 360233"/>
                    <a:gd name="connsiteY4" fmla="*/ 902508 h 2056792"/>
                    <a:gd name="connsiteX5" fmla="*/ 356110 w 360233"/>
                    <a:gd name="connsiteY5" fmla="*/ 1959148 h 2056792"/>
                    <a:gd name="connsiteX6" fmla="*/ 157990 w 360233"/>
                    <a:gd name="connsiteY6" fmla="*/ 2009948 h 2056792"/>
                    <a:gd name="connsiteX7" fmla="*/ 51310 w 360233"/>
                    <a:gd name="connsiteY7" fmla="*/ 1959148 h 2056792"/>
                    <a:gd name="connsiteX8" fmla="*/ 510 w 360233"/>
                    <a:gd name="connsiteY8" fmla="*/ 1186988 h 2056792"/>
                    <a:gd name="connsiteX9" fmla="*/ 20830 w 360233"/>
                    <a:gd name="connsiteY9" fmla="*/ 435148 h 2056792"/>
                    <a:gd name="connsiteX10" fmla="*/ 57230 w 360233"/>
                    <a:gd name="connsiteY10" fmla="*/ 68148 h 2056792"/>
                    <a:gd name="connsiteX0" fmla="*/ 57230 w 360233"/>
                    <a:gd name="connsiteY0" fmla="*/ 62730 h 2051374"/>
                    <a:gd name="connsiteX1" fmla="*/ 149910 w 360233"/>
                    <a:gd name="connsiteY1" fmla="*/ 4490 h 2051374"/>
                    <a:gd name="connsiteX2" fmla="*/ 345950 w 360233"/>
                    <a:gd name="connsiteY2" fmla="*/ 23970 h 2051374"/>
                    <a:gd name="connsiteX3" fmla="*/ 329870 w 360233"/>
                    <a:gd name="connsiteY3" fmla="*/ 182290 h 2051374"/>
                    <a:gd name="connsiteX4" fmla="*/ 295150 w 360233"/>
                    <a:gd name="connsiteY4" fmla="*/ 897090 h 2051374"/>
                    <a:gd name="connsiteX5" fmla="*/ 356110 w 360233"/>
                    <a:gd name="connsiteY5" fmla="*/ 1953730 h 2051374"/>
                    <a:gd name="connsiteX6" fmla="*/ 157990 w 360233"/>
                    <a:gd name="connsiteY6" fmla="*/ 2004530 h 2051374"/>
                    <a:gd name="connsiteX7" fmla="*/ 51310 w 360233"/>
                    <a:gd name="connsiteY7" fmla="*/ 1953730 h 2051374"/>
                    <a:gd name="connsiteX8" fmla="*/ 510 w 360233"/>
                    <a:gd name="connsiteY8" fmla="*/ 1181570 h 2051374"/>
                    <a:gd name="connsiteX9" fmla="*/ 20830 w 360233"/>
                    <a:gd name="connsiteY9" fmla="*/ 429730 h 2051374"/>
                    <a:gd name="connsiteX10" fmla="*/ 57230 w 360233"/>
                    <a:gd name="connsiteY10" fmla="*/ 62730 h 2051374"/>
                    <a:gd name="connsiteX0" fmla="*/ 57230 w 360233"/>
                    <a:gd name="connsiteY0" fmla="*/ 65447 h 2054091"/>
                    <a:gd name="connsiteX1" fmla="*/ 113910 w 360233"/>
                    <a:gd name="connsiteY1" fmla="*/ 3607 h 2054091"/>
                    <a:gd name="connsiteX2" fmla="*/ 345950 w 360233"/>
                    <a:gd name="connsiteY2" fmla="*/ 26687 h 2054091"/>
                    <a:gd name="connsiteX3" fmla="*/ 329870 w 360233"/>
                    <a:gd name="connsiteY3" fmla="*/ 185007 h 2054091"/>
                    <a:gd name="connsiteX4" fmla="*/ 295150 w 360233"/>
                    <a:gd name="connsiteY4" fmla="*/ 899807 h 2054091"/>
                    <a:gd name="connsiteX5" fmla="*/ 356110 w 360233"/>
                    <a:gd name="connsiteY5" fmla="*/ 1956447 h 2054091"/>
                    <a:gd name="connsiteX6" fmla="*/ 157990 w 360233"/>
                    <a:gd name="connsiteY6" fmla="*/ 2007247 h 2054091"/>
                    <a:gd name="connsiteX7" fmla="*/ 51310 w 360233"/>
                    <a:gd name="connsiteY7" fmla="*/ 1956447 h 2054091"/>
                    <a:gd name="connsiteX8" fmla="*/ 510 w 360233"/>
                    <a:gd name="connsiteY8" fmla="*/ 1184287 h 2054091"/>
                    <a:gd name="connsiteX9" fmla="*/ 20830 w 360233"/>
                    <a:gd name="connsiteY9" fmla="*/ 432447 h 2054091"/>
                    <a:gd name="connsiteX10" fmla="*/ 57230 w 360233"/>
                    <a:gd name="connsiteY10" fmla="*/ 65447 h 2054091"/>
                    <a:gd name="connsiteX0" fmla="*/ 57230 w 359983"/>
                    <a:gd name="connsiteY0" fmla="*/ 65447 h 2041494"/>
                    <a:gd name="connsiteX1" fmla="*/ 113910 w 359983"/>
                    <a:gd name="connsiteY1" fmla="*/ 3607 h 2041494"/>
                    <a:gd name="connsiteX2" fmla="*/ 345950 w 359983"/>
                    <a:gd name="connsiteY2" fmla="*/ 26687 h 2041494"/>
                    <a:gd name="connsiteX3" fmla="*/ 329870 w 359983"/>
                    <a:gd name="connsiteY3" fmla="*/ 185007 h 2041494"/>
                    <a:gd name="connsiteX4" fmla="*/ 295150 w 359983"/>
                    <a:gd name="connsiteY4" fmla="*/ 899807 h 2041494"/>
                    <a:gd name="connsiteX5" fmla="*/ 348910 w 359983"/>
                    <a:gd name="connsiteY5" fmla="*/ 1826847 h 2041494"/>
                    <a:gd name="connsiteX6" fmla="*/ 157990 w 359983"/>
                    <a:gd name="connsiteY6" fmla="*/ 2007247 h 2041494"/>
                    <a:gd name="connsiteX7" fmla="*/ 51310 w 359983"/>
                    <a:gd name="connsiteY7" fmla="*/ 1956447 h 2041494"/>
                    <a:gd name="connsiteX8" fmla="*/ 510 w 359983"/>
                    <a:gd name="connsiteY8" fmla="*/ 1184287 h 2041494"/>
                    <a:gd name="connsiteX9" fmla="*/ 20830 w 359983"/>
                    <a:gd name="connsiteY9" fmla="*/ 432447 h 2041494"/>
                    <a:gd name="connsiteX10" fmla="*/ 57230 w 359983"/>
                    <a:gd name="connsiteY10" fmla="*/ 65447 h 2041494"/>
                    <a:gd name="connsiteX0" fmla="*/ 57230 w 359983"/>
                    <a:gd name="connsiteY0" fmla="*/ 65447 h 2045432"/>
                    <a:gd name="connsiteX1" fmla="*/ 113910 w 359983"/>
                    <a:gd name="connsiteY1" fmla="*/ 3607 h 2045432"/>
                    <a:gd name="connsiteX2" fmla="*/ 345950 w 359983"/>
                    <a:gd name="connsiteY2" fmla="*/ 26687 h 2045432"/>
                    <a:gd name="connsiteX3" fmla="*/ 329870 w 359983"/>
                    <a:gd name="connsiteY3" fmla="*/ 185007 h 2045432"/>
                    <a:gd name="connsiteX4" fmla="*/ 295150 w 359983"/>
                    <a:gd name="connsiteY4" fmla="*/ 899807 h 2045432"/>
                    <a:gd name="connsiteX5" fmla="*/ 348910 w 359983"/>
                    <a:gd name="connsiteY5" fmla="*/ 1826847 h 2045432"/>
                    <a:gd name="connsiteX6" fmla="*/ 287590 w 359983"/>
                    <a:gd name="connsiteY6" fmla="*/ 2014447 h 2045432"/>
                    <a:gd name="connsiteX7" fmla="*/ 51310 w 359983"/>
                    <a:gd name="connsiteY7" fmla="*/ 1956447 h 2045432"/>
                    <a:gd name="connsiteX8" fmla="*/ 510 w 359983"/>
                    <a:gd name="connsiteY8" fmla="*/ 1184287 h 2045432"/>
                    <a:gd name="connsiteX9" fmla="*/ 20830 w 359983"/>
                    <a:gd name="connsiteY9" fmla="*/ 432447 h 2045432"/>
                    <a:gd name="connsiteX10" fmla="*/ 57230 w 359983"/>
                    <a:gd name="connsiteY10" fmla="*/ 65447 h 2045432"/>
                    <a:gd name="connsiteX0" fmla="*/ 57230 w 359983"/>
                    <a:gd name="connsiteY0" fmla="*/ 65447 h 2049592"/>
                    <a:gd name="connsiteX1" fmla="*/ 113910 w 359983"/>
                    <a:gd name="connsiteY1" fmla="*/ 3607 h 2049592"/>
                    <a:gd name="connsiteX2" fmla="*/ 345950 w 359983"/>
                    <a:gd name="connsiteY2" fmla="*/ 26687 h 2049592"/>
                    <a:gd name="connsiteX3" fmla="*/ 329870 w 359983"/>
                    <a:gd name="connsiteY3" fmla="*/ 185007 h 2049592"/>
                    <a:gd name="connsiteX4" fmla="*/ 295150 w 359983"/>
                    <a:gd name="connsiteY4" fmla="*/ 899807 h 2049592"/>
                    <a:gd name="connsiteX5" fmla="*/ 348910 w 359983"/>
                    <a:gd name="connsiteY5" fmla="*/ 1826847 h 2049592"/>
                    <a:gd name="connsiteX6" fmla="*/ 287590 w 359983"/>
                    <a:gd name="connsiteY6" fmla="*/ 2014447 h 2049592"/>
                    <a:gd name="connsiteX7" fmla="*/ 51310 w 359983"/>
                    <a:gd name="connsiteY7" fmla="*/ 1963647 h 2049592"/>
                    <a:gd name="connsiteX8" fmla="*/ 510 w 359983"/>
                    <a:gd name="connsiteY8" fmla="*/ 1184287 h 2049592"/>
                    <a:gd name="connsiteX9" fmla="*/ 20830 w 359983"/>
                    <a:gd name="connsiteY9" fmla="*/ 432447 h 2049592"/>
                    <a:gd name="connsiteX10" fmla="*/ 57230 w 359983"/>
                    <a:gd name="connsiteY10" fmla="*/ 65447 h 2049592"/>
                    <a:gd name="connsiteX0" fmla="*/ 57230 w 359983"/>
                    <a:gd name="connsiteY0" fmla="*/ 65447 h 2037738"/>
                    <a:gd name="connsiteX1" fmla="*/ 113910 w 359983"/>
                    <a:gd name="connsiteY1" fmla="*/ 3607 h 2037738"/>
                    <a:gd name="connsiteX2" fmla="*/ 345950 w 359983"/>
                    <a:gd name="connsiteY2" fmla="*/ 26687 h 2037738"/>
                    <a:gd name="connsiteX3" fmla="*/ 329870 w 359983"/>
                    <a:gd name="connsiteY3" fmla="*/ 185007 h 2037738"/>
                    <a:gd name="connsiteX4" fmla="*/ 295150 w 359983"/>
                    <a:gd name="connsiteY4" fmla="*/ 899807 h 2037738"/>
                    <a:gd name="connsiteX5" fmla="*/ 348910 w 359983"/>
                    <a:gd name="connsiteY5" fmla="*/ 1826847 h 2037738"/>
                    <a:gd name="connsiteX6" fmla="*/ 287590 w 359983"/>
                    <a:gd name="connsiteY6" fmla="*/ 2014447 h 2037738"/>
                    <a:gd name="connsiteX7" fmla="*/ 47710 w 359983"/>
                    <a:gd name="connsiteY7" fmla="*/ 1942047 h 2037738"/>
                    <a:gd name="connsiteX8" fmla="*/ 510 w 359983"/>
                    <a:gd name="connsiteY8" fmla="*/ 1184287 h 2037738"/>
                    <a:gd name="connsiteX9" fmla="*/ 20830 w 359983"/>
                    <a:gd name="connsiteY9" fmla="*/ 432447 h 2037738"/>
                    <a:gd name="connsiteX10" fmla="*/ 57230 w 359983"/>
                    <a:gd name="connsiteY10" fmla="*/ 65447 h 2037738"/>
                    <a:gd name="connsiteX0" fmla="*/ 57230 w 359983"/>
                    <a:gd name="connsiteY0" fmla="*/ 65447 h 2042325"/>
                    <a:gd name="connsiteX1" fmla="*/ 113910 w 359983"/>
                    <a:gd name="connsiteY1" fmla="*/ 3607 h 2042325"/>
                    <a:gd name="connsiteX2" fmla="*/ 345950 w 359983"/>
                    <a:gd name="connsiteY2" fmla="*/ 26687 h 2042325"/>
                    <a:gd name="connsiteX3" fmla="*/ 329870 w 359983"/>
                    <a:gd name="connsiteY3" fmla="*/ 185007 h 2042325"/>
                    <a:gd name="connsiteX4" fmla="*/ 295150 w 359983"/>
                    <a:gd name="connsiteY4" fmla="*/ 899807 h 2042325"/>
                    <a:gd name="connsiteX5" fmla="*/ 348910 w 359983"/>
                    <a:gd name="connsiteY5" fmla="*/ 1826847 h 2042325"/>
                    <a:gd name="connsiteX6" fmla="*/ 309190 w 359983"/>
                    <a:gd name="connsiteY6" fmla="*/ 2021647 h 2042325"/>
                    <a:gd name="connsiteX7" fmla="*/ 47710 w 359983"/>
                    <a:gd name="connsiteY7" fmla="*/ 1942047 h 2042325"/>
                    <a:gd name="connsiteX8" fmla="*/ 510 w 359983"/>
                    <a:gd name="connsiteY8" fmla="*/ 1184287 h 2042325"/>
                    <a:gd name="connsiteX9" fmla="*/ 20830 w 359983"/>
                    <a:gd name="connsiteY9" fmla="*/ 432447 h 2042325"/>
                    <a:gd name="connsiteX10" fmla="*/ 57230 w 359983"/>
                    <a:gd name="connsiteY10" fmla="*/ 65447 h 2042325"/>
                    <a:gd name="connsiteX0" fmla="*/ 57230 w 359414"/>
                    <a:gd name="connsiteY0" fmla="*/ 65447 h 2042325"/>
                    <a:gd name="connsiteX1" fmla="*/ 113910 w 359414"/>
                    <a:gd name="connsiteY1" fmla="*/ 3607 h 2042325"/>
                    <a:gd name="connsiteX2" fmla="*/ 345950 w 359414"/>
                    <a:gd name="connsiteY2" fmla="*/ 26687 h 2042325"/>
                    <a:gd name="connsiteX3" fmla="*/ 329870 w 359414"/>
                    <a:gd name="connsiteY3" fmla="*/ 185007 h 2042325"/>
                    <a:gd name="connsiteX4" fmla="*/ 315470 w 359414"/>
                    <a:gd name="connsiteY4" fmla="*/ 904887 h 2042325"/>
                    <a:gd name="connsiteX5" fmla="*/ 348910 w 359414"/>
                    <a:gd name="connsiteY5" fmla="*/ 1826847 h 2042325"/>
                    <a:gd name="connsiteX6" fmla="*/ 309190 w 359414"/>
                    <a:gd name="connsiteY6" fmla="*/ 2021647 h 2042325"/>
                    <a:gd name="connsiteX7" fmla="*/ 47710 w 359414"/>
                    <a:gd name="connsiteY7" fmla="*/ 1942047 h 2042325"/>
                    <a:gd name="connsiteX8" fmla="*/ 510 w 359414"/>
                    <a:gd name="connsiteY8" fmla="*/ 1184287 h 2042325"/>
                    <a:gd name="connsiteX9" fmla="*/ 20830 w 359414"/>
                    <a:gd name="connsiteY9" fmla="*/ 432447 h 2042325"/>
                    <a:gd name="connsiteX10" fmla="*/ 57230 w 359414"/>
                    <a:gd name="connsiteY10" fmla="*/ 65447 h 2042325"/>
                    <a:gd name="connsiteX0" fmla="*/ 57230 w 372638"/>
                    <a:gd name="connsiteY0" fmla="*/ 69809 h 2046687"/>
                    <a:gd name="connsiteX1" fmla="*/ 113910 w 372638"/>
                    <a:gd name="connsiteY1" fmla="*/ 7969 h 2046687"/>
                    <a:gd name="connsiteX2" fmla="*/ 361190 w 372638"/>
                    <a:gd name="connsiteY2" fmla="*/ 20889 h 2046687"/>
                    <a:gd name="connsiteX3" fmla="*/ 329870 w 372638"/>
                    <a:gd name="connsiteY3" fmla="*/ 189369 h 2046687"/>
                    <a:gd name="connsiteX4" fmla="*/ 315470 w 372638"/>
                    <a:gd name="connsiteY4" fmla="*/ 909249 h 2046687"/>
                    <a:gd name="connsiteX5" fmla="*/ 348910 w 372638"/>
                    <a:gd name="connsiteY5" fmla="*/ 1831209 h 2046687"/>
                    <a:gd name="connsiteX6" fmla="*/ 309190 w 372638"/>
                    <a:gd name="connsiteY6" fmla="*/ 2026009 h 2046687"/>
                    <a:gd name="connsiteX7" fmla="*/ 47710 w 372638"/>
                    <a:gd name="connsiteY7" fmla="*/ 1946409 h 2046687"/>
                    <a:gd name="connsiteX8" fmla="*/ 510 w 372638"/>
                    <a:gd name="connsiteY8" fmla="*/ 1188649 h 2046687"/>
                    <a:gd name="connsiteX9" fmla="*/ 20830 w 372638"/>
                    <a:gd name="connsiteY9" fmla="*/ 436809 h 2046687"/>
                    <a:gd name="connsiteX10" fmla="*/ 57230 w 372638"/>
                    <a:gd name="connsiteY10" fmla="*/ 69809 h 2046687"/>
                    <a:gd name="connsiteX0" fmla="*/ 57230 w 373707"/>
                    <a:gd name="connsiteY0" fmla="*/ 70112 h 2046990"/>
                    <a:gd name="connsiteX1" fmla="*/ 113910 w 373707"/>
                    <a:gd name="connsiteY1" fmla="*/ 8272 h 2046990"/>
                    <a:gd name="connsiteX2" fmla="*/ 361190 w 373707"/>
                    <a:gd name="connsiteY2" fmla="*/ 21192 h 2046990"/>
                    <a:gd name="connsiteX3" fmla="*/ 334950 w 373707"/>
                    <a:gd name="connsiteY3" fmla="*/ 194752 h 2046990"/>
                    <a:gd name="connsiteX4" fmla="*/ 315470 w 373707"/>
                    <a:gd name="connsiteY4" fmla="*/ 909552 h 2046990"/>
                    <a:gd name="connsiteX5" fmla="*/ 348910 w 373707"/>
                    <a:gd name="connsiteY5" fmla="*/ 1831512 h 2046990"/>
                    <a:gd name="connsiteX6" fmla="*/ 309190 w 373707"/>
                    <a:gd name="connsiteY6" fmla="*/ 2026312 h 2046990"/>
                    <a:gd name="connsiteX7" fmla="*/ 47710 w 373707"/>
                    <a:gd name="connsiteY7" fmla="*/ 1946712 h 2046990"/>
                    <a:gd name="connsiteX8" fmla="*/ 510 w 373707"/>
                    <a:gd name="connsiteY8" fmla="*/ 1188952 h 2046990"/>
                    <a:gd name="connsiteX9" fmla="*/ 20830 w 373707"/>
                    <a:gd name="connsiteY9" fmla="*/ 437112 h 2046990"/>
                    <a:gd name="connsiteX10" fmla="*/ 57230 w 373707"/>
                    <a:gd name="connsiteY10" fmla="*/ 70112 h 2046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3707" h="2046990">
                      <a:moveTo>
                        <a:pt x="57230" y="70112"/>
                      </a:moveTo>
                      <a:cubicBezTo>
                        <a:pt x="72743" y="-1361"/>
                        <a:pt x="63250" y="16425"/>
                        <a:pt x="113910" y="8272"/>
                      </a:cubicBezTo>
                      <a:cubicBezTo>
                        <a:pt x="164570" y="119"/>
                        <a:pt x="324350" y="-9888"/>
                        <a:pt x="361190" y="21192"/>
                      </a:cubicBezTo>
                      <a:cubicBezTo>
                        <a:pt x="398030" y="52272"/>
                        <a:pt x="342570" y="46692"/>
                        <a:pt x="334950" y="194752"/>
                      </a:cubicBezTo>
                      <a:cubicBezTo>
                        <a:pt x="327330" y="342812"/>
                        <a:pt x="313143" y="636759"/>
                        <a:pt x="315470" y="909552"/>
                      </a:cubicBezTo>
                      <a:cubicBezTo>
                        <a:pt x="317797" y="1182345"/>
                        <a:pt x="349957" y="1645385"/>
                        <a:pt x="348910" y="1831512"/>
                      </a:cubicBezTo>
                      <a:cubicBezTo>
                        <a:pt x="347863" y="2017639"/>
                        <a:pt x="359390" y="2007112"/>
                        <a:pt x="309190" y="2026312"/>
                      </a:cubicBezTo>
                      <a:cubicBezTo>
                        <a:pt x="258990" y="2045512"/>
                        <a:pt x="99157" y="2086272"/>
                        <a:pt x="47710" y="1946712"/>
                      </a:cubicBezTo>
                      <a:cubicBezTo>
                        <a:pt x="-3737" y="1807152"/>
                        <a:pt x="3897" y="1450572"/>
                        <a:pt x="510" y="1188952"/>
                      </a:cubicBezTo>
                      <a:cubicBezTo>
                        <a:pt x="-2877" y="927332"/>
                        <a:pt x="11377" y="623585"/>
                        <a:pt x="20830" y="437112"/>
                      </a:cubicBezTo>
                      <a:cubicBezTo>
                        <a:pt x="30283" y="250639"/>
                        <a:pt x="41717" y="141585"/>
                        <a:pt x="57230" y="7011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5553732C-933C-4C2B-A43F-CC70714EC147}"/>
                  </a:ext>
                </a:extLst>
              </p:cNvPr>
              <p:cNvSpPr txBox="1"/>
              <p:nvPr/>
            </p:nvSpPr>
            <p:spPr>
              <a:xfrm>
                <a:off x="579727" y="4916466"/>
                <a:ext cx="702925" cy="593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52</a:t>
                </a:r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773D30E1-F7F0-4B15-A627-219245EC9150}"/>
              </a:ext>
            </a:extLst>
          </p:cNvPr>
          <p:cNvGrpSpPr/>
          <p:nvPr/>
        </p:nvGrpSpPr>
        <p:grpSpPr>
          <a:xfrm>
            <a:off x="886423" y="3584072"/>
            <a:ext cx="2315327" cy="2584709"/>
            <a:chOff x="886423" y="3584072"/>
            <a:chExt cx="2315327" cy="2584709"/>
          </a:xfrm>
        </p:grpSpPr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E8D1932F-5DFB-4510-8245-8B28C8FB5BB8}"/>
                </a:ext>
              </a:extLst>
            </p:cNvPr>
            <p:cNvGrpSpPr/>
            <p:nvPr/>
          </p:nvGrpSpPr>
          <p:grpSpPr>
            <a:xfrm rot="21371729">
              <a:off x="2381046" y="4054844"/>
              <a:ext cx="820704" cy="2113937"/>
              <a:chOff x="2386133" y="4058792"/>
              <a:chExt cx="820704" cy="2113937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C9C63FB5-94C4-4882-AC81-B9778142CD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6133" y="5868957"/>
                <a:ext cx="127030" cy="303772"/>
              </a:xfrm>
              <a:prstGeom prst="line">
                <a:avLst/>
              </a:prstGeom>
              <a:ln w="762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E5DFD13A-0FFE-4ADB-8865-588BAD9B13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27686" y="4384245"/>
                <a:ext cx="534316" cy="1446835"/>
              </a:xfrm>
              <a:prstGeom prst="line">
                <a:avLst/>
              </a:prstGeom>
              <a:ln w="19050">
                <a:solidFill>
                  <a:schemeClr val="accent4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6C4DC43B-E4F4-46B6-9A73-C79DD59774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9807" y="4058792"/>
                <a:ext cx="127030" cy="303772"/>
              </a:xfrm>
              <a:prstGeom prst="line">
                <a:avLst/>
              </a:prstGeom>
              <a:ln w="762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E405E934-5799-4E7E-AA53-2B645B65D6AE}"/>
                </a:ext>
              </a:extLst>
            </p:cNvPr>
            <p:cNvGrpSpPr/>
            <p:nvPr/>
          </p:nvGrpSpPr>
          <p:grpSpPr>
            <a:xfrm>
              <a:off x="886423" y="3584072"/>
              <a:ext cx="672897" cy="2106079"/>
              <a:chOff x="2533940" y="4058792"/>
              <a:chExt cx="672897" cy="2106079"/>
            </a:xfrm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E447559F-3E7F-4B27-94D5-6FD386F314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33940" y="5898785"/>
                <a:ext cx="64279" cy="266086"/>
              </a:xfrm>
              <a:prstGeom prst="line">
                <a:avLst/>
              </a:prstGeom>
              <a:ln w="762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6217F223-7225-4C7F-ADF2-716FEDE939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14273" y="5090701"/>
                <a:ext cx="262602" cy="761213"/>
              </a:xfrm>
              <a:prstGeom prst="line">
                <a:avLst/>
              </a:prstGeom>
              <a:ln w="19050">
                <a:solidFill>
                  <a:schemeClr val="accent4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D9294A3B-E71B-4B06-92E5-22D42B407F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95580" y="4058792"/>
                <a:ext cx="311257" cy="981736"/>
              </a:xfrm>
              <a:prstGeom prst="line">
                <a:avLst/>
              </a:prstGeom>
              <a:ln w="762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Graphic 3" descr="Truck">
            <a:extLst>
              <a:ext uri="{FF2B5EF4-FFF2-40B4-BE49-F238E27FC236}">
                <a16:creationId xmlns:a16="http://schemas.microsoft.com/office/drawing/2014/main" id="{2CCBB530-C8BE-40E6-B5CD-AA7DF73FCA0D}"/>
              </a:ext>
            </a:extLst>
          </p:cNvPr>
          <p:cNvGrpSpPr/>
          <p:nvPr/>
        </p:nvGrpSpPr>
        <p:grpSpPr>
          <a:xfrm>
            <a:off x="10403618" y="-59379"/>
            <a:ext cx="723618" cy="723618"/>
            <a:chOff x="10403618" y="-59379"/>
            <a:chExt cx="723618" cy="723618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8D13A37-4BA8-4C98-90EC-B04A62BB859E}"/>
                </a:ext>
              </a:extLst>
            </p:cNvPr>
            <p:cNvSpPr/>
            <p:nvPr/>
          </p:nvSpPr>
          <p:spPr>
            <a:xfrm>
              <a:off x="10501607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57283DC-34D8-4C64-98AC-6E33BCD6E956}"/>
                </a:ext>
              </a:extLst>
            </p:cNvPr>
            <p:cNvSpPr/>
            <p:nvPr/>
          </p:nvSpPr>
          <p:spPr>
            <a:xfrm>
              <a:off x="10938793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5F26033-581D-4FA9-9D77-77A2289541CF}"/>
                </a:ext>
              </a:extLst>
            </p:cNvPr>
            <p:cNvSpPr/>
            <p:nvPr/>
          </p:nvSpPr>
          <p:spPr>
            <a:xfrm>
              <a:off x="10433768" y="121525"/>
              <a:ext cx="422110" cy="180904"/>
            </a:xfrm>
            <a:custGeom>
              <a:avLst/>
              <a:gdLst>
                <a:gd name="connsiteX0" fmla="*/ 0 w 422110"/>
                <a:gd name="connsiteY0" fmla="*/ 0 h 180904"/>
                <a:gd name="connsiteX1" fmla="*/ 422111 w 422110"/>
                <a:gd name="connsiteY1" fmla="*/ 0 h 180904"/>
                <a:gd name="connsiteX2" fmla="*/ 422111 w 422110"/>
                <a:gd name="connsiteY2" fmla="*/ 180905 h 180904"/>
                <a:gd name="connsiteX3" fmla="*/ 0 w 422110"/>
                <a:gd name="connsiteY3" fmla="*/ 180905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10" h="180904">
                  <a:moveTo>
                    <a:pt x="0" y="0"/>
                  </a:moveTo>
                  <a:lnTo>
                    <a:pt x="422111" y="0"/>
                  </a:lnTo>
                  <a:lnTo>
                    <a:pt x="422111" y="180905"/>
                  </a:lnTo>
                  <a:lnTo>
                    <a:pt x="0" y="180905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F164E7B-3FFC-437C-A5A8-03208E50CAC6}"/>
                </a:ext>
              </a:extLst>
            </p:cNvPr>
            <p:cNvSpPr/>
            <p:nvPr/>
          </p:nvSpPr>
          <p:spPr>
            <a:xfrm>
              <a:off x="10886030" y="166751"/>
              <a:ext cx="211055" cy="271356"/>
            </a:xfrm>
            <a:custGeom>
              <a:avLst/>
              <a:gdLst>
                <a:gd name="connsiteX0" fmla="*/ 30151 w 211055"/>
                <a:gd name="connsiteY0" fmla="*/ 30151 h 271356"/>
                <a:gd name="connsiteX1" fmla="*/ 75377 w 211055"/>
                <a:gd name="connsiteY1" fmla="*/ 30151 h 271356"/>
                <a:gd name="connsiteX2" fmla="*/ 104020 w 211055"/>
                <a:gd name="connsiteY2" fmla="*/ 52010 h 271356"/>
                <a:gd name="connsiteX3" fmla="*/ 119095 w 211055"/>
                <a:gd name="connsiteY3" fmla="*/ 104020 h 271356"/>
                <a:gd name="connsiteX4" fmla="*/ 119849 w 211055"/>
                <a:gd name="connsiteY4" fmla="*/ 105528 h 271356"/>
                <a:gd name="connsiteX5" fmla="*/ 30151 w 211055"/>
                <a:gd name="connsiteY5" fmla="*/ 105528 h 271356"/>
                <a:gd name="connsiteX6" fmla="*/ 30151 w 211055"/>
                <a:gd name="connsiteY6" fmla="*/ 30151 h 271356"/>
                <a:gd name="connsiteX7" fmla="*/ 75377 w 211055"/>
                <a:gd name="connsiteY7" fmla="*/ 0 h 271356"/>
                <a:gd name="connsiteX8" fmla="*/ 0 w 211055"/>
                <a:gd name="connsiteY8" fmla="*/ 0 h 271356"/>
                <a:gd name="connsiteX9" fmla="*/ 0 w 211055"/>
                <a:gd name="connsiteY9" fmla="*/ 105528 h 271356"/>
                <a:gd name="connsiteX10" fmla="*/ 0 w 211055"/>
                <a:gd name="connsiteY10" fmla="*/ 150754 h 271356"/>
                <a:gd name="connsiteX11" fmla="*/ 0 w 211055"/>
                <a:gd name="connsiteY11" fmla="*/ 271357 h 271356"/>
                <a:gd name="connsiteX12" fmla="*/ 30151 w 211055"/>
                <a:gd name="connsiteY12" fmla="*/ 271357 h 271356"/>
                <a:gd name="connsiteX13" fmla="*/ 105528 w 211055"/>
                <a:gd name="connsiteY13" fmla="*/ 195980 h 271356"/>
                <a:gd name="connsiteX14" fmla="*/ 180905 w 211055"/>
                <a:gd name="connsiteY14" fmla="*/ 271357 h 271356"/>
                <a:gd name="connsiteX15" fmla="*/ 211055 w 211055"/>
                <a:gd name="connsiteY15" fmla="*/ 241206 h 271356"/>
                <a:gd name="connsiteX16" fmla="*/ 211055 w 211055"/>
                <a:gd name="connsiteY16" fmla="*/ 165829 h 271356"/>
                <a:gd name="connsiteX17" fmla="*/ 198995 w 211055"/>
                <a:gd name="connsiteY17" fmla="*/ 141709 h 271356"/>
                <a:gd name="connsiteX18" fmla="*/ 159045 w 211055"/>
                <a:gd name="connsiteY18" fmla="*/ 111558 h 271356"/>
                <a:gd name="connsiteX19" fmla="*/ 148492 w 211055"/>
                <a:gd name="connsiteY19" fmla="*/ 95729 h 271356"/>
                <a:gd name="connsiteX20" fmla="*/ 133417 w 211055"/>
                <a:gd name="connsiteY20" fmla="*/ 43719 h 271356"/>
                <a:gd name="connsiteX21" fmla="*/ 75377 w 211055"/>
                <a:gd name="connsiteY21" fmla="*/ 0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30151" y="30151"/>
                  </a:move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lnTo>
                    <a:pt x="30151" y="30151"/>
                  </a:lnTo>
                  <a:close/>
                  <a:moveTo>
                    <a:pt x="75377" y="0"/>
                  </a:move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1759" y="0"/>
                    <a:pt x="75377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4E4789F-0EE4-460C-8698-8628A0741D8E}"/>
                </a:ext>
              </a:extLst>
            </p:cNvPr>
            <p:cNvSpPr/>
            <p:nvPr/>
          </p:nvSpPr>
          <p:spPr>
            <a:xfrm>
              <a:off x="10433768" y="332580"/>
              <a:ext cx="422110" cy="105527"/>
            </a:xfrm>
            <a:custGeom>
              <a:avLst/>
              <a:gdLst>
                <a:gd name="connsiteX0" fmla="*/ 422111 w 422110"/>
                <a:gd name="connsiteY0" fmla="*/ 105528 h 105527"/>
                <a:gd name="connsiteX1" fmla="*/ 195980 w 422110"/>
                <a:gd name="connsiteY1" fmla="*/ 105528 h 105527"/>
                <a:gd name="connsiteX2" fmla="*/ 120603 w 422110"/>
                <a:gd name="connsiteY2" fmla="*/ 30151 h 105527"/>
                <a:gd name="connsiteX3" fmla="*/ 45226 w 422110"/>
                <a:gd name="connsiteY3" fmla="*/ 105528 h 105527"/>
                <a:gd name="connsiteX4" fmla="*/ 0 w 422110"/>
                <a:gd name="connsiteY4" fmla="*/ 105528 h 105527"/>
                <a:gd name="connsiteX5" fmla="*/ 0 w 422110"/>
                <a:gd name="connsiteY5" fmla="*/ 0 h 105527"/>
                <a:gd name="connsiteX6" fmla="*/ 422111 w 422110"/>
                <a:gd name="connsiteY6" fmla="*/ 0 h 105527"/>
                <a:gd name="connsiteX7" fmla="*/ 422111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422111" y="105528"/>
                  </a:moveTo>
                  <a:lnTo>
                    <a:pt x="195980" y="105528"/>
                  </a:lnTo>
                  <a:cubicBezTo>
                    <a:pt x="195980" y="64070"/>
                    <a:pt x="162060" y="30151"/>
                    <a:pt x="120603" y="30151"/>
                  </a:cubicBezTo>
                  <a:cubicBezTo>
                    <a:pt x="79146" y="30151"/>
                    <a:pt x="45226" y="64070"/>
                    <a:pt x="45226" y="105528"/>
                  </a:cubicBezTo>
                  <a:lnTo>
                    <a:pt x="0" y="105528"/>
                  </a:lnTo>
                  <a:lnTo>
                    <a:pt x="0" y="0"/>
                  </a:lnTo>
                  <a:lnTo>
                    <a:pt x="422111" y="0"/>
                  </a:lnTo>
                  <a:lnTo>
                    <a:pt x="42211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aphic 6" descr="Car">
            <a:extLst>
              <a:ext uri="{FF2B5EF4-FFF2-40B4-BE49-F238E27FC236}">
                <a16:creationId xmlns:a16="http://schemas.microsoft.com/office/drawing/2014/main" id="{8508CE0A-F094-46DE-9664-88FA09193832}"/>
              </a:ext>
            </a:extLst>
          </p:cNvPr>
          <p:cNvGrpSpPr/>
          <p:nvPr/>
        </p:nvGrpSpPr>
        <p:grpSpPr>
          <a:xfrm>
            <a:off x="10797413" y="359863"/>
            <a:ext cx="723618" cy="723618"/>
            <a:chOff x="10797413" y="359863"/>
            <a:chExt cx="723618" cy="723618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C79E1F9-119E-4872-8C30-31D63035F819}"/>
                </a:ext>
              </a:extLst>
            </p:cNvPr>
            <p:cNvSpPr/>
            <p:nvPr/>
          </p:nvSpPr>
          <p:spPr>
            <a:xfrm>
              <a:off x="10918016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BACBE7E-E172-4F64-B907-4E43CF3C12B2}"/>
                </a:ext>
              </a:extLst>
            </p:cNvPr>
            <p:cNvSpPr/>
            <p:nvPr/>
          </p:nvSpPr>
          <p:spPr>
            <a:xfrm>
              <a:off x="11279825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E2DFBE-9E0A-4816-972A-732996A15824}"/>
                </a:ext>
              </a:extLst>
            </p:cNvPr>
            <p:cNvSpPr/>
            <p:nvPr/>
          </p:nvSpPr>
          <p:spPr>
            <a:xfrm>
              <a:off x="10827563" y="555842"/>
              <a:ext cx="663316" cy="271356"/>
            </a:xfrm>
            <a:custGeom>
              <a:avLst/>
              <a:gdLst>
                <a:gd name="connsiteX0" fmla="*/ 263819 w 663316"/>
                <a:gd name="connsiteY0" fmla="*/ 120603 h 271356"/>
                <a:gd name="connsiteX1" fmla="*/ 263819 w 663316"/>
                <a:gd name="connsiteY1" fmla="*/ 30151 h 271356"/>
                <a:gd name="connsiteX2" fmla="*/ 367085 w 663316"/>
                <a:gd name="connsiteY2" fmla="*/ 30151 h 271356"/>
                <a:gd name="connsiteX3" fmla="*/ 388191 w 663316"/>
                <a:gd name="connsiteY3" fmla="*/ 39196 h 271356"/>
                <a:gd name="connsiteX4" fmla="*/ 469598 w 663316"/>
                <a:gd name="connsiteY4" fmla="*/ 120603 h 271356"/>
                <a:gd name="connsiteX5" fmla="*/ 263819 w 663316"/>
                <a:gd name="connsiteY5" fmla="*/ 120603 h 271356"/>
                <a:gd name="connsiteX6" fmla="*/ 233668 w 663316"/>
                <a:gd name="connsiteY6" fmla="*/ 120603 h 271356"/>
                <a:gd name="connsiteX7" fmla="*/ 42965 w 663316"/>
                <a:gd name="connsiteY7" fmla="*/ 120603 h 271356"/>
                <a:gd name="connsiteX8" fmla="*/ 124372 w 663316"/>
                <a:gd name="connsiteY8" fmla="*/ 39196 h 271356"/>
                <a:gd name="connsiteX9" fmla="*/ 145477 w 663316"/>
                <a:gd name="connsiteY9" fmla="*/ 30151 h 271356"/>
                <a:gd name="connsiteX10" fmla="*/ 233668 w 663316"/>
                <a:gd name="connsiteY10" fmla="*/ 30151 h 271356"/>
                <a:gd name="connsiteX11" fmla="*/ 233668 w 663316"/>
                <a:gd name="connsiteY11" fmla="*/ 120603 h 271356"/>
                <a:gd name="connsiteX12" fmla="*/ 587940 w 663316"/>
                <a:gd name="connsiteY12" fmla="*/ 120603 h 271356"/>
                <a:gd name="connsiteX13" fmla="*/ 525377 w 663316"/>
                <a:gd name="connsiteY13" fmla="*/ 120603 h 271356"/>
                <a:gd name="connsiteX14" fmla="*/ 504271 w 663316"/>
                <a:gd name="connsiteY14" fmla="*/ 111558 h 271356"/>
                <a:gd name="connsiteX15" fmla="*/ 409296 w 663316"/>
                <a:gd name="connsiteY15" fmla="*/ 17337 h 271356"/>
                <a:gd name="connsiteX16" fmla="*/ 366332 w 663316"/>
                <a:gd name="connsiteY16" fmla="*/ 0 h 271356"/>
                <a:gd name="connsiteX17" fmla="*/ 145477 w 663316"/>
                <a:gd name="connsiteY17" fmla="*/ 0 h 271356"/>
                <a:gd name="connsiteX18" fmla="*/ 102513 w 663316"/>
                <a:gd name="connsiteY18" fmla="*/ 17337 h 271356"/>
                <a:gd name="connsiteX19" fmla="*/ 9045 w 663316"/>
                <a:gd name="connsiteY19" fmla="*/ 111558 h 271356"/>
                <a:gd name="connsiteX20" fmla="*/ 0 w 663316"/>
                <a:gd name="connsiteY20" fmla="*/ 133417 h 271356"/>
                <a:gd name="connsiteX21" fmla="*/ 0 w 663316"/>
                <a:gd name="connsiteY21" fmla="*/ 211055 h 271356"/>
                <a:gd name="connsiteX22" fmla="*/ 60302 w 663316"/>
                <a:gd name="connsiteY22" fmla="*/ 271357 h 271356"/>
                <a:gd name="connsiteX23" fmla="*/ 67839 w 663316"/>
                <a:gd name="connsiteY23" fmla="*/ 271357 h 271356"/>
                <a:gd name="connsiteX24" fmla="*/ 150754 w 663316"/>
                <a:gd name="connsiteY24" fmla="*/ 188442 h 271356"/>
                <a:gd name="connsiteX25" fmla="*/ 233668 w 663316"/>
                <a:gd name="connsiteY25" fmla="*/ 271357 h 271356"/>
                <a:gd name="connsiteX26" fmla="*/ 429648 w 663316"/>
                <a:gd name="connsiteY26" fmla="*/ 271357 h 271356"/>
                <a:gd name="connsiteX27" fmla="*/ 512563 w 663316"/>
                <a:gd name="connsiteY27" fmla="*/ 188442 h 271356"/>
                <a:gd name="connsiteX28" fmla="*/ 595477 w 663316"/>
                <a:gd name="connsiteY28" fmla="*/ 271357 h 271356"/>
                <a:gd name="connsiteX29" fmla="*/ 633166 w 663316"/>
                <a:gd name="connsiteY29" fmla="*/ 271357 h 271356"/>
                <a:gd name="connsiteX30" fmla="*/ 663317 w 663316"/>
                <a:gd name="connsiteY30" fmla="*/ 241206 h 271356"/>
                <a:gd name="connsiteX31" fmla="*/ 663317 w 663316"/>
                <a:gd name="connsiteY31" fmla="*/ 195980 h 271356"/>
                <a:gd name="connsiteX32" fmla="*/ 587940 w 663316"/>
                <a:gd name="connsiteY32" fmla="*/ 120603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3316" h="271356">
                  <a:moveTo>
                    <a:pt x="263819" y="120603"/>
                  </a:moveTo>
                  <a:lnTo>
                    <a:pt x="263819" y="30151"/>
                  </a:lnTo>
                  <a:lnTo>
                    <a:pt x="367085" y="30151"/>
                  </a:lnTo>
                  <a:cubicBezTo>
                    <a:pt x="375377" y="30151"/>
                    <a:pt x="382915" y="33166"/>
                    <a:pt x="388191" y="39196"/>
                  </a:cubicBezTo>
                  <a:lnTo>
                    <a:pt x="469598" y="120603"/>
                  </a:lnTo>
                  <a:lnTo>
                    <a:pt x="263819" y="120603"/>
                  </a:lnTo>
                  <a:close/>
                  <a:moveTo>
                    <a:pt x="233668" y="120603"/>
                  </a:moveTo>
                  <a:lnTo>
                    <a:pt x="42965" y="120603"/>
                  </a:lnTo>
                  <a:lnTo>
                    <a:pt x="124372" y="39196"/>
                  </a:lnTo>
                  <a:cubicBezTo>
                    <a:pt x="130402" y="33166"/>
                    <a:pt x="137940" y="30151"/>
                    <a:pt x="145477" y="30151"/>
                  </a:cubicBezTo>
                  <a:lnTo>
                    <a:pt x="233668" y="30151"/>
                  </a:lnTo>
                  <a:lnTo>
                    <a:pt x="233668" y="120603"/>
                  </a:lnTo>
                  <a:close/>
                  <a:moveTo>
                    <a:pt x="587940" y="120603"/>
                  </a:moveTo>
                  <a:lnTo>
                    <a:pt x="525377" y="120603"/>
                  </a:lnTo>
                  <a:cubicBezTo>
                    <a:pt x="517085" y="120603"/>
                    <a:pt x="509548" y="117588"/>
                    <a:pt x="504271" y="111558"/>
                  </a:cubicBezTo>
                  <a:lnTo>
                    <a:pt x="409296" y="17337"/>
                  </a:lnTo>
                  <a:cubicBezTo>
                    <a:pt x="397990" y="6030"/>
                    <a:pt x="382915" y="0"/>
                    <a:pt x="366332" y="0"/>
                  </a:cubicBezTo>
                  <a:lnTo>
                    <a:pt x="145477" y="0"/>
                  </a:lnTo>
                  <a:cubicBezTo>
                    <a:pt x="129648" y="0"/>
                    <a:pt x="113819" y="6030"/>
                    <a:pt x="102513" y="17337"/>
                  </a:cubicBezTo>
                  <a:lnTo>
                    <a:pt x="9045" y="111558"/>
                  </a:lnTo>
                  <a:cubicBezTo>
                    <a:pt x="3015" y="117588"/>
                    <a:pt x="0" y="125126"/>
                    <a:pt x="0" y="133417"/>
                  </a:cubicBezTo>
                  <a:lnTo>
                    <a:pt x="0" y="211055"/>
                  </a:lnTo>
                  <a:cubicBezTo>
                    <a:pt x="0" y="244221"/>
                    <a:pt x="27136" y="271357"/>
                    <a:pt x="60302" y="271357"/>
                  </a:cubicBezTo>
                  <a:lnTo>
                    <a:pt x="67839" y="271357"/>
                  </a:lnTo>
                  <a:cubicBezTo>
                    <a:pt x="67839" y="225377"/>
                    <a:pt x="104774" y="188442"/>
                    <a:pt x="150754" y="188442"/>
                  </a:cubicBezTo>
                  <a:cubicBezTo>
                    <a:pt x="196734" y="188442"/>
                    <a:pt x="233668" y="225377"/>
                    <a:pt x="233668" y="271357"/>
                  </a:cubicBezTo>
                  <a:lnTo>
                    <a:pt x="429648" y="271357"/>
                  </a:lnTo>
                  <a:cubicBezTo>
                    <a:pt x="429648" y="225377"/>
                    <a:pt x="466583" y="188442"/>
                    <a:pt x="512563" y="188442"/>
                  </a:cubicBezTo>
                  <a:cubicBezTo>
                    <a:pt x="558543" y="188442"/>
                    <a:pt x="595477" y="225377"/>
                    <a:pt x="595477" y="271357"/>
                  </a:cubicBezTo>
                  <a:lnTo>
                    <a:pt x="633166" y="271357"/>
                  </a:lnTo>
                  <a:cubicBezTo>
                    <a:pt x="649749" y="271357"/>
                    <a:pt x="663317" y="257789"/>
                    <a:pt x="663317" y="241206"/>
                  </a:cubicBezTo>
                  <a:lnTo>
                    <a:pt x="663317" y="195980"/>
                  </a:lnTo>
                  <a:cubicBezTo>
                    <a:pt x="663317" y="154523"/>
                    <a:pt x="629397" y="120603"/>
                    <a:pt x="587940" y="120603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1" name="Graphic 8" descr="Scooter">
            <a:extLst>
              <a:ext uri="{FF2B5EF4-FFF2-40B4-BE49-F238E27FC236}">
                <a16:creationId xmlns:a16="http://schemas.microsoft.com/office/drawing/2014/main" id="{5C3F0351-D060-4159-93CF-B96DCC8042F4}"/>
              </a:ext>
            </a:extLst>
          </p:cNvPr>
          <p:cNvGrpSpPr/>
          <p:nvPr/>
        </p:nvGrpSpPr>
        <p:grpSpPr>
          <a:xfrm>
            <a:off x="10113960" y="323593"/>
            <a:ext cx="723618" cy="723618"/>
            <a:chOff x="10113960" y="323593"/>
            <a:chExt cx="723618" cy="723618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F6DBE9E-2D31-4554-83B2-CBAF43FBB4D0}"/>
                </a:ext>
              </a:extLst>
            </p:cNvPr>
            <p:cNvSpPr/>
            <p:nvPr/>
          </p:nvSpPr>
          <p:spPr>
            <a:xfrm>
              <a:off x="10239387" y="790929"/>
              <a:ext cx="126030" cy="52849"/>
            </a:xfrm>
            <a:custGeom>
              <a:avLst/>
              <a:gdLst>
                <a:gd name="connsiteX0" fmla="*/ 0 w 126030"/>
                <a:gd name="connsiteY0" fmla="*/ 0 h 52849"/>
                <a:gd name="connsiteX1" fmla="*/ 74171 w 126030"/>
                <a:gd name="connsiteY1" fmla="*/ 51859 h 52849"/>
                <a:gd name="connsiteX2" fmla="*/ 126030 w 126030"/>
                <a:gd name="connsiteY2" fmla="*/ 0 h 5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030" h="52849">
                  <a:moveTo>
                    <a:pt x="0" y="0"/>
                  </a:moveTo>
                  <a:cubicBezTo>
                    <a:pt x="6161" y="34802"/>
                    <a:pt x="39369" y="58021"/>
                    <a:pt x="74171" y="51859"/>
                  </a:cubicBezTo>
                  <a:cubicBezTo>
                    <a:pt x="100630" y="47175"/>
                    <a:pt x="121345" y="26460"/>
                    <a:pt x="126030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2ABFE46-052F-48D3-AF22-06544683F0D5}"/>
                </a:ext>
              </a:extLst>
            </p:cNvPr>
            <p:cNvSpPr/>
            <p:nvPr/>
          </p:nvSpPr>
          <p:spPr>
            <a:xfrm>
              <a:off x="10209952" y="572336"/>
              <a:ext cx="248347" cy="52763"/>
            </a:xfrm>
            <a:custGeom>
              <a:avLst/>
              <a:gdLst>
                <a:gd name="connsiteX0" fmla="*/ 245238 w 248347"/>
                <a:gd name="connsiteY0" fmla="*/ 52764 h 52763"/>
                <a:gd name="connsiteX1" fmla="*/ 32148 w 248347"/>
                <a:gd name="connsiteY1" fmla="*/ 52764 h 52763"/>
                <a:gd name="connsiteX2" fmla="*/ 791 w 248347"/>
                <a:gd name="connsiteY2" fmla="*/ 26382 h 52763"/>
                <a:gd name="connsiteX3" fmla="*/ 7047 w 248347"/>
                <a:gd name="connsiteY3" fmla="*/ 0 h 52763"/>
                <a:gd name="connsiteX4" fmla="*/ 213881 w 248347"/>
                <a:gd name="connsiteY4" fmla="*/ 0 h 52763"/>
                <a:gd name="connsiteX5" fmla="*/ 245238 w 248347"/>
                <a:gd name="connsiteY5" fmla="*/ 5276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347" h="52763">
                  <a:moveTo>
                    <a:pt x="245238" y="52764"/>
                  </a:moveTo>
                  <a:lnTo>
                    <a:pt x="32148" y="52764"/>
                  </a:lnTo>
                  <a:cubicBezTo>
                    <a:pt x="21896" y="52764"/>
                    <a:pt x="791" y="46206"/>
                    <a:pt x="791" y="26382"/>
                  </a:cubicBezTo>
                  <a:cubicBezTo>
                    <a:pt x="791" y="26382"/>
                    <a:pt x="-3279" y="0"/>
                    <a:pt x="7047" y="0"/>
                  </a:cubicBezTo>
                  <a:lnTo>
                    <a:pt x="213881" y="0"/>
                  </a:lnTo>
                  <a:cubicBezTo>
                    <a:pt x="238907" y="0"/>
                    <a:pt x="255565" y="52764"/>
                    <a:pt x="24523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0C6AB6B-3BC9-4710-A2BE-D5A0D90AB5DF}"/>
                </a:ext>
              </a:extLst>
            </p:cNvPr>
            <p:cNvSpPr/>
            <p:nvPr/>
          </p:nvSpPr>
          <p:spPr>
            <a:xfrm>
              <a:off x="10160015" y="519567"/>
              <a:ext cx="630678" cy="294056"/>
            </a:xfrm>
            <a:custGeom>
              <a:avLst/>
              <a:gdLst>
                <a:gd name="connsiteX0" fmla="*/ 527714 w 630678"/>
                <a:gd name="connsiteY0" fmla="*/ 123774 h 294056"/>
                <a:gd name="connsiteX1" fmla="*/ 500502 w 630678"/>
                <a:gd name="connsiteY1" fmla="*/ 58875 h 294056"/>
                <a:gd name="connsiteX2" fmla="*/ 510377 w 630678"/>
                <a:gd name="connsiteY2" fmla="*/ 60307 h 294056"/>
                <a:gd name="connsiteX3" fmla="*/ 545653 w 630678"/>
                <a:gd name="connsiteY3" fmla="*/ 60307 h 294056"/>
                <a:gd name="connsiteX4" fmla="*/ 545653 w 630678"/>
                <a:gd name="connsiteY4" fmla="*/ 5 h 294056"/>
                <a:gd name="connsiteX5" fmla="*/ 510377 w 630678"/>
                <a:gd name="connsiteY5" fmla="*/ 5 h 294056"/>
                <a:gd name="connsiteX6" fmla="*/ 480603 w 630678"/>
                <a:gd name="connsiteY6" fmla="*/ 15081 h 294056"/>
                <a:gd name="connsiteX7" fmla="*/ 417513 w 630678"/>
                <a:gd name="connsiteY7" fmla="*/ 15081 h 294056"/>
                <a:gd name="connsiteX8" fmla="*/ 417513 w 630678"/>
                <a:gd name="connsiteY8" fmla="*/ 45231 h 294056"/>
                <a:gd name="connsiteX9" fmla="*/ 462739 w 630678"/>
                <a:gd name="connsiteY9" fmla="*/ 45231 h 294056"/>
                <a:gd name="connsiteX10" fmla="*/ 474045 w 630678"/>
                <a:gd name="connsiteY10" fmla="*/ 131839 h 294056"/>
                <a:gd name="connsiteX11" fmla="*/ 473141 w 630678"/>
                <a:gd name="connsiteY11" fmla="*/ 144804 h 294056"/>
                <a:gd name="connsiteX12" fmla="*/ 473141 w 630678"/>
                <a:gd name="connsiteY12" fmla="*/ 145407 h 294056"/>
                <a:gd name="connsiteX13" fmla="*/ 473141 w 630678"/>
                <a:gd name="connsiteY13" fmla="*/ 146990 h 294056"/>
                <a:gd name="connsiteX14" fmla="*/ 368569 w 630678"/>
                <a:gd name="connsiteY14" fmla="*/ 229056 h 294056"/>
                <a:gd name="connsiteX15" fmla="*/ 285905 w 630678"/>
                <a:gd name="connsiteY15" fmla="*/ 131915 h 294056"/>
                <a:gd name="connsiteX16" fmla="*/ 285905 w 630678"/>
                <a:gd name="connsiteY16" fmla="*/ 128221 h 294056"/>
                <a:gd name="connsiteX17" fmla="*/ 78241 w 630678"/>
                <a:gd name="connsiteY17" fmla="*/ 128221 h 294056"/>
                <a:gd name="connsiteX18" fmla="*/ 39121 w 630678"/>
                <a:gd name="connsiteY18" fmla="*/ 214603 h 294056"/>
                <a:gd name="connsiteX19" fmla="*/ 40025 w 630678"/>
                <a:gd name="connsiteY19" fmla="*/ 218598 h 294056"/>
                <a:gd name="connsiteX20" fmla="*/ 12739 w 630678"/>
                <a:gd name="connsiteY20" fmla="*/ 218598 h 294056"/>
                <a:gd name="connsiteX21" fmla="*/ 0 w 630678"/>
                <a:gd name="connsiteY21" fmla="*/ 248749 h 294056"/>
                <a:gd name="connsiteX22" fmla="*/ 257261 w 630678"/>
                <a:gd name="connsiteY22" fmla="*/ 248749 h 294056"/>
                <a:gd name="connsiteX23" fmla="*/ 259296 w 630678"/>
                <a:gd name="connsiteY23" fmla="*/ 251915 h 294056"/>
                <a:gd name="connsiteX24" fmla="*/ 276332 w 630678"/>
                <a:gd name="connsiteY24" fmla="*/ 273247 h 294056"/>
                <a:gd name="connsiteX25" fmla="*/ 319523 w 630678"/>
                <a:gd name="connsiteY25" fmla="*/ 293975 h 294056"/>
                <a:gd name="connsiteX26" fmla="*/ 477211 w 630678"/>
                <a:gd name="connsiteY26" fmla="*/ 293975 h 294056"/>
                <a:gd name="connsiteX27" fmla="*/ 524750 w 630678"/>
                <a:gd name="connsiteY27" fmla="*/ 181095 h 294056"/>
                <a:gd name="connsiteX28" fmla="*/ 627965 w 630678"/>
                <a:gd name="connsiteY28" fmla="*/ 211061 h 294056"/>
                <a:gd name="connsiteX29" fmla="*/ 630678 w 630678"/>
                <a:gd name="connsiteY29" fmla="*/ 211061 h 294056"/>
                <a:gd name="connsiteX30" fmla="*/ 527714 w 630678"/>
                <a:gd name="connsiteY30" fmla="*/ 123774 h 29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0678" h="294056">
                  <a:moveTo>
                    <a:pt x="527714" y="123774"/>
                  </a:moveTo>
                  <a:lnTo>
                    <a:pt x="500502" y="58875"/>
                  </a:lnTo>
                  <a:cubicBezTo>
                    <a:pt x="503718" y="59778"/>
                    <a:pt x="507038" y="60259"/>
                    <a:pt x="510377" y="60307"/>
                  </a:cubicBezTo>
                  <a:lnTo>
                    <a:pt x="545653" y="60307"/>
                  </a:lnTo>
                  <a:lnTo>
                    <a:pt x="545653" y="5"/>
                  </a:lnTo>
                  <a:lnTo>
                    <a:pt x="510377" y="5"/>
                  </a:lnTo>
                  <a:cubicBezTo>
                    <a:pt x="498571" y="-198"/>
                    <a:pt x="487427" y="5445"/>
                    <a:pt x="480603" y="15081"/>
                  </a:cubicBezTo>
                  <a:lnTo>
                    <a:pt x="417513" y="15081"/>
                  </a:lnTo>
                  <a:lnTo>
                    <a:pt x="417513" y="45231"/>
                  </a:lnTo>
                  <a:lnTo>
                    <a:pt x="462739" y="45231"/>
                  </a:lnTo>
                  <a:cubicBezTo>
                    <a:pt x="472764" y="70709"/>
                    <a:pt x="474045" y="107945"/>
                    <a:pt x="474045" y="131839"/>
                  </a:cubicBezTo>
                  <a:cubicBezTo>
                    <a:pt x="474012" y="136176"/>
                    <a:pt x="473710" y="140506"/>
                    <a:pt x="473141" y="144804"/>
                  </a:cubicBezTo>
                  <a:lnTo>
                    <a:pt x="473141" y="145407"/>
                  </a:lnTo>
                  <a:cubicBezTo>
                    <a:pt x="473298" y="145923"/>
                    <a:pt x="473298" y="146475"/>
                    <a:pt x="473141" y="146990"/>
                  </a:cubicBezTo>
                  <a:cubicBezTo>
                    <a:pt x="466926" y="198529"/>
                    <a:pt x="420108" y="235271"/>
                    <a:pt x="368569" y="229056"/>
                  </a:cubicBezTo>
                  <a:cubicBezTo>
                    <a:pt x="319898" y="223187"/>
                    <a:pt x="283911" y="180898"/>
                    <a:pt x="285905" y="131915"/>
                  </a:cubicBezTo>
                  <a:cubicBezTo>
                    <a:pt x="285905" y="130633"/>
                    <a:pt x="285905" y="129427"/>
                    <a:pt x="285905" y="128221"/>
                  </a:cubicBezTo>
                  <a:lnTo>
                    <a:pt x="78241" y="128221"/>
                  </a:lnTo>
                  <a:cubicBezTo>
                    <a:pt x="51687" y="148750"/>
                    <a:pt x="37034" y="181104"/>
                    <a:pt x="39121" y="214603"/>
                  </a:cubicBezTo>
                  <a:cubicBezTo>
                    <a:pt x="39189" y="215977"/>
                    <a:pt x="39495" y="217329"/>
                    <a:pt x="40025" y="218598"/>
                  </a:cubicBezTo>
                  <a:lnTo>
                    <a:pt x="12739" y="218598"/>
                  </a:lnTo>
                  <a:lnTo>
                    <a:pt x="0" y="248749"/>
                  </a:lnTo>
                  <a:lnTo>
                    <a:pt x="257261" y="248749"/>
                  </a:lnTo>
                  <a:cubicBezTo>
                    <a:pt x="257940" y="249804"/>
                    <a:pt x="258543" y="250935"/>
                    <a:pt x="259296" y="251915"/>
                  </a:cubicBezTo>
                  <a:lnTo>
                    <a:pt x="276332" y="273247"/>
                  </a:lnTo>
                  <a:cubicBezTo>
                    <a:pt x="286206" y="287123"/>
                    <a:pt x="302519" y="294952"/>
                    <a:pt x="319523" y="293975"/>
                  </a:cubicBezTo>
                  <a:lnTo>
                    <a:pt x="477211" y="293975"/>
                  </a:lnTo>
                  <a:cubicBezTo>
                    <a:pt x="459168" y="249676"/>
                    <a:pt x="480452" y="199138"/>
                    <a:pt x="524750" y="181095"/>
                  </a:cubicBezTo>
                  <a:cubicBezTo>
                    <a:pt x="561941" y="165947"/>
                    <a:pt x="604668" y="178352"/>
                    <a:pt x="627965" y="211061"/>
                  </a:cubicBezTo>
                  <a:lnTo>
                    <a:pt x="630678" y="211061"/>
                  </a:lnTo>
                  <a:cubicBezTo>
                    <a:pt x="617261" y="151136"/>
                    <a:pt x="566533" y="130633"/>
                    <a:pt x="527714" y="12377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14AE9-419B-493D-8FDF-BDF27BE310D4}"/>
                </a:ext>
              </a:extLst>
            </p:cNvPr>
            <p:cNvSpPr/>
            <p:nvPr/>
          </p:nvSpPr>
          <p:spPr>
            <a:xfrm>
              <a:off x="10652904" y="715628"/>
              <a:ext cx="128140" cy="128140"/>
            </a:xfrm>
            <a:custGeom>
              <a:avLst/>
              <a:gdLst>
                <a:gd name="connsiteX0" fmla="*/ 128141 w 128140"/>
                <a:gd name="connsiteY0" fmla="*/ 64070 h 128140"/>
                <a:gd name="connsiteX1" fmla="*/ 64070 w 128140"/>
                <a:gd name="connsiteY1" fmla="*/ 128141 h 128140"/>
                <a:gd name="connsiteX2" fmla="*/ 0 w 128140"/>
                <a:gd name="connsiteY2" fmla="*/ 64070 h 128140"/>
                <a:gd name="connsiteX3" fmla="*/ 64070 w 128140"/>
                <a:gd name="connsiteY3" fmla="*/ 0 h 128140"/>
                <a:gd name="connsiteX4" fmla="*/ 128141 w 128140"/>
                <a:gd name="connsiteY4" fmla="*/ 64070 h 1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0" h="128140">
                  <a:moveTo>
                    <a:pt x="128141" y="64070"/>
                  </a:moveTo>
                  <a:cubicBezTo>
                    <a:pt x="128141" y="99455"/>
                    <a:pt x="99455" y="128141"/>
                    <a:pt x="64070" y="128141"/>
                  </a:cubicBezTo>
                  <a:cubicBezTo>
                    <a:pt x="28685" y="128141"/>
                    <a:pt x="0" y="99455"/>
                    <a:pt x="0" y="64070"/>
                  </a:cubicBezTo>
                  <a:cubicBezTo>
                    <a:pt x="0" y="28685"/>
                    <a:pt x="28685" y="0"/>
                    <a:pt x="64070" y="0"/>
                  </a:cubicBezTo>
                  <a:cubicBezTo>
                    <a:pt x="99455" y="0"/>
                    <a:pt x="128141" y="28685"/>
                    <a:pt x="128141" y="6407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aphic 10" descr="Bus">
            <a:extLst>
              <a:ext uri="{FF2B5EF4-FFF2-40B4-BE49-F238E27FC236}">
                <a16:creationId xmlns:a16="http://schemas.microsoft.com/office/drawing/2014/main" id="{DAC6734F-8191-48E9-ABB7-1725F4282AAC}"/>
              </a:ext>
            </a:extLst>
          </p:cNvPr>
          <p:cNvGrpSpPr/>
          <p:nvPr/>
        </p:nvGrpSpPr>
        <p:grpSpPr>
          <a:xfrm>
            <a:off x="10675671" y="756115"/>
            <a:ext cx="723618" cy="723618"/>
            <a:chOff x="10675671" y="756115"/>
            <a:chExt cx="723618" cy="723618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6E9F5F9-BA82-4CED-A8EA-6C78C99778EF}"/>
                </a:ext>
              </a:extLst>
            </p:cNvPr>
            <p:cNvSpPr/>
            <p:nvPr/>
          </p:nvSpPr>
          <p:spPr>
            <a:xfrm>
              <a:off x="10705821" y="936265"/>
              <a:ext cx="663316" cy="332412"/>
            </a:xfrm>
            <a:custGeom>
              <a:avLst/>
              <a:gdLst>
                <a:gd name="connsiteX0" fmla="*/ 30151 w 663316"/>
                <a:gd name="connsiteY0" fmla="*/ 45980 h 332412"/>
                <a:gd name="connsiteX1" fmla="*/ 45226 w 663316"/>
                <a:gd name="connsiteY1" fmla="*/ 30905 h 332412"/>
                <a:gd name="connsiteX2" fmla="*/ 150754 w 663316"/>
                <a:gd name="connsiteY2" fmla="*/ 30905 h 332412"/>
                <a:gd name="connsiteX3" fmla="*/ 150754 w 663316"/>
                <a:gd name="connsiteY3" fmla="*/ 151508 h 332412"/>
                <a:gd name="connsiteX4" fmla="*/ 30151 w 663316"/>
                <a:gd name="connsiteY4" fmla="*/ 151508 h 332412"/>
                <a:gd name="connsiteX5" fmla="*/ 30151 w 663316"/>
                <a:gd name="connsiteY5" fmla="*/ 45980 h 332412"/>
                <a:gd name="connsiteX6" fmla="*/ 180905 w 663316"/>
                <a:gd name="connsiteY6" fmla="*/ 30905 h 332412"/>
                <a:gd name="connsiteX7" fmla="*/ 301508 w 663316"/>
                <a:gd name="connsiteY7" fmla="*/ 30905 h 332412"/>
                <a:gd name="connsiteX8" fmla="*/ 301508 w 663316"/>
                <a:gd name="connsiteY8" fmla="*/ 151508 h 332412"/>
                <a:gd name="connsiteX9" fmla="*/ 180905 w 663316"/>
                <a:gd name="connsiteY9" fmla="*/ 151508 h 332412"/>
                <a:gd name="connsiteX10" fmla="*/ 180905 w 663316"/>
                <a:gd name="connsiteY10" fmla="*/ 30905 h 332412"/>
                <a:gd name="connsiteX11" fmla="*/ 331658 w 663316"/>
                <a:gd name="connsiteY11" fmla="*/ 30905 h 332412"/>
                <a:gd name="connsiteX12" fmla="*/ 452261 w 663316"/>
                <a:gd name="connsiteY12" fmla="*/ 30905 h 332412"/>
                <a:gd name="connsiteX13" fmla="*/ 452261 w 663316"/>
                <a:gd name="connsiteY13" fmla="*/ 151508 h 332412"/>
                <a:gd name="connsiteX14" fmla="*/ 331658 w 663316"/>
                <a:gd name="connsiteY14" fmla="*/ 151508 h 332412"/>
                <a:gd name="connsiteX15" fmla="*/ 331658 w 663316"/>
                <a:gd name="connsiteY15" fmla="*/ 30905 h 332412"/>
                <a:gd name="connsiteX16" fmla="*/ 482412 w 663316"/>
                <a:gd name="connsiteY16" fmla="*/ 30905 h 332412"/>
                <a:gd name="connsiteX17" fmla="*/ 582663 w 663316"/>
                <a:gd name="connsiteY17" fmla="*/ 30905 h 332412"/>
                <a:gd name="connsiteX18" fmla="*/ 612060 w 663316"/>
                <a:gd name="connsiteY18" fmla="*/ 55779 h 332412"/>
                <a:gd name="connsiteX19" fmla="*/ 629397 w 663316"/>
                <a:gd name="connsiteY19" fmla="*/ 162814 h 332412"/>
                <a:gd name="connsiteX20" fmla="*/ 632412 w 663316"/>
                <a:gd name="connsiteY20" fmla="*/ 196734 h 332412"/>
                <a:gd name="connsiteX21" fmla="*/ 527638 w 663316"/>
                <a:gd name="connsiteY21" fmla="*/ 196734 h 332412"/>
                <a:gd name="connsiteX22" fmla="*/ 482412 w 663316"/>
                <a:gd name="connsiteY22" fmla="*/ 151508 h 332412"/>
                <a:gd name="connsiteX23" fmla="*/ 482412 w 663316"/>
                <a:gd name="connsiteY23" fmla="*/ 30905 h 332412"/>
                <a:gd name="connsiteX24" fmla="*/ 0 w 663316"/>
                <a:gd name="connsiteY24" fmla="*/ 30905 h 332412"/>
                <a:gd name="connsiteX25" fmla="*/ 0 w 663316"/>
                <a:gd name="connsiteY25" fmla="*/ 302261 h 332412"/>
                <a:gd name="connsiteX26" fmla="*/ 30151 w 663316"/>
                <a:gd name="connsiteY26" fmla="*/ 332412 h 332412"/>
                <a:gd name="connsiteX27" fmla="*/ 31658 w 663316"/>
                <a:gd name="connsiteY27" fmla="*/ 332412 h 332412"/>
                <a:gd name="connsiteX28" fmla="*/ 30151 w 663316"/>
                <a:gd name="connsiteY28" fmla="*/ 317337 h 332412"/>
                <a:gd name="connsiteX29" fmla="*/ 105528 w 663316"/>
                <a:gd name="connsiteY29" fmla="*/ 241960 h 332412"/>
                <a:gd name="connsiteX30" fmla="*/ 180905 w 663316"/>
                <a:gd name="connsiteY30" fmla="*/ 317337 h 332412"/>
                <a:gd name="connsiteX31" fmla="*/ 179397 w 663316"/>
                <a:gd name="connsiteY31" fmla="*/ 332412 h 332412"/>
                <a:gd name="connsiteX32" fmla="*/ 453769 w 663316"/>
                <a:gd name="connsiteY32" fmla="*/ 332412 h 332412"/>
                <a:gd name="connsiteX33" fmla="*/ 452261 w 663316"/>
                <a:gd name="connsiteY33" fmla="*/ 317337 h 332412"/>
                <a:gd name="connsiteX34" fmla="*/ 527638 w 663316"/>
                <a:gd name="connsiteY34" fmla="*/ 241960 h 332412"/>
                <a:gd name="connsiteX35" fmla="*/ 603015 w 663316"/>
                <a:gd name="connsiteY35" fmla="*/ 317337 h 332412"/>
                <a:gd name="connsiteX36" fmla="*/ 601508 w 663316"/>
                <a:gd name="connsiteY36" fmla="*/ 332412 h 332412"/>
                <a:gd name="connsiteX37" fmla="*/ 633166 w 663316"/>
                <a:gd name="connsiteY37" fmla="*/ 332412 h 332412"/>
                <a:gd name="connsiteX38" fmla="*/ 663317 w 663316"/>
                <a:gd name="connsiteY38" fmla="*/ 302261 h 332412"/>
                <a:gd name="connsiteX39" fmla="*/ 663317 w 663316"/>
                <a:gd name="connsiteY39" fmla="*/ 205779 h 332412"/>
                <a:gd name="connsiteX40" fmla="*/ 659548 w 663316"/>
                <a:gd name="connsiteY40" fmla="*/ 157538 h 332412"/>
                <a:gd name="connsiteX41" fmla="*/ 642211 w 663316"/>
                <a:gd name="connsiteY41" fmla="*/ 49749 h 332412"/>
                <a:gd name="connsiteX42" fmla="*/ 582663 w 663316"/>
                <a:gd name="connsiteY42" fmla="*/ 0 h 332412"/>
                <a:gd name="connsiteX43" fmla="*/ 30151 w 663316"/>
                <a:gd name="connsiteY43" fmla="*/ 0 h 332412"/>
                <a:gd name="connsiteX44" fmla="*/ 0 w 663316"/>
                <a:gd name="connsiteY44" fmla="*/ 30905 h 3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63316" h="332412">
                  <a:moveTo>
                    <a:pt x="30151" y="45980"/>
                  </a:moveTo>
                  <a:cubicBezTo>
                    <a:pt x="30151" y="37688"/>
                    <a:pt x="36935" y="30905"/>
                    <a:pt x="45226" y="30905"/>
                  </a:cubicBezTo>
                  <a:lnTo>
                    <a:pt x="150754" y="30905"/>
                  </a:lnTo>
                  <a:lnTo>
                    <a:pt x="150754" y="151508"/>
                  </a:lnTo>
                  <a:lnTo>
                    <a:pt x="30151" y="151508"/>
                  </a:lnTo>
                  <a:lnTo>
                    <a:pt x="30151" y="45980"/>
                  </a:lnTo>
                  <a:close/>
                  <a:moveTo>
                    <a:pt x="180905" y="30905"/>
                  </a:moveTo>
                  <a:lnTo>
                    <a:pt x="301508" y="30905"/>
                  </a:lnTo>
                  <a:lnTo>
                    <a:pt x="301508" y="151508"/>
                  </a:lnTo>
                  <a:lnTo>
                    <a:pt x="180905" y="151508"/>
                  </a:lnTo>
                  <a:lnTo>
                    <a:pt x="180905" y="30905"/>
                  </a:lnTo>
                  <a:close/>
                  <a:moveTo>
                    <a:pt x="331658" y="30905"/>
                  </a:moveTo>
                  <a:lnTo>
                    <a:pt x="452261" y="30905"/>
                  </a:lnTo>
                  <a:lnTo>
                    <a:pt x="452261" y="151508"/>
                  </a:lnTo>
                  <a:lnTo>
                    <a:pt x="331658" y="151508"/>
                  </a:lnTo>
                  <a:lnTo>
                    <a:pt x="331658" y="30905"/>
                  </a:lnTo>
                  <a:close/>
                  <a:moveTo>
                    <a:pt x="482412" y="30905"/>
                  </a:moveTo>
                  <a:lnTo>
                    <a:pt x="582663" y="30905"/>
                  </a:lnTo>
                  <a:cubicBezTo>
                    <a:pt x="596985" y="30905"/>
                    <a:pt x="609799" y="41457"/>
                    <a:pt x="612060" y="55779"/>
                  </a:cubicBezTo>
                  <a:lnTo>
                    <a:pt x="629397" y="162814"/>
                  </a:lnTo>
                  <a:cubicBezTo>
                    <a:pt x="630904" y="174121"/>
                    <a:pt x="632412" y="185427"/>
                    <a:pt x="632412" y="196734"/>
                  </a:cubicBezTo>
                  <a:lnTo>
                    <a:pt x="527638" y="196734"/>
                  </a:lnTo>
                  <a:lnTo>
                    <a:pt x="482412" y="151508"/>
                  </a:lnTo>
                  <a:lnTo>
                    <a:pt x="482412" y="30905"/>
                  </a:lnTo>
                  <a:close/>
                  <a:moveTo>
                    <a:pt x="0" y="30905"/>
                  </a:moveTo>
                  <a:lnTo>
                    <a:pt x="0" y="302261"/>
                  </a:lnTo>
                  <a:cubicBezTo>
                    <a:pt x="0" y="318844"/>
                    <a:pt x="13568" y="332412"/>
                    <a:pt x="30151" y="332412"/>
                  </a:cubicBezTo>
                  <a:lnTo>
                    <a:pt x="31658" y="332412"/>
                  </a:lnTo>
                  <a:cubicBezTo>
                    <a:pt x="30905" y="327889"/>
                    <a:pt x="30151" y="322613"/>
                    <a:pt x="30151" y="317337"/>
                  </a:cubicBezTo>
                  <a:cubicBezTo>
                    <a:pt x="30151" y="275879"/>
                    <a:pt x="64070" y="241960"/>
                    <a:pt x="105528" y="241960"/>
                  </a:cubicBezTo>
                  <a:cubicBezTo>
                    <a:pt x="146985" y="241960"/>
                    <a:pt x="180905" y="275879"/>
                    <a:pt x="180905" y="317337"/>
                  </a:cubicBezTo>
                  <a:cubicBezTo>
                    <a:pt x="180905" y="322613"/>
                    <a:pt x="180151" y="327889"/>
                    <a:pt x="179397" y="332412"/>
                  </a:cubicBezTo>
                  <a:lnTo>
                    <a:pt x="453769" y="332412"/>
                  </a:lnTo>
                  <a:cubicBezTo>
                    <a:pt x="453015" y="327889"/>
                    <a:pt x="452261" y="322613"/>
                    <a:pt x="452261" y="317337"/>
                  </a:cubicBezTo>
                  <a:cubicBezTo>
                    <a:pt x="452261" y="275879"/>
                    <a:pt x="486181" y="241960"/>
                    <a:pt x="527638" y="241960"/>
                  </a:cubicBezTo>
                  <a:cubicBezTo>
                    <a:pt x="569095" y="241960"/>
                    <a:pt x="603015" y="275879"/>
                    <a:pt x="603015" y="317337"/>
                  </a:cubicBezTo>
                  <a:cubicBezTo>
                    <a:pt x="603015" y="322613"/>
                    <a:pt x="602261" y="327889"/>
                    <a:pt x="601508" y="332412"/>
                  </a:cubicBezTo>
                  <a:lnTo>
                    <a:pt x="633166" y="332412"/>
                  </a:lnTo>
                  <a:cubicBezTo>
                    <a:pt x="649749" y="332412"/>
                    <a:pt x="663317" y="318844"/>
                    <a:pt x="663317" y="302261"/>
                  </a:cubicBezTo>
                  <a:lnTo>
                    <a:pt x="663317" y="205779"/>
                  </a:lnTo>
                  <a:cubicBezTo>
                    <a:pt x="663317" y="189950"/>
                    <a:pt x="661809" y="173367"/>
                    <a:pt x="659548" y="157538"/>
                  </a:cubicBezTo>
                  <a:lnTo>
                    <a:pt x="642211" y="49749"/>
                  </a:lnTo>
                  <a:cubicBezTo>
                    <a:pt x="636935" y="21106"/>
                    <a:pt x="612060" y="0"/>
                    <a:pt x="582663" y="0"/>
                  </a:cubicBezTo>
                  <a:lnTo>
                    <a:pt x="30151" y="0"/>
                  </a:lnTo>
                  <a:cubicBezTo>
                    <a:pt x="13568" y="754"/>
                    <a:pt x="0" y="14322"/>
                    <a:pt x="0" y="30905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CAC7547-0CF2-4D30-A03B-93F1E35F1CEA}"/>
                </a:ext>
              </a:extLst>
            </p:cNvPr>
            <p:cNvSpPr/>
            <p:nvPr/>
          </p:nvSpPr>
          <p:spPr>
            <a:xfrm>
              <a:off x="11180696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8DF8DF0-0E8F-4785-B218-1950CD7AA8FB}"/>
                </a:ext>
              </a:extLst>
            </p:cNvPr>
            <p:cNvSpPr/>
            <p:nvPr/>
          </p:nvSpPr>
          <p:spPr>
            <a:xfrm>
              <a:off x="10758585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aphic 12" descr="Tractor">
            <a:extLst>
              <a:ext uri="{FF2B5EF4-FFF2-40B4-BE49-F238E27FC236}">
                <a16:creationId xmlns:a16="http://schemas.microsoft.com/office/drawing/2014/main" id="{E0345708-C188-436B-A463-9FFE3A513A46}"/>
              </a:ext>
            </a:extLst>
          </p:cNvPr>
          <p:cNvGrpSpPr/>
          <p:nvPr/>
        </p:nvGrpSpPr>
        <p:grpSpPr>
          <a:xfrm>
            <a:off x="11525044" y="687220"/>
            <a:ext cx="564572" cy="421448"/>
            <a:chOff x="11525044" y="687220"/>
            <a:chExt cx="564572" cy="421448"/>
          </a:xfrm>
          <a:solidFill>
            <a:srgbClr val="FFFFFF"/>
          </a:solidFill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4B5B7F9-24C5-4AA2-8CFA-A737761802CD}"/>
                </a:ext>
              </a:extLst>
            </p:cNvPr>
            <p:cNvSpPr/>
            <p:nvPr/>
          </p:nvSpPr>
          <p:spPr>
            <a:xfrm>
              <a:off x="11525044" y="687220"/>
              <a:ext cx="542713" cy="354503"/>
            </a:xfrm>
            <a:custGeom>
              <a:avLst/>
              <a:gdLst>
                <a:gd name="connsiteX0" fmla="*/ 104774 w 542713"/>
                <a:gd name="connsiteY0" fmla="*/ 150794 h 354503"/>
                <a:gd name="connsiteX1" fmla="*/ 104774 w 542713"/>
                <a:gd name="connsiteY1" fmla="*/ 45267 h 354503"/>
                <a:gd name="connsiteX2" fmla="*/ 204271 w 542713"/>
                <a:gd name="connsiteY2" fmla="*/ 45267 h 354503"/>
                <a:gd name="connsiteX3" fmla="*/ 256281 w 542713"/>
                <a:gd name="connsiteY3" fmla="*/ 150794 h 354503"/>
                <a:gd name="connsiteX4" fmla="*/ 256281 w 542713"/>
                <a:gd name="connsiteY4" fmla="*/ 150794 h 354503"/>
                <a:gd name="connsiteX5" fmla="*/ 105528 w 542713"/>
                <a:gd name="connsiteY5" fmla="*/ 150794 h 354503"/>
                <a:gd name="connsiteX6" fmla="*/ 104774 w 542713"/>
                <a:gd name="connsiteY6" fmla="*/ 150794 h 354503"/>
                <a:gd name="connsiteX7" fmla="*/ 104774 w 542713"/>
                <a:gd name="connsiteY7" fmla="*/ 150794 h 354503"/>
                <a:gd name="connsiteX8" fmla="*/ 511809 w 542713"/>
                <a:gd name="connsiteY8" fmla="*/ 150794 h 354503"/>
                <a:gd name="connsiteX9" fmla="*/ 422111 w 542713"/>
                <a:gd name="connsiteY9" fmla="*/ 150794 h 354503"/>
                <a:gd name="connsiteX10" fmla="*/ 422111 w 542713"/>
                <a:gd name="connsiteY10" fmla="*/ 82955 h 354503"/>
                <a:gd name="connsiteX11" fmla="*/ 437186 w 542713"/>
                <a:gd name="connsiteY11" fmla="*/ 67880 h 354503"/>
                <a:gd name="connsiteX12" fmla="*/ 437186 w 542713"/>
                <a:gd name="connsiteY12" fmla="*/ 37729 h 354503"/>
                <a:gd name="connsiteX13" fmla="*/ 391960 w 542713"/>
                <a:gd name="connsiteY13" fmla="*/ 82955 h 354503"/>
                <a:gd name="connsiteX14" fmla="*/ 391960 w 542713"/>
                <a:gd name="connsiteY14" fmla="*/ 150794 h 354503"/>
                <a:gd name="connsiteX15" fmla="*/ 306784 w 542713"/>
                <a:gd name="connsiteY15" fmla="*/ 150794 h 354503"/>
                <a:gd name="connsiteX16" fmla="*/ 304523 w 542713"/>
                <a:gd name="connsiteY16" fmla="*/ 145518 h 354503"/>
                <a:gd name="connsiteX17" fmla="*/ 244975 w 542713"/>
                <a:gd name="connsiteY17" fmla="*/ 24915 h 354503"/>
                <a:gd name="connsiteX18" fmla="*/ 204271 w 542713"/>
                <a:gd name="connsiteY18" fmla="*/ 41 h 354503"/>
                <a:gd name="connsiteX19" fmla="*/ 105528 w 542713"/>
                <a:gd name="connsiteY19" fmla="*/ 41 h 354503"/>
                <a:gd name="connsiteX20" fmla="*/ 60302 w 542713"/>
                <a:gd name="connsiteY20" fmla="*/ 45267 h 354503"/>
                <a:gd name="connsiteX21" fmla="*/ 60302 w 542713"/>
                <a:gd name="connsiteY21" fmla="*/ 150794 h 354503"/>
                <a:gd name="connsiteX22" fmla="*/ 44472 w 542713"/>
                <a:gd name="connsiteY22" fmla="*/ 160593 h 354503"/>
                <a:gd name="connsiteX23" fmla="*/ 37688 w 542713"/>
                <a:gd name="connsiteY23" fmla="*/ 173407 h 354503"/>
                <a:gd name="connsiteX24" fmla="*/ 37688 w 542713"/>
                <a:gd name="connsiteY24" fmla="*/ 196020 h 354503"/>
                <a:gd name="connsiteX25" fmla="*/ 39196 w 542713"/>
                <a:gd name="connsiteY25" fmla="*/ 202804 h 354503"/>
                <a:gd name="connsiteX26" fmla="*/ 5276 w 542713"/>
                <a:gd name="connsiteY26" fmla="*/ 229186 h 354503"/>
                <a:gd name="connsiteX27" fmla="*/ 0 w 542713"/>
                <a:gd name="connsiteY27" fmla="*/ 241247 h 354503"/>
                <a:gd name="connsiteX28" fmla="*/ 5276 w 542713"/>
                <a:gd name="connsiteY28" fmla="*/ 253307 h 354503"/>
                <a:gd name="connsiteX29" fmla="*/ 25628 w 542713"/>
                <a:gd name="connsiteY29" fmla="*/ 251799 h 354503"/>
                <a:gd name="connsiteX30" fmla="*/ 108543 w 542713"/>
                <a:gd name="connsiteY30" fmla="*/ 211096 h 354503"/>
                <a:gd name="connsiteX31" fmla="*/ 119849 w 542713"/>
                <a:gd name="connsiteY31" fmla="*/ 211096 h 354503"/>
                <a:gd name="connsiteX32" fmla="*/ 240452 w 542713"/>
                <a:gd name="connsiteY32" fmla="*/ 324161 h 354503"/>
                <a:gd name="connsiteX33" fmla="*/ 240452 w 542713"/>
                <a:gd name="connsiteY33" fmla="*/ 338483 h 354503"/>
                <a:gd name="connsiteX34" fmla="*/ 253266 w 542713"/>
                <a:gd name="connsiteY34" fmla="*/ 354312 h 354503"/>
                <a:gd name="connsiteX35" fmla="*/ 265327 w 542713"/>
                <a:gd name="connsiteY35" fmla="*/ 350543 h 354503"/>
                <a:gd name="connsiteX36" fmla="*/ 270603 w 542713"/>
                <a:gd name="connsiteY36" fmla="*/ 339237 h 354503"/>
                <a:gd name="connsiteX37" fmla="*/ 270603 w 542713"/>
                <a:gd name="connsiteY37" fmla="*/ 324161 h 354503"/>
                <a:gd name="connsiteX38" fmla="*/ 403266 w 542713"/>
                <a:gd name="connsiteY38" fmla="*/ 324161 h 354503"/>
                <a:gd name="connsiteX39" fmla="*/ 496734 w 542713"/>
                <a:gd name="connsiteY39" fmla="*/ 256322 h 354503"/>
                <a:gd name="connsiteX40" fmla="*/ 523116 w 542713"/>
                <a:gd name="connsiteY40" fmla="*/ 260091 h 354503"/>
                <a:gd name="connsiteX41" fmla="*/ 536683 w 542713"/>
                <a:gd name="connsiteY41" fmla="*/ 257076 h 354503"/>
                <a:gd name="connsiteX42" fmla="*/ 542714 w 542713"/>
                <a:gd name="connsiteY42" fmla="*/ 245015 h 354503"/>
                <a:gd name="connsiteX43" fmla="*/ 542714 w 542713"/>
                <a:gd name="connsiteY43" fmla="*/ 180945 h 354503"/>
                <a:gd name="connsiteX44" fmla="*/ 533668 w 542713"/>
                <a:gd name="connsiteY44" fmla="*/ 159840 h 354503"/>
                <a:gd name="connsiteX45" fmla="*/ 511809 w 542713"/>
                <a:gd name="connsiteY45" fmla="*/ 150794 h 35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2713" h="354503">
                  <a:moveTo>
                    <a:pt x="104774" y="150794"/>
                  </a:moveTo>
                  <a:lnTo>
                    <a:pt x="104774" y="45267"/>
                  </a:lnTo>
                  <a:lnTo>
                    <a:pt x="204271" y="45267"/>
                  </a:lnTo>
                  <a:lnTo>
                    <a:pt x="256281" y="150794"/>
                  </a:lnTo>
                  <a:lnTo>
                    <a:pt x="256281" y="150794"/>
                  </a:lnTo>
                  <a:lnTo>
                    <a:pt x="105528" y="150794"/>
                  </a:lnTo>
                  <a:lnTo>
                    <a:pt x="104774" y="150794"/>
                  </a:lnTo>
                  <a:lnTo>
                    <a:pt x="104774" y="150794"/>
                  </a:lnTo>
                  <a:close/>
                  <a:moveTo>
                    <a:pt x="511809" y="150794"/>
                  </a:moveTo>
                  <a:lnTo>
                    <a:pt x="422111" y="150794"/>
                  </a:lnTo>
                  <a:lnTo>
                    <a:pt x="422111" y="82955"/>
                  </a:lnTo>
                  <a:cubicBezTo>
                    <a:pt x="422111" y="74664"/>
                    <a:pt x="428894" y="67880"/>
                    <a:pt x="437186" y="67880"/>
                  </a:cubicBezTo>
                  <a:lnTo>
                    <a:pt x="437186" y="37729"/>
                  </a:lnTo>
                  <a:cubicBezTo>
                    <a:pt x="412311" y="37729"/>
                    <a:pt x="391960" y="58081"/>
                    <a:pt x="391960" y="82955"/>
                  </a:cubicBezTo>
                  <a:lnTo>
                    <a:pt x="391960" y="150794"/>
                  </a:lnTo>
                  <a:lnTo>
                    <a:pt x="306784" y="150794"/>
                  </a:lnTo>
                  <a:cubicBezTo>
                    <a:pt x="306030" y="149287"/>
                    <a:pt x="305276" y="147779"/>
                    <a:pt x="304523" y="145518"/>
                  </a:cubicBezTo>
                  <a:lnTo>
                    <a:pt x="244975" y="24915"/>
                  </a:lnTo>
                  <a:cubicBezTo>
                    <a:pt x="237437" y="9086"/>
                    <a:pt x="221608" y="-713"/>
                    <a:pt x="204271" y="41"/>
                  </a:cubicBezTo>
                  <a:lnTo>
                    <a:pt x="105528" y="41"/>
                  </a:lnTo>
                  <a:cubicBezTo>
                    <a:pt x="80653" y="41"/>
                    <a:pt x="60302" y="20392"/>
                    <a:pt x="60302" y="45267"/>
                  </a:cubicBezTo>
                  <a:lnTo>
                    <a:pt x="60302" y="150794"/>
                  </a:lnTo>
                  <a:lnTo>
                    <a:pt x="44472" y="160593"/>
                  </a:lnTo>
                  <a:cubicBezTo>
                    <a:pt x="39950" y="163608"/>
                    <a:pt x="37688" y="168131"/>
                    <a:pt x="37688" y="173407"/>
                  </a:cubicBezTo>
                  <a:lnTo>
                    <a:pt x="37688" y="196020"/>
                  </a:lnTo>
                  <a:cubicBezTo>
                    <a:pt x="37688" y="198282"/>
                    <a:pt x="38442" y="200543"/>
                    <a:pt x="39196" y="202804"/>
                  </a:cubicBezTo>
                  <a:cubicBezTo>
                    <a:pt x="27136" y="210342"/>
                    <a:pt x="15829" y="218634"/>
                    <a:pt x="5276" y="229186"/>
                  </a:cubicBezTo>
                  <a:cubicBezTo>
                    <a:pt x="2261" y="232201"/>
                    <a:pt x="0" y="236724"/>
                    <a:pt x="0" y="241247"/>
                  </a:cubicBezTo>
                  <a:cubicBezTo>
                    <a:pt x="0" y="245769"/>
                    <a:pt x="2261" y="250292"/>
                    <a:pt x="5276" y="253307"/>
                  </a:cubicBezTo>
                  <a:cubicBezTo>
                    <a:pt x="11307" y="257830"/>
                    <a:pt x="19598" y="257830"/>
                    <a:pt x="25628" y="251799"/>
                  </a:cubicBezTo>
                  <a:cubicBezTo>
                    <a:pt x="61809" y="215618"/>
                    <a:pt x="98744" y="211096"/>
                    <a:pt x="108543" y="211096"/>
                  </a:cubicBezTo>
                  <a:lnTo>
                    <a:pt x="119849" y="211096"/>
                  </a:lnTo>
                  <a:cubicBezTo>
                    <a:pt x="185427" y="211096"/>
                    <a:pt x="238191" y="259337"/>
                    <a:pt x="240452" y="324161"/>
                  </a:cubicBezTo>
                  <a:lnTo>
                    <a:pt x="240452" y="338483"/>
                  </a:lnTo>
                  <a:cubicBezTo>
                    <a:pt x="240452" y="346020"/>
                    <a:pt x="245729" y="352804"/>
                    <a:pt x="253266" y="354312"/>
                  </a:cubicBezTo>
                  <a:cubicBezTo>
                    <a:pt x="257789" y="355066"/>
                    <a:pt x="262312" y="353558"/>
                    <a:pt x="265327" y="350543"/>
                  </a:cubicBezTo>
                  <a:cubicBezTo>
                    <a:pt x="268342" y="347528"/>
                    <a:pt x="270603" y="343759"/>
                    <a:pt x="270603" y="339237"/>
                  </a:cubicBezTo>
                  <a:lnTo>
                    <a:pt x="270603" y="324161"/>
                  </a:lnTo>
                  <a:lnTo>
                    <a:pt x="403266" y="324161"/>
                  </a:lnTo>
                  <a:cubicBezTo>
                    <a:pt x="416080" y="283458"/>
                    <a:pt x="453769" y="256322"/>
                    <a:pt x="496734" y="256322"/>
                  </a:cubicBezTo>
                  <a:cubicBezTo>
                    <a:pt x="505779" y="256322"/>
                    <a:pt x="514070" y="257830"/>
                    <a:pt x="523116" y="260091"/>
                  </a:cubicBezTo>
                  <a:cubicBezTo>
                    <a:pt x="527638" y="261598"/>
                    <a:pt x="532915" y="260091"/>
                    <a:pt x="536683" y="257076"/>
                  </a:cubicBezTo>
                  <a:cubicBezTo>
                    <a:pt x="540452" y="254061"/>
                    <a:pt x="542714" y="249538"/>
                    <a:pt x="542714" y="245015"/>
                  </a:cubicBezTo>
                  <a:lnTo>
                    <a:pt x="542714" y="180945"/>
                  </a:lnTo>
                  <a:cubicBezTo>
                    <a:pt x="542714" y="172654"/>
                    <a:pt x="539698" y="165116"/>
                    <a:pt x="533668" y="159840"/>
                  </a:cubicBezTo>
                  <a:cubicBezTo>
                    <a:pt x="527638" y="153809"/>
                    <a:pt x="520100" y="150794"/>
                    <a:pt x="511809" y="15079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0EF466E-3657-4F3A-86C0-2C4D15827774}"/>
                </a:ext>
              </a:extLst>
            </p:cNvPr>
            <p:cNvSpPr/>
            <p:nvPr/>
          </p:nvSpPr>
          <p:spPr>
            <a:xfrm>
              <a:off x="11554441" y="924697"/>
              <a:ext cx="180904" cy="180904"/>
            </a:xfrm>
            <a:custGeom>
              <a:avLst/>
              <a:gdLst>
                <a:gd name="connsiteX0" fmla="*/ 90452 w 180904"/>
                <a:gd name="connsiteY0" fmla="*/ 143216 h 180904"/>
                <a:gd name="connsiteX1" fmla="*/ 37688 w 180904"/>
                <a:gd name="connsiteY1" fmla="*/ 90452 h 180904"/>
                <a:gd name="connsiteX2" fmla="*/ 90452 w 180904"/>
                <a:gd name="connsiteY2" fmla="*/ 37688 h 180904"/>
                <a:gd name="connsiteX3" fmla="*/ 143216 w 180904"/>
                <a:gd name="connsiteY3" fmla="*/ 90452 h 180904"/>
                <a:gd name="connsiteX4" fmla="*/ 90452 w 180904"/>
                <a:gd name="connsiteY4" fmla="*/ 143216 h 180904"/>
                <a:gd name="connsiteX5" fmla="*/ 90452 w 180904"/>
                <a:gd name="connsiteY5" fmla="*/ 143216 h 180904"/>
                <a:gd name="connsiteX6" fmla="*/ 90452 w 180904"/>
                <a:gd name="connsiteY6" fmla="*/ 0 h 180904"/>
                <a:gd name="connsiteX7" fmla="*/ 0 w 180904"/>
                <a:gd name="connsiteY7" fmla="*/ 85930 h 180904"/>
                <a:gd name="connsiteX8" fmla="*/ 0 w 180904"/>
                <a:gd name="connsiteY8" fmla="*/ 86683 h 180904"/>
                <a:gd name="connsiteX9" fmla="*/ 0 w 180904"/>
                <a:gd name="connsiteY9" fmla="*/ 90452 h 180904"/>
                <a:gd name="connsiteX10" fmla="*/ 90452 w 180904"/>
                <a:gd name="connsiteY10" fmla="*/ 180905 h 180904"/>
                <a:gd name="connsiteX11" fmla="*/ 180905 w 180904"/>
                <a:gd name="connsiteY11" fmla="*/ 90452 h 180904"/>
                <a:gd name="connsiteX12" fmla="*/ 180905 w 180904"/>
                <a:gd name="connsiteY12" fmla="*/ 86683 h 180904"/>
                <a:gd name="connsiteX13" fmla="*/ 90452 w 180904"/>
                <a:gd name="connsiteY13" fmla="*/ 0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04" h="180904">
                  <a:moveTo>
                    <a:pt x="90452" y="143216"/>
                  </a:moveTo>
                  <a:cubicBezTo>
                    <a:pt x="61055" y="143216"/>
                    <a:pt x="37688" y="119849"/>
                    <a:pt x="37688" y="90452"/>
                  </a:cubicBezTo>
                  <a:cubicBezTo>
                    <a:pt x="37688" y="61055"/>
                    <a:pt x="61055" y="37688"/>
                    <a:pt x="90452" y="37688"/>
                  </a:cubicBezTo>
                  <a:cubicBezTo>
                    <a:pt x="119849" y="37688"/>
                    <a:pt x="143216" y="61055"/>
                    <a:pt x="143216" y="90452"/>
                  </a:cubicBezTo>
                  <a:cubicBezTo>
                    <a:pt x="143216" y="119849"/>
                    <a:pt x="119849" y="143216"/>
                    <a:pt x="90452" y="143216"/>
                  </a:cubicBezTo>
                  <a:lnTo>
                    <a:pt x="90452" y="143216"/>
                  </a:lnTo>
                  <a:close/>
                  <a:moveTo>
                    <a:pt x="90452" y="0"/>
                  </a:moveTo>
                  <a:cubicBezTo>
                    <a:pt x="42211" y="0"/>
                    <a:pt x="2261" y="37688"/>
                    <a:pt x="0" y="85930"/>
                  </a:cubicBezTo>
                  <a:lnTo>
                    <a:pt x="0" y="86683"/>
                  </a:lnTo>
                  <a:cubicBezTo>
                    <a:pt x="0" y="88191"/>
                    <a:pt x="0" y="88945"/>
                    <a:pt x="0" y="90452"/>
                  </a:cubicBezTo>
                  <a:cubicBezTo>
                    <a:pt x="0" y="140201"/>
                    <a:pt x="40704" y="180905"/>
                    <a:pt x="90452" y="180905"/>
                  </a:cubicBezTo>
                  <a:cubicBezTo>
                    <a:pt x="140201" y="180905"/>
                    <a:pt x="180905" y="140201"/>
                    <a:pt x="180905" y="90452"/>
                  </a:cubicBezTo>
                  <a:cubicBezTo>
                    <a:pt x="180905" y="88945"/>
                    <a:pt x="180905" y="88191"/>
                    <a:pt x="180905" y="86683"/>
                  </a:cubicBezTo>
                  <a:cubicBezTo>
                    <a:pt x="179397" y="38442"/>
                    <a:pt x="139447" y="0"/>
                    <a:pt x="90452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85FC38E-8958-41E0-B81D-91ACF4A8D44D}"/>
                </a:ext>
              </a:extLst>
            </p:cNvPr>
            <p:cNvSpPr/>
            <p:nvPr/>
          </p:nvSpPr>
          <p:spPr>
            <a:xfrm>
              <a:off x="11954195" y="973679"/>
              <a:ext cx="135422" cy="134989"/>
            </a:xfrm>
            <a:custGeom>
              <a:avLst/>
              <a:gdLst>
                <a:gd name="connsiteX0" fmla="*/ 67583 w 135422"/>
                <a:gd name="connsiteY0" fmla="*/ 105541 h 134989"/>
                <a:gd name="connsiteX1" fmla="*/ 29895 w 135422"/>
                <a:gd name="connsiteY1" fmla="*/ 67853 h 134989"/>
                <a:gd name="connsiteX2" fmla="*/ 67583 w 135422"/>
                <a:gd name="connsiteY2" fmla="*/ 30164 h 134989"/>
                <a:gd name="connsiteX3" fmla="*/ 105272 w 135422"/>
                <a:gd name="connsiteY3" fmla="*/ 67853 h 134989"/>
                <a:gd name="connsiteX4" fmla="*/ 67583 w 135422"/>
                <a:gd name="connsiteY4" fmla="*/ 105541 h 134989"/>
                <a:gd name="connsiteX5" fmla="*/ 112809 w 135422"/>
                <a:gd name="connsiteY5" fmla="*/ 17350 h 134989"/>
                <a:gd name="connsiteX6" fmla="*/ 27634 w 135422"/>
                <a:gd name="connsiteY6" fmla="*/ 12828 h 134989"/>
                <a:gd name="connsiteX7" fmla="*/ 5774 w 135422"/>
                <a:gd name="connsiteY7" fmla="*/ 94988 h 134989"/>
                <a:gd name="connsiteX8" fmla="*/ 81905 w 135422"/>
                <a:gd name="connsiteY8" fmla="*/ 133431 h 134989"/>
                <a:gd name="connsiteX9" fmla="*/ 135422 w 135422"/>
                <a:gd name="connsiteY9" fmla="*/ 67099 h 134989"/>
                <a:gd name="connsiteX10" fmla="*/ 112809 w 135422"/>
                <a:gd name="connsiteY10" fmla="*/ 17350 h 134989"/>
                <a:gd name="connsiteX11" fmla="*/ 112809 w 135422"/>
                <a:gd name="connsiteY11" fmla="*/ 17350 h 13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422" h="134989">
                  <a:moveTo>
                    <a:pt x="67583" y="105541"/>
                  </a:moveTo>
                  <a:cubicBezTo>
                    <a:pt x="46478" y="105541"/>
                    <a:pt x="29895" y="88958"/>
                    <a:pt x="29895" y="67853"/>
                  </a:cubicBezTo>
                  <a:cubicBezTo>
                    <a:pt x="29895" y="46747"/>
                    <a:pt x="46478" y="30164"/>
                    <a:pt x="67583" y="30164"/>
                  </a:cubicBezTo>
                  <a:cubicBezTo>
                    <a:pt x="88689" y="30164"/>
                    <a:pt x="105272" y="46747"/>
                    <a:pt x="105272" y="67853"/>
                  </a:cubicBezTo>
                  <a:cubicBezTo>
                    <a:pt x="105272" y="88958"/>
                    <a:pt x="88689" y="105541"/>
                    <a:pt x="67583" y="105541"/>
                  </a:cubicBezTo>
                  <a:close/>
                  <a:moveTo>
                    <a:pt x="112809" y="17350"/>
                  </a:moveTo>
                  <a:cubicBezTo>
                    <a:pt x="88689" y="-3755"/>
                    <a:pt x="53262" y="-6017"/>
                    <a:pt x="27634" y="12828"/>
                  </a:cubicBezTo>
                  <a:cubicBezTo>
                    <a:pt x="2005" y="31672"/>
                    <a:pt x="-7040" y="66345"/>
                    <a:pt x="5774" y="94988"/>
                  </a:cubicBezTo>
                  <a:cubicBezTo>
                    <a:pt x="18588" y="124385"/>
                    <a:pt x="51000" y="140215"/>
                    <a:pt x="81905" y="133431"/>
                  </a:cubicBezTo>
                  <a:cubicBezTo>
                    <a:pt x="113563" y="126647"/>
                    <a:pt x="135422" y="98757"/>
                    <a:pt x="135422" y="67099"/>
                  </a:cubicBezTo>
                  <a:cubicBezTo>
                    <a:pt x="135422" y="48255"/>
                    <a:pt x="127885" y="30164"/>
                    <a:pt x="112809" y="17350"/>
                  </a:cubicBezTo>
                  <a:lnTo>
                    <a:pt x="112809" y="17350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aphic 14" descr="Cement truck">
            <a:extLst>
              <a:ext uri="{FF2B5EF4-FFF2-40B4-BE49-F238E27FC236}">
                <a16:creationId xmlns:a16="http://schemas.microsoft.com/office/drawing/2014/main" id="{972073D1-4925-4B02-B5C8-7E0B8CB7F4FF}"/>
              </a:ext>
            </a:extLst>
          </p:cNvPr>
          <p:cNvGrpSpPr/>
          <p:nvPr/>
        </p:nvGrpSpPr>
        <p:grpSpPr>
          <a:xfrm>
            <a:off x="11339200" y="101631"/>
            <a:ext cx="663316" cy="470305"/>
            <a:chOff x="11339200" y="101631"/>
            <a:chExt cx="663316" cy="470305"/>
          </a:xfrm>
          <a:solidFill>
            <a:srgbClr val="FFFFFF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965B89F-7A48-47D7-823C-B88E2127FFDF}"/>
                </a:ext>
              </a:extLst>
            </p:cNvPr>
            <p:cNvSpPr/>
            <p:nvPr/>
          </p:nvSpPr>
          <p:spPr>
            <a:xfrm>
              <a:off x="11407039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9408586-91B7-44EF-ACDF-326A69C31F02}"/>
                </a:ext>
              </a:extLst>
            </p:cNvPr>
            <p:cNvSpPr/>
            <p:nvPr/>
          </p:nvSpPr>
          <p:spPr>
            <a:xfrm>
              <a:off x="11844225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49276DA-7B5A-42CE-989B-A37C819FFA21}"/>
                </a:ext>
              </a:extLst>
            </p:cNvPr>
            <p:cNvSpPr/>
            <p:nvPr/>
          </p:nvSpPr>
          <p:spPr>
            <a:xfrm>
              <a:off x="11791462" y="247816"/>
              <a:ext cx="211055" cy="271356"/>
            </a:xfrm>
            <a:custGeom>
              <a:avLst/>
              <a:gdLst>
                <a:gd name="connsiteX0" fmla="*/ 198995 w 211055"/>
                <a:gd name="connsiteY0" fmla="*/ 141709 h 271356"/>
                <a:gd name="connsiteX1" fmla="*/ 159045 w 211055"/>
                <a:gd name="connsiteY1" fmla="*/ 111558 h 271356"/>
                <a:gd name="connsiteX2" fmla="*/ 148492 w 211055"/>
                <a:gd name="connsiteY2" fmla="*/ 95729 h 271356"/>
                <a:gd name="connsiteX3" fmla="*/ 133417 w 211055"/>
                <a:gd name="connsiteY3" fmla="*/ 43719 h 271356"/>
                <a:gd name="connsiteX4" fmla="*/ 75377 w 211055"/>
                <a:gd name="connsiteY4" fmla="*/ 0 h 271356"/>
                <a:gd name="connsiteX5" fmla="*/ 0 w 211055"/>
                <a:gd name="connsiteY5" fmla="*/ 0 h 271356"/>
                <a:gd name="connsiteX6" fmla="*/ 0 w 211055"/>
                <a:gd name="connsiteY6" fmla="*/ 105528 h 271356"/>
                <a:gd name="connsiteX7" fmla="*/ 0 w 211055"/>
                <a:gd name="connsiteY7" fmla="*/ 150754 h 271356"/>
                <a:gd name="connsiteX8" fmla="*/ 0 w 211055"/>
                <a:gd name="connsiteY8" fmla="*/ 271357 h 271356"/>
                <a:gd name="connsiteX9" fmla="*/ 30151 w 211055"/>
                <a:gd name="connsiteY9" fmla="*/ 271357 h 271356"/>
                <a:gd name="connsiteX10" fmla="*/ 105528 w 211055"/>
                <a:gd name="connsiteY10" fmla="*/ 195980 h 271356"/>
                <a:gd name="connsiteX11" fmla="*/ 180905 w 211055"/>
                <a:gd name="connsiteY11" fmla="*/ 271357 h 271356"/>
                <a:gd name="connsiteX12" fmla="*/ 211055 w 211055"/>
                <a:gd name="connsiteY12" fmla="*/ 241206 h 271356"/>
                <a:gd name="connsiteX13" fmla="*/ 211055 w 211055"/>
                <a:gd name="connsiteY13" fmla="*/ 165829 h 271356"/>
                <a:gd name="connsiteX14" fmla="*/ 198995 w 211055"/>
                <a:gd name="connsiteY14" fmla="*/ 141709 h 271356"/>
                <a:gd name="connsiteX15" fmla="*/ 30151 w 211055"/>
                <a:gd name="connsiteY15" fmla="*/ 105528 h 271356"/>
                <a:gd name="connsiteX16" fmla="*/ 30151 w 211055"/>
                <a:gd name="connsiteY16" fmla="*/ 30151 h 271356"/>
                <a:gd name="connsiteX17" fmla="*/ 75377 w 211055"/>
                <a:gd name="connsiteY17" fmla="*/ 30151 h 271356"/>
                <a:gd name="connsiteX18" fmla="*/ 104020 w 211055"/>
                <a:gd name="connsiteY18" fmla="*/ 52010 h 271356"/>
                <a:gd name="connsiteX19" fmla="*/ 119095 w 211055"/>
                <a:gd name="connsiteY19" fmla="*/ 104020 h 271356"/>
                <a:gd name="connsiteX20" fmla="*/ 119849 w 211055"/>
                <a:gd name="connsiteY20" fmla="*/ 105528 h 271356"/>
                <a:gd name="connsiteX21" fmla="*/ 30151 w 211055"/>
                <a:gd name="connsiteY21" fmla="*/ 105528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198995" y="141709"/>
                  </a:move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2513" y="0"/>
                    <a:pt x="75377" y="0"/>
                  </a:cubicBez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close/>
                  <a:moveTo>
                    <a:pt x="30151" y="105528"/>
                  </a:moveTo>
                  <a:lnTo>
                    <a:pt x="30151" y="30151"/>
                  </a:ln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4ED415E7-BB2E-4933-A6A5-28AD2A9DB248}"/>
                </a:ext>
              </a:extLst>
            </p:cNvPr>
            <p:cNvSpPr/>
            <p:nvPr/>
          </p:nvSpPr>
          <p:spPr>
            <a:xfrm>
              <a:off x="11339200" y="413645"/>
              <a:ext cx="422110" cy="105527"/>
            </a:xfrm>
            <a:custGeom>
              <a:avLst/>
              <a:gdLst>
                <a:gd name="connsiteX0" fmla="*/ 0 w 422110"/>
                <a:gd name="connsiteY0" fmla="*/ 105528 h 105527"/>
                <a:gd name="connsiteX1" fmla="*/ 45226 w 422110"/>
                <a:gd name="connsiteY1" fmla="*/ 105528 h 105527"/>
                <a:gd name="connsiteX2" fmla="*/ 120603 w 422110"/>
                <a:gd name="connsiteY2" fmla="*/ 30151 h 105527"/>
                <a:gd name="connsiteX3" fmla="*/ 195980 w 422110"/>
                <a:gd name="connsiteY3" fmla="*/ 105528 h 105527"/>
                <a:gd name="connsiteX4" fmla="*/ 422111 w 422110"/>
                <a:gd name="connsiteY4" fmla="*/ 105528 h 105527"/>
                <a:gd name="connsiteX5" fmla="*/ 422111 w 422110"/>
                <a:gd name="connsiteY5" fmla="*/ 0 h 105527"/>
                <a:gd name="connsiteX6" fmla="*/ 0 w 422110"/>
                <a:gd name="connsiteY6" fmla="*/ 0 h 105527"/>
                <a:gd name="connsiteX7" fmla="*/ 0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0" y="105528"/>
                  </a:moveTo>
                  <a:lnTo>
                    <a:pt x="45226" y="105528"/>
                  </a:lnTo>
                  <a:cubicBezTo>
                    <a:pt x="45226" y="64070"/>
                    <a:pt x="79146" y="30151"/>
                    <a:pt x="120603" y="30151"/>
                  </a:cubicBezTo>
                  <a:cubicBezTo>
                    <a:pt x="162060" y="30151"/>
                    <a:pt x="195980" y="64070"/>
                    <a:pt x="195980" y="105528"/>
                  </a:cubicBezTo>
                  <a:lnTo>
                    <a:pt x="422111" y="105528"/>
                  </a:lnTo>
                  <a:lnTo>
                    <a:pt x="422111" y="0"/>
                  </a:lnTo>
                  <a:lnTo>
                    <a:pt x="0" y="0"/>
                  </a:lnTo>
                  <a:lnTo>
                    <a:pt x="0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BA39238-481C-4AD1-96A3-85BA1280E846}"/>
                </a:ext>
              </a:extLst>
            </p:cNvPr>
            <p:cNvSpPr/>
            <p:nvPr/>
          </p:nvSpPr>
          <p:spPr>
            <a:xfrm>
              <a:off x="11354276" y="101631"/>
              <a:ext cx="255527" cy="281862"/>
            </a:xfrm>
            <a:custGeom>
              <a:avLst/>
              <a:gdLst>
                <a:gd name="connsiteX0" fmla="*/ 30151 w 255527"/>
                <a:gd name="connsiteY0" fmla="*/ 281863 h 281862"/>
                <a:gd name="connsiteX1" fmla="*/ 75377 w 255527"/>
                <a:gd name="connsiteY1" fmla="*/ 281863 h 281862"/>
                <a:gd name="connsiteX2" fmla="*/ 75377 w 255527"/>
                <a:gd name="connsiteY2" fmla="*/ 193672 h 281862"/>
                <a:gd name="connsiteX3" fmla="*/ 170352 w 255527"/>
                <a:gd name="connsiteY3" fmla="*/ 251712 h 281862"/>
                <a:gd name="connsiteX4" fmla="*/ 255528 w 255527"/>
                <a:gd name="connsiteY4" fmla="*/ 18044 h 281862"/>
                <a:gd name="connsiteX5" fmla="*/ 48995 w 255527"/>
                <a:gd name="connsiteY5" fmla="*/ 707 h 281862"/>
                <a:gd name="connsiteX6" fmla="*/ 0 w 255527"/>
                <a:gd name="connsiteY6" fmla="*/ 134878 h 281862"/>
                <a:gd name="connsiteX7" fmla="*/ 30151 w 255527"/>
                <a:gd name="connsiteY7" fmla="*/ 159752 h 281862"/>
                <a:gd name="connsiteX8" fmla="*/ 30151 w 255527"/>
                <a:gd name="connsiteY8" fmla="*/ 281863 h 2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527" h="281862">
                  <a:moveTo>
                    <a:pt x="30151" y="281863"/>
                  </a:moveTo>
                  <a:lnTo>
                    <a:pt x="75377" y="281863"/>
                  </a:lnTo>
                  <a:lnTo>
                    <a:pt x="75377" y="193672"/>
                  </a:lnTo>
                  <a:cubicBezTo>
                    <a:pt x="107789" y="216285"/>
                    <a:pt x="141709" y="236637"/>
                    <a:pt x="170352" y="251712"/>
                  </a:cubicBezTo>
                  <a:lnTo>
                    <a:pt x="255528" y="18044"/>
                  </a:lnTo>
                  <a:cubicBezTo>
                    <a:pt x="195980" y="4476"/>
                    <a:pt x="113065" y="-2308"/>
                    <a:pt x="48995" y="707"/>
                  </a:cubicBezTo>
                  <a:lnTo>
                    <a:pt x="0" y="134878"/>
                  </a:lnTo>
                  <a:cubicBezTo>
                    <a:pt x="9045" y="143169"/>
                    <a:pt x="19598" y="151461"/>
                    <a:pt x="30151" y="159752"/>
                  </a:cubicBezTo>
                  <a:lnTo>
                    <a:pt x="30151" y="281863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DE1E1A6-7200-44E9-8165-7D59639E93DA}"/>
                </a:ext>
              </a:extLst>
            </p:cNvPr>
            <p:cNvSpPr/>
            <p:nvPr/>
          </p:nvSpPr>
          <p:spPr>
            <a:xfrm>
              <a:off x="11566085" y="130982"/>
              <a:ext cx="185095" cy="252047"/>
            </a:xfrm>
            <a:custGeom>
              <a:avLst/>
              <a:gdLst>
                <a:gd name="connsiteX0" fmla="*/ 2261 w 185095"/>
                <a:gd name="connsiteY0" fmla="*/ 241206 h 252047"/>
                <a:gd name="connsiteX1" fmla="*/ 176382 w 185095"/>
                <a:gd name="connsiteY1" fmla="*/ 167337 h 252047"/>
                <a:gd name="connsiteX2" fmla="*/ 88191 w 185095"/>
                <a:gd name="connsiteY2" fmla="*/ 0 h 252047"/>
                <a:gd name="connsiteX3" fmla="*/ 87437 w 185095"/>
                <a:gd name="connsiteY3" fmla="*/ 0 h 252047"/>
                <a:gd name="connsiteX4" fmla="*/ 0 w 185095"/>
                <a:gd name="connsiteY4" fmla="*/ 241206 h 252047"/>
                <a:gd name="connsiteX5" fmla="*/ 2261 w 185095"/>
                <a:gd name="connsiteY5" fmla="*/ 241206 h 2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95" h="252047">
                  <a:moveTo>
                    <a:pt x="2261" y="241206"/>
                  </a:moveTo>
                  <a:cubicBezTo>
                    <a:pt x="89698" y="272111"/>
                    <a:pt x="152261" y="233668"/>
                    <a:pt x="176382" y="167337"/>
                  </a:cubicBezTo>
                  <a:cubicBezTo>
                    <a:pt x="200503" y="101005"/>
                    <a:pt x="175628" y="30905"/>
                    <a:pt x="88191" y="0"/>
                  </a:cubicBezTo>
                  <a:cubicBezTo>
                    <a:pt x="88191" y="0"/>
                    <a:pt x="88191" y="0"/>
                    <a:pt x="87437" y="0"/>
                  </a:cubicBezTo>
                  <a:lnTo>
                    <a:pt x="0" y="241206"/>
                  </a:lnTo>
                  <a:cubicBezTo>
                    <a:pt x="754" y="240452"/>
                    <a:pt x="1508" y="241206"/>
                    <a:pt x="2261" y="241206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903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0" y="-18071"/>
            <a:ext cx="12192000" cy="163121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FA4C1-6928-499A-9A48-B39D5E723857}"/>
              </a:ext>
            </a:extLst>
          </p:cNvPr>
          <p:cNvSpPr/>
          <p:nvPr/>
        </p:nvSpPr>
        <p:spPr>
          <a:xfrm>
            <a:off x="5374839" y="108214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E7D2CC-1B42-4853-A887-44A546BC6526}"/>
              </a:ext>
            </a:extLst>
          </p:cNvPr>
          <p:cNvGrpSpPr/>
          <p:nvPr/>
        </p:nvGrpSpPr>
        <p:grpSpPr>
          <a:xfrm>
            <a:off x="6498433" y="2658259"/>
            <a:ext cx="5467002" cy="1631114"/>
            <a:chOff x="7421982" y="1576339"/>
            <a:chExt cx="5661883" cy="163111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477F1A-2C54-456E-8385-B6EAB071BAB1}"/>
                </a:ext>
              </a:extLst>
            </p:cNvPr>
            <p:cNvSpPr/>
            <p:nvPr/>
          </p:nvSpPr>
          <p:spPr>
            <a:xfrm>
              <a:off x="10455780" y="1576339"/>
              <a:ext cx="2393081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الخطوة</a:t>
              </a:r>
              <a:r>
                <a:rPr lang="en-US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الخامسة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914B99-2257-4A1B-94D0-6848E556E264}"/>
                </a:ext>
              </a:extLst>
            </p:cNvPr>
            <p:cNvSpPr/>
            <p:nvPr/>
          </p:nvSpPr>
          <p:spPr>
            <a:xfrm>
              <a:off x="7421982" y="2438012"/>
              <a:ext cx="5661883" cy="76944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أقطع قطعة صغيرة من العود خشبي وألوّنها باللون الأسود لتكون مقود السيّارة وألصق في المكان الصحيح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839C780-B962-46CA-B3BC-12C24C195A8D}"/>
              </a:ext>
            </a:extLst>
          </p:cNvPr>
          <p:cNvSpPr/>
          <p:nvPr/>
        </p:nvSpPr>
        <p:spPr>
          <a:xfrm>
            <a:off x="2629965" y="1716451"/>
            <a:ext cx="6797843" cy="6346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2400" b="1" dirty="0">
                <a:solidFill>
                  <a:schemeClr val="tx1"/>
                </a:solidFill>
              </a:rPr>
              <a:t>الان  أكتب وأرسم خطوات إنتاج سيّارة - مثال: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C04ACCF-8430-492C-A6E4-602252A8D3B9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74AB36B-61D3-4811-9E3C-5E77E5236EC6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AACCAF-01EB-4D55-B412-BFB4AC48A75D}"/>
              </a:ext>
            </a:extLst>
          </p:cNvPr>
          <p:cNvSpPr/>
          <p:nvPr/>
        </p:nvSpPr>
        <p:spPr>
          <a:xfrm>
            <a:off x="4156830" y="542864"/>
            <a:ext cx="4181934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خامساً (ب):- أخطط للإنتاج- أحدد خطوات العمل</a:t>
            </a:r>
            <a:endParaRPr lang="ar-BH" sz="2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4" name="Graphic 53" descr="List">
            <a:extLst>
              <a:ext uri="{FF2B5EF4-FFF2-40B4-BE49-F238E27FC236}">
                <a16:creationId xmlns:a16="http://schemas.microsoft.com/office/drawing/2014/main" id="{84DD41B4-E9BD-463D-A79E-24945B5458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817563">
            <a:off x="9324919" y="864542"/>
            <a:ext cx="729970" cy="729970"/>
          </a:xfrm>
          <a:prstGeom prst="rect">
            <a:avLst/>
          </a:prstGeom>
        </p:spPr>
      </p:pic>
      <p:pic>
        <p:nvPicPr>
          <p:cNvPr id="55" name="Graphic 54" descr="Construction worker">
            <a:extLst>
              <a:ext uri="{FF2B5EF4-FFF2-40B4-BE49-F238E27FC236}">
                <a16:creationId xmlns:a16="http://schemas.microsoft.com/office/drawing/2014/main" id="{1FE7E1BE-902C-4CF9-9EBB-389307AB96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51651" y="204022"/>
            <a:ext cx="914400" cy="9144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91E250-ED3F-4602-B90E-302A8D285761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1DFD05D-751A-4F4A-B431-7FB7042C835F}"/>
              </a:ext>
            </a:extLst>
          </p:cNvPr>
          <p:cNvSpPr/>
          <p:nvPr/>
        </p:nvSpPr>
        <p:spPr>
          <a:xfrm>
            <a:off x="6467657" y="4411853"/>
            <a:ext cx="5467002" cy="1903284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i-IN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507CB75-F9B3-4F60-AD9A-D10E8C493D97}"/>
              </a:ext>
            </a:extLst>
          </p:cNvPr>
          <p:cNvGrpSpPr/>
          <p:nvPr/>
        </p:nvGrpSpPr>
        <p:grpSpPr>
          <a:xfrm>
            <a:off x="7290105" y="4652188"/>
            <a:ext cx="3583627" cy="1622875"/>
            <a:chOff x="6761304" y="3726650"/>
            <a:chExt cx="5228793" cy="236790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521344E2-960F-45CE-B1BA-1A579D3576A3}"/>
                </a:ext>
              </a:extLst>
            </p:cNvPr>
            <p:cNvGrpSpPr/>
            <p:nvPr/>
          </p:nvGrpSpPr>
          <p:grpSpPr>
            <a:xfrm>
              <a:off x="6761304" y="3726650"/>
              <a:ext cx="5228793" cy="2057879"/>
              <a:chOff x="3172256" y="3113652"/>
              <a:chExt cx="5228793" cy="2057879"/>
            </a:xfrm>
          </p:grpSpPr>
          <p:sp>
            <p:nvSpPr>
              <p:cNvPr id="146" name="Flowchart: Direct Access Storage 145">
                <a:extLst>
                  <a:ext uri="{FF2B5EF4-FFF2-40B4-BE49-F238E27FC236}">
                    <a16:creationId xmlns:a16="http://schemas.microsoft.com/office/drawing/2014/main" id="{6617AE16-4FD2-436C-902E-4121DB486F50}"/>
                  </a:ext>
                </a:extLst>
              </p:cNvPr>
              <p:cNvSpPr/>
              <p:nvPr/>
            </p:nvSpPr>
            <p:spPr>
              <a:xfrm>
                <a:off x="3172256" y="3113652"/>
                <a:ext cx="5228793" cy="2057879"/>
              </a:xfrm>
              <a:prstGeom prst="flowChartMagneticDrum">
                <a:avLst/>
              </a:prstGeom>
              <a:solidFill>
                <a:srgbClr val="95712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272B0745-1A20-4744-99A1-8BADB522A731}"/>
                  </a:ext>
                </a:extLst>
              </p:cNvPr>
              <p:cNvSpPr/>
              <p:nvPr/>
            </p:nvSpPr>
            <p:spPr>
              <a:xfrm>
                <a:off x="4296793" y="3113652"/>
                <a:ext cx="2192784" cy="952321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1B89F0DD-6645-4D0A-B9E2-9FB2173879D0}"/>
                </a:ext>
              </a:extLst>
            </p:cNvPr>
            <p:cNvGrpSpPr/>
            <p:nvPr/>
          </p:nvGrpSpPr>
          <p:grpSpPr>
            <a:xfrm>
              <a:off x="6876256" y="3732094"/>
              <a:ext cx="919476" cy="2052435"/>
              <a:chOff x="579727" y="4257854"/>
              <a:chExt cx="919476" cy="2052435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54AE0794-5678-4065-BB99-9F6C962DC44B}"/>
                  </a:ext>
                </a:extLst>
              </p:cNvPr>
              <p:cNvGrpSpPr/>
              <p:nvPr/>
            </p:nvGrpSpPr>
            <p:grpSpPr>
              <a:xfrm>
                <a:off x="1250949" y="4257854"/>
                <a:ext cx="248254" cy="2052435"/>
                <a:chOff x="1250949" y="4257854"/>
                <a:chExt cx="248254" cy="2052435"/>
              </a:xfrm>
            </p:grpSpPr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2A52FE81-CB40-4946-8DE3-7D53FBCF59D0}"/>
                    </a:ext>
                  </a:extLst>
                </p:cNvPr>
                <p:cNvSpPr/>
                <p:nvPr/>
              </p:nvSpPr>
              <p:spPr>
                <a:xfrm>
                  <a:off x="1397603" y="4263299"/>
                  <a:ext cx="101600" cy="2046990"/>
                </a:xfrm>
                <a:custGeom>
                  <a:avLst/>
                  <a:gdLst>
                    <a:gd name="connsiteX0" fmla="*/ 71677 w 349327"/>
                    <a:gd name="connsiteY0" fmla="*/ 29296 h 2176553"/>
                    <a:gd name="connsiteX1" fmla="*/ 229157 w 349327"/>
                    <a:gd name="connsiteY1" fmla="*/ 39456 h 2176553"/>
                    <a:gd name="connsiteX2" fmla="*/ 345997 w 349327"/>
                    <a:gd name="connsiteY2" fmla="*/ 44536 h 2176553"/>
                    <a:gd name="connsiteX3" fmla="*/ 315517 w 349327"/>
                    <a:gd name="connsiteY3" fmla="*/ 217256 h 2176553"/>
                    <a:gd name="connsiteX4" fmla="*/ 295197 w 349327"/>
                    <a:gd name="connsiteY4" fmla="*/ 928456 h 2176553"/>
                    <a:gd name="connsiteX5" fmla="*/ 340917 w 349327"/>
                    <a:gd name="connsiteY5" fmla="*/ 2076536 h 2176553"/>
                    <a:gd name="connsiteX6" fmla="*/ 163117 w 349327"/>
                    <a:gd name="connsiteY6" fmla="*/ 2112096 h 2176553"/>
                    <a:gd name="connsiteX7" fmla="*/ 41197 w 349327"/>
                    <a:gd name="connsiteY7" fmla="*/ 2030816 h 2176553"/>
                    <a:gd name="connsiteX8" fmla="*/ 557 w 349327"/>
                    <a:gd name="connsiteY8" fmla="*/ 1212936 h 2176553"/>
                    <a:gd name="connsiteX9" fmla="*/ 20877 w 349327"/>
                    <a:gd name="connsiteY9" fmla="*/ 461096 h 2176553"/>
                    <a:gd name="connsiteX10" fmla="*/ 71677 w 349327"/>
                    <a:gd name="connsiteY10" fmla="*/ 29296 h 2176553"/>
                    <a:gd name="connsiteX0" fmla="*/ 71677 w 349327"/>
                    <a:gd name="connsiteY0" fmla="*/ 29296 h 2146406"/>
                    <a:gd name="connsiteX1" fmla="*/ 229157 w 349327"/>
                    <a:gd name="connsiteY1" fmla="*/ 39456 h 2146406"/>
                    <a:gd name="connsiteX2" fmla="*/ 345997 w 349327"/>
                    <a:gd name="connsiteY2" fmla="*/ 44536 h 2146406"/>
                    <a:gd name="connsiteX3" fmla="*/ 315517 w 349327"/>
                    <a:gd name="connsiteY3" fmla="*/ 217256 h 2146406"/>
                    <a:gd name="connsiteX4" fmla="*/ 295197 w 349327"/>
                    <a:gd name="connsiteY4" fmla="*/ 928456 h 2146406"/>
                    <a:gd name="connsiteX5" fmla="*/ 340917 w 349327"/>
                    <a:gd name="connsiteY5" fmla="*/ 2076536 h 2146406"/>
                    <a:gd name="connsiteX6" fmla="*/ 163117 w 349327"/>
                    <a:gd name="connsiteY6" fmla="*/ 2020656 h 2146406"/>
                    <a:gd name="connsiteX7" fmla="*/ 41197 w 349327"/>
                    <a:gd name="connsiteY7" fmla="*/ 2030816 h 2146406"/>
                    <a:gd name="connsiteX8" fmla="*/ 557 w 349327"/>
                    <a:gd name="connsiteY8" fmla="*/ 1212936 h 2146406"/>
                    <a:gd name="connsiteX9" fmla="*/ 20877 w 349327"/>
                    <a:gd name="connsiteY9" fmla="*/ 461096 h 2146406"/>
                    <a:gd name="connsiteX10" fmla="*/ 71677 w 349327"/>
                    <a:gd name="connsiteY10" fmla="*/ 29296 h 2146406"/>
                    <a:gd name="connsiteX0" fmla="*/ 71677 w 360135"/>
                    <a:gd name="connsiteY0" fmla="*/ 29296 h 2089727"/>
                    <a:gd name="connsiteX1" fmla="*/ 229157 w 360135"/>
                    <a:gd name="connsiteY1" fmla="*/ 39456 h 2089727"/>
                    <a:gd name="connsiteX2" fmla="*/ 345997 w 360135"/>
                    <a:gd name="connsiteY2" fmla="*/ 44536 h 2089727"/>
                    <a:gd name="connsiteX3" fmla="*/ 315517 w 360135"/>
                    <a:gd name="connsiteY3" fmla="*/ 217256 h 2089727"/>
                    <a:gd name="connsiteX4" fmla="*/ 295197 w 360135"/>
                    <a:gd name="connsiteY4" fmla="*/ 928456 h 2089727"/>
                    <a:gd name="connsiteX5" fmla="*/ 356157 w 360135"/>
                    <a:gd name="connsiteY5" fmla="*/ 1985096 h 2089727"/>
                    <a:gd name="connsiteX6" fmla="*/ 163117 w 360135"/>
                    <a:gd name="connsiteY6" fmla="*/ 2020656 h 2089727"/>
                    <a:gd name="connsiteX7" fmla="*/ 41197 w 360135"/>
                    <a:gd name="connsiteY7" fmla="*/ 2030816 h 2089727"/>
                    <a:gd name="connsiteX8" fmla="*/ 557 w 360135"/>
                    <a:gd name="connsiteY8" fmla="*/ 1212936 h 2089727"/>
                    <a:gd name="connsiteX9" fmla="*/ 20877 w 360135"/>
                    <a:gd name="connsiteY9" fmla="*/ 461096 h 2089727"/>
                    <a:gd name="connsiteX10" fmla="*/ 71677 w 360135"/>
                    <a:gd name="connsiteY10" fmla="*/ 29296 h 2089727"/>
                    <a:gd name="connsiteX0" fmla="*/ 71677 w 360135"/>
                    <a:gd name="connsiteY0" fmla="*/ 29296 h 2077532"/>
                    <a:gd name="connsiteX1" fmla="*/ 229157 w 360135"/>
                    <a:gd name="connsiteY1" fmla="*/ 39456 h 2077532"/>
                    <a:gd name="connsiteX2" fmla="*/ 345997 w 360135"/>
                    <a:gd name="connsiteY2" fmla="*/ 44536 h 2077532"/>
                    <a:gd name="connsiteX3" fmla="*/ 315517 w 360135"/>
                    <a:gd name="connsiteY3" fmla="*/ 217256 h 2077532"/>
                    <a:gd name="connsiteX4" fmla="*/ 295197 w 360135"/>
                    <a:gd name="connsiteY4" fmla="*/ 928456 h 2077532"/>
                    <a:gd name="connsiteX5" fmla="*/ 356157 w 360135"/>
                    <a:gd name="connsiteY5" fmla="*/ 1985096 h 2077532"/>
                    <a:gd name="connsiteX6" fmla="*/ 163117 w 360135"/>
                    <a:gd name="connsiteY6" fmla="*/ 2020656 h 2077532"/>
                    <a:gd name="connsiteX7" fmla="*/ 46277 w 360135"/>
                    <a:gd name="connsiteY7" fmla="*/ 1959696 h 2077532"/>
                    <a:gd name="connsiteX8" fmla="*/ 557 w 360135"/>
                    <a:gd name="connsiteY8" fmla="*/ 1212936 h 2077532"/>
                    <a:gd name="connsiteX9" fmla="*/ 20877 w 360135"/>
                    <a:gd name="connsiteY9" fmla="*/ 461096 h 2077532"/>
                    <a:gd name="connsiteX10" fmla="*/ 71677 w 360135"/>
                    <a:gd name="connsiteY10" fmla="*/ 29296 h 2077532"/>
                    <a:gd name="connsiteX0" fmla="*/ 71677 w 360381"/>
                    <a:gd name="connsiteY0" fmla="*/ 29296 h 2084003"/>
                    <a:gd name="connsiteX1" fmla="*/ 229157 w 360381"/>
                    <a:gd name="connsiteY1" fmla="*/ 39456 h 2084003"/>
                    <a:gd name="connsiteX2" fmla="*/ 345997 w 360381"/>
                    <a:gd name="connsiteY2" fmla="*/ 44536 h 2084003"/>
                    <a:gd name="connsiteX3" fmla="*/ 315517 w 360381"/>
                    <a:gd name="connsiteY3" fmla="*/ 217256 h 2084003"/>
                    <a:gd name="connsiteX4" fmla="*/ 295197 w 360381"/>
                    <a:gd name="connsiteY4" fmla="*/ 928456 h 2084003"/>
                    <a:gd name="connsiteX5" fmla="*/ 356157 w 360381"/>
                    <a:gd name="connsiteY5" fmla="*/ 1985096 h 2084003"/>
                    <a:gd name="connsiteX6" fmla="*/ 158037 w 360381"/>
                    <a:gd name="connsiteY6" fmla="*/ 2035896 h 2084003"/>
                    <a:gd name="connsiteX7" fmla="*/ 46277 w 360381"/>
                    <a:gd name="connsiteY7" fmla="*/ 1959696 h 2084003"/>
                    <a:gd name="connsiteX8" fmla="*/ 557 w 360381"/>
                    <a:gd name="connsiteY8" fmla="*/ 1212936 h 2084003"/>
                    <a:gd name="connsiteX9" fmla="*/ 20877 w 360381"/>
                    <a:gd name="connsiteY9" fmla="*/ 461096 h 2084003"/>
                    <a:gd name="connsiteX10" fmla="*/ 71677 w 360381"/>
                    <a:gd name="connsiteY10" fmla="*/ 29296 h 2084003"/>
                    <a:gd name="connsiteX0" fmla="*/ 71677 w 360381"/>
                    <a:gd name="connsiteY0" fmla="*/ 29296 h 2082740"/>
                    <a:gd name="connsiteX1" fmla="*/ 229157 w 360381"/>
                    <a:gd name="connsiteY1" fmla="*/ 39456 h 2082740"/>
                    <a:gd name="connsiteX2" fmla="*/ 345997 w 360381"/>
                    <a:gd name="connsiteY2" fmla="*/ 44536 h 2082740"/>
                    <a:gd name="connsiteX3" fmla="*/ 315517 w 360381"/>
                    <a:gd name="connsiteY3" fmla="*/ 217256 h 2082740"/>
                    <a:gd name="connsiteX4" fmla="*/ 295197 w 360381"/>
                    <a:gd name="connsiteY4" fmla="*/ 928456 h 2082740"/>
                    <a:gd name="connsiteX5" fmla="*/ 356157 w 360381"/>
                    <a:gd name="connsiteY5" fmla="*/ 1985096 h 2082740"/>
                    <a:gd name="connsiteX6" fmla="*/ 158037 w 360381"/>
                    <a:gd name="connsiteY6" fmla="*/ 2035896 h 2082740"/>
                    <a:gd name="connsiteX7" fmla="*/ 51357 w 360381"/>
                    <a:gd name="connsiteY7" fmla="*/ 1985096 h 2082740"/>
                    <a:gd name="connsiteX8" fmla="*/ 557 w 360381"/>
                    <a:gd name="connsiteY8" fmla="*/ 1212936 h 2082740"/>
                    <a:gd name="connsiteX9" fmla="*/ 20877 w 360381"/>
                    <a:gd name="connsiteY9" fmla="*/ 461096 h 2082740"/>
                    <a:gd name="connsiteX10" fmla="*/ 71677 w 360381"/>
                    <a:gd name="connsiteY10" fmla="*/ 29296 h 2082740"/>
                    <a:gd name="connsiteX0" fmla="*/ 71677 w 360280"/>
                    <a:gd name="connsiteY0" fmla="*/ 29296 h 2082740"/>
                    <a:gd name="connsiteX1" fmla="*/ 229157 w 360280"/>
                    <a:gd name="connsiteY1" fmla="*/ 39456 h 2082740"/>
                    <a:gd name="connsiteX2" fmla="*/ 345997 w 360280"/>
                    <a:gd name="connsiteY2" fmla="*/ 44536 h 2082740"/>
                    <a:gd name="connsiteX3" fmla="*/ 329917 w 360280"/>
                    <a:gd name="connsiteY3" fmla="*/ 213656 h 2082740"/>
                    <a:gd name="connsiteX4" fmla="*/ 295197 w 360280"/>
                    <a:gd name="connsiteY4" fmla="*/ 928456 h 2082740"/>
                    <a:gd name="connsiteX5" fmla="*/ 356157 w 360280"/>
                    <a:gd name="connsiteY5" fmla="*/ 1985096 h 2082740"/>
                    <a:gd name="connsiteX6" fmla="*/ 158037 w 360280"/>
                    <a:gd name="connsiteY6" fmla="*/ 2035896 h 2082740"/>
                    <a:gd name="connsiteX7" fmla="*/ 51357 w 360280"/>
                    <a:gd name="connsiteY7" fmla="*/ 1985096 h 2082740"/>
                    <a:gd name="connsiteX8" fmla="*/ 557 w 360280"/>
                    <a:gd name="connsiteY8" fmla="*/ 1212936 h 2082740"/>
                    <a:gd name="connsiteX9" fmla="*/ 20877 w 360280"/>
                    <a:gd name="connsiteY9" fmla="*/ 461096 h 2082740"/>
                    <a:gd name="connsiteX10" fmla="*/ 71677 w 360280"/>
                    <a:gd name="connsiteY10" fmla="*/ 29296 h 2082740"/>
                    <a:gd name="connsiteX0" fmla="*/ 57230 w 360233"/>
                    <a:gd name="connsiteY0" fmla="*/ 66352 h 2054996"/>
                    <a:gd name="connsiteX1" fmla="*/ 229110 w 360233"/>
                    <a:gd name="connsiteY1" fmla="*/ 11712 h 2054996"/>
                    <a:gd name="connsiteX2" fmla="*/ 345950 w 360233"/>
                    <a:gd name="connsiteY2" fmla="*/ 16792 h 2054996"/>
                    <a:gd name="connsiteX3" fmla="*/ 329870 w 360233"/>
                    <a:gd name="connsiteY3" fmla="*/ 185912 h 2054996"/>
                    <a:gd name="connsiteX4" fmla="*/ 295150 w 360233"/>
                    <a:gd name="connsiteY4" fmla="*/ 900712 h 2054996"/>
                    <a:gd name="connsiteX5" fmla="*/ 356110 w 360233"/>
                    <a:gd name="connsiteY5" fmla="*/ 1957352 h 2054996"/>
                    <a:gd name="connsiteX6" fmla="*/ 157990 w 360233"/>
                    <a:gd name="connsiteY6" fmla="*/ 2008152 h 2054996"/>
                    <a:gd name="connsiteX7" fmla="*/ 51310 w 360233"/>
                    <a:gd name="connsiteY7" fmla="*/ 1957352 h 2054996"/>
                    <a:gd name="connsiteX8" fmla="*/ 510 w 360233"/>
                    <a:gd name="connsiteY8" fmla="*/ 1185192 h 2054996"/>
                    <a:gd name="connsiteX9" fmla="*/ 20830 w 360233"/>
                    <a:gd name="connsiteY9" fmla="*/ 433352 h 2054996"/>
                    <a:gd name="connsiteX10" fmla="*/ 57230 w 360233"/>
                    <a:gd name="connsiteY10" fmla="*/ 66352 h 2054996"/>
                    <a:gd name="connsiteX0" fmla="*/ 57230 w 360233"/>
                    <a:gd name="connsiteY0" fmla="*/ 68148 h 2056792"/>
                    <a:gd name="connsiteX1" fmla="*/ 149910 w 360233"/>
                    <a:gd name="connsiteY1" fmla="*/ 9908 h 2056792"/>
                    <a:gd name="connsiteX2" fmla="*/ 345950 w 360233"/>
                    <a:gd name="connsiteY2" fmla="*/ 18588 h 2056792"/>
                    <a:gd name="connsiteX3" fmla="*/ 329870 w 360233"/>
                    <a:gd name="connsiteY3" fmla="*/ 187708 h 2056792"/>
                    <a:gd name="connsiteX4" fmla="*/ 295150 w 360233"/>
                    <a:gd name="connsiteY4" fmla="*/ 902508 h 2056792"/>
                    <a:gd name="connsiteX5" fmla="*/ 356110 w 360233"/>
                    <a:gd name="connsiteY5" fmla="*/ 1959148 h 2056792"/>
                    <a:gd name="connsiteX6" fmla="*/ 157990 w 360233"/>
                    <a:gd name="connsiteY6" fmla="*/ 2009948 h 2056792"/>
                    <a:gd name="connsiteX7" fmla="*/ 51310 w 360233"/>
                    <a:gd name="connsiteY7" fmla="*/ 1959148 h 2056792"/>
                    <a:gd name="connsiteX8" fmla="*/ 510 w 360233"/>
                    <a:gd name="connsiteY8" fmla="*/ 1186988 h 2056792"/>
                    <a:gd name="connsiteX9" fmla="*/ 20830 w 360233"/>
                    <a:gd name="connsiteY9" fmla="*/ 435148 h 2056792"/>
                    <a:gd name="connsiteX10" fmla="*/ 57230 w 360233"/>
                    <a:gd name="connsiteY10" fmla="*/ 68148 h 2056792"/>
                    <a:gd name="connsiteX0" fmla="*/ 57230 w 360233"/>
                    <a:gd name="connsiteY0" fmla="*/ 62730 h 2051374"/>
                    <a:gd name="connsiteX1" fmla="*/ 149910 w 360233"/>
                    <a:gd name="connsiteY1" fmla="*/ 4490 h 2051374"/>
                    <a:gd name="connsiteX2" fmla="*/ 345950 w 360233"/>
                    <a:gd name="connsiteY2" fmla="*/ 23970 h 2051374"/>
                    <a:gd name="connsiteX3" fmla="*/ 329870 w 360233"/>
                    <a:gd name="connsiteY3" fmla="*/ 182290 h 2051374"/>
                    <a:gd name="connsiteX4" fmla="*/ 295150 w 360233"/>
                    <a:gd name="connsiteY4" fmla="*/ 897090 h 2051374"/>
                    <a:gd name="connsiteX5" fmla="*/ 356110 w 360233"/>
                    <a:gd name="connsiteY5" fmla="*/ 1953730 h 2051374"/>
                    <a:gd name="connsiteX6" fmla="*/ 157990 w 360233"/>
                    <a:gd name="connsiteY6" fmla="*/ 2004530 h 2051374"/>
                    <a:gd name="connsiteX7" fmla="*/ 51310 w 360233"/>
                    <a:gd name="connsiteY7" fmla="*/ 1953730 h 2051374"/>
                    <a:gd name="connsiteX8" fmla="*/ 510 w 360233"/>
                    <a:gd name="connsiteY8" fmla="*/ 1181570 h 2051374"/>
                    <a:gd name="connsiteX9" fmla="*/ 20830 w 360233"/>
                    <a:gd name="connsiteY9" fmla="*/ 429730 h 2051374"/>
                    <a:gd name="connsiteX10" fmla="*/ 57230 w 360233"/>
                    <a:gd name="connsiteY10" fmla="*/ 62730 h 2051374"/>
                    <a:gd name="connsiteX0" fmla="*/ 57230 w 360233"/>
                    <a:gd name="connsiteY0" fmla="*/ 65447 h 2054091"/>
                    <a:gd name="connsiteX1" fmla="*/ 113910 w 360233"/>
                    <a:gd name="connsiteY1" fmla="*/ 3607 h 2054091"/>
                    <a:gd name="connsiteX2" fmla="*/ 345950 w 360233"/>
                    <a:gd name="connsiteY2" fmla="*/ 26687 h 2054091"/>
                    <a:gd name="connsiteX3" fmla="*/ 329870 w 360233"/>
                    <a:gd name="connsiteY3" fmla="*/ 185007 h 2054091"/>
                    <a:gd name="connsiteX4" fmla="*/ 295150 w 360233"/>
                    <a:gd name="connsiteY4" fmla="*/ 899807 h 2054091"/>
                    <a:gd name="connsiteX5" fmla="*/ 356110 w 360233"/>
                    <a:gd name="connsiteY5" fmla="*/ 1956447 h 2054091"/>
                    <a:gd name="connsiteX6" fmla="*/ 157990 w 360233"/>
                    <a:gd name="connsiteY6" fmla="*/ 2007247 h 2054091"/>
                    <a:gd name="connsiteX7" fmla="*/ 51310 w 360233"/>
                    <a:gd name="connsiteY7" fmla="*/ 1956447 h 2054091"/>
                    <a:gd name="connsiteX8" fmla="*/ 510 w 360233"/>
                    <a:gd name="connsiteY8" fmla="*/ 1184287 h 2054091"/>
                    <a:gd name="connsiteX9" fmla="*/ 20830 w 360233"/>
                    <a:gd name="connsiteY9" fmla="*/ 432447 h 2054091"/>
                    <a:gd name="connsiteX10" fmla="*/ 57230 w 360233"/>
                    <a:gd name="connsiteY10" fmla="*/ 65447 h 2054091"/>
                    <a:gd name="connsiteX0" fmla="*/ 57230 w 359983"/>
                    <a:gd name="connsiteY0" fmla="*/ 65447 h 2041494"/>
                    <a:gd name="connsiteX1" fmla="*/ 113910 w 359983"/>
                    <a:gd name="connsiteY1" fmla="*/ 3607 h 2041494"/>
                    <a:gd name="connsiteX2" fmla="*/ 345950 w 359983"/>
                    <a:gd name="connsiteY2" fmla="*/ 26687 h 2041494"/>
                    <a:gd name="connsiteX3" fmla="*/ 329870 w 359983"/>
                    <a:gd name="connsiteY3" fmla="*/ 185007 h 2041494"/>
                    <a:gd name="connsiteX4" fmla="*/ 295150 w 359983"/>
                    <a:gd name="connsiteY4" fmla="*/ 899807 h 2041494"/>
                    <a:gd name="connsiteX5" fmla="*/ 348910 w 359983"/>
                    <a:gd name="connsiteY5" fmla="*/ 1826847 h 2041494"/>
                    <a:gd name="connsiteX6" fmla="*/ 157990 w 359983"/>
                    <a:gd name="connsiteY6" fmla="*/ 2007247 h 2041494"/>
                    <a:gd name="connsiteX7" fmla="*/ 51310 w 359983"/>
                    <a:gd name="connsiteY7" fmla="*/ 1956447 h 2041494"/>
                    <a:gd name="connsiteX8" fmla="*/ 510 w 359983"/>
                    <a:gd name="connsiteY8" fmla="*/ 1184287 h 2041494"/>
                    <a:gd name="connsiteX9" fmla="*/ 20830 w 359983"/>
                    <a:gd name="connsiteY9" fmla="*/ 432447 h 2041494"/>
                    <a:gd name="connsiteX10" fmla="*/ 57230 w 359983"/>
                    <a:gd name="connsiteY10" fmla="*/ 65447 h 2041494"/>
                    <a:gd name="connsiteX0" fmla="*/ 57230 w 359983"/>
                    <a:gd name="connsiteY0" fmla="*/ 65447 h 2045432"/>
                    <a:gd name="connsiteX1" fmla="*/ 113910 w 359983"/>
                    <a:gd name="connsiteY1" fmla="*/ 3607 h 2045432"/>
                    <a:gd name="connsiteX2" fmla="*/ 345950 w 359983"/>
                    <a:gd name="connsiteY2" fmla="*/ 26687 h 2045432"/>
                    <a:gd name="connsiteX3" fmla="*/ 329870 w 359983"/>
                    <a:gd name="connsiteY3" fmla="*/ 185007 h 2045432"/>
                    <a:gd name="connsiteX4" fmla="*/ 295150 w 359983"/>
                    <a:gd name="connsiteY4" fmla="*/ 899807 h 2045432"/>
                    <a:gd name="connsiteX5" fmla="*/ 348910 w 359983"/>
                    <a:gd name="connsiteY5" fmla="*/ 1826847 h 2045432"/>
                    <a:gd name="connsiteX6" fmla="*/ 287590 w 359983"/>
                    <a:gd name="connsiteY6" fmla="*/ 2014447 h 2045432"/>
                    <a:gd name="connsiteX7" fmla="*/ 51310 w 359983"/>
                    <a:gd name="connsiteY7" fmla="*/ 1956447 h 2045432"/>
                    <a:gd name="connsiteX8" fmla="*/ 510 w 359983"/>
                    <a:gd name="connsiteY8" fmla="*/ 1184287 h 2045432"/>
                    <a:gd name="connsiteX9" fmla="*/ 20830 w 359983"/>
                    <a:gd name="connsiteY9" fmla="*/ 432447 h 2045432"/>
                    <a:gd name="connsiteX10" fmla="*/ 57230 w 359983"/>
                    <a:gd name="connsiteY10" fmla="*/ 65447 h 2045432"/>
                    <a:gd name="connsiteX0" fmla="*/ 57230 w 359983"/>
                    <a:gd name="connsiteY0" fmla="*/ 65447 h 2049592"/>
                    <a:gd name="connsiteX1" fmla="*/ 113910 w 359983"/>
                    <a:gd name="connsiteY1" fmla="*/ 3607 h 2049592"/>
                    <a:gd name="connsiteX2" fmla="*/ 345950 w 359983"/>
                    <a:gd name="connsiteY2" fmla="*/ 26687 h 2049592"/>
                    <a:gd name="connsiteX3" fmla="*/ 329870 w 359983"/>
                    <a:gd name="connsiteY3" fmla="*/ 185007 h 2049592"/>
                    <a:gd name="connsiteX4" fmla="*/ 295150 w 359983"/>
                    <a:gd name="connsiteY4" fmla="*/ 899807 h 2049592"/>
                    <a:gd name="connsiteX5" fmla="*/ 348910 w 359983"/>
                    <a:gd name="connsiteY5" fmla="*/ 1826847 h 2049592"/>
                    <a:gd name="connsiteX6" fmla="*/ 287590 w 359983"/>
                    <a:gd name="connsiteY6" fmla="*/ 2014447 h 2049592"/>
                    <a:gd name="connsiteX7" fmla="*/ 51310 w 359983"/>
                    <a:gd name="connsiteY7" fmla="*/ 1963647 h 2049592"/>
                    <a:gd name="connsiteX8" fmla="*/ 510 w 359983"/>
                    <a:gd name="connsiteY8" fmla="*/ 1184287 h 2049592"/>
                    <a:gd name="connsiteX9" fmla="*/ 20830 w 359983"/>
                    <a:gd name="connsiteY9" fmla="*/ 432447 h 2049592"/>
                    <a:gd name="connsiteX10" fmla="*/ 57230 w 359983"/>
                    <a:gd name="connsiteY10" fmla="*/ 65447 h 2049592"/>
                    <a:gd name="connsiteX0" fmla="*/ 57230 w 359983"/>
                    <a:gd name="connsiteY0" fmla="*/ 65447 h 2037738"/>
                    <a:gd name="connsiteX1" fmla="*/ 113910 w 359983"/>
                    <a:gd name="connsiteY1" fmla="*/ 3607 h 2037738"/>
                    <a:gd name="connsiteX2" fmla="*/ 345950 w 359983"/>
                    <a:gd name="connsiteY2" fmla="*/ 26687 h 2037738"/>
                    <a:gd name="connsiteX3" fmla="*/ 329870 w 359983"/>
                    <a:gd name="connsiteY3" fmla="*/ 185007 h 2037738"/>
                    <a:gd name="connsiteX4" fmla="*/ 295150 w 359983"/>
                    <a:gd name="connsiteY4" fmla="*/ 899807 h 2037738"/>
                    <a:gd name="connsiteX5" fmla="*/ 348910 w 359983"/>
                    <a:gd name="connsiteY5" fmla="*/ 1826847 h 2037738"/>
                    <a:gd name="connsiteX6" fmla="*/ 287590 w 359983"/>
                    <a:gd name="connsiteY6" fmla="*/ 2014447 h 2037738"/>
                    <a:gd name="connsiteX7" fmla="*/ 47710 w 359983"/>
                    <a:gd name="connsiteY7" fmla="*/ 1942047 h 2037738"/>
                    <a:gd name="connsiteX8" fmla="*/ 510 w 359983"/>
                    <a:gd name="connsiteY8" fmla="*/ 1184287 h 2037738"/>
                    <a:gd name="connsiteX9" fmla="*/ 20830 w 359983"/>
                    <a:gd name="connsiteY9" fmla="*/ 432447 h 2037738"/>
                    <a:gd name="connsiteX10" fmla="*/ 57230 w 359983"/>
                    <a:gd name="connsiteY10" fmla="*/ 65447 h 2037738"/>
                    <a:gd name="connsiteX0" fmla="*/ 57230 w 359983"/>
                    <a:gd name="connsiteY0" fmla="*/ 65447 h 2042325"/>
                    <a:gd name="connsiteX1" fmla="*/ 113910 w 359983"/>
                    <a:gd name="connsiteY1" fmla="*/ 3607 h 2042325"/>
                    <a:gd name="connsiteX2" fmla="*/ 345950 w 359983"/>
                    <a:gd name="connsiteY2" fmla="*/ 26687 h 2042325"/>
                    <a:gd name="connsiteX3" fmla="*/ 329870 w 359983"/>
                    <a:gd name="connsiteY3" fmla="*/ 185007 h 2042325"/>
                    <a:gd name="connsiteX4" fmla="*/ 295150 w 359983"/>
                    <a:gd name="connsiteY4" fmla="*/ 899807 h 2042325"/>
                    <a:gd name="connsiteX5" fmla="*/ 348910 w 359983"/>
                    <a:gd name="connsiteY5" fmla="*/ 1826847 h 2042325"/>
                    <a:gd name="connsiteX6" fmla="*/ 309190 w 359983"/>
                    <a:gd name="connsiteY6" fmla="*/ 2021647 h 2042325"/>
                    <a:gd name="connsiteX7" fmla="*/ 47710 w 359983"/>
                    <a:gd name="connsiteY7" fmla="*/ 1942047 h 2042325"/>
                    <a:gd name="connsiteX8" fmla="*/ 510 w 359983"/>
                    <a:gd name="connsiteY8" fmla="*/ 1184287 h 2042325"/>
                    <a:gd name="connsiteX9" fmla="*/ 20830 w 359983"/>
                    <a:gd name="connsiteY9" fmla="*/ 432447 h 2042325"/>
                    <a:gd name="connsiteX10" fmla="*/ 57230 w 359983"/>
                    <a:gd name="connsiteY10" fmla="*/ 65447 h 2042325"/>
                    <a:gd name="connsiteX0" fmla="*/ 57230 w 359414"/>
                    <a:gd name="connsiteY0" fmla="*/ 65447 h 2042325"/>
                    <a:gd name="connsiteX1" fmla="*/ 113910 w 359414"/>
                    <a:gd name="connsiteY1" fmla="*/ 3607 h 2042325"/>
                    <a:gd name="connsiteX2" fmla="*/ 345950 w 359414"/>
                    <a:gd name="connsiteY2" fmla="*/ 26687 h 2042325"/>
                    <a:gd name="connsiteX3" fmla="*/ 329870 w 359414"/>
                    <a:gd name="connsiteY3" fmla="*/ 185007 h 2042325"/>
                    <a:gd name="connsiteX4" fmla="*/ 315470 w 359414"/>
                    <a:gd name="connsiteY4" fmla="*/ 904887 h 2042325"/>
                    <a:gd name="connsiteX5" fmla="*/ 348910 w 359414"/>
                    <a:gd name="connsiteY5" fmla="*/ 1826847 h 2042325"/>
                    <a:gd name="connsiteX6" fmla="*/ 309190 w 359414"/>
                    <a:gd name="connsiteY6" fmla="*/ 2021647 h 2042325"/>
                    <a:gd name="connsiteX7" fmla="*/ 47710 w 359414"/>
                    <a:gd name="connsiteY7" fmla="*/ 1942047 h 2042325"/>
                    <a:gd name="connsiteX8" fmla="*/ 510 w 359414"/>
                    <a:gd name="connsiteY8" fmla="*/ 1184287 h 2042325"/>
                    <a:gd name="connsiteX9" fmla="*/ 20830 w 359414"/>
                    <a:gd name="connsiteY9" fmla="*/ 432447 h 2042325"/>
                    <a:gd name="connsiteX10" fmla="*/ 57230 w 359414"/>
                    <a:gd name="connsiteY10" fmla="*/ 65447 h 2042325"/>
                    <a:gd name="connsiteX0" fmla="*/ 57230 w 372638"/>
                    <a:gd name="connsiteY0" fmla="*/ 69809 h 2046687"/>
                    <a:gd name="connsiteX1" fmla="*/ 113910 w 372638"/>
                    <a:gd name="connsiteY1" fmla="*/ 7969 h 2046687"/>
                    <a:gd name="connsiteX2" fmla="*/ 361190 w 372638"/>
                    <a:gd name="connsiteY2" fmla="*/ 20889 h 2046687"/>
                    <a:gd name="connsiteX3" fmla="*/ 329870 w 372638"/>
                    <a:gd name="connsiteY3" fmla="*/ 189369 h 2046687"/>
                    <a:gd name="connsiteX4" fmla="*/ 315470 w 372638"/>
                    <a:gd name="connsiteY4" fmla="*/ 909249 h 2046687"/>
                    <a:gd name="connsiteX5" fmla="*/ 348910 w 372638"/>
                    <a:gd name="connsiteY5" fmla="*/ 1831209 h 2046687"/>
                    <a:gd name="connsiteX6" fmla="*/ 309190 w 372638"/>
                    <a:gd name="connsiteY6" fmla="*/ 2026009 h 2046687"/>
                    <a:gd name="connsiteX7" fmla="*/ 47710 w 372638"/>
                    <a:gd name="connsiteY7" fmla="*/ 1946409 h 2046687"/>
                    <a:gd name="connsiteX8" fmla="*/ 510 w 372638"/>
                    <a:gd name="connsiteY8" fmla="*/ 1188649 h 2046687"/>
                    <a:gd name="connsiteX9" fmla="*/ 20830 w 372638"/>
                    <a:gd name="connsiteY9" fmla="*/ 436809 h 2046687"/>
                    <a:gd name="connsiteX10" fmla="*/ 57230 w 372638"/>
                    <a:gd name="connsiteY10" fmla="*/ 69809 h 2046687"/>
                    <a:gd name="connsiteX0" fmla="*/ 57230 w 373707"/>
                    <a:gd name="connsiteY0" fmla="*/ 70112 h 2046990"/>
                    <a:gd name="connsiteX1" fmla="*/ 113910 w 373707"/>
                    <a:gd name="connsiteY1" fmla="*/ 8272 h 2046990"/>
                    <a:gd name="connsiteX2" fmla="*/ 361190 w 373707"/>
                    <a:gd name="connsiteY2" fmla="*/ 21192 h 2046990"/>
                    <a:gd name="connsiteX3" fmla="*/ 334950 w 373707"/>
                    <a:gd name="connsiteY3" fmla="*/ 194752 h 2046990"/>
                    <a:gd name="connsiteX4" fmla="*/ 315470 w 373707"/>
                    <a:gd name="connsiteY4" fmla="*/ 909552 h 2046990"/>
                    <a:gd name="connsiteX5" fmla="*/ 348910 w 373707"/>
                    <a:gd name="connsiteY5" fmla="*/ 1831512 h 2046990"/>
                    <a:gd name="connsiteX6" fmla="*/ 309190 w 373707"/>
                    <a:gd name="connsiteY6" fmla="*/ 2026312 h 2046990"/>
                    <a:gd name="connsiteX7" fmla="*/ 47710 w 373707"/>
                    <a:gd name="connsiteY7" fmla="*/ 1946712 h 2046990"/>
                    <a:gd name="connsiteX8" fmla="*/ 510 w 373707"/>
                    <a:gd name="connsiteY8" fmla="*/ 1188952 h 2046990"/>
                    <a:gd name="connsiteX9" fmla="*/ 20830 w 373707"/>
                    <a:gd name="connsiteY9" fmla="*/ 437112 h 2046990"/>
                    <a:gd name="connsiteX10" fmla="*/ 57230 w 373707"/>
                    <a:gd name="connsiteY10" fmla="*/ 70112 h 2046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3707" h="2046990">
                      <a:moveTo>
                        <a:pt x="57230" y="70112"/>
                      </a:moveTo>
                      <a:cubicBezTo>
                        <a:pt x="72743" y="-1361"/>
                        <a:pt x="63250" y="16425"/>
                        <a:pt x="113910" y="8272"/>
                      </a:cubicBezTo>
                      <a:cubicBezTo>
                        <a:pt x="164570" y="119"/>
                        <a:pt x="324350" y="-9888"/>
                        <a:pt x="361190" y="21192"/>
                      </a:cubicBezTo>
                      <a:cubicBezTo>
                        <a:pt x="398030" y="52272"/>
                        <a:pt x="342570" y="46692"/>
                        <a:pt x="334950" y="194752"/>
                      </a:cubicBezTo>
                      <a:cubicBezTo>
                        <a:pt x="327330" y="342812"/>
                        <a:pt x="313143" y="636759"/>
                        <a:pt x="315470" y="909552"/>
                      </a:cubicBezTo>
                      <a:cubicBezTo>
                        <a:pt x="317797" y="1182345"/>
                        <a:pt x="349957" y="1645385"/>
                        <a:pt x="348910" y="1831512"/>
                      </a:cubicBezTo>
                      <a:cubicBezTo>
                        <a:pt x="347863" y="2017639"/>
                        <a:pt x="359390" y="2007112"/>
                        <a:pt x="309190" y="2026312"/>
                      </a:cubicBezTo>
                      <a:cubicBezTo>
                        <a:pt x="258990" y="2045512"/>
                        <a:pt x="99157" y="2086272"/>
                        <a:pt x="47710" y="1946712"/>
                      </a:cubicBezTo>
                      <a:cubicBezTo>
                        <a:pt x="-3737" y="1807152"/>
                        <a:pt x="3897" y="1450572"/>
                        <a:pt x="510" y="1188952"/>
                      </a:cubicBezTo>
                      <a:cubicBezTo>
                        <a:pt x="-2877" y="927332"/>
                        <a:pt x="11377" y="623585"/>
                        <a:pt x="20830" y="437112"/>
                      </a:cubicBezTo>
                      <a:cubicBezTo>
                        <a:pt x="30283" y="250639"/>
                        <a:pt x="41717" y="141585"/>
                        <a:pt x="57230" y="7011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5BB7D545-BBB1-496F-A91E-9BA3E66EF638}"/>
                    </a:ext>
                  </a:extLst>
                </p:cNvPr>
                <p:cNvSpPr/>
                <p:nvPr/>
              </p:nvSpPr>
              <p:spPr>
                <a:xfrm>
                  <a:off x="1250949" y="4257854"/>
                  <a:ext cx="101600" cy="2046990"/>
                </a:xfrm>
                <a:custGeom>
                  <a:avLst/>
                  <a:gdLst>
                    <a:gd name="connsiteX0" fmla="*/ 71677 w 349327"/>
                    <a:gd name="connsiteY0" fmla="*/ 29296 h 2176553"/>
                    <a:gd name="connsiteX1" fmla="*/ 229157 w 349327"/>
                    <a:gd name="connsiteY1" fmla="*/ 39456 h 2176553"/>
                    <a:gd name="connsiteX2" fmla="*/ 345997 w 349327"/>
                    <a:gd name="connsiteY2" fmla="*/ 44536 h 2176553"/>
                    <a:gd name="connsiteX3" fmla="*/ 315517 w 349327"/>
                    <a:gd name="connsiteY3" fmla="*/ 217256 h 2176553"/>
                    <a:gd name="connsiteX4" fmla="*/ 295197 w 349327"/>
                    <a:gd name="connsiteY4" fmla="*/ 928456 h 2176553"/>
                    <a:gd name="connsiteX5" fmla="*/ 340917 w 349327"/>
                    <a:gd name="connsiteY5" fmla="*/ 2076536 h 2176553"/>
                    <a:gd name="connsiteX6" fmla="*/ 163117 w 349327"/>
                    <a:gd name="connsiteY6" fmla="*/ 2112096 h 2176553"/>
                    <a:gd name="connsiteX7" fmla="*/ 41197 w 349327"/>
                    <a:gd name="connsiteY7" fmla="*/ 2030816 h 2176553"/>
                    <a:gd name="connsiteX8" fmla="*/ 557 w 349327"/>
                    <a:gd name="connsiteY8" fmla="*/ 1212936 h 2176553"/>
                    <a:gd name="connsiteX9" fmla="*/ 20877 w 349327"/>
                    <a:gd name="connsiteY9" fmla="*/ 461096 h 2176553"/>
                    <a:gd name="connsiteX10" fmla="*/ 71677 w 349327"/>
                    <a:gd name="connsiteY10" fmla="*/ 29296 h 2176553"/>
                    <a:gd name="connsiteX0" fmla="*/ 71677 w 349327"/>
                    <a:gd name="connsiteY0" fmla="*/ 29296 h 2146406"/>
                    <a:gd name="connsiteX1" fmla="*/ 229157 w 349327"/>
                    <a:gd name="connsiteY1" fmla="*/ 39456 h 2146406"/>
                    <a:gd name="connsiteX2" fmla="*/ 345997 w 349327"/>
                    <a:gd name="connsiteY2" fmla="*/ 44536 h 2146406"/>
                    <a:gd name="connsiteX3" fmla="*/ 315517 w 349327"/>
                    <a:gd name="connsiteY3" fmla="*/ 217256 h 2146406"/>
                    <a:gd name="connsiteX4" fmla="*/ 295197 w 349327"/>
                    <a:gd name="connsiteY4" fmla="*/ 928456 h 2146406"/>
                    <a:gd name="connsiteX5" fmla="*/ 340917 w 349327"/>
                    <a:gd name="connsiteY5" fmla="*/ 2076536 h 2146406"/>
                    <a:gd name="connsiteX6" fmla="*/ 163117 w 349327"/>
                    <a:gd name="connsiteY6" fmla="*/ 2020656 h 2146406"/>
                    <a:gd name="connsiteX7" fmla="*/ 41197 w 349327"/>
                    <a:gd name="connsiteY7" fmla="*/ 2030816 h 2146406"/>
                    <a:gd name="connsiteX8" fmla="*/ 557 w 349327"/>
                    <a:gd name="connsiteY8" fmla="*/ 1212936 h 2146406"/>
                    <a:gd name="connsiteX9" fmla="*/ 20877 w 349327"/>
                    <a:gd name="connsiteY9" fmla="*/ 461096 h 2146406"/>
                    <a:gd name="connsiteX10" fmla="*/ 71677 w 349327"/>
                    <a:gd name="connsiteY10" fmla="*/ 29296 h 2146406"/>
                    <a:gd name="connsiteX0" fmla="*/ 71677 w 360135"/>
                    <a:gd name="connsiteY0" fmla="*/ 29296 h 2089727"/>
                    <a:gd name="connsiteX1" fmla="*/ 229157 w 360135"/>
                    <a:gd name="connsiteY1" fmla="*/ 39456 h 2089727"/>
                    <a:gd name="connsiteX2" fmla="*/ 345997 w 360135"/>
                    <a:gd name="connsiteY2" fmla="*/ 44536 h 2089727"/>
                    <a:gd name="connsiteX3" fmla="*/ 315517 w 360135"/>
                    <a:gd name="connsiteY3" fmla="*/ 217256 h 2089727"/>
                    <a:gd name="connsiteX4" fmla="*/ 295197 w 360135"/>
                    <a:gd name="connsiteY4" fmla="*/ 928456 h 2089727"/>
                    <a:gd name="connsiteX5" fmla="*/ 356157 w 360135"/>
                    <a:gd name="connsiteY5" fmla="*/ 1985096 h 2089727"/>
                    <a:gd name="connsiteX6" fmla="*/ 163117 w 360135"/>
                    <a:gd name="connsiteY6" fmla="*/ 2020656 h 2089727"/>
                    <a:gd name="connsiteX7" fmla="*/ 41197 w 360135"/>
                    <a:gd name="connsiteY7" fmla="*/ 2030816 h 2089727"/>
                    <a:gd name="connsiteX8" fmla="*/ 557 w 360135"/>
                    <a:gd name="connsiteY8" fmla="*/ 1212936 h 2089727"/>
                    <a:gd name="connsiteX9" fmla="*/ 20877 w 360135"/>
                    <a:gd name="connsiteY9" fmla="*/ 461096 h 2089727"/>
                    <a:gd name="connsiteX10" fmla="*/ 71677 w 360135"/>
                    <a:gd name="connsiteY10" fmla="*/ 29296 h 2089727"/>
                    <a:gd name="connsiteX0" fmla="*/ 71677 w 360135"/>
                    <a:gd name="connsiteY0" fmla="*/ 29296 h 2077532"/>
                    <a:gd name="connsiteX1" fmla="*/ 229157 w 360135"/>
                    <a:gd name="connsiteY1" fmla="*/ 39456 h 2077532"/>
                    <a:gd name="connsiteX2" fmla="*/ 345997 w 360135"/>
                    <a:gd name="connsiteY2" fmla="*/ 44536 h 2077532"/>
                    <a:gd name="connsiteX3" fmla="*/ 315517 w 360135"/>
                    <a:gd name="connsiteY3" fmla="*/ 217256 h 2077532"/>
                    <a:gd name="connsiteX4" fmla="*/ 295197 w 360135"/>
                    <a:gd name="connsiteY4" fmla="*/ 928456 h 2077532"/>
                    <a:gd name="connsiteX5" fmla="*/ 356157 w 360135"/>
                    <a:gd name="connsiteY5" fmla="*/ 1985096 h 2077532"/>
                    <a:gd name="connsiteX6" fmla="*/ 163117 w 360135"/>
                    <a:gd name="connsiteY6" fmla="*/ 2020656 h 2077532"/>
                    <a:gd name="connsiteX7" fmla="*/ 46277 w 360135"/>
                    <a:gd name="connsiteY7" fmla="*/ 1959696 h 2077532"/>
                    <a:gd name="connsiteX8" fmla="*/ 557 w 360135"/>
                    <a:gd name="connsiteY8" fmla="*/ 1212936 h 2077532"/>
                    <a:gd name="connsiteX9" fmla="*/ 20877 w 360135"/>
                    <a:gd name="connsiteY9" fmla="*/ 461096 h 2077532"/>
                    <a:gd name="connsiteX10" fmla="*/ 71677 w 360135"/>
                    <a:gd name="connsiteY10" fmla="*/ 29296 h 2077532"/>
                    <a:gd name="connsiteX0" fmla="*/ 71677 w 360381"/>
                    <a:gd name="connsiteY0" fmla="*/ 29296 h 2084003"/>
                    <a:gd name="connsiteX1" fmla="*/ 229157 w 360381"/>
                    <a:gd name="connsiteY1" fmla="*/ 39456 h 2084003"/>
                    <a:gd name="connsiteX2" fmla="*/ 345997 w 360381"/>
                    <a:gd name="connsiteY2" fmla="*/ 44536 h 2084003"/>
                    <a:gd name="connsiteX3" fmla="*/ 315517 w 360381"/>
                    <a:gd name="connsiteY3" fmla="*/ 217256 h 2084003"/>
                    <a:gd name="connsiteX4" fmla="*/ 295197 w 360381"/>
                    <a:gd name="connsiteY4" fmla="*/ 928456 h 2084003"/>
                    <a:gd name="connsiteX5" fmla="*/ 356157 w 360381"/>
                    <a:gd name="connsiteY5" fmla="*/ 1985096 h 2084003"/>
                    <a:gd name="connsiteX6" fmla="*/ 158037 w 360381"/>
                    <a:gd name="connsiteY6" fmla="*/ 2035896 h 2084003"/>
                    <a:gd name="connsiteX7" fmla="*/ 46277 w 360381"/>
                    <a:gd name="connsiteY7" fmla="*/ 1959696 h 2084003"/>
                    <a:gd name="connsiteX8" fmla="*/ 557 w 360381"/>
                    <a:gd name="connsiteY8" fmla="*/ 1212936 h 2084003"/>
                    <a:gd name="connsiteX9" fmla="*/ 20877 w 360381"/>
                    <a:gd name="connsiteY9" fmla="*/ 461096 h 2084003"/>
                    <a:gd name="connsiteX10" fmla="*/ 71677 w 360381"/>
                    <a:gd name="connsiteY10" fmla="*/ 29296 h 2084003"/>
                    <a:gd name="connsiteX0" fmla="*/ 71677 w 360381"/>
                    <a:gd name="connsiteY0" fmla="*/ 29296 h 2082740"/>
                    <a:gd name="connsiteX1" fmla="*/ 229157 w 360381"/>
                    <a:gd name="connsiteY1" fmla="*/ 39456 h 2082740"/>
                    <a:gd name="connsiteX2" fmla="*/ 345997 w 360381"/>
                    <a:gd name="connsiteY2" fmla="*/ 44536 h 2082740"/>
                    <a:gd name="connsiteX3" fmla="*/ 315517 w 360381"/>
                    <a:gd name="connsiteY3" fmla="*/ 217256 h 2082740"/>
                    <a:gd name="connsiteX4" fmla="*/ 295197 w 360381"/>
                    <a:gd name="connsiteY4" fmla="*/ 928456 h 2082740"/>
                    <a:gd name="connsiteX5" fmla="*/ 356157 w 360381"/>
                    <a:gd name="connsiteY5" fmla="*/ 1985096 h 2082740"/>
                    <a:gd name="connsiteX6" fmla="*/ 158037 w 360381"/>
                    <a:gd name="connsiteY6" fmla="*/ 2035896 h 2082740"/>
                    <a:gd name="connsiteX7" fmla="*/ 51357 w 360381"/>
                    <a:gd name="connsiteY7" fmla="*/ 1985096 h 2082740"/>
                    <a:gd name="connsiteX8" fmla="*/ 557 w 360381"/>
                    <a:gd name="connsiteY8" fmla="*/ 1212936 h 2082740"/>
                    <a:gd name="connsiteX9" fmla="*/ 20877 w 360381"/>
                    <a:gd name="connsiteY9" fmla="*/ 461096 h 2082740"/>
                    <a:gd name="connsiteX10" fmla="*/ 71677 w 360381"/>
                    <a:gd name="connsiteY10" fmla="*/ 29296 h 2082740"/>
                    <a:gd name="connsiteX0" fmla="*/ 71677 w 360280"/>
                    <a:gd name="connsiteY0" fmla="*/ 29296 h 2082740"/>
                    <a:gd name="connsiteX1" fmla="*/ 229157 w 360280"/>
                    <a:gd name="connsiteY1" fmla="*/ 39456 h 2082740"/>
                    <a:gd name="connsiteX2" fmla="*/ 345997 w 360280"/>
                    <a:gd name="connsiteY2" fmla="*/ 44536 h 2082740"/>
                    <a:gd name="connsiteX3" fmla="*/ 329917 w 360280"/>
                    <a:gd name="connsiteY3" fmla="*/ 213656 h 2082740"/>
                    <a:gd name="connsiteX4" fmla="*/ 295197 w 360280"/>
                    <a:gd name="connsiteY4" fmla="*/ 928456 h 2082740"/>
                    <a:gd name="connsiteX5" fmla="*/ 356157 w 360280"/>
                    <a:gd name="connsiteY5" fmla="*/ 1985096 h 2082740"/>
                    <a:gd name="connsiteX6" fmla="*/ 158037 w 360280"/>
                    <a:gd name="connsiteY6" fmla="*/ 2035896 h 2082740"/>
                    <a:gd name="connsiteX7" fmla="*/ 51357 w 360280"/>
                    <a:gd name="connsiteY7" fmla="*/ 1985096 h 2082740"/>
                    <a:gd name="connsiteX8" fmla="*/ 557 w 360280"/>
                    <a:gd name="connsiteY8" fmla="*/ 1212936 h 2082740"/>
                    <a:gd name="connsiteX9" fmla="*/ 20877 w 360280"/>
                    <a:gd name="connsiteY9" fmla="*/ 461096 h 2082740"/>
                    <a:gd name="connsiteX10" fmla="*/ 71677 w 360280"/>
                    <a:gd name="connsiteY10" fmla="*/ 29296 h 2082740"/>
                    <a:gd name="connsiteX0" fmla="*/ 57230 w 360233"/>
                    <a:gd name="connsiteY0" fmla="*/ 66352 h 2054996"/>
                    <a:gd name="connsiteX1" fmla="*/ 229110 w 360233"/>
                    <a:gd name="connsiteY1" fmla="*/ 11712 h 2054996"/>
                    <a:gd name="connsiteX2" fmla="*/ 345950 w 360233"/>
                    <a:gd name="connsiteY2" fmla="*/ 16792 h 2054996"/>
                    <a:gd name="connsiteX3" fmla="*/ 329870 w 360233"/>
                    <a:gd name="connsiteY3" fmla="*/ 185912 h 2054996"/>
                    <a:gd name="connsiteX4" fmla="*/ 295150 w 360233"/>
                    <a:gd name="connsiteY4" fmla="*/ 900712 h 2054996"/>
                    <a:gd name="connsiteX5" fmla="*/ 356110 w 360233"/>
                    <a:gd name="connsiteY5" fmla="*/ 1957352 h 2054996"/>
                    <a:gd name="connsiteX6" fmla="*/ 157990 w 360233"/>
                    <a:gd name="connsiteY6" fmla="*/ 2008152 h 2054996"/>
                    <a:gd name="connsiteX7" fmla="*/ 51310 w 360233"/>
                    <a:gd name="connsiteY7" fmla="*/ 1957352 h 2054996"/>
                    <a:gd name="connsiteX8" fmla="*/ 510 w 360233"/>
                    <a:gd name="connsiteY8" fmla="*/ 1185192 h 2054996"/>
                    <a:gd name="connsiteX9" fmla="*/ 20830 w 360233"/>
                    <a:gd name="connsiteY9" fmla="*/ 433352 h 2054996"/>
                    <a:gd name="connsiteX10" fmla="*/ 57230 w 360233"/>
                    <a:gd name="connsiteY10" fmla="*/ 66352 h 2054996"/>
                    <a:gd name="connsiteX0" fmla="*/ 57230 w 360233"/>
                    <a:gd name="connsiteY0" fmla="*/ 68148 h 2056792"/>
                    <a:gd name="connsiteX1" fmla="*/ 149910 w 360233"/>
                    <a:gd name="connsiteY1" fmla="*/ 9908 h 2056792"/>
                    <a:gd name="connsiteX2" fmla="*/ 345950 w 360233"/>
                    <a:gd name="connsiteY2" fmla="*/ 18588 h 2056792"/>
                    <a:gd name="connsiteX3" fmla="*/ 329870 w 360233"/>
                    <a:gd name="connsiteY3" fmla="*/ 187708 h 2056792"/>
                    <a:gd name="connsiteX4" fmla="*/ 295150 w 360233"/>
                    <a:gd name="connsiteY4" fmla="*/ 902508 h 2056792"/>
                    <a:gd name="connsiteX5" fmla="*/ 356110 w 360233"/>
                    <a:gd name="connsiteY5" fmla="*/ 1959148 h 2056792"/>
                    <a:gd name="connsiteX6" fmla="*/ 157990 w 360233"/>
                    <a:gd name="connsiteY6" fmla="*/ 2009948 h 2056792"/>
                    <a:gd name="connsiteX7" fmla="*/ 51310 w 360233"/>
                    <a:gd name="connsiteY7" fmla="*/ 1959148 h 2056792"/>
                    <a:gd name="connsiteX8" fmla="*/ 510 w 360233"/>
                    <a:gd name="connsiteY8" fmla="*/ 1186988 h 2056792"/>
                    <a:gd name="connsiteX9" fmla="*/ 20830 w 360233"/>
                    <a:gd name="connsiteY9" fmla="*/ 435148 h 2056792"/>
                    <a:gd name="connsiteX10" fmla="*/ 57230 w 360233"/>
                    <a:gd name="connsiteY10" fmla="*/ 68148 h 2056792"/>
                    <a:gd name="connsiteX0" fmla="*/ 57230 w 360233"/>
                    <a:gd name="connsiteY0" fmla="*/ 62730 h 2051374"/>
                    <a:gd name="connsiteX1" fmla="*/ 149910 w 360233"/>
                    <a:gd name="connsiteY1" fmla="*/ 4490 h 2051374"/>
                    <a:gd name="connsiteX2" fmla="*/ 345950 w 360233"/>
                    <a:gd name="connsiteY2" fmla="*/ 23970 h 2051374"/>
                    <a:gd name="connsiteX3" fmla="*/ 329870 w 360233"/>
                    <a:gd name="connsiteY3" fmla="*/ 182290 h 2051374"/>
                    <a:gd name="connsiteX4" fmla="*/ 295150 w 360233"/>
                    <a:gd name="connsiteY4" fmla="*/ 897090 h 2051374"/>
                    <a:gd name="connsiteX5" fmla="*/ 356110 w 360233"/>
                    <a:gd name="connsiteY5" fmla="*/ 1953730 h 2051374"/>
                    <a:gd name="connsiteX6" fmla="*/ 157990 w 360233"/>
                    <a:gd name="connsiteY6" fmla="*/ 2004530 h 2051374"/>
                    <a:gd name="connsiteX7" fmla="*/ 51310 w 360233"/>
                    <a:gd name="connsiteY7" fmla="*/ 1953730 h 2051374"/>
                    <a:gd name="connsiteX8" fmla="*/ 510 w 360233"/>
                    <a:gd name="connsiteY8" fmla="*/ 1181570 h 2051374"/>
                    <a:gd name="connsiteX9" fmla="*/ 20830 w 360233"/>
                    <a:gd name="connsiteY9" fmla="*/ 429730 h 2051374"/>
                    <a:gd name="connsiteX10" fmla="*/ 57230 w 360233"/>
                    <a:gd name="connsiteY10" fmla="*/ 62730 h 2051374"/>
                    <a:gd name="connsiteX0" fmla="*/ 57230 w 360233"/>
                    <a:gd name="connsiteY0" fmla="*/ 65447 h 2054091"/>
                    <a:gd name="connsiteX1" fmla="*/ 113910 w 360233"/>
                    <a:gd name="connsiteY1" fmla="*/ 3607 h 2054091"/>
                    <a:gd name="connsiteX2" fmla="*/ 345950 w 360233"/>
                    <a:gd name="connsiteY2" fmla="*/ 26687 h 2054091"/>
                    <a:gd name="connsiteX3" fmla="*/ 329870 w 360233"/>
                    <a:gd name="connsiteY3" fmla="*/ 185007 h 2054091"/>
                    <a:gd name="connsiteX4" fmla="*/ 295150 w 360233"/>
                    <a:gd name="connsiteY4" fmla="*/ 899807 h 2054091"/>
                    <a:gd name="connsiteX5" fmla="*/ 356110 w 360233"/>
                    <a:gd name="connsiteY5" fmla="*/ 1956447 h 2054091"/>
                    <a:gd name="connsiteX6" fmla="*/ 157990 w 360233"/>
                    <a:gd name="connsiteY6" fmla="*/ 2007247 h 2054091"/>
                    <a:gd name="connsiteX7" fmla="*/ 51310 w 360233"/>
                    <a:gd name="connsiteY7" fmla="*/ 1956447 h 2054091"/>
                    <a:gd name="connsiteX8" fmla="*/ 510 w 360233"/>
                    <a:gd name="connsiteY8" fmla="*/ 1184287 h 2054091"/>
                    <a:gd name="connsiteX9" fmla="*/ 20830 w 360233"/>
                    <a:gd name="connsiteY9" fmla="*/ 432447 h 2054091"/>
                    <a:gd name="connsiteX10" fmla="*/ 57230 w 360233"/>
                    <a:gd name="connsiteY10" fmla="*/ 65447 h 2054091"/>
                    <a:gd name="connsiteX0" fmla="*/ 57230 w 359983"/>
                    <a:gd name="connsiteY0" fmla="*/ 65447 h 2041494"/>
                    <a:gd name="connsiteX1" fmla="*/ 113910 w 359983"/>
                    <a:gd name="connsiteY1" fmla="*/ 3607 h 2041494"/>
                    <a:gd name="connsiteX2" fmla="*/ 345950 w 359983"/>
                    <a:gd name="connsiteY2" fmla="*/ 26687 h 2041494"/>
                    <a:gd name="connsiteX3" fmla="*/ 329870 w 359983"/>
                    <a:gd name="connsiteY3" fmla="*/ 185007 h 2041494"/>
                    <a:gd name="connsiteX4" fmla="*/ 295150 w 359983"/>
                    <a:gd name="connsiteY4" fmla="*/ 899807 h 2041494"/>
                    <a:gd name="connsiteX5" fmla="*/ 348910 w 359983"/>
                    <a:gd name="connsiteY5" fmla="*/ 1826847 h 2041494"/>
                    <a:gd name="connsiteX6" fmla="*/ 157990 w 359983"/>
                    <a:gd name="connsiteY6" fmla="*/ 2007247 h 2041494"/>
                    <a:gd name="connsiteX7" fmla="*/ 51310 w 359983"/>
                    <a:gd name="connsiteY7" fmla="*/ 1956447 h 2041494"/>
                    <a:gd name="connsiteX8" fmla="*/ 510 w 359983"/>
                    <a:gd name="connsiteY8" fmla="*/ 1184287 h 2041494"/>
                    <a:gd name="connsiteX9" fmla="*/ 20830 w 359983"/>
                    <a:gd name="connsiteY9" fmla="*/ 432447 h 2041494"/>
                    <a:gd name="connsiteX10" fmla="*/ 57230 w 359983"/>
                    <a:gd name="connsiteY10" fmla="*/ 65447 h 2041494"/>
                    <a:gd name="connsiteX0" fmla="*/ 57230 w 359983"/>
                    <a:gd name="connsiteY0" fmla="*/ 65447 h 2045432"/>
                    <a:gd name="connsiteX1" fmla="*/ 113910 w 359983"/>
                    <a:gd name="connsiteY1" fmla="*/ 3607 h 2045432"/>
                    <a:gd name="connsiteX2" fmla="*/ 345950 w 359983"/>
                    <a:gd name="connsiteY2" fmla="*/ 26687 h 2045432"/>
                    <a:gd name="connsiteX3" fmla="*/ 329870 w 359983"/>
                    <a:gd name="connsiteY3" fmla="*/ 185007 h 2045432"/>
                    <a:gd name="connsiteX4" fmla="*/ 295150 w 359983"/>
                    <a:gd name="connsiteY4" fmla="*/ 899807 h 2045432"/>
                    <a:gd name="connsiteX5" fmla="*/ 348910 w 359983"/>
                    <a:gd name="connsiteY5" fmla="*/ 1826847 h 2045432"/>
                    <a:gd name="connsiteX6" fmla="*/ 287590 w 359983"/>
                    <a:gd name="connsiteY6" fmla="*/ 2014447 h 2045432"/>
                    <a:gd name="connsiteX7" fmla="*/ 51310 w 359983"/>
                    <a:gd name="connsiteY7" fmla="*/ 1956447 h 2045432"/>
                    <a:gd name="connsiteX8" fmla="*/ 510 w 359983"/>
                    <a:gd name="connsiteY8" fmla="*/ 1184287 h 2045432"/>
                    <a:gd name="connsiteX9" fmla="*/ 20830 w 359983"/>
                    <a:gd name="connsiteY9" fmla="*/ 432447 h 2045432"/>
                    <a:gd name="connsiteX10" fmla="*/ 57230 w 359983"/>
                    <a:gd name="connsiteY10" fmla="*/ 65447 h 2045432"/>
                    <a:gd name="connsiteX0" fmla="*/ 57230 w 359983"/>
                    <a:gd name="connsiteY0" fmla="*/ 65447 h 2049592"/>
                    <a:gd name="connsiteX1" fmla="*/ 113910 w 359983"/>
                    <a:gd name="connsiteY1" fmla="*/ 3607 h 2049592"/>
                    <a:gd name="connsiteX2" fmla="*/ 345950 w 359983"/>
                    <a:gd name="connsiteY2" fmla="*/ 26687 h 2049592"/>
                    <a:gd name="connsiteX3" fmla="*/ 329870 w 359983"/>
                    <a:gd name="connsiteY3" fmla="*/ 185007 h 2049592"/>
                    <a:gd name="connsiteX4" fmla="*/ 295150 w 359983"/>
                    <a:gd name="connsiteY4" fmla="*/ 899807 h 2049592"/>
                    <a:gd name="connsiteX5" fmla="*/ 348910 w 359983"/>
                    <a:gd name="connsiteY5" fmla="*/ 1826847 h 2049592"/>
                    <a:gd name="connsiteX6" fmla="*/ 287590 w 359983"/>
                    <a:gd name="connsiteY6" fmla="*/ 2014447 h 2049592"/>
                    <a:gd name="connsiteX7" fmla="*/ 51310 w 359983"/>
                    <a:gd name="connsiteY7" fmla="*/ 1963647 h 2049592"/>
                    <a:gd name="connsiteX8" fmla="*/ 510 w 359983"/>
                    <a:gd name="connsiteY8" fmla="*/ 1184287 h 2049592"/>
                    <a:gd name="connsiteX9" fmla="*/ 20830 w 359983"/>
                    <a:gd name="connsiteY9" fmla="*/ 432447 h 2049592"/>
                    <a:gd name="connsiteX10" fmla="*/ 57230 w 359983"/>
                    <a:gd name="connsiteY10" fmla="*/ 65447 h 2049592"/>
                    <a:gd name="connsiteX0" fmla="*/ 57230 w 359983"/>
                    <a:gd name="connsiteY0" fmla="*/ 65447 h 2037738"/>
                    <a:gd name="connsiteX1" fmla="*/ 113910 w 359983"/>
                    <a:gd name="connsiteY1" fmla="*/ 3607 h 2037738"/>
                    <a:gd name="connsiteX2" fmla="*/ 345950 w 359983"/>
                    <a:gd name="connsiteY2" fmla="*/ 26687 h 2037738"/>
                    <a:gd name="connsiteX3" fmla="*/ 329870 w 359983"/>
                    <a:gd name="connsiteY3" fmla="*/ 185007 h 2037738"/>
                    <a:gd name="connsiteX4" fmla="*/ 295150 w 359983"/>
                    <a:gd name="connsiteY4" fmla="*/ 899807 h 2037738"/>
                    <a:gd name="connsiteX5" fmla="*/ 348910 w 359983"/>
                    <a:gd name="connsiteY5" fmla="*/ 1826847 h 2037738"/>
                    <a:gd name="connsiteX6" fmla="*/ 287590 w 359983"/>
                    <a:gd name="connsiteY6" fmla="*/ 2014447 h 2037738"/>
                    <a:gd name="connsiteX7" fmla="*/ 47710 w 359983"/>
                    <a:gd name="connsiteY7" fmla="*/ 1942047 h 2037738"/>
                    <a:gd name="connsiteX8" fmla="*/ 510 w 359983"/>
                    <a:gd name="connsiteY8" fmla="*/ 1184287 h 2037738"/>
                    <a:gd name="connsiteX9" fmla="*/ 20830 w 359983"/>
                    <a:gd name="connsiteY9" fmla="*/ 432447 h 2037738"/>
                    <a:gd name="connsiteX10" fmla="*/ 57230 w 359983"/>
                    <a:gd name="connsiteY10" fmla="*/ 65447 h 2037738"/>
                    <a:gd name="connsiteX0" fmla="*/ 57230 w 359983"/>
                    <a:gd name="connsiteY0" fmla="*/ 65447 h 2042325"/>
                    <a:gd name="connsiteX1" fmla="*/ 113910 w 359983"/>
                    <a:gd name="connsiteY1" fmla="*/ 3607 h 2042325"/>
                    <a:gd name="connsiteX2" fmla="*/ 345950 w 359983"/>
                    <a:gd name="connsiteY2" fmla="*/ 26687 h 2042325"/>
                    <a:gd name="connsiteX3" fmla="*/ 329870 w 359983"/>
                    <a:gd name="connsiteY3" fmla="*/ 185007 h 2042325"/>
                    <a:gd name="connsiteX4" fmla="*/ 295150 w 359983"/>
                    <a:gd name="connsiteY4" fmla="*/ 899807 h 2042325"/>
                    <a:gd name="connsiteX5" fmla="*/ 348910 w 359983"/>
                    <a:gd name="connsiteY5" fmla="*/ 1826847 h 2042325"/>
                    <a:gd name="connsiteX6" fmla="*/ 309190 w 359983"/>
                    <a:gd name="connsiteY6" fmla="*/ 2021647 h 2042325"/>
                    <a:gd name="connsiteX7" fmla="*/ 47710 w 359983"/>
                    <a:gd name="connsiteY7" fmla="*/ 1942047 h 2042325"/>
                    <a:gd name="connsiteX8" fmla="*/ 510 w 359983"/>
                    <a:gd name="connsiteY8" fmla="*/ 1184287 h 2042325"/>
                    <a:gd name="connsiteX9" fmla="*/ 20830 w 359983"/>
                    <a:gd name="connsiteY9" fmla="*/ 432447 h 2042325"/>
                    <a:gd name="connsiteX10" fmla="*/ 57230 w 359983"/>
                    <a:gd name="connsiteY10" fmla="*/ 65447 h 2042325"/>
                    <a:gd name="connsiteX0" fmla="*/ 57230 w 359414"/>
                    <a:gd name="connsiteY0" fmla="*/ 65447 h 2042325"/>
                    <a:gd name="connsiteX1" fmla="*/ 113910 w 359414"/>
                    <a:gd name="connsiteY1" fmla="*/ 3607 h 2042325"/>
                    <a:gd name="connsiteX2" fmla="*/ 345950 w 359414"/>
                    <a:gd name="connsiteY2" fmla="*/ 26687 h 2042325"/>
                    <a:gd name="connsiteX3" fmla="*/ 329870 w 359414"/>
                    <a:gd name="connsiteY3" fmla="*/ 185007 h 2042325"/>
                    <a:gd name="connsiteX4" fmla="*/ 315470 w 359414"/>
                    <a:gd name="connsiteY4" fmla="*/ 904887 h 2042325"/>
                    <a:gd name="connsiteX5" fmla="*/ 348910 w 359414"/>
                    <a:gd name="connsiteY5" fmla="*/ 1826847 h 2042325"/>
                    <a:gd name="connsiteX6" fmla="*/ 309190 w 359414"/>
                    <a:gd name="connsiteY6" fmla="*/ 2021647 h 2042325"/>
                    <a:gd name="connsiteX7" fmla="*/ 47710 w 359414"/>
                    <a:gd name="connsiteY7" fmla="*/ 1942047 h 2042325"/>
                    <a:gd name="connsiteX8" fmla="*/ 510 w 359414"/>
                    <a:gd name="connsiteY8" fmla="*/ 1184287 h 2042325"/>
                    <a:gd name="connsiteX9" fmla="*/ 20830 w 359414"/>
                    <a:gd name="connsiteY9" fmla="*/ 432447 h 2042325"/>
                    <a:gd name="connsiteX10" fmla="*/ 57230 w 359414"/>
                    <a:gd name="connsiteY10" fmla="*/ 65447 h 2042325"/>
                    <a:gd name="connsiteX0" fmla="*/ 57230 w 372638"/>
                    <a:gd name="connsiteY0" fmla="*/ 69809 h 2046687"/>
                    <a:gd name="connsiteX1" fmla="*/ 113910 w 372638"/>
                    <a:gd name="connsiteY1" fmla="*/ 7969 h 2046687"/>
                    <a:gd name="connsiteX2" fmla="*/ 361190 w 372638"/>
                    <a:gd name="connsiteY2" fmla="*/ 20889 h 2046687"/>
                    <a:gd name="connsiteX3" fmla="*/ 329870 w 372638"/>
                    <a:gd name="connsiteY3" fmla="*/ 189369 h 2046687"/>
                    <a:gd name="connsiteX4" fmla="*/ 315470 w 372638"/>
                    <a:gd name="connsiteY4" fmla="*/ 909249 h 2046687"/>
                    <a:gd name="connsiteX5" fmla="*/ 348910 w 372638"/>
                    <a:gd name="connsiteY5" fmla="*/ 1831209 h 2046687"/>
                    <a:gd name="connsiteX6" fmla="*/ 309190 w 372638"/>
                    <a:gd name="connsiteY6" fmla="*/ 2026009 h 2046687"/>
                    <a:gd name="connsiteX7" fmla="*/ 47710 w 372638"/>
                    <a:gd name="connsiteY7" fmla="*/ 1946409 h 2046687"/>
                    <a:gd name="connsiteX8" fmla="*/ 510 w 372638"/>
                    <a:gd name="connsiteY8" fmla="*/ 1188649 h 2046687"/>
                    <a:gd name="connsiteX9" fmla="*/ 20830 w 372638"/>
                    <a:gd name="connsiteY9" fmla="*/ 436809 h 2046687"/>
                    <a:gd name="connsiteX10" fmla="*/ 57230 w 372638"/>
                    <a:gd name="connsiteY10" fmla="*/ 69809 h 2046687"/>
                    <a:gd name="connsiteX0" fmla="*/ 57230 w 373707"/>
                    <a:gd name="connsiteY0" fmla="*/ 70112 h 2046990"/>
                    <a:gd name="connsiteX1" fmla="*/ 113910 w 373707"/>
                    <a:gd name="connsiteY1" fmla="*/ 8272 h 2046990"/>
                    <a:gd name="connsiteX2" fmla="*/ 361190 w 373707"/>
                    <a:gd name="connsiteY2" fmla="*/ 21192 h 2046990"/>
                    <a:gd name="connsiteX3" fmla="*/ 334950 w 373707"/>
                    <a:gd name="connsiteY3" fmla="*/ 194752 h 2046990"/>
                    <a:gd name="connsiteX4" fmla="*/ 315470 w 373707"/>
                    <a:gd name="connsiteY4" fmla="*/ 909552 h 2046990"/>
                    <a:gd name="connsiteX5" fmla="*/ 348910 w 373707"/>
                    <a:gd name="connsiteY5" fmla="*/ 1831512 h 2046990"/>
                    <a:gd name="connsiteX6" fmla="*/ 309190 w 373707"/>
                    <a:gd name="connsiteY6" fmla="*/ 2026312 h 2046990"/>
                    <a:gd name="connsiteX7" fmla="*/ 47710 w 373707"/>
                    <a:gd name="connsiteY7" fmla="*/ 1946712 h 2046990"/>
                    <a:gd name="connsiteX8" fmla="*/ 510 w 373707"/>
                    <a:gd name="connsiteY8" fmla="*/ 1188952 h 2046990"/>
                    <a:gd name="connsiteX9" fmla="*/ 20830 w 373707"/>
                    <a:gd name="connsiteY9" fmla="*/ 437112 h 2046990"/>
                    <a:gd name="connsiteX10" fmla="*/ 57230 w 373707"/>
                    <a:gd name="connsiteY10" fmla="*/ 70112 h 2046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3707" h="2046990">
                      <a:moveTo>
                        <a:pt x="57230" y="70112"/>
                      </a:moveTo>
                      <a:cubicBezTo>
                        <a:pt x="72743" y="-1361"/>
                        <a:pt x="63250" y="16425"/>
                        <a:pt x="113910" y="8272"/>
                      </a:cubicBezTo>
                      <a:cubicBezTo>
                        <a:pt x="164570" y="119"/>
                        <a:pt x="324350" y="-9888"/>
                        <a:pt x="361190" y="21192"/>
                      </a:cubicBezTo>
                      <a:cubicBezTo>
                        <a:pt x="398030" y="52272"/>
                        <a:pt x="342570" y="46692"/>
                        <a:pt x="334950" y="194752"/>
                      </a:cubicBezTo>
                      <a:cubicBezTo>
                        <a:pt x="327330" y="342812"/>
                        <a:pt x="313143" y="636759"/>
                        <a:pt x="315470" y="909552"/>
                      </a:cubicBezTo>
                      <a:cubicBezTo>
                        <a:pt x="317797" y="1182345"/>
                        <a:pt x="349957" y="1645385"/>
                        <a:pt x="348910" y="1831512"/>
                      </a:cubicBezTo>
                      <a:cubicBezTo>
                        <a:pt x="347863" y="2017639"/>
                        <a:pt x="359390" y="2007112"/>
                        <a:pt x="309190" y="2026312"/>
                      </a:cubicBezTo>
                      <a:cubicBezTo>
                        <a:pt x="258990" y="2045512"/>
                        <a:pt x="99157" y="2086272"/>
                        <a:pt x="47710" y="1946712"/>
                      </a:cubicBezTo>
                      <a:cubicBezTo>
                        <a:pt x="-3737" y="1807152"/>
                        <a:pt x="3897" y="1450572"/>
                        <a:pt x="510" y="1188952"/>
                      </a:cubicBezTo>
                      <a:cubicBezTo>
                        <a:pt x="-2877" y="927332"/>
                        <a:pt x="11377" y="623585"/>
                        <a:pt x="20830" y="437112"/>
                      </a:cubicBezTo>
                      <a:cubicBezTo>
                        <a:pt x="30283" y="250639"/>
                        <a:pt x="41717" y="141585"/>
                        <a:pt x="57230" y="7011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866940F-F333-45AA-9AD9-4BC69A9BAC78}"/>
                  </a:ext>
                </a:extLst>
              </p:cNvPr>
              <p:cNvSpPr txBox="1"/>
              <p:nvPr/>
            </p:nvSpPr>
            <p:spPr>
              <a:xfrm>
                <a:off x="579727" y="4916466"/>
                <a:ext cx="702925" cy="583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52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8EB10CB-DCD2-4ED9-8D78-D03FE8391DA9}"/>
                </a:ext>
              </a:extLst>
            </p:cNvPr>
            <p:cNvGrpSpPr/>
            <p:nvPr/>
          </p:nvGrpSpPr>
          <p:grpSpPr>
            <a:xfrm>
              <a:off x="7940306" y="5393698"/>
              <a:ext cx="2420367" cy="700854"/>
              <a:chOff x="7940306" y="5393698"/>
              <a:chExt cx="2420367" cy="700854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CFDBCCF9-0F9D-46B5-8BC6-D78386F8450E}"/>
                  </a:ext>
                </a:extLst>
              </p:cNvPr>
              <p:cNvGrpSpPr/>
              <p:nvPr/>
            </p:nvGrpSpPr>
            <p:grpSpPr>
              <a:xfrm>
                <a:off x="7940306" y="5393698"/>
                <a:ext cx="693642" cy="700853"/>
                <a:chOff x="7830616" y="5367141"/>
                <a:chExt cx="693642" cy="700853"/>
              </a:xfrm>
            </p:grpSpPr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26B012F2-CA11-4BA4-B2B3-A6CA93914604}"/>
                    </a:ext>
                  </a:extLst>
                </p:cNvPr>
                <p:cNvSpPr/>
                <p:nvPr/>
              </p:nvSpPr>
              <p:spPr>
                <a:xfrm>
                  <a:off x="7830616" y="5367141"/>
                  <a:ext cx="693642" cy="7008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9806C1B3-415B-46B2-88A1-EF3C0E05C8BC}"/>
                    </a:ext>
                  </a:extLst>
                </p:cNvPr>
                <p:cNvSpPr/>
                <p:nvPr/>
              </p:nvSpPr>
              <p:spPr>
                <a:xfrm>
                  <a:off x="8137022" y="5700997"/>
                  <a:ext cx="85371" cy="86259"/>
                </a:xfrm>
                <a:prstGeom prst="ellipse">
                  <a:avLst/>
                </a:prstGeom>
                <a:solidFill>
                  <a:srgbClr val="FFCC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0E18B198-4A1B-45BA-861E-C47B037D12E2}"/>
                  </a:ext>
                </a:extLst>
              </p:cNvPr>
              <p:cNvGrpSpPr/>
              <p:nvPr/>
            </p:nvGrpSpPr>
            <p:grpSpPr>
              <a:xfrm>
                <a:off x="9667031" y="5393699"/>
                <a:ext cx="693642" cy="700853"/>
                <a:chOff x="7830616" y="5367141"/>
                <a:chExt cx="693642" cy="700853"/>
              </a:xfrm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385820A-3F7B-4061-9E13-B589B78D7D20}"/>
                    </a:ext>
                  </a:extLst>
                </p:cNvPr>
                <p:cNvSpPr/>
                <p:nvPr/>
              </p:nvSpPr>
              <p:spPr>
                <a:xfrm>
                  <a:off x="7830616" y="5367141"/>
                  <a:ext cx="693642" cy="7008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2E252207-39FD-4942-8DA2-5E1AC5BAD9F4}"/>
                    </a:ext>
                  </a:extLst>
                </p:cNvPr>
                <p:cNvSpPr/>
                <p:nvPr/>
              </p:nvSpPr>
              <p:spPr>
                <a:xfrm>
                  <a:off x="8137022" y="5700997"/>
                  <a:ext cx="85371" cy="86259"/>
                </a:xfrm>
                <a:prstGeom prst="ellipse">
                  <a:avLst/>
                </a:prstGeom>
                <a:solidFill>
                  <a:srgbClr val="FFCC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A29A452-0B29-47A8-B8C0-B30154D8057C}"/>
              </a:ext>
            </a:extLst>
          </p:cNvPr>
          <p:cNvGrpSpPr/>
          <p:nvPr/>
        </p:nvGrpSpPr>
        <p:grpSpPr>
          <a:xfrm rot="2039158">
            <a:off x="8114023" y="4576164"/>
            <a:ext cx="247497" cy="265986"/>
            <a:chOff x="7949633" y="3873534"/>
            <a:chExt cx="165721" cy="178101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13B4E16-6A66-4270-881B-007D58EA8391}"/>
                </a:ext>
              </a:extLst>
            </p:cNvPr>
            <p:cNvSpPr/>
            <p:nvPr/>
          </p:nvSpPr>
          <p:spPr>
            <a:xfrm rot="2165114">
              <a:off x="7955449" y="3885914"/>
              <a:ext cx="43336" cy="1657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DA92ADC-4700-4826-A057-B34D6A58CF01}"/>
                </a:ext>
              </a:extLst>
            </p:cNvPr>
            <p:cNvSpPr/>
            <p:nvPr/>
          </p:nvSpPr>
          <p:spPr>
            <a:xfrm rot="18420696">
              <a:off x="8010826" y="3812341"/>
              <a:ext cx="43336" cy="1657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aphic 3" descr="Truck">
            <a:extLst>
              <a:ext uri="{FF2B5EF4-FFF2-40B4-BE49-F238E27FC236}">
                <a16:creationId xmlns:a16="http://schemas.microsoft.com/office/drawing/2014/main" id="{DFF8EEA0-65EB-4895-8462-861661002E7A}"/>
              </a:ext>
            </a:extLst>
          </p:cNvPr>
          <p:cNvGrpSpPr/>
          <p:nvPr/>
        </p:nvGrpSpPr>
        <p:grpSpPr>
          <a:xfrm>
            <a:off x="10403618" y="-59379"/>
            <a:ext cx="723618" cy="723618"/>
            <a:chOff x="10403618" y="-59379"/>
            <a:chExt cx="723618" cy="72361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5B9EFD8-A8D0-4427-B9BD-5375B8BB94F8}"/>
                </a:ext>
              </a:extLst>
            </p:cNvPr>
            <p:cNvSpPr/>
            <p:nvPr/>
          </p:nvSpPr>
          <p:spPr>
            <a:xfrm>
              <a:off x="10501607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800E06A-7281-41F5-90D0-E7823B990E14}"/>
                </a:ext>
              </a:extLst>
            </p:cNvPr>
            <p:cNvSpPr/>
            <p:nvPr/>
          </p:nvSpPr>
          <p:spPr>
            <a:xfrm>
              <a:off x="10938793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CD4B4AB-5BD2-4168-9FE2-7D4FE6F723D7}"/>
                </a:ext>
              </a:extLst>
            </p:cNvPr>
            <p:cNvSpPr/>
            <p:nvPr/>
          </p:nvSpPr>
          <p:spPr>
            <a:xfrm>
              <a:off x="10433768" y="121525"/>
              <a:ext cx="422110" cy="180904"/>
            </a:xfrm>
            <a:custGeom>
              <a:avLst/>
              <a:gdLst>
                <a:gd name="connsiteX0" fmla="*/ 0 w 422110"/>
                <a:gd name="connsiteY0" fmla="*/ 0 h 180904"/>
                <a:gd name="connsiteX1" fmla="*/ 422111 w 422110"/>
                <a:gd name="connsiteY1" fmla="*/ 0 h 180904"/>
                <a:gd name="connsiteX2" fmla="*/ 422111 w 422110"/>
                <a:gd name="connsiteY2" fmla="*/ 180905 h 180904"/>
                <a:gd name="connsiteX3" fmla="*/ 0 w 422110"/>
                <a:gd name="connsiteY3" fmla="*/ 180905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10" h="180904">
                  <a:moveTo>
                    <a:pt x="0" y="0"/>
                  </a:moveTo>
                  <a:lnTo>
                    <a:pt x="422111" y="0"/>
                  </a:lnTo>
                  <a:lnTo>
                    <a:pt x="422111" y="180905"/>
                  </a:lnTo>
                  <a:lnTo>
                    <a:pt x="0" y="180905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F092475-5EAA-4D61-BE36-1AF2DC8F38A7}"/>
                </a:ext>
              </a:extLst>
            </p:cNvPr>
            <p:cNvSpPr/>
            <p:nvPr/>
          </p:nvSpPr>
          <p:spPr>
            <a:xfrm>
              <a:off x="10886030" y="166751"/>
              <a:ext cx="211055" cy="271356"/>
            </a:xfrm>
            <a:custGeom>
              <a:avLst/>
              <a:gdLst>
                <a:gd name="connsiteX0" fmla="*/ 30151 w 211055"/>
                <a:gd name="connsiteY0" fmla="*/ 30151 h 271356"/>
                <a:gd name="connsiteX1" fmla="*/ 75377 w 211055"/>
                <a:gd name="connsiteY1" fmla="*/ 30151 h 271356"/>
                <a:gd name="connsiteX2" fmla="*/ 104020 w 211055"/>
                <a:gd name="connsiteY2" fmla="*/ 52010 h 271356"/>
                <a:gd name="connsiteX3" fmla="*/ 119095 w 211055"/>
                <a:gd name="connsiteY3" fmla="*/ 104020 h 271356"/>
                <a:gd name="connsiteX4" fmla="*/ 119849 w 211055"/>
                <a:gd name="connsiteY4" fmla="*/ 105528 h 271356"/>
                <a:gd name="connsiteX5" fmla="*/ 30151 w 211055"/>
                <a:gd name="connsiteY5" fmla="*/ 105528 h 271356"/>
                <a:gd name="connsiteX6" fmla="*/ 30151 w 211055"/>
                <a:gd name="connsiteY6" fmla="*/ 30151 h 271356"/>
                <a:gd name="connsiteX7" fmla="*/ 75377 w 211055"/>
                <a:gd name="connsiteY7" fmla="*/ 0 h 271356"/>
                <a:gd name="connsiteX8" fmla="*/ 0 w 211055"/>
                <a:gd name="connsiteY8" fmla="*/ 0 h 271356"/>
                <a:gd name="connsiteX9" fmla="*/ 0 w 211055"/>
                <a:gd name="connsiteY9" fmla="*/ 105528 h 271356"/>
                <a:gd name="connsiteX10" fmla="*/ 0 w 211055"/>
                <a:gd name="connsiteY10" fmla="*/ 150754 h 271356"/>
                <a:gd name="connsiteX11" fmla="*/ 0 w 211055"/>
                <a:gd name="connsiteY11" fmla="*/ 271357 h 271356"/>
                <a:gd name="connsiteX12" fmla="*/ 30151 w 211055"/>
                <a:gd name="connsiteY12" fmla="*/ 271357 h 271356"/>
                <a:gd name="connsiteX13" fmla="*/ 105528 w 211055"/>
                <a:gd name="connsiteY13" fmla="*/ 195980 h 271356"/>
                <a:gd name="connsiteX14" fmla="*/ 180905 w 211055"/>
                <a:gd name="connsiteY14" fmla="*/ 271357 h 271356"/>
                <a:gd name="connsiteX15" fmla="*/ 211055 w 211055"/>
                <a:gd name="connsiteY15" fmla="*/ 241206 h 271356"/>
                <a:gd name="connsiteX16" fmla="*/ 211055 w 211055"/>
                <a:gd name="connsiteY16" fmla="*/ 165829 h 271356"/>
                <a:gd name="connsiteX17" fmla="*/ 198995 w 211055"/>
                <a:gd name="connsiteY17" fmla="*/ 141709 h 271356"/>
                <a:gd name="connsiteX18" fmla="*/ 159045 w 211055"/>
                <a:gd name="connsiteY18" fmla="*/ 111558 h 271356"/>
                <a:gd name="connsiteX19" fmla="*/ 148492 w 211055"/>
                <a:gd name="connsiteY19" fmla="*/ 95729 h 271356"/>
                <a:gd name="connsiteX20" fmla="*/ 133417 w 211055"/>
                <a:gd name="connsiteY20" fmla="*/ 43719 h 271356"/>
                <a:gd name="connsiteX21" fmla="*/ 75377 w 211055"/>
                <a:gd name="connsiteY21" fmla="*/ 0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30151" y="30151"/>
                  </a:move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lnTo>
                    <a:pt x="30151" y="30151"/>
                  </a:lnTo>
                  <a:close/>
                  <a:moveTo>
                    <a:pt x="75377" y="0"/>
                  </a:move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1759" y="0"/>
                    <a:pt x="75377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F662EC5-5449-41F3-BEBB-EF5C06C49B85}"/>
                </a:ext>
              </a:extLst>
            </p:cNvPr>
            <p:cNvSpPr/>
            <p:nvPr/>
          </p:nvSpPr>
          <p:spPr>
            <a:xfrm>
              <a:off x="10433768" y="332580"/>
              <a:ext cx="422110" cy="105527"/>
            </a:xfrm>
            <a:custGeom>
              <a:avLst/>
              <a:gdLst>
                <a:gd name="connsiteX0" fmla="*/ 422111 w 422110"/>
                <a:gd name="connsiteY0" fmla="*/ 105528 h 105527"/>
                <a:gd name="connsiteX1" fmla="*/ 195980 w 422110"/>
                <a:gd name="connsiteY1" fmla="*/ 105528 h 105527"/>
                <a:gd name="connsiteX2" fmla="*/ 120603 w 422110"/>
                <a:gd name="connsiteY2" fmla="*/ 30151 h 105527"/>
                <a:gd name="connsiteX3" fmla="*/ 45226 w 422110"/>
                <a:gd name="connsiteY3" fmla="*/ 105528 h 105527"/>
                <a:gd name="connsiteX4" fmla="*/ 0 w 422110"/>
                <a:gd name="connsiteY4" fmla="*/ 105528 h 105527"/>
                <a:gd name="connsiteX5" fmla="*/ 0 w 422110"/>
                <a:gd name="connsiteY5" fmla="*/ 0 h 105527"/>
                <a:gd name="connsiteX6" fmla="*/ 422111 w 422110"/>
                <a:gd name="connsiteY6" fmla="*/ 0 h 105527"/>
                <a:gd name="connsiteX7" fmla="*/ 422111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422111" y="105528"/>
                  </a:moveTo>
                  <a:lnTo>
                    <a:pt x="195980" y="105528"/>
                  </a:lnTo>
                  <a:cubicBezTo>
                    <a:pt x="195980" y="64070"/>
                    <a:pt x="162060" y="30151"/>
                    <a:pt x="120603" y="30151"/>
                  </a:cubicBezTo>
                  <a:cubicBezTo>
                    <a:pt x="79146" y="30151"/>
                    <a:pt x="45226" y="64070"/>
                    <a:pt x="45226" y="105528"/>
                  </a:cubicBezTo>
                  <a:lnTo>
                    <a:pt x="0" y="105528"/>
                  </a:lnTo>
                  <a:lnTo>
                    <a:pt x="0" y="0"/>
                  </a:lnTo>
                  <a:lnTo>
                    <a:pt x="422111" y="0"/>
                  </a:lnTo>
                  <a:lnTo>
                    <a:pt x="42211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aphic 6" descr="Car">
            <a:extLst>
              <a:ext uri="{FF2B5EF4-FFF2-40B4-BE49-F238E27FC236}">
                <a16:creationId xmlns:a16="http://schemas.microsoft.com/office/drawing/2014/main" id="{872F2556-C9B3-4E81-A797-9FA4474383E9}"/>
              </a:ext>
            </a:extLst>
          </p:cNvPr>
          <p:cNvGrpSpPr/>
          <p:nvPr/>
        </p:nvGrpSpPr>
        <p:grpSpPr>
          <a:xfrm>
            <a:off x="10797413" y="359863"/>
            <a:ext cx="723618" cy="723618"/>
            <a:chOff x="10797413" y="359863"/>
            <a:chExt cx="723618" cy="723618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E3DEB56-6350-46D4-A621-ABC22125BB0C}"/>
                </a:ext>
              </a:extLst>
            </p:cNvPr>
            <p:cNvSpPr/>
            <p:nvPr/>
          </p:nvSpPr>
          <p:spPr>
            <a:xfrm>
              <a:off x="10918016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94490E7-7651-4CEB-8499-B64DCD98CCE9}"/>
                </a:ext>
              </a:extLst>
            </p:cNvPr>
            <p:cNvSpPr/>
            <p:nvPr/>
          </p:nvSpPr>
          <p:spPr>
            <a:xfrm>
              <a:off x="11279825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8C3D580-A450-4588-AB15-4482B67FE66B}"/>
                </a:ext>
              </a:extLst>
            </p:cNvPr>
            <p:cNvSpPr/>
            <p:nvPr/>
          </p:nvSpPr>
          <p:spPr>
            <a:xfrm>
              <a:off x="10827563" y="555842"/>
              <a:ext cx="663316" cy="271356"/>
            </a:xfrm>
            <a:custGeom>
              <a:avLst/>
              <a:gdLst>
                <a:gd name="connsiteX0" fmla="*/ 263819 w 663316"/>
                <a:gd name="connsiteY0" fmla="*/ 120603 h 271356"/>
                <a:gd name="connsiteX1" fmla="*/ 263819 w 663316"/>
                <a:gd name="connsiteY1" fmla="*/ 30151 h 271356"/>
                <a:gd name="connsiteX2" fmla="*/ 367085 w 663316"/>
                <a:gd name="connsiteY2" fmla="*/ 30151 h 271356"/>
                <a:gd name="connsiteX3" fmla="*/ 388191 w 663316"/>
                <a:gd name="connsiteY3" fmla="*/ 39196 h 271356"/>
                <a:gd name="connsiteX4" fmla="*/ 469598 w 663316"/>
                <a:gd name="connsiteY4" fmla="*/ 120603 h 271356"/>
                <a:gd name="connsiteX5" fmla="*/ 263819 w 663316"/>
                <a:gd name="connsiteY5" fmla="*/ 120603 h 271356"/>
                <a:gd name="connsiteX6" fmla="*/ 233668 w 663316"/>
                <a:gd name="connsiteY6" fmla="*/ 120603 h 271356"/>
                <a:gd name="connsiteX7" fmla="*/ 42965 w 663316"/>
                <a:gd name="connsiteY7" fmla="*/ 120603 h 271356"/>
                <a:gd name="connsiteX8" fmla="*/ 124372 w 663316"/>
                <a:gd name="connsiteY8" fmla="*/ 39196 h 271356"/>
                <a:gd name="connsiteX9" fmla="*/ 145477 w 663316"/>
                <a:gd name="connsiteY9" fmla="*/ 30151 h 271356"/>
                <a:gd name="connsiteX10" fmla="*/ 233668 w 663316"/>
                <a:gd name="connsiteY10" fmla="*/ 30151 h 271356"/>
                <a:gd name="connsiteX11" fmla="*/ 233668 w 663316"/>
                <a:gd name="connsiteY11" fmla="*/ 120603 h 271356"/>
                <a:gd name="connsiteX12" fmla="*/ 587940 w 663316"/>
                <a:gd name="connsiteY12" fmla="*/ 120603 h 271356"/>
                <a:gd name="connsiteX13" fmla="*/ 525377 w 663316"/>
                <a:gd name="connsiteY13" fmla="*/ 120603 h 271356"/>
                <a:gd name="connsiteX14" fmla="*/ 504271 w 663316"/>
                <a:gd name="connsiteY14" fmla="*/ 111558 h 271356"/>
                <a:gd name="connsiteX15" fmla="*/ 409296 w 663316"/>
                <a:gd name="connsiteY15" fmla="*/ 17337 h 271356"/>
                <a:gd name="connsiteX16" fmla="*/ 366332 w 663316"/>
                <a:gd name="connsiteY16" fmla="*/ 0 h 271356"/>
                <a:gd name="connsiteX17" fmla="*/ 145477 w 663316"/>
                <a:gd name="connsiteY17" fmla="*/ 0 h 271356"/>
                <a:gd name="connsiteX18" fmla="*/ 102513 w 663316"/>
                <a:gd name="connsiteY18" fmla="*/ 17337 h 271356"/>
                <a:gd name="connsiteX19" fmla="*/ 9045 w 663316"/>
                <a:gd name="connsiteY19" fmla="*/ 111558 h 271356"/>
                <a:gd name="connsiteX20" fmla="*/ 0 w 663316"/>
                <a:gd name="connsiteY20" fmla="*/ 133417 h 271356"/>
                <a:gd name="connsiteX21" fmla="*/ 0 w 663316"/>
                <a:gd name="connsiteY21" fmla="*/ 211055 h 271356"/>
                <a:gd name="connsiteX22" fmla="*/ 60302 w 663316"/>
                <a:gd name="connsiteY22" fmla="*/ 271357 h 271356"/>
                <a:gd name="connsiteX23" fmla="*/ 67839 w 663316"/>
                <a:gd name="connsiteY23" fmla="*/ 271357 h 271356"/>
                <a:gd name="connsiteX24" fmla="*/ 150754 w 663316"/>
                <a:gd name="connsiteY24" fmla="*/ 188442 h 271356"/>
                <a:gd name="connsiteX25" fmla="*/ 233668 w 663316"/>
                <a:gd name="connsiteY25" fmla="*/ 271357 h 271356"/>
                <a:gd name="connsiteX26" fmla="*/ 429648 w 663316"/>
                <a:gd name="connsiteY26" fmla="*/ 271357 h 271356"/>
                <a:gd name="connsiteX27" fmla="*/ 512563 w 663316"/>
                <a:gd name="connsiteY27" fmla="*/ 188442 h 271356"/>
                <a:gd name="connsiteX28" fmla="*/ 595477 w 663316"/>
                <a:gd name="connsiteY28" fmla="*/ 271357 h 271356"/>
                <a:gd name="connsiteX29" fmla="*/ 633166 w 663316"/>
                <a:gd name="connsiteY29" fmla="*/ 271357 h 271356"/>
                <a:gd name="connsiteX30" fmla="*/ 663317 w 663316"/>
                <a:gd name="connsiteY30" fmla="*/ 241206 h 271356"/>
                <a:gd name="connsiteX31" fmla="*/ 663317 w 663316"/>
                <a:gd name="connsiteY31" fmla="*/ 195980 h 271356"/>
                <a:gd name="connsiteX32" fmla="*/ 587940 w 663316"/>
                <a:gd name="connsiteY32" fmla="*/ 120603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3316" h="271356">
                  <a:moveTo>
                    <a:pt x="263819" y="120603"/>
                  </a:moveTo>
                  <a:lnTo>
                    <a:pt x="263819" y="30151"/>
                  </a:lnTo>
                  <a:lnTo>
                    <a:pt x="367085" y="30151"/>
                  </a:lnTo>
                  <a:cubicBezTo>
                    <a:pt x="375377" y="30151"/>
                    <a:pt x="382915" y="33166"/>
                    <a:pt x="388191" y="39196"/>
                  </a:cubicBezTo>
                  <a:lnTo>
                    <a:pt x="469598" y="120603"/>
                  </a:lnTo>
                  <a:lnTo>
                    <a:pt x="263819" y="120603"/>
                  </a:lnTo>
                  <a:close/>
                  <a:moveTo>
                    <a:pt x="233668" y="120603"/>
                  </a:moveTo>
                  <a:lnTo>
                    <a:pt x="42965" y="120603"/>
                  </a:lnTo>
                  <a:lnTo>
                    <a:pt x="124372" y="39196"/>
                  </a:lnTo>
                  <a:cubicBezTo>
                    <a:pt x="130402" y="33166"/>
                    <a:pt x="137940" y="30151"/>
                    <a:pt x="145477" y="30151"/>
                  </a:cubicBezTo>
                  <a:lnTo>
                    <a:pt x="233668" y="30151"/>
                  </a:lnTo>
                  <a:lnTo>
                    <a:pt x="233668" y="120603"/>
                  </a:lnTo>
                  <a:close/>
                  <a:moveTo>
                    <a:pt x="587940" y="120603"/>
                  </a:moveTo>
                  <a:lnTo>
                    <a:pt x="525377" y="120603"/>
                  </a:lnTo>
                  <a:cubicBezTo>
                    <a:pt x="517085" y="120603"/>
                    <a:pt x="509548" y="117588"/>
                    <a:pt x="504271" y="111558"/>
                  </a:cubicBezTo>
                  <a:lnTo>
                    <a:pt x="409296" y="17337"/>
                  </a:lnTo>
                  <a:cubicBezTo>
                    <a:pt x="397990" y="6030"/>
                    <a:pt x="382915" y="0"/>
                    <a:pt x="366332" y="0"/>
                  </a:cubicBezTo>
                  <a:lnTo>
                    <a:pt x="145477" y="0"/>
                  </a:lnTo>
                  <a:cubicBezTo>
                    <a:pt x="129648" y="0"/>
                    <a:pt x="113819" y="6030"/>
                    <a:pt x="102513" y="17337"/>
                  </a:cubicBezTo>
                  <a:lnTo>
                    <a:pt x="9045" y="111558"/>
                  </a:lnTo>
                  <a:cubicBezTo>
                    <a:pt x="3015" y="117588"/>
                    <a:pt x="0" y="125126"/>
                    <a:pt x="0" y="133417"/>
                  </a:cubicBezTo>
                  <a:lnTo>
                    <a:pt x="0" y="211055"/>
                  </a:lnTo>
                  <a:cubicBezTo>
                    <a:pt x="0" y="244221"/>
                    <a:pt x="27136" y="271357"/>
                    <a:pt x="60302" y="271357"/>
                  </a:cubicBezTo>
                  <a:lnTo>
                    <a:pt x="67839" y="271357"/>
                  </a:lnTo>
                  <a:cubicBezTo>
                    <a:pt x="67839" y="225377"/>
                    <a:pt x="104774" y="188442"/>
                    <a:pt x="150754" y="188442"/>
                  </a:cubicBezTo>
                  <a:cubicBezTo>
                    <a:pt x="196734" y="188442"/>
                    <a:pt x="233668" y="225377"/>
                    <a:pt x="233668" y="271357"/>
                  </a:cubicBezTo>
                  <a:lnTo>
                    <a:pt x="429648" y="271357"/>
                  </a:lnTo>
                  <a:cubicBezTo>
                    <a:pt x="429648" y="225377"/>
                    <a:pt x="466583" y="188442"/>
                    <a:pt x="512563" y="188442"/>
                  </a:cubicBezTo>
                  <a:cubicBezTo>
                    <a:pt x="558543" y="188442"/>
                    <a:pt x="595477" y="225377"/>
                    <a:pt x="595477" y="271357"/>
                  </a:cubicBezTo>
                  <a:lnTo>
                    <a:pt x="633166" y="271357"/>
                  </a:lnTo>
                  <a:cubicBezTo>
                    <a:pt x="649749" y="271357"/>
                    <a:pt x="663317" y="257789"/>
                    <a:pt x="663317" y="241206"/>
                  </a:cubicBezTo>
                  <a:lnTo>
                    <a:pt x="663317" y="195980"/>
                  </a:lnTo>
                  <a:cubicBezTo>
                    <a:pt x="663317" y="154523"/>
                    <a:pt x="629397" y="120603"/>
                    <a:pt x="587940" y="120603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" name="Graphic 8" descr="Scooter">
            <a:extLst>
              <a:ext uri="{FF2B5EF4-FFF2-40B4-BE49-F238E27FC236}">
                <a16:creationId xmlns:a16="http://schemas.microsoft.com/office/drawing/2014/main" id="{87B12111-7E68-4010-B124-0B02204F96B4}"/>
              </a:ext>
            </a:extLst>
          </p:cNvPr>
          <p:cNvGrpSpPr/>
          <p:nvPr/>
        </p:nvGrpSpPr>
        <p:grpSpPr>
          <a:xfrm>
            <a:off x="10113960" y="323593"/>
            <a:ext cx="723618" cy="723618"/>
            <a:chOff x="10113960" y="323593"/>
            <a:chExt cx="723618" cy="723618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46F716-BD40-4B44-8264-48AF44582B7A}"/>
                </a:ext>
              </a:extLst>
            </p:cNvPr>
            <p:cNvSpPr/>
            <p:nvPr/>
          </p:nvSpPr>
          <p:spPr>
            <a:xfrm>
              <a:off x="10239387" y="790929"/>
              <a:ext cx="126030" cy="52849"/>
            </a:xfrm>
            <a:custGeom>
              <a:avLst/>
              <a:gdLst>
                <a:gd name="connsiteX0" fmla="*/ 0 w 126030"/>
                <a:gd name="connsiteY0" fmla="*/ 0 h 52849"/>
                <a:gd name="connsiteX1" fmla="*/ 74171 w 126030"/>
                <a:gd name="connsiteY1" fmla="*/ 51859 h 52849"/>
                <a:gd name="connsiteX2" fmla="*/ 126030 w 126030"/>
                <a:gd name="connsiteY2" fmla="*/ 0 h 5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030" h="52849">
                  <a:moveTo>
                    <a:pt x="0" y="0"/>
                  </a:moveTo>
                  <a:cubicBezTo>
                    <a:pt x="6161" y="34802"/>
                    <a:pt x="39369" y="58021"/>
                    <a:pt x="74171" y="51859"/>
                  </a:cubicBezTo>
                  <a:cubicBezTo>
                    <a:pt x="100630" y="47175"/>
                    <a:pt x="121345" y="26460"/>
                    <a:pt x="126030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3DB789B-9F49-463D-B579-D8E897237F87}"/>
                </a:ext>
              </a:extLst>
            </p:cNvPr>
            <p:cNvSpPr/>
            <p:nvPr/>
          </p:nvSpPr>
          <p:spPr>
            <a:xfrm>
              <a:off x="10209952" y="572336"/>
              <a:ext cx="248347" cy="52763"/>
            </a:xfrm>
            <a:custGeom>
              <a:avLst/>
              <a:gdLst>
                <a:gd name="connsiteX0" fmla="*/ 245238 w 248347"/>
                <a:gd name="connsiteY0" fmla="*/ 52764 h 52763"/>
                <a:gd name="connsiteX1" fmla="*/ 32148 w 248347"/>
                <a:gd name="connsiteY1" fmla="*/ 52764 h 52763"/>
                <a:gd name="connsiteX2" fmla="*/ 791 w 248347"/>
                <a:gd name="connsiteY2" fmla="*/ 26382 h 52763"/>
                <a:gd name="connsiteX3" fmla="*/ 7047 w 248347"/>
                <a:gd name="connsiteY3" fmla="*/ 0 h 52763"/>
                <a:gd name="connsiteX4" fmla="*/ 213881 w 248347"/>
                <a:gd name="connsiteY4" fmla="*/ 0 h 52763"/>
                <a:gd name="connsiteX5" fmla="*/ 245238 w 248347"/>
                <a:gd name="connsiteY5" fmla="*/ 5276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347" h="52763">
                  <a:moveTo>
                    <a:pt x="245238" y="52764"/>
                  </a:moveTo>
                  <a:lnTo>
                    <a:pt x="32148" y="52764"/>
                  </a:lnTo>
                  <a:cubicBezTo>
                    <a:pt x="21896" y="52764"/>
                    <a:pt x="791" y="46206"/>
                    <a:pt x="791" y="26382"/>
                  </a:cubicBezTo>
                  <a:cubicBezTo>
                    <a:pt x="791" y="26382"/>
                    <a:pt x="-3279" y="0"/>
                    <a:pt x="7047" y="0"/>
                  </a:cubicBezTo>
                  <a:lnTo>
                    <a:pt x="213881" y="0"/>
                  </a:lnTo>
                  <a:cubicBezTo>
                    <a:pt x="238907" y="0"/>
                    <a:pt x="255565" y="52764"/>
                    <a:pt x="24523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7710B49-9331-458C-B878-6273B2C3753D}"/>
                </a:ext>
              </a:extLst>
            </p:cNvPr>
            <p:cNvSpPr/>
            <p:nvPr/>
          </p:nvSpPr>
          <p:spPr>
            <a:xfrm>
              <a:off x="10160015" y="519567"/>
              <a:ext cx="630678" cy="294056"/>
            </a:xfrm>
            <a:custGeom>
              <a:avLst/>
              <a:gdLst>
                <a:gd name="connsiteX0" fmla="*/ 527714 w 630678"/>
                <a:gd name="connsiteY0" fmla="*/ 123774 h 294056"/>
                <a:gd name="connsiteX1" fmla="*/ 500502 w 630678"/>
                <a:gd name="connsiteY1" fmla="*/ 58875 h 294056"/>
                <a:gd name="connsiteX2" fmla="*/ 510377 w 630678"/>
                <a:gd name="connsiteY2" fmla="*/ 60307 h 294056"/>
                <a:gd name="connsiteX3" fmla="*/ 545653 w 630678"/>
                <a:gd name="connsiteY3" fmla="*/ 60307 h 294056"/>
                <a:gd name="connsiteX4" fmla="*/ 545653 w 630678"/>
                <a:gd name="connsiteY4" fmla="*/ 5 h 294056"/>
                <a:gd name="connsiteX5" fmla="*/ 510377 w 630678"/>
                <a:gd name="connsiteY5" fmla="*/ 5 h 294056"/>
                <a:gd name="connsiteX6" fmla="*/ 480603 w 630678"/>
                <a:gd name="connsiteY6" fmla="*/ 15081 h 294056"/>
                <a:gd name="connsiteX7" fmla="*/ 417513 w 630678"/>
                <a:gd name="connsiteY7" fmla="*/ 15081 h 294056"/>
                <a:gd name="connsiteX8" fmla="*/ 417513 w 630678"/>
                <a:gd name="connsiteY8" fmla="*/ 45231 h 294056"/>
                <a:gd name="connsiteX9" fmla="*/ 462739 w 630678"/>
                <a:gd name="connsiteY9" fmla="*/ 45231 h 294056"/>
                <a:gd name="connsiteX10" fmla="*/ 474045 w 630678"/>
                <a:gd name="connsiteY10" fmla="*/ 131839 h 294056"/>
                <a:gd name="connsiteX11" fmla="*/ 473141 w 630678"/>
                <a:gd name="connsiteY11" fmla="*/ 144804 h 294056"/>
                <a:gd name="connsiteX12" fmla="*/ 473141 w 630678"/>
                <a:gd name="connsiteY12" fmla="*/ 145407 h 294056"/>
                <a:gd name="connsiteX13" fmla="*/ 473141 w 630678"/>
                <a:gd name="connsiteY13" fmla="*/ 146990 h 294056"/>
                <a:gd name="connsiteX14" fmla="*/ 368569 w 630678"/>
                <a:gd name="connsiteY14" fmla="*/ 229056 h 294056"/>
                <a:gd name="connsiteX15" fmla="*/ 285905 w 630678"/>
                <a:gd name="connsiteY15" fmla="*/ 131915 h 294056"/>
                <a:gd name="connsiteX16" fmla="*/ 285905 w 630678"/>
                <a:gd name="connsiteY16" fmla="*/ 128221 h 294056"/>
                <a:gd name="connsiteX17" fmla="*/ 78241 w 630678"/>
                <a:gd name="connsiteY17" fmla="*/ 128221 h 294056"/>
                <a:gd name="connsiteX18" fmla="*/ 39121 w 630678"/>
                <a:gd name="connsiteY18" fmla="*/ 214603 h 294056"/>
                <a:gd name="connsiteX19" fmla="*/ 40025 w 630678"/>
                <a:gd name="connsiteY19" fmla="*/ 218598 h 294056"/>
                <a:gd name="connsiteX20" fmla="*/ 12739 w 630678"/>
                <a:gd name="connsiteY20" fmla="*/ 218598 h 294056"/>
                <a:gd name="connsiteX21" fmla="*/ 0 w 630678"/>
                <a:gd name="connsiteY21" fmla="*/ 248749 h 294056"/>
                <a:gd name="connsiteX22" fmla="*/ 257261 w 630678"/>
                <a:gd name="connsiteY22" fmla="*/ 248749 h 294056"/>
                <a:gd name="connsiteX23" fmla="*/ 259296 w 630678"/>
                <a:gd name="connsiteY23" fmla="*/ 251915 h 294056"/>
                <a:gd name="connsiteX24" fmla="*/ 276332 w 630678"/>
                <a:gd name="connsiteY24" fmla="*/ 273247 h 294056"/>
                <a:gd name="connsiteX25" fmla="*/ 319523 w 630678"/>
                <a:gd name="connsiteY25" fmla="*/ 293975 h 294056"/>
                <a:gd name="connsiteX26" fmla="*/ 477211 w 630678"/>
                <a:gd name="connsiteY26" fmla="*/ 293975 h 294056"/>
                <a:gd name="connsiteX27" fmla="*/ 524750 w 630678"/>
                <a:gd name="connsiteY27" fmla="*/ 181095 h 294056"/>
                <a:gd name="connsiteX28" fmla="*/ 627965 w 630678"/>
                <a:gd name="connsiteY28" fmla="*/ 211061 h 294056"/>
                <a:gd name="connsiteX29" fmla="*/ 630678 w 630678"/>
                <a:gd name="connsiteY29" fmla="*/ 211061 h 294056"/>
                <a:gd name="connsiteX30" fmla="*/ 527714 w 630678"/>
                <a:gd name="connsiteY30" fmla="*/ 123774 h 29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0678" h="294056">
                  <a:moveTo>
                    <a:pt x="527714" y="123774"/>
                  </a:moveTo>
                  <a:lnTo>
                    <a:pt x="500502" y="58875"/>
                  </a:lnTo>
                  <a:cubicBezTo>
                    <a:pt x="503718" y="59778"/>
                    <a:pt x="507038" y="60259"/>
                    <a:pt x="510377" y="60307"/>
                  </a:cubicBezTo>
                  <a:lnTo>
                    <a:pt x="545653" y="60307"/>
                  </a:lnTo>
                  <a:lnTo>
                    <a:pt x="545653" y="5"/>
                  </a:lnTo>
                  <a:lnTo>
                    <a:pt x="510377" y="5"/>
                  </a:lnTo>
                  <a:cubicBezTo>
                    <a:pt x="498571" y="-198"/>
                    <a:pt x="487427" y="5445"/>
                    <a:pt x="480603" y="15081"/>
                  </a:cubicBezTo>
                  <a:lnTo>
                    <a:pt x="417513" y="15081"/>
                  </a:lnTo>
                  <a:lnTo>
                    <a:pt x="417513" y="45231"/>
                  </a:lnTo>
                  <a:lnTo>
                    <a:pt x="462739" y="45231"/>
                  </a:lnTo>
                  <a:cubicBezTo>
                    <a:pt x="472764" y="70709"/>
                    <a:pt x="474045" y="107945"/>
                    <a:pt x="474045" y="131839"/>
                  </a:cubicBezTo>
                  <a:cubicBezTo>
                    <a:pt x="474012" y="136176"/>
                    <a:pt x="473710" y="140506"/>
                    <a:pt x="473141" y="144804"/>
                  </a:cubicBezTo>
                  <a:lnTo>
                    <a:pt x="473141" y="145407"/>
                  </a:lnTo>
                  <a:cubicBezTo>
                    <a:pt x="473298" y="145923"/>
                    <a:pt x="473298" y="146475"/>
                    <a:pt x="473141" y="146990"/>
                  </a:cubicBezTo>
                  <a:cubicBezTo>
                    <a:pt x="466926" y="198529"/>
                    <a:pt x="420108" y="235271"/>
                    <a:pt x="368569" y="229056"/>
                  </a:cubicBezTo>
                  <a:cubicBezTo>
                    <a:pt x="319898" y="223187"/>
                    <a:pt x="283911" y="180898"/>
                    <a:pt x="285905" y="131915"/>
                  </a:cubicBezTo>
                  <a:cubicBezTo>
                    <a:pt x="285905" y="130633"/>
                    <a:pt x="285905" y="129427"/>
                    <a:pt x="285905" y="128221"/>
                  </a:cubicBezTo>
                  <a:lnTo>
                    <a:pt x="78241" y="128221"/>
                  </a:lnTo>
                  <a:cubicBezTo>
                    <a:pt x="51687" y="148750"/>
                    <a:pt x="37034" y="181104"/>
                    <a:pt x="39121" y="214603"/>
                  </a:cubicBezTo>
                  <a:cubicBezTo>
                    <a:pt x="39189" y="215977"/>
                    <a:pt x="39495" y="217329"/>
                    <a:pt x="40025" y="218598"/>
                  </a:cubicBezTo>
                  <a:lnTo>
                    <a:pt x="12739" y="218598"/>
                  </a:lnTo>
                  <a:lnTo>
                    <a:pt x="0" y="248749"/>
                  </a:lnTo>
                  <a:lnTo>
                    <a:pt x="257261" y="248749"/>
                  </a:lnTo>
                  <a:cubicBezTo>
                    <a:pt x="257940" y="249804"/>
                    <a:pt x="258543" y="250935"/>
                    <a:pt x="259296" y="251915"/>
                  </a:cubicBezTo>
                  <a:lnTo>
                    <a:pt x="276332" y="273247"/>
                  </a:lnTo>
                  <a:cubicBezTo>
                    <a:pt x="286206" y="287123"/>
                    <a:pt x="302519" y="294952"/>
                    <a:pt x="319523" y="293975"/>
                  </a:cubicBezTo>
                  <a:lnTo>
                    <a:pt x="477211" y="293975"/>
                  </a:lnTo>
                  <a:cubicBezTo>
                    <a:pt x="459168" y="249676"/>
                    <a:pt x="480452" y="199138"/>
                    <a:pt x="524750" y="181095"/>
                  </a:cubicBezTo>
                  <a:cubicBezTo>
                    <a:pt x="561941" y="165947"/>
                    <a:pt x="604668" y="178352"/>
                    <a:pt x="627965" y="211061"/>
                  </a:cubicBezTo>
                  <a:lnTo>
                    <a:pt x="630678" y="211061"/>
                  </a:lnTo>
                  <a:cubicBezTo>
                    <a:pt x="617261" y="151136"/>
                    <a:pt x="566533" y="130633"/>
                    <a:pt x="527714" y="12377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FA47F00-72A5-4BE1-B346-47EAC88A358D}"/>
                </a:ext>
              </a:extLst>
            </p:cNvPr>
            <p:cNvSpPr/>
            <p:nvPr/>
          </p:nvSpPr>
          <p:spPr>
            <a:xfrm>
              <a:off x="10652904" y="715628"/>
              <a:ext cx="128140" cy="128140"/>
            </a:xfrm>
            <a:custGeom>
              <a:avLst/>
              <a:gdLst>
                <a:gd name="connsiteX0" fmla="*/ 128141 w 128140"/>
                <a:gd name="connsiteY0" fmla="*/ 64070 h 128140"/>
                <a:gd name="connsiteX1" fmla="*/ 64070 w 128140"/>
                <a:gd name="connsiteY1" fmla="*/ 128141 h 128140"/>
                <a:gd name="connsiteX2" fmla="*/ 0 w 128140"/>
                <a:gd name="connsiteY2" fmla="*/ 64070 h 128140"/>
                <a:gd name="connsiteX3" fmla="*/ 64070 w 128140"/>
                <a:gd name="connsiteY3" fmla="*/ 0 h 128140"/>
                <a:gd name="connsiteX4" fmla="*/ 128141 w 128140"/>
                <a:gd name="connsiteY4" fmla="*/ 64070 h 1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0" h="128140">
                  <a:moveTo>
                    <a:pt x="128141" y="64070"/>
                  </a:moveTo>
                  <a:cubicBezTo>
                    <a:pt x="128141" y="99455"/>
                    <a:pt x="99455" y="128141"/>
                    <a:pt x="64070" y="128141"/>
                  </a:cubicBezTo>
                  <a:cubicBezTo>
                    <a:pt x="28685" y="128141"/>
                    <a:pt x="0" y="99455"/>
                    <a:pt x="0" y="64070"/>
                  </a:cubicBezTo>
                  <a:cubicBezTo>
                    <a:pt x="0" y="28685"/>
                    <a:pt x="28685" y="0"/>
                    <a:pt x="64070" y="0"/>
                  </a:cubicBezTo>
                  <a:cubicBezTo>
                    <a:pt x="99455" y="0"/>
                    <a:pt x="128141" y="28685"/>
                    <a:pt x="128141" y="6407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aphic 10" descr="Bus">
            <a:extLst>
              <a:ext uri="{FF2B5EF4-FFF2-40B4-BE49-F238E27FC236}">
                <a16:creationId xmlns:a16="http://schemas.microsoft.com/office/drawing/2014/main" id="{567F0D6E-B48D-4B22-80E4-3E160175E3BD}"/>
              </a:ext>
            </a:extLst>
          </p:cNvPr>
          <p:cNvGrpSpPr/>
          <p:nvPr/>
        </p:nvGrpSpPr>
        <p:grpSpPr>
          <a:xfrm>
            <a:off x="10675671" y="756115"/>
            <a:ext cx="723618" cy="723618"/>
            <a:chOff x="10675671" y="756115"/>
            <a:chExt cx="723618" cy="723618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5237215-6E69-4433-9601-4EAECDFA5B2E}"/>
                </a:ext>
              </a:extLst>
            </p:cNvPr>
            <p:cNvSpPr/>
            <p:nvPr/>
          </p:nvSpPr>
          <p:spPr>
            <a:xfrm>
              <a:off x="10705821" y="936265"/>
              <a:ext cx="663316" cy="332412"/>
            </a:xfrm>
            <a:custGeom>
              <a:avLst/>
              <a:gdLst>
                <a:gd name="connsiteX0" fmla="*/ 30151 w 663316"/>
                <a:gd name="connsiteY0" fmla="*/ 45980 h 332412"/>
                <a:gd name="connsiteX1" fmla="*/ 45226 w 663316"/>
                <a:gd name="connsiteY1" fmla="*/ 30905 h 332412"/>
                <a:gd name="connsiteX2" fmla="*/ 150754 w 663316"/>
                <a:gd name="connsiteY2" fmla="*/ 30905 h 332412"/>
                <a:gd name="connsiteX3" fmla="*/ 150754 w 663316"/>
                <a:gd name="connsiteY3" fmla="*/ 151508 h 332412"/>
                <a:gd name="connsiteX4" fmla="*/ 30151 w 663316"/>
                <a:gd name="connsiteY4" fmla="*/ 151508 h 332412"/>
                <a:gd name="connsiteX5" fmla="*/ 30151 w 663316"/>
                <a:gd name="connsiteY5" fmla="*/ 45980 h 332412"/>
                <a:gd name="connsiteX6" fmla="*/ 180905 w 663316"/>
                <a:gd name="connsiteY6" fmla="*/ 30905 h 332412"/>
                <a:gd name="connsiteX7" fmla="*/ 301508 w 663316"/>
                <a:gd name="connsiteY7" fmla="*/ 30905 h 332412"/>
                <a:gd name="connsiteX8" fmla="*/ 301508 w 663316"/>
                <a:gd name="connsiteY8" fmla="*/ 151508 h 332412"/>
                <a:gd name="connsiteX9" fmla="*/ 180905 w 663316"/>
                <a:gd name="connsiteY9" fmla="*/ 151508 h 332412"/>
                <a:gd name="connsiteX10" fmla="*/ 180905 w 663316"/>
                <a:gd name="connsiteY10" fmla="*/ 30905 h 332412"/>
                <a:gd name="connsiteX11" fmla="*/ 331658 w 663316"/>
                <a:gd name="connsiteY11" fmla="*/ 30905 h 332412"/>
                <a:gd name="connsiteX12" fmla="*/ 452261 w 663316"/>
                <a:gd name="connsiteY12" fmla="*/ 30905 h 332412"/>
                <a:gd name="connsiteX13" fmla="*/ 452261 w 663316"/>
                <a:gd name="connsiteY13" fmla="*/ 151508 h 332412"/>
                <a:gd name="connsiteX14" fmla="*/ 331658 w 663316"/>
                <a:gd name="connsiteY14" fmla="*/ 151508 h 332412"/>
                <a:gd name="connsiteX15" fmla="*/ 331658 w 663316"/>
                <a:gd name="connsiteY15" fmla="*/ 30905 h 332412"/>
                <a:gd name="connsiteX16" fmla="*/ 482412 w 663316"/>
                <a:gd name="connsiteY16" fmla="*/ 30905 h 332412"/>
                <a:gd name="connsiteX17" fmla="*/ 582663 w 663316"/>
                <a:gd name="connsiteY17" fmla="*/ 30905 h 332412"/>
                <a:gd name="connsiteX18" fmla="*/ 612060 w 663316"/>
                <a:gd name="connsiteY18" fmla="*/ 55779 h 332412"/>
                <a:gd name="connsiteX19" fmla="*/ 629397 w 663316"/>
                <a:gd name="connsiteY19" fmla="*/ 162814 h 332412"/>
                <a:gd name="connsiteX20" fmla="*/ 632412 w 663316"/>
                <a:gd name="connsiteY20" fmla="*/ 196734 h 332412"/>
                <a:gd name="connsiteX21" fmla="*/ 527638 w 663316"/>
                <a:gd name="connsiteY21" fmla="*/ 196734 h 332412"/>
                <a:gd name="connsiteX22" fmla="*/ 482412 w 663316"/>
                <a:gd name="connsiteY22" fmla="*/ 151508 h 332412"/>
                <a:gd name="connsiteX23" fmla="*/ 482412 w 663316"/>
                <a:gd name="connsiteY23" fmla="*/ 30905 h 332412"/>
                <a:gd name="connsiteX24" fmla="*/ 0 w 663316"/>
                <a:gd name="connsiteY24" fmla="*/ 30905 h 332412"/>
                <a:gd name="connsiteX25" fmla="*/ 0 w 663316"/>
                <a:gd name="connsiteY25" fmla="*/ 302261 h 332412"/>
                <a:gd name="connsiteX26" fmla="*/ 30151 w 663316"/>
                <a:gd name="connsiteY26" fmla="*/ 332412 h 332412"/>
                <a:gd name="connsiteX27" fmla="*/ 31658 w 663316"/>
                <a:gd name="connsiteY27" fmla="*/ 332412 h 332412"/>
                <a:gd name="connsiteX28" fmla="*/ 30151 w 663316"/>
                <a:gd name="connsiteY28" fmla="*/ 317337 h 332412"/>
                <a:gd name="connsiteX29" fmla="*/ 105528 w 663316"/>
                <a:gd name="connsiteY29" fmla="*/ 241960 h 332412"/>
                <a:gd name="connsiteX30" fmla="*/ 180905 w 663316"/>
                <a:gd name="connsiteY30" fmla="*/ 317337 h 332412"/>
                <a:gd name="connsiteX31" fmla="*/ 179397 w 663316"/>
                <a:gd name="connsiteY31" fmla="*/ 332412 h 332412"/>
                <a:gd name="connsiteX32" fmla="*/ 453769 w 663316"/>
                <a:gd name="connsiteY32" fmla="*/ 332412 h 332412"/>
                <a:gd name="connsiteX33" fmla="*/ 452261 w 663316"/>
                <a:gd name="connsiteY33" fmla="*/ 317337 h 332412"/>
                <a:gd name="connsiteX34" fmla="*/ 527638 w 663316"/>
                <a:gd name="connsiteY34" fmla="*/ 241960 h 332412"/>
                <a:gd name="connsiteX35" fmla="*/ 603015 w 663316"/>
                <a:gd name="connsiteY35" fmla="*/ 317337 h 332412"/>
                <a:gd name="connsiteX36" fmla="*/ 601508 w 663316"/>
                <a:gd name="connsiteY36" fmla="*/ 332412 h 332412"/>
                <a:gd name="connsiteX37" fmla="*/ 633166 w 663316"/>
                <a:gd name="connsiteY37" fmla="*/ 332412 h 332412"/>
                <a:gd name="connsiteX38" fmla="*/ 663317 w 663316"/>
                <a:gd name="connsiteY38" fmla="*/ 302261 h 332412"/>
                <a:gd name="connsiteX39" fmla="*/ 663317 w 663316"/>
                <a:gd name="connsiteY39" fmla="*/ 205779 h 332412"/>
                <a:gd name="connsiteX40" fmla="*/ 659548 w 663316"/>
                <a:gd name="connsiteY40" fmla="*/ 157538 h 332412"/>
                <a:gd name="connsiteX41" fmla="*/ 642211 w 663316"/>
                <a:gd name="connsiteY41" fmla="*/ 49749 h 332412"/>
                <a:gd name="connsiteX42" fmla="*/ 582663 w 663316"/>
                <a:gd name="connsiteY42" fmla="*/ 0 h 332412"/>
                <a:gd name="connsiteX43" fmla="*/ 30151 w 663316"/>
                <a:gd name="connsiteY43" fmla="*/ 0 h 332412"/>
                <a:gd name="connsiteX44" fmla="*/ 0 w 663316"/>
                <a:gd name="connsiteY44" fmla="*/ 30905 h 3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63316" h="332412">
                  <a:moveTo>
                    <a:pt x="30151" y="45980"/>
                  </a:moveTo>
                  <a:cubicBezTo>
                    <a:pt x="30151" y="37688"/>
                    <a:pt x="36935" y="30905"/>
                    <a:pt x="45226" y="30905"/>
                  </a:cubicBezTo>
                  <a:lnTo>
                    <a:pt x="150754" y="30905"/>
                  </a:lnTo>
                  <a:lnTo>
                    <a:pt x="150754" y="151508"/>
                  </a:lnTo>
                  <a:lnTo>
                    <a:pt x="30151" y="151508"/>
                  </a:lnTo>
                  <a:lnTo>
                    <a:pt x="30151" y="45980"/>
                  </a:lnTo>
                  <a:close/>
                  <a:moveTo>
                    <a:pt x="180905" y="30905"/>
                  </a:moveTo>
                  <a:lnTo>
                    <a:pt x="301508" y="30905"/>
                  </a:lnTo>
                  <a:lnTo>
                    <a:pt x="301508" y="151508"/>
                  </a:lnTo>
                  <a:lnTo>
                    <a:pt x="180905" y="151508"/>
                  </a:lnTo>
                  <a:lnTo>
                    <a:pt x="180905" y="30905"/>
                  </a:lnTo>
                  <a:close/>
                  <a:moveTo>
                    <a:pt x="331658" y="30905"/>
                  </a:moveTo>
                  <a:lnTo>
                    <a:pt x="452261" y="30905"/>
                  </a:lnTo>
                  <a:lnTo>
                    <a:pt x="452261" y="151508"/>
                  </a:lnTo>
                  <a:lnTo>
                    <a:pt x="331658" y="151508"/>
                  </a:lnTo>
                  <a:lnTo>
                    <a:pt x="331658" y="30905"/>
                  </a:lnTo>
                  <a:close/>
                  <a:moveTo>
                    <a:pt x="482412" y="30905"/>
                  </a:moveTo>
                  <a:lnTo>
                    <a:pt x="582663" y="30905"/>
                  </a:lnTo>
                  <a:cubicBezTo>
                    <a:pt x="596985" y="30905"/>
                    <a:pt x="609799" y="41457"/>
                    <a:pt x="612060" y="55779"/>
                  </a:cubicBezTo>
                  <a:lnTo>
                    <a:pt x="629397" y="162814"/>
                  </a:lnTo>
                  <a:cubicBezTo>
                    <a:pt x="630904" y="174121"/>
                    <a:pt x="632412" y="185427"/>
                    <a:pt x="632412" y="196734"/>
                  </a:cubicBezTo>
                  <a:lnTo>
                    <a:pt x="527638" y="196734"/>
                  </a:lnTo>
                  <a:lnTo>
                    <a:pt x="482412" y="151508"/>
                  </a:lnTo>
                  <a:lnTo>
                    <a:pt x="482412" y="30905"/>
                  </a:lnTo>
                  <a:close/>
                  <a:moveTo>
                    <a:pt x="0" y="30905"/>
                  </a:moveTo>
                  <a:lnTo>
                    <a:pt x="0" y="302261"/>
                  </a:lnTo>
                  <a:cubicBezTo>
                    <a:pt x="0" y="318844"/>
                    <a:pt x="13568" y="332412"/>
                    <a:pt x="30151" y="332412"/>
                  </a:cubicBezTo>
                  <a:lnTo>
                    <a:pt x="31658" y="332412"/>
                  </a:lnTo>
                  <a:cubicBezTo>
                    <a:pt x="30905" y="327889"/>
                    <a:pt x="30151" y="322613"/>
                    <a:pt x="30151" y="317337"/>
                  </a:cubicBezTo>
                  <a:cubicBezTo>
                    <a:pt x="30151" y="275879"/>
                    <a:pt x="64070" y="241960"/>
                    <a:pt x="105528" y="241960"/>
                  </a:cubicBezTo>
                  <a:cubicBezTo>
                    <a:pt x="146985" y="241960"/>
                    <a:pt x="180905" y="275879"/>
                    <a:pt x="180905" y="317337"/>
                  </a:cubicBezTo>
                  <a:cubicBezTo>
                    <a:pt x="180905" y="322613"/>
                    <a:pt x="180151" y="327889"/>
                    <a:pt x="179397" y="332412"/>
                  </a:cubicBezTo>
                  <a:lnTo>
                    <a:pt x="453769" y="332412"/>
                  </a:lnTo>
                  <a:cubicBezTo>
                    <a:pt x="453015" y="327889"/>
                    <a:pt x="452261" y="322613"/>
                    <a:pt x="452261" y="317337"/>
                  </a:cubicBezTo>
                  <a:cubicBezTo>
                    <a:pt x="452261" y="275879"/>
                    <a:pt x="486181" y="241960"/>
                    <a:pt x="527638" y="241960"/>
                  </a:cubicBezTo>
                  <a:cubicBezTo>
                    <a:pt x="569095" y="241960"/>
                    <a:pt x="603015" y="275879"/>
                    <a:pt x="603015" y="317337"/>
                  </a:cubicBezTo>
                  <a:cubicBezTo>
                    <a:pt x="603015" y="322613"/>
                    <a:pt x="602261" y="327889"/>
                    <a:pt x="601508" y="332412"/>
                  </a:cubicBezTo>
                  <a:lnTo>
                    <a:pt x="633166" y="332412"/>
                  </a:lnTo>
                  <a:cubicBezTo>
                    <a:pt x="649749" y="332412"/>
                    <a:pt x="663317" y="318844"/>
                    <a:pt x="663317" y="302261"/>
                  </a:cubicBezTo>
                  <a:lnTo>
                    <a:pt x="663317" y="205779"/>
                  </a:lnTo>
                  <a:cubicBezTo>
                    <a:pt x="663317" y="189950"/>
                    <a:pt x="661809" y="173367"/>
                    <a:pt x="659548" y="157538"/>
                  </a:cubicBezTo>
                  <a:lnTo>
                    <a:pt x="642211" y="49749"/>
                  </a:lnTo>
                  <a:cubicBezTo>
                    <a:pt x="636935" y="21106"/>
                    <a:pt x="612060" y="0"/>
                    <a:pt x="582663" y="0"/>
                  </a:cubicBezTo>
                  <a:lnTo>
                    <a:pt x="30151" y="0"/>
                  </a:lnTo>
                  <a:cubicBezTo>
                    <a:pt x="13568" y="754"/>
                    <a:pt x="0" y="14322"/>
                    <a:pt x="0" y="30905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8E7C05C-088A-4107-8E27-0EA42F4B084F}"/>
                </a:ext>
              </a:extLst>
            </p:cNvPr>
            <p:cNvSpPr/>
            <p:nvPr/>
          </p:nvSpPr>
          <p:spPr>
            <a:xfrm>
              <a:off x="11180696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5E30182-79C6-48F6-A359-B998B8EFFE1A}"/>
                </a:ext>
              </a:extLst>
            </p:cNvPr>
            <p:cNvSpPr/>
            <p:nvPr/>
          </p:nvSpPr>
          <p:spPr>
            <a:xfrm>
              <a:off x="10758585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aphic 12" descr="Tractor">
            <a:extLst>
              <a:ext uri="{FF2B5EF4-FFF2-40B4-BE49-F238E27FC236}">
                <a16:creationId xmlns:a16="http://schemas.microsoft.com/office/drawing/2014/main" id="{80C55414-1BCC-4E90-B42F-DBB1BF81BC08}"/>
              </a:ext>
            </a:extLst>
          </p:cNvPr>
          <p:cNvGrpSpPr/>
          <p:nvPr/>
        </p:nvGrpSpPr>
        <p:grpSpPr>
          <a:xfrm>
            <a:off x="11525044" y="687220"/>
            <a:ext cx="564572" cy="421448"/>
            <a:chOff x="11525044" y="687220"/>
            <a:chExt cx="564572" cy="421448"/>
          </a:xfrm>
          <a:solidFill>
            <a:srgbClr val="FFFFFF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E96B795-1AF7-47D2-BA83-36B95CAE2952}"/>
                </a:ext>
              </a:extLst>
            </p:cNvPr>
            <p:cNvSpPr/>
            <p:nvPr/>
          </p:nvSpPr>
          <p:spPr>
            <a:xfrm>
              <a:off x="11525044" y="687220"/>
              <a:ext cx="542713" cy="354503"/>
            </a:xfrm>
            <a:custGeom>
              <a:avLst/>
              <a:gdLst>
                <a:gd name="connsiteX0" fmla="*/ 104774 w 542713"/>
                <a:gd name="connsiteY0" fmla="*/ 150794 h 354503"/>
                <a:gd name="connsiteX1" fmla="*/ 104774 w 542713"/>
                <a:gd name="connsiteY1" fmla="*/ 45267 h 354503"/>
                <a:gd name="connsiteX2" fmla="*/ 204271 w 542713"/>
                <a:gd name="connsiteY2" fmla="*/ 45267 h 354503"/>
                <a:gd name="connsiteX3" fmla="*/ 256281 w 542713"/>
                <a:gd name="connsiteY3" fmla="*/ 150794 h 354503"/>
                <a:gd name="connsiteX4" fmla="*/ 256281 w 542713"/>
                <a:gd name="connsiteY4" fmla="*/ 150794 h 354503"/>
                <a:gd name="connsiteX5" fmla="*/ 105528 w 542713"/>
                <a:gd name="connsiteY5" fmla="*/ 150794 h 354503"/>
                <a:gd name="connsiteX6" fmla="*/ 104774 w 542713"/>
                <a:gd name="connsiteY6" fmla="*/ 150794 h 354503"/>
                <a:gd name="connsiteX7" fmla="*/ 104774 w 542713"/>
                <a:gd name="connsiteY7" fmla="*/ 150794 h 354503"/>
                <a:gd name="connsiteX8" fmla="*/ 511809 w 542713"/>
                <a:gd name="connsiteY8" fmla="*/ 150794 h 354503"/>
                <a:gd name="connsiteX9" fmla="*/ 422111 w 542713"/>
                <a:gd name="connsiteY9" fmla="*/ 150794 h 354503"/>
                <a:gd name="connsiteX10" fmla="*/ 422111 w 542713"/>
                <a:gd name="connsiteY10" fmla="*/ 82955 h 354503"/>
                <a:gd name="connsiteX11" fmla="*/ 437186 w 542713"/>
                <a:gd name="connsiteY11" fmla="*/ 67880 h 354503"/>
                <a:gd name="connsiteX12" fmla="*/ 437186 w 542713"/>
                <a:gd name="connsiteY12" fmla="*/ 37729 h 354503"/>
                <a:gd name="connsiteX13" fmla="*/ 391960 w 542713"/>
                <a:gd name="connsiteY13" fmla="*/ 82955 h 354503"/>
                <a:gd name="connsiteX14" fmla="*/ 391960 w 542713"/>
                <a:gd name="connsiteY14" fmla="*/ 150794 h 354503"/>
                <a:gd name="connsiteX15" fmla="*/ 306784 w 542713"/>
                <a:gd name="connsiteY15" fmla="*/ 150794 h 354503"/>
                <a:gd name="connsiteX16" fmla="*/ 304523 w 542713"/>
                <a:gd name="connsiteY16" fmla="*/ 145518 h 354503"/>
                <a:gd name="connsiteX17" fmla="*/ 244975 w 542713"/>
                <a:gd name="connsiteY17" fmla="*/ 24915 h 354503"/>
                <a:gd name="connsiteX18" fmla="*/ 204271 w 542713"/>
                <a:gd name="connsiteY18" fmla="*/ 41 h 354503"/>
                <a:gd name="connsiteX19" fmla="*/ 105528 w 542713"/>
                <a:gd name="connsiteY19" fmla="*/ 41 h 354503"/>
                <a:gd name="connsiteX20" fmla="*/ 60302 w 542713"/>
                <a:gd name="connsiteY20" fmla="*/ 45267 h 354503"/>
                <a:gd name="connsiteX21" fmla="*/ 60302 w 542713"/>
                <a:gd name="connsiteY21" fmla="*/ 150794 h 354503"/>
                <a:gd name="connsiteX22" fmla="*/ 44472 w 542713"/>
                <a:gd name="connsiteY22" fmla="*/ 160593 h 354503"/>
                <a:gd name="connsiteX23" fmla="*/ 37688 w 542713"/>
                <a:gd name="connsiteY23" fmla="*/ 173407 h 354503"/>
                <a:gd name="connsiteX24" fmla="*/ 37688 w 542713"/>
                <a:gd name="connsiteY24" fmla="*/ 196020 h 354503"/>
                <a:gd name="connsiteX25" fmla="*/ 39196 w 542713"/>
                <a:gd name="connsiteY25" fmla="*/ 202804 h 354503"/>
                <a:gd name="connsiteX26" fmla="*/ 5276 w 542713"/>
                <a:gd name="connsiteY26" fmla="*/ 229186 h 354503"/>
                <a:gd name="connsiteX27" fmla="*/ 0 w 542713"/>
                <a:gd name="connsiteY27" fmla="*/ 241247 h 354503"/>
                <a:gd name="connsiteX28" fmla="*/ 5276 w 542713"/>
                <a:gd name="connsiteY28" fmla="*/ 253307 h 354503"/>
                <a:gd name="connsiteX29" fmla="*/ 25628 w 542713"/>
                <a:gd name="connsiteY29" fmla="*/ 251799 h 354503"/>
                <a:gd name="connsiteX30" fmla="*/ 108543 w 542713"/>
                <a:gd name="connsiteY30" fmla="*/ 211096 h 354503"/>
                <a:gd name="connsiteX31" fmla="*/ 119849 w 542713"/>
                <a:gd name="connsiteY31" fmla="*/ 211096 h 354503"/>
                <a:gd name="connsiteX32" fmla="*/ 240452 w 542713"/>
                <a:gd name="connsiteY32" fmla="*/ 324161 h 354503"/>
                <a:gd name="connsiteX33" fmla="*/ 240452 w 542713"/>
                <a:gd name="connsiteY33" fmla="*/ 338483 h 354503"/>
                <a:gd name="connsiteX34" fmla="*/ 253266 w 542713"/>
                <a:gd name="connsiteY34" fmla="*/ 354312 h 354503"/>
                <a:gd name="connsiteX35" fmla="*/ 265327 w 542713"/>
                <a:gd name="connsiteY35" fmla="*/ 350543 h 354503"/>
                <a:gd name="connsiteX36" fmla="*/ 270603 w 542713"/>
                <a:gd name="connsiteY36" fmla="*/ 339237 h 354503"/>
                <a:gd name="connsiteX37" fmla="*/ 270603 w 542713"/>
                <a:gd name="connsiteY37" fmla="*/ 324161 h 354503"/>
                <a:gd name="connsiteX38" fmla="*/ 403266 w 542713"/>
                <a:gd name="connsiteY38" fmla="*/ 324161 h 354503"/>
                <a:gd name="connsiteX39" fmla="*/ 496734 w 542713"/>
                <a:gd name="connsiteY39" fmla="*/ 256322 h 354503"/>
                <a:gd name="connsiteX40" fmla="*/ 523116 w 542713"/>
                <a:gd name="connsiteY40" fmla="*/ 260091 h 354503"/>
                <a:gd name="connsiteX41" fmla="*/ 536683 w 542713"/>
                <a:gd name="connsiteY41" fmla="*/ 257076 h 354503"/>
                <a:gd name="connsiteX42" fmla="*/ 542714 w 542713"/>
                <a:gd name="connsiteY42" fmla="*/ 245015 h 354503"/>
                <a:gd name="connsiteX43" fmla="*/ 542714 w 542713"/>
                <a:gd name="connsiteY43" fmla="*/ 180945 h 354503"/>
                <a:gd name="connsiteX44" fmla="*/ 533668 w 542713"/>
                <a:gd name="connsiteY44" fmla="*/ 159840 h 354503"/>
                <a:gd name="connsiteX45" fmla="*/ 511809 w 542713"/>
                <a:gd name="connsiteY45" fmla="*/ 150794 h 35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2713" h="354503">
                  <a:moveTo>
                    <a:pt x="104774" y="150794"/>
                  </a:moveTo>
                  <a:lnTo>
                    <a:pt x="104774" y="45267"/>
                  </a:lnTo>
                  <a:lnTo>
                    <a:pt x="204271" y="45267"/>
                  </a:lnTo>
                  <a:lnTo>
                    <a:pt x="256281" y="150794"/>
                  </a:lnTo>
                  <a:lnTo>
                    <a:pt x="256281" y="150794"/>
                  </a:lnTo>
                  <a:lnTo>
                    <a:pt x="105528" y="150794"/>
                  </a:lnTo>
                  <a:lnTo>
                    <a:pt x="104774" y="150794"/>
                  </a:lnTo>
                  <a:lnTo>
                    <a:pt x="104774" y="150794"/>
                  </a:lnTo>
                  <a:close/>
                  <a:moveTo>
                    <a:pt x="511809" y="150794"/>
                  </a:moveTo>
                  <a:lnTo>
                    <a:pt x="422111" y="150794"/>
                  </a:lnTo>
                  <a:lnTo>
                    <a:pt x="422111" y="82955"/>
                  </a:lnTo>
                  <a:cubicBezTo>
                    <a:pt x="422111" y="74664"/>
                    <a:pt x="428894" y="67880"/>
                    <a:pt x="437186" y="67880"/>
                  </a:cubicBezTo>
                  <a:lnTo>
                    <a:pt x="437186" y="37729"/>
                  </a:lnTo>
                  <a:cubicBezTo>
                    <a:pt x="412311" y="37729"/>
                    <a:pt x="391960" y="58081"/>
                    <a:pt x="391960" y="82955"/>
                  </a:cubicBezTo>
                  <a:lnTo>
                    <a:pt x="391960" y="150794"/>
                  </a:lnTo>
                  <a:lnTo>
                    <a:pt x="306784" y="150794"/>
                  </a:lnTo>
                  <a:cubicBezTo>
                    <a:pt x="306030" y="149287"/>
                    <a:pt x="305276" y="147779"/>
                    <a:pt x="304523" y="145518"/>
                  </a:cubicBezTo>
                  <a:lnTo>
                    <a:pt x="244975" y="24915"/>
                  </a:lnTo>
                  <a:cubicBezTo>
                    <a:pt x="237437" y="9086"/>
                    <a:pt x="221608" y="-713"/>
                    <a:pt x="204271" y="41"/>
                  </a:cubicBezTo>
                  <a:lnTo>
                    <a:pt x="105528" y="41"/>
                  </a:lnTo>
                  <a:cubicBezTo>
                    <a:pt x="80653" y="41"/>
                    <a:pt x="60302" y="20392"/>
                    <a:pt x="60302" y="45267"/>
                  </a:cubicBezTo>
                  <a:lnTo>
                    <a:pt x="60302" y="150794"/>
                  </a:lnTo>
                  <a:lnTo>
                    <a:pt x="44472" y="160593"/>
                  </a:lnTo>
                  <a:cubicBezTo>
                    <a:pt x="39950" y="163608"/>
                    <a:pt x="37688" y="168131"/>
                    <a:pt x="37688" y="173407"/>
                  </a:cubicBezTo>
                  <a:lnTo>
                    <a:pt x="37688" y="196020"/>
                  </a:lnTo>
                  <a:cubicBezTo>
                    <a:pt x="37688" y="198282"/>
                    <a:pt x="38442" y="200543"/>
                    <a:pt x="39196" y="202804"/>
                  </a:cubicBezTo>
                  <a:cubicBezTo>
                    <a:pt x="27136" y="210342"/>
                    <a:pt x="15829" y="218634"/>
                    <a:pt x="5276" y="229186"/>
                  </a:cubicBezTo>
                  <a:cubicBezTo>
                    <a:pt x="2261" y="232201"/>
                    <a:pt x="0" y="236724"/>
                    <a:pt x="0" y="241247"/>
                  </a:cubicBezTo>
                  <a:cubicBezTo>
                    <a:pt x="0" y="245769"/>
                    <a:pt x="2261" y="250292"/>
                    <a:pt x="5276" y="253307"/>
                  </a:cubicBezTo>
                  <a:cubicBezTo>
                    <a:pt x="11307" y="257830"/>
                    <a:pt x="19598" y="257830"/>
                    <a:pt x="25628" y="251799"/>
                  </a:cubicBezTo>
                  <a:cubicBezTo>
                    <a:pt x="61809" y="215618"/>
                    <a:pt x="98744" y="211096"/>
                    <a:pt x="108543" y="211096"/>
                  </a:cubicBezTo>
                  <a:lnTo>
                    <a:pt x="119849" y="211096"/>
                  </a:lnTo>
                  <a:cubicBezTo>
                    <a:pt x="185427" y="211096"/>
                    <a:pt x="238191" y="259337"/>
                    <a:pt x="240452" y="324161"/>
                  </a:cubicBezTo>
                  <a:lnTo>
                    <a:pt x="240452" y="338483"/>
                  </a:lnTo>
                  <a:cubicBezTo>
                    <a:pt x="240452" y="346020"/>
                    <a:pt x="245729" y="352804"/>
                    <a:pt x="253266" y="354312"/>
                  </a:cubicBezTo>
                  <a:cubicBezTo>
                    <a:pt x="257789" y="355066"/>
                    <a:pt x="262312" y="353558"/>
                    <a:pt x="265327" y="350543"/>
                  </a:cubicBezTo>
                  <a:cubicBezTo>
                    <a:pt x="268342" y="347528"/>
                    <a:pt x="270603" y="343759"/>
                    <a:pt x="270603" y="339237"/>
                  </a:cubicBezTo>
                  <a:lnTo>
                    <a:pt x="270603" y="324161"/>
                  </a:lnTo>
                  <a:lnTo>
                    <a:pt x="403266" y="324161"/>
                  </a:lnTo>
                  <a:cubicBezTo>
                    <a:pt x="416080" y="283458"/>
                    <a:pt x="453769" y="256322"/>
                    <a:pt x="496734" y="256322"/>
                  </a:cubicBezTo>
                  <a:cubicBezTo>
                    <a:pt x="505779" y="256322"/>
                    <a:pt x="514070" y="257830"/>
                    <a:pt x="523116" y="260091"/>
                  </a:cubicBezTo>
                  <a:cubicBezTo>
                    <a:pt x="527638" y="261598"/>
                    <a:pt x="532915" y="260091"/>
                    <a:pt x="536683" y="257076"/>
                  </a:cubicBezTo>
                  <a:cubicBezTo>
                    <a:pt x="540452" y="254061"/>
                    <a:pt x="542714" y="249538"/>
                    <a:pt x="542714" y="245015"/>
                  </a:cubicBezTo>
                  <a:lnTo>
                    <a:pt x="542714" y="180945"/>
                  </a:lnTo>
                  <a:cubicBezTo>
                    <a:pt x="542714" y="172654"/>
                    <a:pt x="539698" y="165116"/>
                    <a:pt x="533668" y="159840"/>
                  </a:cubicBezTo>
                  <a:cubicBezTo>
                    <a:pt x="527638" y="153809"/>
                    <a:pt x="520100" y="150794"/>
                    <a:pt x="511809" y="15079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752B5A6-8D50-4993-AFCD-FE0154792B56}"/>
                </a:ext>
              </a:extLst>
            </p:cNvPr>
            <p:cNvSpPr/>
            <p:nvPr/>
          </p:nvSpPr>
          <p:spPr>
            <a:xfrm>
              <a:off x="11554441" y="924697"/>
              <a:ext cx="180904" cy="180904"/>
            </a:xfrm>
            <a:custGeom>
              <a:avLst/>
              <a:gdLst>
                <a:gd name="connsiteX0" fmla="*/ 90452 w 180904"/>
                <a:gd name="connsiteY0" fmla="*/ 143216 h 180904"/>
                <a:gd name="connsiteX1" fmla="*/ 37688 w 180904"/>
                <a:gd name="connsiteY1" fmla="*/ 90452 h 180904"/>
                <a:gd name="connsiteX2" fmla="*/ 90452 w 180904"/>
                <a:gd name="connsiteY2" fmla="*/ 37688 h 180904"/>
                <a:gd name="connsiteX3" fmla="*/ 143216 w 180904"/>
                <a:gd name="connsiteY3" fmla="*/ 90452 h 180904"/>
                <a:gd name="connsiteX4" fmla="*/ 90452 w 180904"/>
                <a:gd name="connsiteY4" fmla="*/ 143216 h 180904"/>
                <a:gd name="connsiteX5" fmla="*/ 90452 w 180904"/>
                <a:gd name="connsiteY5" fmla="*/ 143216 h 180904"/>
                <a:gd name="connsiteX6" fmla="*/ 90452 w 180904"/>
                <a:gd name="connsiteY6" fmla="*/ 0 h 180904"/>
                <a:gd name="connsiteX7" fmla="*/ 0 w 180904"/>
                <a:gd name="connsiteY7" fmla="*/ 85930 h 180904"/>
                <a:gd name="connsiteX8" fmla="*/ 0 w 180904"/>
                <a:gd name="connsiteY8" fmla="*/ 86683 h 180904"/>
                <a:gd name="connsiteX9" fmla="*/ 0 w 180904"/>
                <a:gd name="connsiteY9" fmla="*/ 90452 h 180904"/>
                <a:gd name="connsiteX10" fmla="*/ 90452 w 180904"/>
                <a:gd name="connsiteY10" fmla="*/ 180905 h 180904"/>
                <a:gd name="connsiteX11" fmla="*/ 180905 w 180904"/>
                <a:gd name="connsiteY11" fmla="*/ 90452 h 180904"/>
                <a:gd name="connsiteX12" fmla="*/ 180905 w 180904"/>
                <a:gd name="connsiteY12" fmla="*/ 86683 h 180904"/>
                <a:gd name="connsiteX13" fmla="*/ 90452 w 180904"/>
                <a:gd name="connsiteY13" fmla="*/ 0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04" h="180904">
                  <a:moveTo>
                    <a:pt x="90452" y="143216"/>
                  </a:moveTo>
                  <a:cubicBezTo>
                    <a:pt x="61055" y="143216"/>
                    <a:pt x="37688" y="119849"/>
                    <a:pt x="37688" y="90452"/>
                  </a:cubicBezTo>
                  <a:cubicBezTo>
                    <a:pt x="37688" y="61055"/>
                    <a:pt x="61055" y="37688"/>
                    <a:pt x="90452" y="37688"/>
                  </a:cubicBezTo>
                  <a:cubicBezTo>
                    <a:pt x="119849" y="37688"/>
                    <a:pt x="143216" y="61055"/>
                    <a:pt x="143216" y="90452"/>
                  </a:cubicBezTo>
                  <a:cubicBezTo>
                    <a:pt x="143216" y="119849"/>
                    <a:pt x="119849" y="143216"/>
                    <a:pt x="90452" y="143216"/>
                  </a:cubicBezTo>
                  <a:lnTo>
                    <a:pt x="90452" y="143216"/>
                  </a:lnTo>
                  <a:close/>
                  <a:moveTo>
                    <a:pt x="90452" y="0"/>
                  </a:moveTo>
                  <a:cubicBezTo>
                    <a:pt x="42211" y="0"/>
                    <a:pt x="2261" y="37688"/>
                    <a:pt x="0" y="85930"/>
                  </a:cubicBezTo>
                  <a:lnTo>
                    <a:pt x="0" y="86683"/>
                  </a:lnTo>
                  <a:cubicBezTo>
                    <a:pt x="0" y="88191"/>
                    <a:pt x="0" y="88945"/>
                    <a:pt x="0" y="90452"/>
                  </a:cubicBezTo>
                  <a:cubicBezTo>
                    <a:pt x="0" y="140201"/>
                    <a:pt x="40704" y="180905"/>
                    <a:pt x="90452" y="180905"/>
                  </a:cubicBezTo>
                  <a:cubicBezTo>
                    <a:pt x="140201" y="180905"/>
                    <a:pt x="180905" y="140201"/>
                    <a:pt x="180905" y="90452"/>
                  </a:cubicBezTo>
                  <a:cubicBezTo>
                    <a:pt x="180905" y="88945"/>
                    <a:pt x="180905" y="88191"/>
                    <a:pt x="180905" y="86683"/>
                  </a:cubicBezTo>
                  <a:cubicBezTo>
                    <a:pt x="179397" y="38442"/>
                    <a:pt x="139447" y="0"/>
                    <a:pt x="90452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AFE3E8-B362-44EC-9CEF-C3BE1BF945BE}"/>
                </a:ext>
              </a:extLst>
            </p:cNvPr>
            <p:cNvSpPr/>
            <p:nvPr/>
          </p:nvSpPr>
          <p:spPr>
            <a:xfrm>
              <a:off x="11954195" y="973679"/>
              <a:ext cx="135422" cy="134989"/>
            </a:xfrm>
            <a:custGeom>
              <a:avLst/>
              <a:gdLst>
                <a:gd name="connsiteX0" fmla="*/ 67583 w 135422"/>
                <a:gd name="connsiteY0" fmla="*/ 105541 h 134989"/>
                <a:gd name="connsiteX1" fmla="*/ 29895 w 135422"/>
                <a:gd name="connsiteY1" fmla="*/ 67853 h 134989"/>
                <a:gd name="connsiteX2" fmla="*/ 67583 w 135422"/>
                <a:gd name="connsiteY2" fmla="*/ 30164 h 134989"/>
                <a:gd name="connsiteX3" fmla="*/ 105272 w 135422"/>
                <a:gd name="connsiteY3" fmla="*/ 67853 h 134989"/>
                <a:gd name="connsiteX4" fmla="*/ 67583 w 135422"/>
                <a:gd name="connsiteY4" fmla="*/ 105541 h 134989"/>
                <a:gd name="connsiteX5" fmla="*/ 112809 w 135422"/>
                <a:gd name="connsiteY5" fmla="*/ 17350 h 134989"/>
                <a:gd name="connsiteX6" fmla="*/ 27634 w 135422"/>
                <a:gd name="connsiteY6" fmla="*/ 12828 h 134989"/>
                <a:gd name="connsiteX7" fmla="*/ 5774 w 135422"/>
                <a:gd name="connsiteY7" fmla="*/ 94988 h 134989"/>
                <a:gd name="connsiteX8" fmla="*/ 81905 w 135422"/>
                <a:gd name="connsiteY8" fmla="*/ 133431 h 134989"/>
                <a:gd name="connsiteX9" fmla="*/ 135422 w 135422"/>
                <a:gd name="connsiteY9" fmla="*/ 67099 h 134989"/>
                <a:gd name="connsiteX10" fmla="*/ 112809 w 135422"/>
                <a:gd name="connsiteY10" fmla="*/ 17350 h 134989"/>
                <a:gd name="connsiteX11" fmla="*/ 112809 w 135422"/>
                <a:gd name="connsiteY11" fmla="*/ 17350 h 13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422" h="134989">
                  <a:moveTo>
                    <a:pt x="67583" y="105541"/>
                  </a:moveTo>
                  <a:cubicBezTo>
                    <a:pt x="46478" y="105541"/>
                    <a:pt x="29895" y="88958"/>
                    <a:pt x="29895" y="67853"/>
                  </a:cubicBezTo>
                  <a:cubicBezTo>
                    <a:pt x="29895" y="46747"/>
                    <a:pt x="46478" y="30164"/>
                    <a:pt x="67583" y="30164"/>
                  </a:cubicBezTo>
                  <a:cubicBezTo>
                    <a:pt x="88689" y="30164"/>
                    <a:pt x="105272" y="46747"/>
                    <a:pt x="105272" y="67853"/>
                  </a:cubicBezTo>
                  <a:cubicBezTo>
                    <a:pt x="105272" y="88958"/>
                    <a:pt x="88689" y="105541"/>
                    <a:pt x="67583" y="105541"/>
                  </a:cubicBezTo>
                  <a:close/>
                  <a:moveTo>
                    <a:pt x="112809" y="17350"/>
                  </a:moveTo>
                  <a:cubicBezTo>
                    <a:pt x="88689" y="-3755"/>
                    <a:pt x="53262" y="-6017"/>
                    <a:pt x="27634" y="12828"/>
                  </a:cubicBezTo>
                  <a:cubicBezTo>
                    <a:pt x="2005" y="31672"/>
                    <a:pt x="-7040" y="66345"/>
                    <a:pt x="5774" y="94988"/>
                  </a:cubicBezTo>
                  <a:cubicBezTo>
                    <a:pt x="18588" y="124385"/>
                    <a:pt x="51000" y="140215"/>
                    <a:pt x="81905" y="133431"/>
                  </a:cubicBezTo>
                  <a:cubicBezTo>
                    <a:pt x="113563" y="126647"/>
                    <a:pt x="135422" y="98757"/>
                    <a:pt x="135422" y="67099"/>
                  </a:cubicBezTo>
                  <a:cubicBezTo>
                    <a:pt x="135422" y="48255"/>
                    <a:pt x="127885" y="30164"/>
                    <a:pt x="112809" y="17350"/>
                  </a:cubicBezTo>
                  <a:lnTo>
                    <a:pt x="112809" y="17350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aphic 14" descr="Cement truck">
            <a:extLst>
              <a:ext uri="{FF2B5EF4-FFF2-40B4-BE49-F238E27FC236}">
                <a16:creationId xmlns:a16="http://schemas.microsoft.com/office/drawing/2014/main" id="{BDEAE282-6102-4F76-9E91-C471C916E2B2}"/>
              </a:ext>
            </a:extLst>
          </p:cNvPr>
          <p:cNvGrpSpPr/>
          <p:nvPr/>
        </p:nvGrpSpPr>
        <p:grpSpPr>
          <a:xfrm>
            <a:off x="11339200" y="101631"/>
            <a:ext cx="663316" cy="470305"/>
            <a:chOff x="11339200" y="101631"/>
            <a:chExt cx="663316" cy="470305"/>
          </a:xfrm>
          <a:solidFill>
            <a:srgbClr val="FFFFFF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EDD0095-AB2B-4C7F-A867-1105F744F94B}"/>
                </a:ext>
              </a:extLst>
            </p:cNvPr>
            <p:cNvSpPr/>
            <p:nvPr/>
          </p:nvSpPr>
          <p:spPr>
            <a:xfrm>
              <a:off x="11407039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38C8FEE-7B52-4D63-80E6-7E278319FBBD}"/>
                </a:ext>
              </a:extLst>
            </p:cNvPr>
            <p:cNvSpPr/>
            <p:nvPr/>
          </p:nvSpPr>
          <p:spPr>
            <a:xfrm>
              <a:off x="11844225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EE25A8B-B910-4875-9884-93469BF48CF7}"/>
                </a:ext>
              </a:extLst>
            </p:cNvPr>
            <p:cNvSpPr/>
            <p:nvPr/>
          </p:nvSpPr>
          <p:spPr>
            <a:xfrm>
              <a:off x="11791462" y="247816"/>
              <a:ext cx="211055" cy="271356"/>
            </a:xfrm>
            <a:custGeom>
              <a:avLst/>
              <a:gdLst>
                <a:gd name="connsiteX0" fmla="*/ 198995 w 211055"/>
                <a:gd name="connsiteY0" fmla="*/ 141709 h 271356"/>
                <a:gd name="connsiteX1" fmla="*/ 159045 w 211055"/>
                <a:gd name="connsiteY1" fmla="*/ 111558 h 271356"/>
                <a:gd name="connsiteX2" fmla="*/ 148492 w 211055"/>
                <a:gd name="connsiteY2" fmla="*/ 95729 h 271356"/>
                <a:gd name="connsiteX3" fmla="*/ 133417 w 211055"/>
                <a:gd name="connsiteY3" fmla="*/ 43719 h 271356"/>
                <a:gd name="connsiteX4" fmla="*/ 75377 w 211055"/>
                <a:gd name="connsiteY4" fmla="*/ 0 h 271356"/>
                <a:gd name="connsiteX5" fmla="*/ 0 w 211055"/>
                <a:gd name="connsiteY5" fmla="*/ 0 h 271356"/>
                <a:gd name="connsiteX6" fmla="*/ 0 w 211055"/>
                <a:gd name="connsiteY6" fmla="*/ 105528 h 271356"/>
                <a:gd name="connsiteX7" fmla="*/ 0 w 211055"/>
                <a:gd name="connsiteY7" fmla="*/ 150754 h 271356"/>
                <a:gd name="connsiteX8" fmla="*/ 0 w 211055"/>
                <a:gd name="connsiteY8" fmla="*/ 271357 h 271356"/>
                <a:gd name="connsiteX9" fmla="*/ 30151 w 211055"/>
                <a:gd name="connsiteY9" fmla="*/ 271357 h 271356"/>
                <a:gd name="connsiteX10" fmla="*/ 105528 w 211055"/>
                <a:gd name="connsiteY10" fmla="*/ 195980 h 271356"/>
                <a:gd name="connsiteX11" fmla="*/ 180905 w 211055"/>
                <a:gd name="connsiteY11" fmla="*/ 271357 h 271356"/>
                <a:gd name="connsiteX12" fmla="*/ 211055 w 211055"/>
                <a:gd name="connsiteY12" fmla="*/ 241206 h 271356"/>
                <a:gd name="connsiteX13" fmla="*/ 211055 w 211055"/>
                <a:gd name="connsiteY13" fmla="*/ 165829 h 271356"/>
                <a:gd name="connsiteX14" fmla="*/ 198995 w 211055"/>
                <a:gd name="connsiteY14" fmla="*/ 141709 h 271356"/>
                <a:gd name="connsiteX15" fmla="*/ 30151 w 211055"/>
                <a:gd name="connsiteY15" fmla="*/ 105528 h 271356"/>
                <a:gd name="connsiteX16" fmla="*/ 30151 w 211055"/>
                <a:gd name="connsiteY16" fmla="*/ 30151 h 271356"/>
                <a:gd name="connsiteX17" fmla="*/ 75377 w 211055"/>
                <a:gd name="connsiteY17" fmla="*/ 30151 h 271356"/>
                <a:gd name="connsiteX18" fmla="*/ 104020 w 211055"/>
                <a:gd name="connsiteY18" fmla="*/ 52010 h 271356"/>
                <a:gd name="connsiteX19" fmla="*/ 119095 w 211055"/>
                <a:gd name="connsiteY19" fmla="*/ 104020 h 271356"/>
                <a:gd name="connsiteX20" fmla="*/ 119849 w 211055"/>
                <a:gd name="connsiteY20" fmla="*/ 105528 h 271356"/>
                <a:gd name="connsiteX21" fmla="*/ 30151 w 211055"/>
                <a:gd name="connsiteY21" fmla="*/ 105528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198995" y="141709"/>
                  </a:move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2513" y="0"/>
                    <a:pt x="75377" y="0"/>
                  </a:cubicBez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close/>
                  <a:moveTo>
                    <a:pt x="30151" y="105528"/>
                  </a:moveTo>
                  <a:lnTo>
                    <a:pt x="30151" y="30151"/>
                  </a:ln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CC2374F-4798-4F47-AC12-EFB44BFEA099}"/>
                </a:ext>
              </a:extLst>
            </p:cNvPr>
            <p:cNvSpPr/>
            <p:nvPr/>
          </p:nvSpPr>
          <p:spPr>
            <a:xfrm>
              <a:off x="11339200" y="413645"/>
              <a:ext cx="422110" cy="105527"/>
            </a:xfrm>
            <a:custGeom>
              <a:avLst/>
              <a:gdLst>
                <a:gd name="connsiteX0" fmla="*/ 0 w 422110"/>
                <a:gd name="connsiteY0" fmla="*/ 105528 h 105527"/>
                <a:gd name="connsiteX1" fmla="*/ 45226 w 422110"/>
                <a:gd name="connsiteY1" fmla="*/ 105528 h 105527"/>
                <a:gd name="connsiteX2" fmla="*/ 120603 w 422110"/>
                <a:gd name="connsiteY2" fmla="*/ 30151 h 105527"/>
                <a:gd name="connsiteX3" fmla="*/ 195980 w 422110"/>
                <a:gd name="connsiteY3" fmla="*/ 105528 h 105527"/>
                <a:gd name="connsiteX4" fmla="*/ 422111 w 422110"/>
                <a:gd name="connsiteY4" fmla="*/ 105528 h 105527"/>
                <a:gd name="connsiteX5" fmla="*/ 422111 w 422110"/>
                <a:gd name="connsiteY5" fmla="*/ 0 h 105527"/>
                <a:gd name="connsiteX6" fmla="*/ 0 w 422110"/>
                <a:gd name="connsiteY6" fmla="*/ 0 h 105527"/>
                <a:gd name="connsiteX7" fmla="*/ 0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0" y="105528"/>
                  </a:moveTo>
                  <a:lnTo>
                    <a:pt x="45226" y="105528"/>
                  </a:lnTo>
                  <a:cubicBezTo>
                    <a:pt x="45226" y="64070"/>
                    <a:pt x="79146" y="30151"/>
                    <a:pt x="120603" y="30151"/>
                  </a:cubicBezTo>
                  <a:cubicBezTo>
                    <a:pt x="162060" y="30151"/>
                    <a:pt x="195980" y="64070"/>
                    <a:pt x="195980" y="105528"/>
                  </a:cubicBezTo>
                  <a:lnTo>
                    <a:pt x="422111" y="105528"/>
                  </a:lnTo>
                  <a:lnTo>
                    <a:pt x="422111" y="0"/>
                  </a:lnTo>
                  <a:lnTo>
                    <a:pt x="0" y="0"/>
                  </a:lnTo>
                  <a:lnTo>
                    <a:pt x="0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D4E9D30-E653-4665-BEF1-91CA65E7E0CA}"/>
                </a:ext>
              </a:extLst>
            </p:cNvPr>
            <p:cNvSpPr/>
            <p:nvPr/>
          </p:nvSpPr>
          <p:spPr>
            <a:xfrm>
              <a:off x="11354276" y="101631"/>
              <a:ext cx="255527" cy="281862"/>
            </a:xfrm>
            <a:custGeom>
              <a:avLst/>
              <a:gdLst>
                <a:gd name="connsiteX0" fmla="*/ 30151 w 255527"/>
                <a:gd name="connsiteY0" fmla="*/ 281863 h 281862"/>
                <a:gd name="connsiteX1" fmla="*/ 75377 w 255527"/>
                <a:gd name="connsiteY1" fmla="*/ 281863 h 281862"/>
                <a:gd name="connsiteX2" fmla="*/ 75377 w 255527"/>
                <a:gd name="connsiteY2" fmla="*/ 193672 h 281862"/>
                <a:gd name="connsiteX3" fmla="*/ 170352 w 255527"/>
                <a:gd name="connsiteY3" fmla="*/ 251712 h 281862"/>
                <a:gd name="connsiteX4" fmla="*/ 255528 w 255527"/>
                <a:gd name="connsiteY4" fmla="*/ 18044 h 281862"/>
                <a:gd name="connsiteX5" fmla="*/ 48995 w 255527"/>
                <a:gd name="connsiteY5" fmla="*/ 707 h 281862"/>
                <a:gd name="connsiteX6" fmla="*/ 0 w 255527"/>
                <a:gd name="connsiteY6" fmla="*/ 134878 h 281862"/>
                <a:gd name="connsiteX7" fmla="*/ 30151 w 255527"/>
                <a:gd name="connsiteY7" fmla="*/ 159752 h 281862"/>
                <a:gd name="connsiteX8" fmla="*/ 30151 w 255527"/>
                <a:gd name="connsiteY8" fmla="*/ 281863 h 2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527" h="281862">
                  <a:moveTo>
                    <a:pt x="30151" y="281863"/>
                  </a:moveTo>
                  <a:lnTo>
                    <a:pt x="75377" y="281863"/>
                  </a:lnTo>
                  <a:lnTo>
                    <a:pt x="75377" y="193672"/>
                  </a:lnTo>
                  <a:cubicBezTo>
                    <a:pt x="107789" y="216285"/>
                    <a:pt x="141709" y="236637"/>
                    <a:pt x="170352" y="251712"/>
                  </a:cubicBezTo>
                  <a:lnTo>
                    <a:pt x="255528" y="18044"/>
                  </a:lnTo>
                  <a:cubicBezTo>
                    <a:pt x="195980" y="4476"/>
                    <a:pt x="113065" y="-2308"/>
                    <a:pt x="48995" y="707"/>
                  </a:cubicBezTo>
                  <a:lnTo>
                    <a:pt x="0" y="134878"/>
                  </a:lnTo>
                  <a:cubicBezTo>
                    <a:pt x="9045" y="143169"/>
                    <a:pt x="19598" y="151461"/>
                    <a:pt x="30151" y="159752"/>
                  </a:cubicBezTo>
                  <a:lnTo>
                    <a:pt x="30151" y="281863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D5E4E35-8B28-41DC-8AC6-91E1D2AC4DF8}"/>
                </a:ext>
              </a:extLst>
            </p:cNvPr>
            <p:cNvSpPr/>
            <p:nvPr/>
          </p:nvSpPr>
          <p:spPr>
            <a:xfrm>
              <a:off x="11566085" y="130982"/>
              <a:ext cx="185095" cy="252047"/>
            </a:xfrm>
            <a:custGeom>
              <a:avLst/>
              <a:gdLst>
                <a:gd name="connsiteX0" fmla="*/ 2261 w 185095"/>
                <a:gd name="connsiteY0" fmla="*/ 241206 h 252047"/>
                <a:gd name="connsiteX1" fmla="*/ 176382 w 185095"/>
                <a:gd name="connsiteY1" fmla="*/ 167337 h 252047"/>
                <a:gd name="connsiteX2" fmla="*/ 88191 w 185095"/>
                <a:gd name="connsiteY2" fmla="*/ 0 h 252047"/>
                <a:gd name="connsiteX3" fmla="*/ 87437 w 185095"/>
                <a:gd name="connsiteY3" fmla="*/ 0 h 252047"/>
                <a:gd name="connsiteX4" fmla="*/ 0 w 185095"/>
                <a:gd name="connsiteY4" fmla="*/ 241206 h 252047"/>
                <a:gd name="connsiteX5" fmla="*/ 2261 w 185095"/>
                <a:gd name="connsiteY5" fmla="*/ 241206 h 2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95" h="252047">
                  <a:moveTo>
                    <a:pt x="2261" y="241206"/>
                  </a:moveTo>
                  <a:cubicBezTo>
                    <a:pt x="89698" y="272111"/>
                    <a:pt x="152261" y="233668"/>
                    <a:pt x="176382" y="167337"/>
                  </a:cubicBezTo>
                  <a:cubicBezTo>
                    <a:pt x="200503" y="101005"/>
                    <a:pt x="175628" y="30905"/>
                    <a:pt x="88191" y="0"/>
                  </a:cubicBezTo>
                  <a:cubicBezTo>
                    <a:pt x="88191" y="0"/>
                    <a:pt x="88191" y="0"/>
                    <a:pt x="87437" y="0"/>
                  </a:cubicBezTo>
                  <a:lnTo>
                    <a:pt x="0" y="241206"/>
                  </a:lnTo>
                  <a:cubicBezTo>
                    <a:pt x="754" y="240452"/>
                    <a:pt x="1508" y="241206"/>
                    <a:pt x="2261" y="241206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FC22E594-37E5-42D6-A0B2-DBDD1A4A1DEB}"/>
              </a:ext>
            </a:extLst>
          </p:cNvPr>
          <p:cNvSpPr/>
          <p:nvPr/>
        </p:nvSpPr>
        <p:spPr>
          <a:xfrm>
            <a:off x="58971" y="63127"/>
            <a:ext cx="327499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الهدف(3): أن يخطط التلميذ لإنتاج مركبة ن تصميمه وفق خطوات متسلسلة.</a:t>
            </a:r>
          </a:p>
          <a:p>
            <a:pPr algn="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الهدف(4): أن ينتج التلميذ مركبة من تصميمه بشكل متقن مع مراعاة الأمن و السلامة.</a:t>
            </a:r>
          </a:p>
        </p:txBody>
      </p:sp>
    </p:spTree>
    <p:extLst>
      <p:ext uri="{BB962C8B-B14F-4D97-AF65-F5344CB8AC3E}">
        <p14:creationId xmlns:p14="http://schemas.microsoft.com/office/powerpoint/2010/main" val="1907510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58970" y="0"/>
            <a:ext cx="12192000" cy="132343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E7D2CC-1B42-4853-A887-44A546BC6526}"/>
              </a:ext>
            </a:extLst>
          </p:cNvPr>
          <p:cNvGrpSpPr/>
          <p:nvPr/>
        </p:nvGrpSpPr>
        <p:grpSpPr>
          <a:xfrm>
            <a:off x="9015416" y="2450321"/>
            <a:ext cx="2931725" cy="3756860"/>
            <a:chOff x="8392115" y="2373007"/>
            <a:chExt cx="3036231" cy="37568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477F1A-2C54-456E-8385-B6EAB071BAB1}"/>
                </a:ext>
              </a:extLst>
            </p:cNvPr>
            <p:cNvSpPr/>
            <p:nvPr/>
          </p:nvSpPr>
          <p:spPr>
            <a:xfrm>
              <a:off x="8940142" y="2373007"/>
              <a:ext cx="1940178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الخطوة الأولى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A5836E-108C-4FC8-9E06-5B8D5DD5A97D}"/>
                </a:ext>
              </a:extLst>
            </p:cNvPr>
            <p:cNvSpPr/>
            <p:nvPr/>
          </p:nvSpPr>
          <p:spPr>
            <a:xfrm>
              <a:off x="8466667" y="4108272"/>
              <a:ext cx="2887133" cy="2021595"/>
            </a:xfrm>
            <a:prstGeom prst="rect">
              <a:avLst/>
            </a:pr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914B99-2257-4A1B-94D0-6848E556E264}"/>
                </a:ext>
              </a:extLst>
            </p:cNvPr>
            <p:cNvSpPr/>
            <p:nvPr/>
          </p:nvSpPr>
          <p:spPr>
            <a:xfrm>
              <a:off x="8392115" y="2855035"/>
              <a:ext cx="3036231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3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-----------------------------------------------------------------------------------------------------------------------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B64B35-14A8-4C5A-8240-9F10378D2027}"/>
              </a:ext>
            </a:extLst>
          </p:cNvPr>
          <p:cNvGrpSpPr/>
          <p:nvPr/>
        </p:nvGrpSpPr>
        <p:grpSpPr>
          <a:xfrm>
            <a:off x="6004684" y="2489395"/>
            <a:ext cx="3042766" cy="3725195"/>
            <a:chOff x="8390858" y="2404672"/>
            <a:chExt cx="3036231" cy="372519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2CE2FE-339B-43D3-B829-6208E2F69DFE}"/>
                </a:ext>
              </a:extLst>
            </p:cNvPr>
            <p:cNvSpPr/>
            <p:nvPr/>
          </p:nvSpPr>
          <p:spPr>
            <a:xfrm>
              <a:off x="8918622" y="2404672"/>
              <a:ext cx="1940178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الخطوة الثانية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197487-3A87-4F39-8317-CA07FAC190CD}"/>
                </a:ext>
              </a:extLst>
            </p:cNvPr>
            <p:cNvSpPr/>
            <p:nvPr/>
          </p:nvSpPr>
          <p:spPr>
            <a:xfrm>
              <a:off x="8466667" y="4115928"/>
              <a:ext cx="2887133" cy="2013939"/>
            </a:xfrm>
            <a:prstGeom prst="rect">
              <a:avLst/>
            </a:pr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DDF9C6-8D17-4DF6-8718-C302960E2473}"/>
                </a:ext>
              </a:extLst>
            </p:cNvPr>
            <p:cNvSpPr/>
            <p:nvPr/>
          </p:nvSpPr>
          <p:spPr>
            <a:xfrm>
              <a:off x="8390858" y="2860638"/>
              <a:ext cx="3036231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3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------------------------------------------------------------------------------------------------------------------------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839C780-B962-46CA-B3BC-12C24C195A8D}"/>
              </a:ext>
            </a:extLst>
          </p:cNvPr>
          <p:cNvSpPr/>
          <p:nvPr/>
        </p:nvSpPr>
        <p:spPr>
          <a:xfrm>
            <a:off x="2605762" y="1481171"/>
            <a:ext cx="6797843" cy="6346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</a:rPr>
              <a:t>أكتب وأرسم خطوات إنتاج مركبتك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530DD3-6CBD-45C9-BB73-4A17BF311CB9}"/>
              </a:ext>
            </a:extLst>
          </p:cNvPr>
          <p:cNvGrpSpPr/>
          <p:nvPr/>
        </p:nvGrpSpPr>
        <p:grpSpPr>
          <a:xfrm>
            <a:off x="3120506" y="2489395"/>
            <a:ext cx="2844228" cy="3727702"/>
            <a:chOff x="8527227" y="2404672"/>
            <a:chExt cx="2899862" cy="372770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84F5D9-E189-43BA-8E92-CEBCE444EA8C}"/>
                </a:ext>
              </a:extLst>
            </p:cNvPr>
            <p:cNvSpPr/>
            <p:nvPr/>
          </p:nvSpPr>
          <p:spPr>
            <a:xfrm>
              <a:off x="8918622" y="2404672"/>
              <a:ext cx="2203732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الخطوة الثالثة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EF0BBF4-451E-43C8-8283-9C2A9B24B10D}"/>
                </a:ext>
              </a:extLst>
            </p:cNvPr>
            <p:cNvSpPr/>
            <p:nvPr/>
          </p:nvSpPr>
          <p:spPr>
            <a:xfrm>
              <a:off x="8527227" y="4118435"/>
              <a:ext cx="2887133" cy="2013939"/>
            </a:xfrm>
            <a:prstGeom prst="rect">
              <a:avLst/>
            </a:pr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3BBCEC-140C-4E4F-BD55-70B49715C314}"/>
                </a:ext>
              </a:extLst>
            </p:cNvPr>
            <p:cNvSpPr/>
            <p:nvPr/>
          </p:nvSpPr>
          <p:spPr>
            <a:xfrm>
              <a:off x="8539955" y="2860638"/>
              <a:ext cx="2887134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3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------------------------------------------------------------------------------------------------------------------------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2707B4-8A6D-48A6-9AB3-5D1B6D871852}"/>
              </a:ext>
            </a:extLst>
          </p:cNvPr>
          <p:cNvGrpSpPr/>
          <p:nvPr/>
        </p:nvGrpSpPr>
        <p:grpSpPr>
          <a:xfrm>
            <a:off x="136204" y="2489395"/>
            <a:ext cx="2870902" cy="3725195"/>
            <a:chOff x="8629138" y="2404672"/>
            <a:chExt cx="2797951" cy="372519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D9CD6C8-81E2-419E-B050-A9A1B793C740}"/>
                </a:ext>
              </a:extLst>
            </p:cNvPr>
            <p:cNvSpPr/>
            <p:nvPr/>
          </p:nvSpPr>
          <p:spPr>
            <a:xfrm>
              <a:off x="8918622" y="2404672"/>
              <a:ext cx="2268573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الخطوة الرابعة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303F8D-E899-4A50-966C-E5806F8F0A8D}"/>
                </a:ext>
              </a:extLst>
            </p:cNvPr>
            <p:cNvSpPr/>
            <p:nvPr/>
          </p:nvSpPr>
          <p:spPr>
            <a:xfrm>
              <a:off x="8635726" y="4115928"/>
              <a:ext cx="2718073" cy="2013939"/>
            </a:xfrm>
            <a:prstGeom prst="rect">
              <a:avLst/>
            </a:pr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EA2DCEE-843E-4291-A304-90FF9FF978F7}"/>
                </a:ext>
              </a:extLst>
            </p:cNvPr>
            <p:cNvSpPr/>
            <p:nvPr/>
          </p:nvSpPr>
          <p:spPr>
            <a:xfrm>
              <a:off x="8629138" y="2860638"/>
              <a:ext cx="2797951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3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------------------------------------------------------------------------------------------------------------------------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479C57-50D5-45D9-97AC-009F8ADC0F1C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F8A1005-1FDF-46E2-B528-439ADF6CD39A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0A0C00-E6EF-4021-A49B-A4475A20D8A5}"/>
              </a:ext>
            </a:extLst>
          </p:cNvPr>
          <p:cNvSpPr/>
          <p:nvPr/>
        </p:nvSpPr>
        <p:spPr>
          <a:xfrm>
            <a:off x="58971" y="63127"/>
            <a:ext cx="3553014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الهدف(3): أن يخطط التلميذ لإنتاج مركبة ن تصميمه وفق خطوات متسلسلة.</a:t>
            </a:r>
          </a:p>
          <a:p>
            <a:pPr algn="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الهدف(4): أن ينتج التلميذ مركبة من تصميمه بشكل متقن مع مراعاة الأمن و السلامة.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516855-4820-47B7-8017-099AC281C3BC}"/>
              </a:ext>
            </a:extLst>
          </p:cNvPr>
          <p:cNvSpPr/>
          <p:nvPr/>
        </p:nvSpPr>
        <p:spPr>
          <a:xfrm>
            <a:off x="5370496" y="-91710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80C171-A407-46BA-A232-377AD0CB9543}"/>
              </a:ext>
            </a:extLst>
          </p:cNvPr>
          <p:cNvSpPr/>
          <p:nvPr/>
        </p:nvSpPr>
        <p:spPr>
          <a:xfrm>
            <a:off x="4555688" y="324457"/>
            <a:ext cx="346292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خامساً(ب):- أخطط للإنتاج</a:t>
            </a:r>
          </a:p>
          <a:p>
            <a:pPr algn="ct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أحدد خطوات العمل</a:t>
            </a:r>
            <a:endParaRPr lang="ar-BH" sz="2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6" name="Graphic 35" descr="List">
            <a:extLst>
              <a:ext uri="{FF2B5EF4-FFF2-40B4-BE49-F238E27FC236}">
                <a16:creationId xmlns:a16="http://schemas.microsoft.com/office/drawing/2014/main" id="{A00231AC-3971-469D-BAC4-7F7BE015B1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817563">
            <a:off x="9208170" y="592996"/>
            <a:ext cx="729970" cy="729970"/>
          </a:xfrm>
          <a:prstGeom prst="rect">
            <a:avLst/>
          </a:prstGeom>
        </p:spPr>
      </p:pic>
      <p:pic>
        <p:nvPicPr>
          <p:cNvPr id="37" name="Graphic 36" descr="Construction worker">
            <a:extLst>
              <a:ext uri="{FF2B5EF4-FFF2-40B4-BE49-F238E27FC236}">
                <a16:creationId xmlns:a16="http://schemas.microsoft.com/office/drawing/2014/main" id="{C246662C-D1B8-433F-AB65-4E5D54CA60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81364" y="-57691"/>
            <a:ext cx="914400" cy="9144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269C5BE-1A3C-46F6-BF5B-2465B9CC077C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grpSp>
        <p:nvGrpSpPr>
          <p:cNvPr id="39" name="Graphic 3" descr="Truck">
            <a:extLst>
              <a:ext uri="{FF2B5EF4-FFF2-40B4-BE49-F238E27FC236}">
                <a16:creationId xmlns:a16="http://schemas.microsoft.com/office/drawing/2014/main" id="{8659E07C-BB4E-46B6-A586-6199DB553EFC}"/>
              </a:ext>
            </a:extLst>
          </p:cNvPr>
          <p:cNvGrpSpPr/>
          <p:nvPr/>
        </p:nvGrpSpPr>
        <p:grpSpPr>
          <a:xfrm>
            <a:off x="10403618" y="-59379"/>
            <a:ext cx="723618" cy="723618"/>
            <a:chOff x="10403618" y="-59379"/>
            <a:chExt cx="723618" cy="723618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75E73F8-5EBA-4F9E-A7CA-D0074DD894E6}"/>
                </a:ext>
              </a:extLst>
            </p:cNvPr>
            <p:cNvSpPr/>
            <p:nvPr/>
          </p:nvSpPr>
          <p:spPr>
            <a:xfrm>
              <a:off x="10501607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FD4F75E-52D5-4B37-8DA2-FAD56584E7C7}"/>
                </a:ext>
              </a:extLst>
            </p:cNvPr>
            <p:cNvSpPr/>
            <p:nvPr/>
          </p:nvSpPr>
          <p:spPr>
            <a:xfrm>
              <a:off x="10938793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E09A8C6-926C-47FC-B168-7534EBC3D89B}"/>
                </a:ext>
              </a:extLst>
            </p:cNvPr>
            <p:cNvSpPr/>
            <p:nvPr/>
          </p:nvSpPr>
          <p:spPr>
            <a:xfrm>
              <a:off x="10433768" y="121525"/>
              <a:ext cx="422110" cy="180904"/>
            </a:xfrm>
            <a:custGeom>
              <a:avLst/>
              <a:gdLst>
                <a:gd name="connsiteX0" fmla="*/ 0 w 422110"/>
                <a:gd name="connsiteY0" fmla="*/ 0 h 180904"/>
                <a:gd name="connsiteX1" fmla="*/ 422111 w 422110"/>
                <a:gd name="connsiteY1" fmla="*/ 0 h 180904"/>
                <a:gd name="connsiteX2" fmla="*/ 422111 w 422110"/>
                <a:gd name="connsiteY2" fmla="*/ 180905 h 180904"/>
                <a:gd name="connsiteX3" fmla="*/ 0 w 422110"/>
                <a:gd name="connsiteY3" fmla="*/ 180905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10" h="180904">
                  <a:moveTo>
                    <a:pt x="0" y="0"/>
                  </a:moveTo>
                  <a:lnTo>
                    <a:pt x="422111" y="0"/>
                  </a:lnTo>
                  <a:lnTo>
                    <a:pt x="422111" y="180905"/>
                  </a:lnTo>
                  <a:lnTo>
                    <a:pt x="0" y="180905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A735511-89BB-428E-9BC4-7C4B6F45CFEB}"/>
                </a:ext>
              </a:extLst>
            </p:cNvPr>
            <p:cNvSpPr/>
            <p:nvPr/>
          </p:nvSpPr>
          <p:spPr>
            <a:xfrm>
              <a:off x="10886030" y="166751"/>
              <a:ext cx="211055" cy="271356"/>
            </a:xfrm>
            <a:custGeom>
              <a:avLst/>
              <a:gdLst>
                <a:gd name="connsiteX0" fmla="*/ 30151 w 211055"/>
                <a:gd name="connsiteY0" fmla="*/ 30151 h 271356"/>
                <a:gd name="connsiteX1" fmla="*/ 75377 w 211055"/>
                <a:gd name="connsiteY1" fmla="*/ 30151 h 271356"/>
                <a:gd name="connsiteX2" fmla="*/ 104020 w 211055"/>
                <a:gd name="connsiteY2" fmla="*/ 52010 h 271356"/>
                <a:gd name="connsiteX3" fmla="*/ 119095 w 211055"/>
                <a:gd name="connsiteY3" fmla="*/ 104020 h 271356"/>
                <a:gd name="connsiteX4" fmla="*/ 119849 w 211055"/>
                <a:gd name="connsiteY4" fmla="*/ 105528 h 271356"/>
                <a:gd name="connsiteX5" fmla="*/ 30151 w 211055"/>
                <a:gd name="connsiteY5" fmla="*/ 105528 h 271356"/>
                <a:gd name="connsiteX6" fmla="*/ 30151 w 211055"/>
                <a:gd name="connsiteY6" fmla="*/ 30151 h 271356"/>
                <a:gd name="connsiteX7" fmla="*/ 75377 w 211055"/>
                <a:gd name="connsiteY7" fmla="*/ 0 h 271356"/>
                <a:gd name="connsiteX8" fmla="*/ 0 w 211055"/>
                <a:gd name="connsiteY8" fmla="*/ 0 h 271356"/>
                <a:gd name="connsiteX9" fmla="*/ 0 w 211055"/>
                <a:gd name="connsiteY9" fmla="*/ 105528 h 271356"/>
                <a:gd name="connsiteX10" fmla="*/ 0 w 211055"/>
                <a:gd name="connsiteY10" fmla="*/ 150754 h 271356"/>
                <a:gd name="connsiteX11" fmla="*/ 0 w 211055"/>
                <a:gd name="connsiteY11" fmla="*/ 271357 h 271356"/>
                <a:gd name="connsiteX12" fmla="*/ 30151 w 211055"/>
                <a:gd name="connsiteY12" fmla="*/ 271357 h 271356"/>
                <a:gd name="connsiteX13" fmla="*/ 105528 w 211055"/>
                <a:gd name="connsiteY13" fmla="*/ 195980 h 271356"/>
                <a:gd name="connsiteX14" fmla="*/ 180905 w 211055"/>
                <a:gd name="connsiteY14" fmla="*/ 271357 h 271356"/>
                <a:gd name="connsiteX15" fmla="*/ 211055 w 211055"/>
                <a:gd name="connsiteY15" fmla="*/ 241206 h 271356"/>
                <a:gd name="connsiteX16" fmla="*/ 211055 w 211055"/>
                <a:gd name="connsiteY16" fmla="*/ 165829 h 271356"/>
                <a:gd name="connsiteX17" fmla="*/ 198995 w 211055"/>
                <a:gd name="connsiteY17" fmla="*/ 141709 h 271356"/>
                <a:gd name="connsiteX18" fmla="*/ 159045 w 211055"/>
                <a:gd name="connsiteY18" fmla="*/ 111558 h 271356"/>
                <a:gd name="connsiteX19" fmla="*/ 148492 w 211055"/>
                <a:gd name="connsiteY19" fmla="*/ 95729 h 271356"/>
                <a:gd name="connsiteX20" fmla="*/ 133417 w 211055"/>
                <a:gd name="connsiteY20" fmla="*/ 43719 h 271356"/>
                <a:gd name="connsiteX21" fmla="*/ 75377 w 211055"/>
                <a:gd name="connsiteY21" fmla="*/ 0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30151" y="30151"/>
                  </a:move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lnTo>
                    <a:pt x="30151" y="30151"/>
                  </a:lnTo>
                  <a:close/>
                  <a:moveTo>
                    <a:pt x="75377" y="0"/>
                  </a:move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1759" y="0"/>
                    <a:pt x="75377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5C29300-AC8A-454E-AE80-283676928927}"/>
                </a:ext>
              </a:extLst>
            </p:cNvPr>
            <p:cNvSpPr/>
            <p:nvPr/>
          </p:nvSpPr>
          <p:spPr>
            <a:xfrm>
              <a:off x="10433768" y="332580"/>
              <a:ext cx="422110" cy="105527"/>
            </a:xfrm>
            <a:custGeom>
              <a:avLst/>
              <a:gdLst>
                <a:gd name="connsiteX0" fmla="*/ 422111 w 422110"/>
                <a:gd name="connsiteY0" fmla="*/ 105528 h 105527"/>
                <a:gd name="connsiteX1" fmla="*/ 195980 w 422110"/>
                <a:gd name="connsiteY1" fmla="*/ 105528 h 105527"/>
                <a:gd name="connsiteX2" fmla="*/ 120603 w 422110"/>
                <a:gd name="connsiteY2" fmla="*/ 30151 h 105527"/>
                <a:gd name="connsiteX3" fmla="*/ 45226 w 422110"/>
                <a:gd name="connsiteY3" fmla="*/ 105528 h 105527"/>
                <a:gd name="connsiteX4" fmla="*/ 0 w 422110"/>
                <a:gd name="connsiteY4" fmla="*/ 105528 h 105527"/>
                <a:gd name="connsiteX5" fmla="*/ 0 w 422110"/>
                <a:gd name="connsiteY5" fmla="*/ 0 h 105527"/>
                <a:gd name="connsiteX6" fmla="*/ 422111 w 422110"/>
                <a:gd name="connsiteY6" fmla="*/ 0 h 105527"/>
                <a:gd name="connsiteX7" fmla="*/ 422111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422111" y="105528"/>
                  </a:moveTo>
                  <a:lnTo>
                    <a:pt x="195980" y="105528"/>
                  </a:lnTo>
                  <a:cubicBezTo>
                    <a:pt x="195980" y="64070"/>
                    <a:pt x="162060" y="30151"/>
                    <a:pt x="120603" y="30151"/>
                  </a:cubicBezTo>
                  <a:cubicBezTo>
                    <a:pt x="79146" y="30151"/>
                    <a:pt x="45226" y="64070"/>
                    <a:pt x="45226" y="105528"/>
                  </a:cubicBezTo>
                  <a:lnTo>
                    <a:pt x="0" y="105528"/>
                  </a:lnTo>
                  <a:lnTo>
                    <a:pt x="0" y="0"/>
                  </a:lnTo>
                  <a:lnTo>
                    <a:pt x="422111" y="0"/>
                  </a:lnTo>
                  <a:lnTo>
                    <a:pt x="42211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" name="Graphic 6" descr="Car">
            <a:extLst>
              <a:ext uri="{FF2B5EF4-FFF2-40B4-BE49-F238E27FC236}">
                <a16:creationId xmlns:a16="http://schemas.microsoft.com/office/drawing/2014/main" id="{A2C79B87-0C7A-4034-9493-8B1298FF76A1}"/>
              </a:ext>
            </a:extLst>
          </p:cNvPr>
          <p:cNvGrpSpPr/>
          <p:nvPr/>
        </p:nvGrpSpPr>
        <p:grpSpPr>
          <a:xfrm>
            <a:off x="10797413" y="359863"/>
            <a:ext cx="723618" cy="723618"/>
            <a:chOff x="10797413" y="359863"/>
            <a:chExt cx="723618" cy="723618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09655AA-57E4-4AF1-BD8E-49674A1262B0}"/>
                </a:ext>
              </a:extLst>
            </p:cNvPr>
            <p:cNvSpPr/>
            <p:nvPr/>
          </p:nvSpPr>
          <p:spPr>
            <a:xfrm>
              <a:off x="10918016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73CE483-A308-4222-B0A9-150140AF5829}"/>
                </a:ext>
              </a:extLst>
            </p:cNvPr>
            <p:cNvSpPr/>
            <p:nvPr/>
          </p:nvSpPr>
          <p:spPr>
            <a:xfrm>
              <a:off x="11279825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02ABA4-F58D-4609-BD84-10E35B4E2C79}"/>
                </a:ext>
              </a:extLst>
            </p:cNvPr>
            <p:cNvSpPr/>
            <p:nvPr/>
          </p:nvSpPr>
          <p:spPr>
            <a:xfrm>
              <a:off x="10827563" y="555842"/>
              <a:ext cx="663316" cy="271356"/>
            </a:xfrm>
            <a:custGeom>
              <a:avLst/>
              <a:gdLst>
                <a:gd name="connsiteX0" fmla="*/ 263819 w 663316"/>
                <a:gd name="connsiteY0" fmla="*/ 120603 h 271356"/>
                <a:gd name="connsiteX1" fmla="*/ 263819 w 663316"/>
                <a:gd name="connsiteY1" fmla="*/ 30151 h 271356"/>
                <a:gd name="connsiteX2" fmla="*/ 367085 w 663316"/>
                <a:gd name="connsiteY2" fmla="*/ 30151 h 271356"/>
                <a:gd name="connsiteX3" fmla="*/ 388191 w 663316"/>
                <a:gd name="connsiteY3" fmla="*/ 39196 h 271356"/>
                <a:gd name="connsiteX4" fmla="*/ 469598 w 663316"/>
                <a:gd name="connsiteY4" fmla="*/ 120603 h 271356"/>
                <a:gd name="connsiteX5" fmla="*/ 263819 w 663316"/>
                <a:gd name="connsiteY5" fmla="*/ 120603 h 271356"/>
                <a:gd name="connsiteX6" fmla="*/ 233668 w 663316"/>
                <a:gd name="connsiteY6" fmla="*/ 120603 h 271356"/>
                <a:gd name="connsiteX7" fmla="*/ 42965 w 663316"/>
                <a:gd name="connsiteY7" fmla="*/ 120603 h 271356"/>
                <a:gd name="connsiteX8" fmla="*/ 124372 w 663316"/>
                <a:gd name="connsiteY8" fmla="*/ 39196 h 271356"/>
                <a:gd name="connsiteX9" fmla="*/ 145477 w 663316"/>
                <a:gd name="connsiteY9" fmla="*/ 30151 h 271356"/>
                <a:gd name="connsiteX10" fmla="*/ 233668 w 663316"/>
                <a:gd name="connsiteY10" fmla="*/ 30151 h 271356"/>
                <a:gd name="connsiteX11" fmla="*/ 233668 w 663316"/>
                <a:gd name="connsiteY11" fmla="*/ 120603 h 271356"/>
                <a:gd name="connsiteX12" fmla="*/ 587940 w 663316"/>
                <a:gd name="connsiteY12" fmla="*/ 120603 h 271356"/>
                <a:gd name="connsiteX13" fmla="*/ 525377 w 663316"/>
                <a:gd name="connsiteY13" fmla="*/ 120603 h 271356"/>
                <a:gd name="connsiteX14" fmla="*/ 504271 w 663316"/>
                <a:gd name="connsiteY14" fmla="*/ 111558 h 271356"/>
                <a:gd name="connsiteX15" fmla="*/ 409296 w 663316"/>
                <a:gd name="connsiteY15" fmla="*/ 17337 h 271356"/>
                <a:gd name="connsiteX16" fmla="*/ 366332 w 663316"/>
                <a:gd name="connsiteY16" fmla="*/ 0 h 271356"/>
                <a:gd name="connsiteX17" fmla="*/ 145477 w 663316"/>
                <a:gd name="connsiteY17" fmla="*/ 0 h 271356"/>
                <a:gd name="connsiteX18" fmla="*/ 102513 w 663316"/>
                <a:gd name="connsiteY18" fmla="*/ 17337 h 271356"/>
                <a:gd name="connsiteX19" fmla="*/ 9045 w 663316"/>
                <a:gd name="connsiteY19" fmla="*/ 111558 h 271356"/>
                <a:gd name="connsiteX20" fmla="*/ 0 w 663316"/>
                <a:gd name="connsiteY20" fmla="*/ 133417 h 271356"/>
                <a:gd name="connsiteX21" fmla="*/ 0 w 663316"/>
                <a:gd name="connsiteY21" fmla="*/ 211055 h 271356"/>
                <a:gd name="connsiteX22" fmla="*/ 60302 w 663316"/>
                <a:gd name="connsiteY22" fmla="*/ 271357 h 271356"/>
                <a:gd name="connsiteX23" fmla="*/ 67839 w 663316"/>
                <a:gd name="connsiteY23" fmla="*/ 271357 h 271356"/>
                <a:gd name="connsiteX24" fmla="*/ 150754 w 663316"/>
                <a:gd name="connsiteY24" fmla="*/ 188442 h 271356"/>
                <a:gd name="connsiteX25" fmla="*/ 233668 w 663316"/>
                <a:gd name="connsiteY25" fmla="*/ 271357 h 271356"/>
                <a:gd name="connsiteX26" fmla="*/ 429648 w 663316"/>
                <a:gd name="connsiteY26" fmla="*/ 271357 h 271356"/>
                <a:gd name="connsiteX27" fmla="*/ 512563 w 663316"/>
                <a:gd name="connsiteY27" fmla="*/ 188442 h 271356"/>
                <a:gd name="connsiteX28" fmla="*/ 595477 w 663316"/>
                <a:gd name="connsiteY28" fmla="*/ 271357 h 271356"/>
                <a:gd name="connsiteX29" fmla="*/ 633166 w 663316"/>
                <a:gd name="connsiteY29" fmla="*/ 271357 h 271356"/>
                <a:gd name="connsiteX30" fmla="*/ 663317 w 663316"/>
                <a:gd name="connsiteY30" fmla="*/ 241206 h 271356"/>
                <a:gd name="connsiteX31" fmla="*/ 663317 w 663316"/>
                <a:gd name="connsiteY31" fmla="*/ 195980 h 271356"/>
                <a:gd name="connsiteX32" fmla="*/ 587940 w 663316"/>
                <a:gd name="connsiteY32" fmla="*/ 120603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3316" h="271356">
                  <a:moveTo>
                    <a:pt x="263819" y="120603"/>
                  </a:moveTo>
                  <a:lnTo>
                    <a:pt x="263819" y="30151"/>
                  </a:lnTo>
                  <a:lnTo>
                    <a:pt x="367085" y="30151"/>
                  </a:lnTo>
                  <a:cubicBezTo>
                    <a:pt x="375377" y="30151"/>
                    <a:pt x="382915" y="33166"/>
                    <a:pt x="388191" y="39196"/>
                  </a:cubicBezTo>
                  <a:lnTo>
                    <a:pt x="469598" y="120603"/>
                  </a:lnTo>
                  <a:lnTo>
                    <a:pt x="263819" y="120603"/>
                  </a:lnTo>
                  <a:close/>
                  <a:moveTo>
                    <a:pt x="233668" y="120603"/>
                  </a:moveTo>
                  <a:lnTo>
                    <a:pt x="42965" y="120603"/>
                  </a:lnTo>
                  <a:lnTo>
                    <a:pt x="124372" y="39196"/>
                  </a:lnTo>
                  <a:cubicBezTo>
                    <a:pt x="130402" y="33166"/>
                    <a:pt x="137940" y="30151"/>
                    <a:pt x="145477" y="30151"/>
                  </a:cubicBezTo>
                  <a:lnTo>
                    <a:pt x="233668" y="30151"/>
                  </a:lnTo>
                  <a:lnTo>
                    <a:pt x="233668" y="120603"/>
                  </a:lnTo>
                  <a:close/>
                  <a:moveTo>
                    <a:pt x="587940" y="120603"/>
                  </a:moveTo>
                  <a:lnTo>
                    <a:pt x="525377" y="120603"/>
                  </a:lnTo>
                  <a:cubicBezTo>
                    <a:pt x="517085" y="120603"/>
                    <a:pt x="509548" y="117588"/>
                    <a:pt x="504271" y="111558"/>
                  </a:cubicBezTo>
                  <a:lnTo>
                    <a:pt x="409296" y="17337"/>
                  </a:lnTo>
                  <a:cubicBezTo>
                    <a:pt x="397990" y="6030"/>
                    <a:pt x="382915" y="0"/>
                    <a:pt x="366332" y="0"/>
                  </a:cubicBezTo>
                  <a:lnTo>
                    <a:pt x="145477" y="0"/>
                  </a:lnTo>
                  <a:cubicBezTo>
                    <a:pt x="129648" y="0"/>
                    <a:pt x="113819" y="6030"/>
                    <a:pt x="102513" y="17337"/>
                  </a:cubicBezTo>
                  <a:lnTo>
                    <a:pt x="9045" y="111558"/>
                  </a:lnTo>
                  <a:cubicBezTo>
                    <a:pt x="3015" y="117588"/>
                    <a:pt x="0" y="125126"/>
                    <a:pt x="0" y="133417"/>
                  </a:cubicBezTo>
                  <a:lnTo>
                    <a:pt x="0" y="211055"/>
                  </a:lnTo>
                  <a:cubicBezTo>
                    <a:pt x="0" y="244221"/>
                    <a:pt x="27136" y="271357"/>
                    <a:pt x="60302" y="271357"/>
                  </a:cubicBezTo>
                  <a:lnTo>
                    <a:pt x="67839" y="271357"/>
                  </a:lnTo>
                  <a:cubicBezTo>
                    <a:pt x="67839" y="225377"/>
                    <a:pt x="104774" y="188442"/>
                    <a:pt x="150754" y="188442"/>
                  </a:cubicBezTo>
                  <a:cubicBezTo>
                    <a:pt x="196734" y="188442"/>
                    <a:pt x="233668" y="225377"/>
                    <a:pt x="233668" y="271357"/>
                  </a:cubicBezTo>
                  <a:lnTo>
                    <a:pt x="429648" y="271357"/>
                  </a:lnTo>
                  <a:cubicBezTo>
                    <a:pt x="429648" y="225377"/>
                    <a:pt x="466583" y="188442"/>
                    <a:pt x="512563" y="188442"/>
                  </a:cubicBezTo>
                  <a:cubicBezTo>
                    <a:pt x="558543" y="188442"/>
                    <a:pt x="595477" y="225377"/>
                    <a:pt x="595477" y="271357"/>
                  </a:cubicBezTo>
                  <a:lnTo>
                    <a:pt x="633166" y="271357"/>
                  </a:lnTo>
                  <a:cubicBezTo>
                    <a:pt x="649749" y="271357"/>
                    <a:pt x="663317" y="257789"/>
                    <a:pt x="663317" y="241206"/>
                  </a:cubicBezTo>
                  <a:lnTo>
                    <a:pt x="663317" y="195980"/>
                  </a:lnTo>
                  <a:cubicBezTo>
                    <a:pt x="663317" y="154523"/>
                    <a:pt x="629397" y="120603"/>
                    <a:pt x="587940" y="120603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0" name="Graphic 8" descr="Scooter">
            <a:extLst>
              <a:ext uri="{FF2B5EF4-FFF2-40B4-BE49-F238E27FC236}">
                <a16:creationId xmlns:a16="http://schemas.microsoft.com/office/drawing/2014/main" id="{274D4473-1C40-4AE8-B38B-DACEF2B5458C}"/>
              </a:ext>
            </a:extLst>
          </p:cNvPr>
          <p:cNvGrpSpPr/>
          <p:nvPr/>
        </p:nvGrpSpPr>
        <p:grpSpPr>
          <a:xfrm>
            <a:off x="10113960" y="323593"/>
            <a:ext cx="723618" cy="723618"/>
            <a:chOff x="10113960" y="323593"/>
            <a:chExt cx="723618" cy="723618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3989A66-E1A1-4CCB-A507-F9EB36F51349}"/>
                </a:ext>
              </a:extLst>
            </p:cNvPr>
            <p:cNvSpPr/>
            <p:nvPr/>
          </p:nvSpPr>
          <p:spPr>
            <a:xfrm>
              <a:off x="10239387" y="790929"/>
              <a:ext cx="126030" cy="52849"/>
            </a:xfrm>
            <a:custGeom>
              <a:avLst/>
              <a:gdLst>
                <a:gd name="connsiteX0" fmla="*/ 0 w 126030"/>
                <a:gd name="connsiteY0" fmla="*/ 0 h 52849"/>
                <a:gd name="connsiteX1" fmla="*/ 74171 w 126030"/>
                <a:gd name="connsiteY1" fmla="*/ 51859 h 52849"/>
                <a:gd name="connsiteX2" fmla="*/ 126030 w 126030"/>
                <a:gd name="connsiteY2" fmla="*/ 0 h 5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030" h="52849">
                  <a:moveTo>
                    <a:pt x="0" y="0"/>
                  </a:moveTo>
                  <a:cubicBezTo>
                    <a:pt x="6161" y="34802"/>
                    <a:pt x="39369" y="58021"/>
                    <a:pt x="74171" y="51859"/>
                  </a:cubicBezTo>
                  <a:cubicBezTo>
                    <a:pt x="100630" y="47175"/>
                    <a:pt x="121345" y="26460"/>
                    <a:pt x="126030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BD3C327-8C5E-4164-85C3-5AE58259BE41}"/>
                </a:ext>
              </a:extLst>
            </p:cNvPr>
            <p:cNvSpPr/>
            <p:nvPr/>
          </p:nvSpPr>
          <p:spPr>
            <a:xfrm>
              <a:off x="10209952" y="572336"/>
              <a:ext cx="248347" cy="52763"/>
            </a:xfrm>
            <a:custGeom>
              <a:avLst/>
              <a:gdLst>
                <a:gd name="connsiteX0" fmla="*/ 245238 w 248347"/>
                <a:gd name="connsiteY0" fmla="*/ 52764 h 52763"/>
                <a:gd name="connsiteX1" fmla="*/ 32148 w 248347"/>
                <a:gd name="connsiteY1" fmla="*/ 52764 h 52763"/>
                <a:gd name="connsiteX2" fmla="*/ 791 w 248347"/>
                <a:gd name="connsiteY2" fmla="*/ 26382 h 52763"/>
                <a:gd name="connsiteX3" fmla="*/ 7047 w 248347"/>
                <a:gd name="connsiteY3" fmla="*/ 0 h 52763"/>
                <a:gd name="connsiteX4" fmla="*/ 213881 w 248347"/>
                <a:gd name="connsiteY4" fmla="*/ 0 h 52763"/>
                <a:gd name="connsiteX5" fmla="*/ 245238 w 248347"/>
                <a:gd name="connsiteY5" fmla="*/ 5276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347" h="52763">
                  <a:moveTo>
                    <a:pt x="245238" y="52764"/>
                  </a:moveTo>
                  <a:lnTo>
                    <a:pt x="32148" y="52764"/>
                  </a:lnTo>
                  <a:cubicBezTo>
                    <a:pt x="21896" y="52764"/>
                    <a:pt x="791" y="46206"/>
                    <a:pt x="791" y="26382"/>
                  </a:cubicBezTo>
                  <a:cubicBezTo>
                    <a:pt x="791" y="26382"/>
                    <a:pt x="-3279" y="0"/>
                    <a:pt x="7047" y="0"/>
                  </a:cubicBezTo>
                  <a:lnTo>
                    <a:pt x="213881" y="0"/>
                  </a:lnTo>
                  <a:cubicBezTo>
                    <a:pt x="238907" y="0"/>
                    <a:pt x="255565" y="52764"/>
                    <a:pt x="24523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63BF762-3460-494D-A437-026A545F185C}"/>
                </a:ext>
              </a:extLst>
            </p:cNvPr>
            <p:cNvSpPr/>
            <p:nvPr/>
          </p:nvSpPr>
          <p:spPr>
            <a:xfrm>
              <a:off x="10160015" y="519567"/>
              <a:ext cx="630678" cy="294056"/>
            </a:xfrm>
            <a:custGeom>
              <a:avLst/>
              <a:gdLst>
                <a:gd name="connsiteX0" fmla="*/ 527714 w 630678"/>
                <a:gd name="connsiteY0" fmla="*/ 123774 h 294056"/>
                <a:gd name="connsiteX1" fmla="*/ 500502 w 630678"/>
                <a:gd name="connsiteY1" fmla="*/ 58875 h 294056"/>
                <a:gd name="connsiteX2" fmla="*/ 510377 w 630678"/>
                <a:gd name="connsiteY2" fmla="*/ 60307 h 294056"/>
                <a:gd name="connsiteX3" fmla="*/ 545653 w 630678"/>
                <a:gd name="connsiteY3" fmla="*/ 60307 h 294056"/>
                <a:gd name="connsiteX4" fmla="*/ 545653 w 630678"/>
                <a:gd name="connsiteY4" fmla="*/ 5 h 294056"/>
                <a:gd name="connsiteX5" fmla="*/ 510377 w 630678"/>
                <a:gd name="connsiteY5" fmla="*/ 5 h 294056"/>
                <a:gd name="connsiteX6" fmla="*/ 480603 w 630678"/>
                <a:gd name="connsiteY6" fmla="*/ 15081 h 294056"/>
                <a:gd name="connsiteX7" fmla="*/ 417513 w 630678"/>
                <a:gd name="connsiteY7" fmla="*/ 15081 h 294056"/>
                <a:gd name="connsiteX8" fmla="*/ 417513 w 630678"/>
                <a:gd name="connsiteY8" fmla="*/ 45231 h 294056"/>
                <a:gd name="connsiteX9" fmla="*/ 462739 w 630678"/>
                <a:gd name="connsiteY9" fmla="*/ 45231 h 294056"/>
                <a:gd name="connsiteX10" fmla="*/ 474045 w 630678"/>
                <a:gd name="connsiteY10" fmla="*/ 131839 h 294056"/>
                <a:gd name="connsiteX11" fmla="*/ 473141 w 630678"/>
                <a:gd name="connsiteY11" fmla="*/ 144804 h 294056"/>
                <a:gd name="connsiteX12" fmla="*/ 473141 w 630678"/>
                <a:gd name="connsiteY12" fmla="*/ 145407 h 294056"/>
                <a:gd name="connsiteX13" fmla="*/ 473141 w 630678"/>
                <a:gd name="connsiteY13" fmla="*/ 146990 h 294056"/>
                <a:gd name="connsiteX14" fmla="*/ 368569 w 630678"/>
                <a:gd name="connsiteY14" fmla="*/ 229056 h 294056"/>
                <a:gd name="connsiteX15" fmla="*/ 285905 w 630678"/>
                <a:gd name="connsiteY15" fmla="*/ 131915 h 294056"/>
                <a:gd name="connsiteX16" fmla="*/ 285905 w 630678"/>
                <a:gd name="connsiteY16" fmla="*/ 128221 h 294056"/>
                <a:gd name="connsiteX17" fmla="*/ 78241 w 630678"/>
                <a:gd name="connsiteY17" fmla="*/ 128221 h 294056"/>
                <a:gd name="connsiteX18" fmla="*/ 39121 w 630678"/>
                <a:gd name="connsiteY18" fmla="*/ 214603 h 294056"/>
                <a:gd name="connsiteX19" fmla="*/ 40025 w 630678"/>
                <a:gd name="connsiteY19" fmla="*/ 218598 h 294056"/>
                <a:gd name="connsiteX20" fmla="*/ 12739 w 630678"/>
                <a:gd name="connsiteY20" fmla="*/ 218598 h 294056"/>
                <a:gd name="connsiteX21" fmla="*/ 0 w 630678"/>
                <a:gd name="connsiteY21" fmla="*/ 248749 h 294056"/>
                <a:gd name="connsiteX22" fmla="*/ 257261 w 630678"/>
                <a:gd name="connsiteY22" fmla="*/ 248749 h 294056"/>
                <a:gd name="connsiteX23" fmla="*/ 259296 w 630678"/>
                <a:gd name="connsiteY23" fmla="*/ 251915 h 294056"/>
                <a:gd name="connsiteX24" fmla="*/ 276332 w 630678"/>
                <a:gd name="connsiteY24" fmla="*/ 273247 h 294056"/>
                <a:gd name="connsiteX25" fmla="*/ 319523 w 630678"/>
                <a:gd name="connsiteY25" fmla="*/ 293975 h 294056"/>
                <a:gd name="connsiteX26" fmla="*/ 477211 w 630678"/>
                <a:gd name="connsiteY26" fmla="*/ 293975 h 294056"/>
                <a:gd name="connsiteX27" fmla="*/ 524750 w 630678"/>
                <a:gd name="connsiteY27" fmla="*/ 181095 h 294056"/>
                <a:gd name="connsiteX28" fmla="*/ 627965 w 630678"/>
                <a:gd name="connsiteY28" fmla="*/ 211061 h 294056"/>
                <a:gd name="connsiteX29" fmla="*/ 630678 w 630678"/>
                <a:gd name="connsiteY29" fmla="*/ 211061 h 294056"/>
                <a:gd name="connsiteX30" fmla="*/ 527714 w 630678"/>
                <a:gd name="connsiteY30" fmla="*/ 123774 h 29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0678" h="294056">
                  <a:moveTo>
                    <a:pt x="527714" y="123774"/>
                  </a:moveTo>
                  <a:lnTo>
                    <a:pt x="500502" y="58875"/>
                  </a:lnTo>
                  <a:cubicBezTo>
                    <a:pt x="503718" y="59778"/>
                    <a:pt x="507038" y="60259"/>
                    <a:pt x="510377" y="60307"/>
                  </a:cubicBezTo>
                  <a:lnTo>
                    <a:pt x="545653" y="60307"/>
                  </a:lnTo>
                  <a:lnTo>
                    <a:pt x="545653" y="5"/>
                  </a:lnTo>
                  <a:lnTo>
                    <a:pt x="510377" y="5"/>
                  </a:lnTo>
                  <a:cubicBezTo>
                    <a:pt x="498571" y="-198"/>
                    <a:pt x="487427" y="5445"/>
                    <a:pt x="480603" y="15081"/>
                  </a:cubicBezTo>
                  <a:lnTo>
                    <a:pt x="417513" y="15081"/>
                  </a:lnTo>
                  <a:lnTo>
                    <a:pt x="417513" y="45231"/>
                  </a:lnTo>
                  <a:lnTo>
                    <a:pt x="462739" y="45231"/>
                  </a:lnTo>
                  <a:cubicBezTo>
                    <a:pt x="472764" y="70709"/>
                    <a:pt x="474045" y="107945"/>
                    <a:pt x="474045" y="131839"/>
                  </a:cubicBezTo>
                  <a:cubicBezTo>
                    <a:pt x="474012" y="136176"/>
                    <a:pt x="473710" y="140506"/>
                    <a:pt x="473141" y="144804"/>
                  </a:cubicBezTo>
                  <a:lnTo>
                    <a:pt x="473141" y="145407"/>
                  </a:lnTo>
                  <a:cubicBezTo>
                    <a:pt x="473298" y="145923"/>
                    <a:pt x="473298" y="146475"/>
                    <a:pt x="473141" y="146990"/>
                  </a:cubicBezTo>
                  <a:cubicBezTo>
                    <a:pt x="466926" y="198529"/>
                    <a:pt x="420108" y="235271"/>
                    <a:pt x="368569" y="229056"/>
                  </a:cubicBezTo>
                  <a:cubicBezTo>
                    <a:pt x="319898" y="223187"/>
                    <a:pt x="283911" y="180898"/>
                    <a:pt x="285905" y="131915"/>
                  </a:cubicBezTo>
                  <a:cubicBezTo>
                    <a:pt x="285905" y="130633"/>
                    <a:pt x="285905" y="129427"/>
                    <a:pt x="285905" y="128221"/>
                  </a:cubicBezTo>
                  <a:lnTo>
                    <a:pt x="78241" y="128221"/>
                  </a:lnTo>
                  <a:cubicBezTo>
                    <a:pt x="51687" y="148750"/>
                    <a:pt x="37034" y="181104"/>
                    <a:pt x="39121" y="214603"/>
                  </a:cubicBezTo>
                  <a:cubicBezTo>
                    <a:pt x="39189" y="215977"/>
                    <a:pt x="39495" y="217329"/>
                    <a:pt x="40025" y="218598"/>
                  </a:cubicBezTo>
                  <a:lnTo>
                    <a:pt x="12739" y="218598"/>
                  </a:lnTo>
                  <a:lnTo>
                    <a:pt x="0" y="248749"/>
                  </a:lnTo>
                  <a:lnTo>
                    <a:pt x="257261" y="248749"/>
                  </a:lnTo>
                  <a:cubicBezTo>
                    <a:pt x="257940" y="249804"/>
                    <a:pt x="258543" y="250935"/>
                    <a:pt x="259296" y="251915"/>
                  </a:cubicBezTo>
                  <a:lnTo>
                    <a:pt x="276332" y="273247"/>
                  </a:lnTo>
                  <a:cubicBezTo>
                    <a:pt x="286206" y="287123"/>
                    <a:pt x="302519" y="294952"/>
                    <a:pt x="319523" y="293975"/>
                  </a:cubicBezTo>
                  <a:lnTo>
                    <a:pt x="477211" y="293975"/>
                  </a:lnTo>
                  <a:cubicBezTo>
                    <a:pt x="459168" y="249676"/>
                    <a:pt x="480452" y="199138"/>
                    <a:pt x="524750" y="181095"/>
                  </a:cubicBezTo>
                  <a:cubicBezTo>
                    <a:pt x="561941" y="165947"/>
                    <a:pt x="604668" y="178352"/>
                    <a:pt x="627965" y="211061"/>
                  </a:cubicBezTo>
                  <a:lnTo>
                    <a:pt x="630678" y="211061"/>
                  </a:lnTo>
                  <a:cubicBezTo>
                    <a:pt x="617261" y="151136"/>
                    <a:pt x="566533" y="130633"/>
                    <a:pt x="527714" y="12377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583D92E-30A5-4683-8F8D-EA0FB1EC44F3}"/>
                </a:ext>
              </a:extLst>
            </p:cNvPr>
            <p:cNvSpPr/>
            <p:nvPr/>
          </p:nvSpPr>
          <p:spPr>
            <a:xfrm>
              <a:off x="10652904" y="715628"/>
              <a:ext cx="128140" cy="128140"/>
            </a:xfrm>
            <a:custGeom>
              <a:avLst/>
              <a:gdLst>
                <a:gd name="connsiteX0" fmla="*/ 128141 w 128140"/>
                <a:gd name="connsiteY0" fmla="*/ 64070 h 128140"/>
                <a:gd name="connsiteX1" fmla="*/ 64070 w 128140"/>
                <a:gd name="connsiteY1" fmla="*/ 128141 h 128140"/>
                <a:gd name="connsiteX2" fmla="*/ 0 w 128140"/>
                <a:gd name="connsiteY2" fmla="*/ 64070 h 128140"/>
                <a:gd name="connsiteX3" fmla="*/ 64070 w 128140"/>
                <a:gd name="connsiteY3" fmla="*/ 0 h 128140"/>
                <a:gd name="connsiteX4" fmla="*/ 128141 w 128140"/>
                <a:gd name="connsiteY4" fmla="*/ 64070 h 1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0" h="128140">
                  <a:moveTo>
                    <a:pt x="128141" y="64070"/>
                  </a:moveTo>
                  <a:cubicBezTo>
                    <a:pt x="128141" y="99455"/>
                    <a:pt x="99455" y="128141"/>
                    <a:pt x="64070" y="128141"/>
                  </a:cubicBezTo>
                  <a:cubicBezTo>
                    <a:pt x="28685" y="128141"/>
                    <a:pt x="0" y="99455"/>
                    <a:pt x="0" y="64070"/>
                  </a:cubicBezTo>
                  <a:cubicBezTo>
                    <a:pt x="0" y="28685"/>
                    <a:pt x="28685" y="0"/>
                    <a:pt x="64070" y="0"/>
                  </a:cubicBezTo>
                  <a:cubicBezTo>
                    <a:pt x="99455" y="0"/>
                    <a:pt x="128141" y="28685"/>
                    <a:pt x="128141" y="6407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5" name="Graphic 10" descr="Bus">
            <a:extLst>
              <a:ext uri="{FF2B5EF4-FFF2-40B4-BE49-F238E27FC236}">
                <a16:creationId xmlns:a16="http://schemas.microsoft.com/office/drawing/2014/main" id="{41E18F98-1A67-4CB3-8866-F3FB9919628F}"/>
              </a:ext>
            </a:extLst>
          </p:cNvPr>
          <p:cNvGrpSpPr/>
          <p:nvPr/>
        </p:nvGrpSpPr>
        <p:grpSpPr>
          <a:xfrm>
            <a:off x="10675671" y="756115"/>
            <a:ext cx="723618" cy="723618"/>
            <a:chOff x="10675671" y="756115"/>
            <a:chExt cx="723618" cy="723618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4464482-2E50-4D0B-952B-2D97AFAF833C}"/>
                </a:ext>
              </a:extLst>
            </p:cNvPr>
            <p:cNvSpPr/>
            <p:nvPr/>
          </p:nvSpPr>
          <p:spPr>
            <a:xfrm>
              <a:off x="10705821" y="936265"/>
              <a:ext cx="663316" cy="332412"/>
            </a:xfrm>
            <a:custGeom>
              <a:avLst/>
              <a:gdLst>
                <a:gd name="connsiteX0" fmla="*/ 30151 w 663316"/>
                <a:gd name="connsiteY0" fmla="*/ 45980 h 332412"/>
                <a:gd name="connsiteX1" fmla="*/ 45226 w 663316"/>
                <a:gd name="connsiteY1" fmla="*/ 30905 h 332412"/>
                <a:gd name="connsiteX2" fmla="*/ 150754 w 663316"/>
                <a:gd name="connsiteY2" fmla="*/ 30905 h 332412"/>
                <a:gd name="connsiteX3" fmla="*/ 150754 w 663316"/>
                <a:gd name="connsiteY3" fmla="*/ 151508 h 332412"/>
                <a:gd name="connsiteX4" fmla="*/ 30151 w 663316"/>
                <a:gd name="connsiteY4" fmla="*/ 151508 h 332412"/>
                <a:gd name="connsiteX5" fmla="*/ 30151 w 663316"/>
                <a:gd name="connsiteY5" fmla="*/ 45980 h 332412"/>
                <a:gd name="connsiteX6" fmla="*/ 180905 w 663316"/>
                <a:gd name="connsiteY6" fmla="*/ 30905 h 332412"/>
                <a:gd name="connsiteX7" fmla="*/ 301508 w 663316"/>
                <a:gd name="connsiteY7" fmla="*/ 30905 h 332412"/>
                <a:gd name="connsiteX8" fmla="*/ 301508 w 663316"/>
                <a:gd name="connsiteY8" fmla="*/ 151508 h 332412"/>
                <a:gd name="connsiteX9" fmla="*/ 180905 w 663316"/>
                <a:gd name="connsiteY9" fmla="*/ 151508 h 332412"/>
                <a:gd name="connsiteX10" fmla="*/ 180905 w 663316"/>
                <a:gd name="connsiteY10" fmla="*/ 30905 h 332412"/>
                <a:gd name="connsiteX11" fmla="*/ 331658 w 663316"/>
                <a:gd name="connsiteY11" fmla="*/ 30905 h 332412"/>
                <a:gd name="connsiteX12" fmla="*/ 452261 w 663316"/>
                <a:gd name="connsiteY12" fmla="*/ 30905 h 332412"/>
                <a:gd name="connsiteX13" fmla="*/ 452261 w 663316"/>
                <a:gd name="connsiteY13" fmla="*/ 151508 h 332412"/>
                <a:gd name="connsiteX14" fmla="*/ 331658 w 663316"/>
                <a:gd name="connsiteY14" fmla="*/ 151508 h 332412"/>
                <a:gd name="connsiteX15" fmla="*/ 331658 w 663316"/>
                <a:gd name="connsiteY15" fmla="*/ 30905 h 332412"/>
                <a:gd name="connsiteX16" fmla="*/ 482412 w 663316"/>
                <a:gd name="connsiteY16" fmla="*/ 30905 h 332412"/>
                <a:gd name="connsiteX17" fmla="*/ 582663 w 663316"/>
                <a:gd name="connsiteY17" fmla="*/ 30905 h 332412"/>
                <a:gd name="connsiteX18" fmla="*/ 612060 w 663316"/>
                <a:gd name="connsiteY18" fmla="*/ 55779 h 332412"/>
                <a:gd name="connsiteX19" fmla="*/ 629397 w 663316"/>
                <a:gd name="connsiteY19" fmla="*/ 162814 h 332412"/>
                <a:gd name="connsiteX20" fmla="*/ 632412 w 663316"/>
                <a:gd name="connsiteY20" fmla="*/ 196734 h 332412"/>
                <a:gd name="connsiteX21" fmla="*/ 527638 w 663316"/>
                <a:gd name="connsiteY21" fmla="*/ 196734 h 332412"/>
                <a:gd name="connsiteX22" fmla="*/ 482412 w 663316"/>
                <a:gd name="connsiteY22" fmla="*/ 151508 h 332412"/>
                <a:gd name="connsiteX23" fmla="*/ 482412 w 663316"/>
                <a:gd name="connsiteY23" fmla="*/ 30905 h 332412"/>
                <a:gd name="connsiteX24" fmla="*/ 0 w 663316"/>
                <a:gd name="connsiteY24" fmla="*/ 30905 h 332412"/>
                <a:gd name="connsiteX25" fmla="*/ 0 w 663316"/>
                <a:gd name="connsiteY25" fmla="*/ 302261 h 332412"/>
                <a:gd name="connsiteX26" fmla="*/ 30151 w 663316"/>
                <a:gd name="connsiteY26" fmla="*/ 332412 h 332412"/>
                <a:gd name="connsiteX27" fmla="*/ 31658 w 663316"/>
                <a:gd name="connsiteY27" fmla="*/ 332412 h 332412"/>
                <a:gd name="connsiteX28" fmla="*/ 30151 w 663316"/>
                <a:gd name="connsiteY28" fmla="*/ 317337 h 332412"/>
                <a:gd name="connsiteX29" fmla="*/ 105528 w 663316"/>
                <a:gd name="connsiteY29" fmla="*/ 241960 h 332412"/>
                <a:gd name="connsiteX30" fmla="*/ 180905 w 663316"/>
                <a:gd name="connsiteY30" fmla="*/ 317337 h 332412"/>
                <a:gd name="connsiteX31" fmla="*/ 179397 w 663316"/>
                <a:gd name="connsiteY31" fmla="*/ 332412 h 332412"/>
                <a:gd name="connsiteX32" fmla="*/ 453769 w 663316"/>
                <a:gd name="connsiteY32" fmla="*/ 332412 h 332412"/>
                <a:gd name="connsiteX33" fmla="*/ 452261 w 663316"/>
                <a:gd name="connsiteY33" fmla="*/ 317337 h 332412"/>
                <a:gd name="connsiteX34" fmla="*/ 527638 w 663316"/>
                <a:gd name="connsiteY34" fmla="*/ 241960 h 332412"/>
                <a:gd name="connsiteX35" fmla="*/ 603015 w 663316"/>
                <a:gd name="connsiteY35" fmla="*/ 317337 h 332412"/>
                <a:gd name="connsiteX36" fmla="*/ 601508 w 663316"/>
                <a:gd name="connsiteY36" fmla="*/ 332412 h 332412"/>
                <a:gd name="connsiteX37" fmla="*/ 633166 w 663316"/>
                <a:gd name="connsiteY37" fmla="*/ 332412 h 332412"/>
                <a:gd name="connsiteX38" fmla="*/ 663317 w 663316"/>
                <a:gd name="connsiteY38" fmla="*/ 302261 h 332412"/>
                <a:gd name="connsiteX39" fmla="*/ 663317 w 663316"/>
                <a:gd name="connsiteY39" fmla="*/ 205779 h 332412"/>
                <a:gd name="connsiteX40" fmla="*/ 659548 w 663316"/>
                <a:gd name="connsiteY40" fmla="*/ 157538 h 332412"/>
                <a:gd name="connsiteX41" fmla="*/ 642211 w 663316"/>
                <a:gd name="connsiteY41" fmla="*/ 49749 h 332412"/>
                <a:gd name="connsiteX42" fmla="*/ 582663 w 663316"/>
                <a:gd name="connsiteY42" fmla="*/ 0 h 332412"/>
                <a:gd name="connsiteX43" fmla="*/ 30151 w 663316"/>
                <a:gd name="connsiteY43" fmla="*/ 0 h 332412"/>
                <a:gd name="connsiteX44" fmla="*/ 0 w 663316"/>
                <a:gd name="connsiteY44" fmla="*/ 30905 h 3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63316" h="332412">
                  <a:moveTo>
                    <a:pt x="30151" y="45980"/>
                  </a:moveTo>
                  <a:cubicBezTo>
                    <a:pt x="30151" y="37688"/>
                    <a:pt x="36935" y="30905"/>
                    <a:pt x="45226" y="30905"/>
                  </a:cubicBezTo>
                  <a:lnTo>
                    <a:pt x="150754" y="30905"/>
                  </a:lnTo>
                  <a:lnTo>
                    <a:pt x="150754" y="151508"/>
                  </a:lnTo>
                  <a:lnTo>
                    <a:pt x="30151" y="151508"/>
                  </a:lnTo>
                  <a:lnTo>
                    <a:pt x="30151" y="45980"/>
                  </a:lnTo>
                  <a:close/>
                  <a:moveTo>
                    <a:pt x="180905" y="30905"/>
                  </a:moveTo>
                  <a:lnTo>
                    <a:pt x="301508" y="30905"/>
                  </a:lnTo>
                  <a:lnTo>
                    <a:pt x="301508" y="151508"/>
                  </a:lnTo>
                  <a:lnTo>
                    <a:pt x="180905" y="151508"/>
                  </a:lnTo>
                  <a:lnTo>
                    <a:pt x="180905" y="30905"/>
                  </a:lnTo>
                  <a:close/>
                  <a:moveTo>
                    <a:pt x="331658" y="30905"/>
                  </a:moveTo>
                  <a:lnTo>
                    <a:pt x="452261" y="30905"/>
                  </a:lnTo>
                  <a:lnTo>
                    <a:pt x="452261" y="151508"/>
                  </a:lnTo>
                  <a:lnTo>
                    <a:pt x="331658" y="151508"/>
                  </a:lnTo>
                  <a:lnTo>
                    <a:pt x="331658" y="30905"/>
                  </a:lnTo>
                  <a:close/>
                  <a:moveTo>
                    <a:pt x="482412" y="30905"/>
                  </a:moveTo>
                  <a:lnTo>
                    <a:pt x="582663" y="30905"/>
                  </a:lnTo>
                  <a:cubicBezTo>
                    <a:pt x="596985" y="30905"/>
                    <a:pt x="609799" y="41457"/>
                    <a:pt x="612060" y="55779"/>
                  </a:cubicBezTo>
                  <a:lnTo>
                    <a:pt x="629397" y="162814"/>
                  </a:lnTo>
                  <a:cubicBezTo>
                    <a:pt x="630904" y="174121"/>
                    <a:pt x="632412" y="185427"/>
                    <a:pt x="632412" y="196734"/>
                  </a:cubicBezTo>
                  <a:lnTo>
                    <a:pt x="527638" y="196734"/>
                  </a:lnTo>
                  <a:lnTo>
                    <a:pt x="482412" y="151508"/>
                  </a:lnTo>
                  <a:lnTo>
                    <a:pt x="482412" y="30905"/>
                  </a:lnTo>
                  <a:close/>
                  <a:moveTo>
                    <a:pt x="0" y="30905"/>
                  </a:moveTo>
                  <a:lnTo>
                    <a:pt x="0" y="302261"/>
                  </a:lnTo>
                  <a:cubicBezTo>
                    <a:pt x="0" y="318844"/>
                    <a:pt x="13568" y="332412"/>
                    <a:pt x="30151" y="332412"/>
                  </a:cubicBezTo>
                  <a:lnTo>
                    <a:pt x="31658" y="332412"/>
                  </a:lnTo>
                  <a:cubicBezTo>
                    <a:pt x="30905" y="327889"/>
                    <a:pt x="30151" y="322613"/>
                    <a:pt x="30151" y="317337"/>
                  </a:cubicBezTo>
                  <a:cubicBezTo>
                    <a:pt x="30151" y="275879"/>
                    <a:pt x="64070" y="241960"/>
                    <a:pt x="105528" y="241960"/>
                  </a:cubicBezTo>
                  <a:cubicBezTo>
                    <a:pt x="146985" y="241960"/>
                    <a:pt x="180905" y="275879"/>
                    <a:pt x="180905" y="317337"/>
                  </a:cubicBezTo>
                  <a:cubicBezTo>
                    <a:pt x="180905" y="322613"/>
                    <a:pt x="180151" y="327889"/>
                    <a:pt x="179397" y="332412"/>
                  </a:cubicBezTo>
                  <a:lnTo>
                    <a:pt x="453769" y="332412"/>
                  </a:lnTo>
                  <a:cubicBezTo>
                    <a:pt x="453015" y="327889"/>
                    <a:pt x="452261" y="322613"/>
                    <a:pt x="452261" y="317337"/>
                  </a:cubicBezTo>
                  <a:cubicBezTo>
                    <a:pt x="452261" y="275879"/>
                    <a:pt x="486181" y="241960"/>
                    <a:pt x="527638" y="241960"/>
                  </a:cubicBezTo>
                  <a:cubicBezTo>
                    <a:pt x="569095" y="241960"/>
                    <a:pt x="603015" y="275879"/>
                    <a:pt x="603015" y="317337"/>
                  </a:cubicBezTo>
                  <a:cubicBezTo>
                    <a:pt x="603015" y="322613"/>
                    <a:pt x="602261" y="327889"/>
                    <a:pt x="601508" y="332412"/>
                  </a:cubicBezTo>
                  <a:lnTo>
                    <a:pt x="633166" y="332412"/>
                  </a:lnTo>
                  <a:cubicBezTo>
                    <a:pt x="649749" y="332412"/>
                    <a:pt x="663317" y="318844"/>
                    <a:pt x="663317" y="302261"/>
                  </a:cubicBezTo>
                  <a:lnTo>
                    <a:pt x="663317" y="205779"/>
                  </a:lnTo>
                  <a:cubicBezTo>
                    <a:pt x="663317" y="189950"/>
                    <a:pt x="661809" y="173367"/>
                    <a:pt x="659548" y="157538"/>
                  </a:cubicBezTo>
                  <a:lnTo>
                    <a:pt x="642211" y="49749"/>
                  </a:lnTo>
                  <a:cubicBezTo>
                    <a:pt x="636935" y="21106"/>
                    <a:pt x="612060" y="0"/>
                    <a:pt x="582663" y="0"/>
                  </a:cubicBezTo>
                  <a:lnTo>
                    <a:pt x="30151" y="0"/>
                  </a:lnTo>
                  <a:cubicBezTo>
                    <a:pt x="13568" y="754"/>
                    <a:pt x="0" y="14322"/>
                    <a:pt x="0" y="30905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31BF19-D476-4912-A457-F5CE91D5B3AB}"/>
                </a:ext>
              </a:extLst>
            </p:cNvPr>
            <p:cNvSpPr/>
            <p:nvPr/>
          </p:nvSpPr>
          <p:spPr>
            <a:xfrm>
              <a:off x="11180696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7F29578-FCD2-4A3F-A6D1-C982E663F9DD}"/>
                </a:ext>
              </a:extLst>
            </p:cNvPr>
            <p:cNvSpPr/>
            <p:nvPr/>
          </p:nvSpPr>
          <p:spPr>
            <a:xfrm>
              <a:off x="10758585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aphic 12" descr="Tractor">
            <a:extLst>
              <a:ext uri="{FF2B5EF4-FFF2-40B4-BE49-F238E27FC236}">
                <a16:creationId xmlns:a16="http://schemas.microsoft.com/office/drawing/2014/main" id="{30FE2792-E15C-42BE-A2E8-1C09F9460BA9}"/>
              </a:ext>
            </a:extLst>
          </p:cNvPr>
          <p:cNvGrpSpPr/>
          <p:nvPr/>
        </p:nvGrpSpPr>
        <p:grpSpPr>
          <a:xfrm>
            <a:off x="11525044" y="687220"/>
            <a:ext cx="564572" cy="421448"/>
            <a:chOff x="11525044" y="687220"/>
            <a:chExt cx="564572" cy="421448"/>
          </a:xfrm>
          <a:solidFill>
            <a:srgbClr val="FFFFFF"/>
          </a:solidFill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2562A7A-2373-434F-9B7D-CCAE05BC69D7}"/>
                </a:ext>
              </a:extLst>
            </p:cNvPr>
            <p:cNvSpPr/>
            <p:nvPr/>
          </p:nvSpPr>
          <p:spPr>
            <a:xfrm>
              <a:off x="11525044" y="687220"/>
              <a:ext cx="542713" cy="354503"/>
            </a:xfrm>
            <a:custGeom>
              <a:avLst/>
              <a:gdLst>
                <a:gd name="connsiteX0" fmla="*/ 104774 w 542713"/>
                <a:gd name="connsiteY0" fmla="*/ 150794 h 354503"/>
                <a:gd name="connsiteX1" fmla="*/ 104774 w 542713"/>
                <a:gd name="connsiteY1" fmla="*/ 45267 h 354503"/>
                <a:gd name="connsiteX2" fmla="*/ 204271 w 542713"/>
                <a:gd name="connsiteY2" fmla="*/ 45267 h 354503"/>
                <a:gd name="connsiteX3" fmla="*/ 256281 w 542713"/>
                <a:gd name="connsiteY3" fmla="*/ 150794 h 354503"/>
                <a:gd name="connsiteX4" fmla="*/ 256281 w 542713"/>
                <a:gd name="connsiteY4" fmla="*/ 150794 h 354503"/>
                <a:gd name="connsiteX5" fmla="*/ 105528 w 542713"/>
                <a:gd name="connsiteY5" fmla="*/ 150794 h 354503"/>
                <a:gd name="connsiteX6" fmla="*/ 104774 w 542713"/>
                <a:gd name="connsiteY6" fmla="*/ 150794 h 354503"/>
                <a:gd name="connsiteX7" fmla="*/ 104774 w 542713"/>
                <a:gd name="connsiteY7" fmla="*/ 150794 h 354503"/>
                <a:gd name="connsiteX8" fmla="*/ 511809 w 542713"/>
                <a:gd name="connsiteY8" fmla="*/ 150794 h 354503"/>
                <a:gd name="connsiteX9" fmla="*/ 422111 w 542713"/>
                <a:gd name="connsiteY9" fmla="*/ 150794 h 354503"/>
                <a:gd name="connsiteX10" fmla="*/ 422111 w 542713"/>
                <a:gd name="connsiteY10" fmla="*/ 82955 h 354503"/>
                <a:gd name="connsiteX11" fmla="*/ 437186 w 542713"/>
                <a:gd name="connsiteY11" fmla="*/ 67880 h 354503"/>
                <a:gd name="connsiteX12" fmla="*/ 437186 w 542713"/>
                <a:gd name="connsiteY12" fmla="*/ 37729 h 354503"/>
                <a:gd name="connsiteX13" fmla="*/ 391960 w 542713"/>
                <a:gd name="connsiteY13" fmla="*/ 82955 h 354503"/>
                <a:gd name="connsiteX14" fmla="*/ 391960 w 542713"/>
                <a:gd name="connsiteY14" fmla="*/ 150794 h 354503"/>
                <a:gd name="connsiteX15" fmla="*/ 306784 w 542713"/>
                <a:gd name="connsiteY15" fmla="*/ 150794 h 354503"/>
                <a:gd name="connsiteX16" fmla="*/ 304523 w 542713"/>
                <a:gd name="connsiteY16" fmla="*/ 145518 h 354503"/>
                <a:gd name="connsiteX17" fmla="*/ 244975 w 542713"/>
                <a:gd name="connsiteY17" fmla="*/ 24915 h 354503"/>
                <a:gd name="connsiteX18" fmla="*/ 204271 w 542713"/>
                <a:gd name="connsiteY18" fmla="*/ 41 h 354503"/>
                <a:gd name="connsiteX19" fmla="*/ 105528 w 542713"/>
                <a:gd name="connsiteY19" fmla="*/ 41 h 354503"/>
                <a:gd name="connsiteX20" fmla="*/ 60302 w 542713"/>
                <a:gd name="connsiteY20" fmla="*/ 45267 h 354503"/>
                <a:gd name="connsiteX21" fmla="*/ 60302 w 542713"/>
                <a:gd name="connsiteY21" fmla="*/ 150794 h 354503"/>
                <a:gd name="connsiteX22" fmla="*/ 44472 w 542713"/>
                <a:gd name="connsiteY22" fmla="*/ 160593 h 354503"/>
                <a:gd name="connsiteX23" fmla="*/ 37688 w 542713"/>
                <a:gd name="connsiteY23" fmla="*/ 173407 h 354503"/>
                <a:gd name="connsiteX24" fmla="*/ 37688 w 542713"/>
                <a:gd name="connsiteY24" fmla="*/ 196020 h 354503"/>
                <a:gd name="connsiteX25" fmla="*/ 39196 w 542713"/>
                <a:gd name="connsiteY25" fmla="*/ 202804 h 354503"/>
                <a:gd name="connsiteX26" fmla="*/ 5276 w 542713"/>
                <a:gd name="connsiteY26" fmla="*/ 229186 h 354503"/>
                <a:gd name="connsiteX27" fmla="*/ 0 w 542713"/>
                <a:gd name="connsiteY27" fmla="*/ 241247 h 354503"/>
                <a:gd name="connsiteX28" fmla="*/ 5276 w 542713"/>
                <a:gd name="connsiteY28" fmla="*/ 253307 h 354503"/>
                <a:gd name="connsiteX29" fmla="*/ 25628 w 542713"/>
                <a:gd name="connsiteY29" fmla="*/ 251799 h 354503"/>
                <a:gd name="connsiteX30" fmla="*/ 108543 w 542713"/>
                <a:gd name="connsiteY30" fmla="*/ 211096 h 354503"/>
                <a:gd name="connsiteX31" fmla="*/ 119849 w 542713"/>
                <a:gd name="connsiteY31" fmla="*/ 211096 h 354503"/>
                <a:gd name="connsiteX32" fmla="*/ 240452 w 542713"/>
                <a:gd name="connsiteY32" fmla="*/ 324161 h 354503"/>
                <a:gd name="connsiteX33" fmla="*/ 240452 w 542713"/>
                <a:gd name="connsiteY33" fmla="*/ 338483 h 354503"/>
                <a:gd name="connsiteX34" fmla="*/ 253266 w 542713"/>
                <a:gd name="connsiteY34" fmla="*/ 354312 h 354503"/>
                <a:gd name="connsiteX35" fmla="*/ 265327 w 542713"/>
                <a:gd name="connsiteY35" fmla="*/ 350543 h 354503"/>
                <a:gd name="connsiteX36" fmla="*/ 270603 w 542713"/>
                <a:gd name="connsiteY36" fmla="*/ 339237 h 354503"/>
                <a:gd name="connsiteX37" fmla="*/ 270603 w 542713"/>
                <a:gd name="connsiteY37" fmla="*/ 324161 h 354503"/>
                <a:gd name="connsiteX38" fmla="*/ 403266 w 542713"/>
                <a:gd name="connsiteY38" fmla="*/ 324161 h 354503"/>
                <a:gd name="connsiteX39" fmla="*/ 496734 w 542713"/>
                <a:gd name="connsiteY39" fmla="*/ 256322 h 354503"/>
                <a:gd name="connsiteX40" fmla="*/ 523116 w 542713"/>
                <a:gd name="connsiteY40" fmla="*/ 260091 h 354503"/>
                <a:gd name="connsiteX41" fmla="*/ 536683 w 542713"/>
                <a:gd name="connsiteY41" fmla="*/ 257076 h 354503"/>
                <a:gd name="connsiteX42" fmla="*/ 542714 w 542713"/>
                <a:gd name="connsiteY42" fmla="*/ 245015 h 354503"/>
                <a:gd name="connsiteX43" fmla="*/ 542714 w 542713"/>
                <a:gd name="connsiteY43" fmla="*/ 180945 h 354503"/>
                <a:gd name="connsiteX44" fmla="*/ 533668 w 542713"/>
                <a:gd name="connsiteY44" fmla="*/ 159840 h 354503"/>
                <a:gd name="connsiteX45" fmla="*/ 511809 w 542713"/>
                <a:gd name="connsiteY45" fmla="*/ 150794 h 35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2713" h="354503">
                  <a:moveTo>
                    <a:pt x="104774" y="150794"/>
                  </a:moveTo>
                  <a:lnTo>
                    <a:pt x="104774" y="45267"/>
                  </a:lnTo>
                  <a:lnTo>
                    <a:pt x="204271" y="45267"/>
                  </a:lnTo>
                  <a:lnTo>
                    <a:pt x="256281" y="150794"/>
                  </a:lnTo>
                  <a:lnTo>
                    <a:pt x="256281" y="150794"/>
                  </a:lnTo>
                  <a:lnTo>
                    <a:pt x="105528" y="150794"/>
                  </a:lnTo>
                  <a:lnTo>
                    <a:pt x="104774" y="150794"/>
                  </a:lnTo>
                  <a:lnTo>
                    <a:pt x="104774" y="150794"/>
                  </a:lnTo>
                  <a:close/>
                  <a:moveTo>
                    <a:pt x="511809" y="150794"/>
                  </a:moveTo>
                  <a:lnTo>
                    <a:pt x="422111" y="150794"/>
                  </a:lnTo>
                  <a:lnTo>
                    <a:pt x="422111" y="82955"/>
                  </a:lnTo>
                  <a:cubicBezTo>
                    <a:pt x="422111" y="74664"/>
                    <a:pt x="428894" y="67880"/>
                    <a:pt x="437186" y="67880"/>
                  </a:cubicBezTo>
                  <a:lnTo>
                    <a:pt x="437186" y="37729"/>
                  </a:lnTo>
                  <a:cubicBezTo>
                    <a:pt x="412311" y="37729"/>
                    <a:pt x="391960" y="58081"/>
                    <a:pt x="391960" y="82955"/>
                  </a:cubicBezTo>
                  <a:lnTo>
                    <a:pt x="391960" y="150794"/>
                  </a:lnTo>
                  <a:lnTo>
                    <a:pt x="306784" y="150794"/>
                  </a:lnTo>
                  <a:cubicBezTo>
                    <a:pt x="306030" y="149287"/>
                    <a:pt x="305276" y="147779"/>
                    <a:pt x="304523" y="145518"/>
                  </a:cubicBezTo>
                  <a:lnTo>
                    <a:pt x="244975" y="24915"/>
                  </a:lnTo>
                  <a:cubicBezTo>
                    <a:pt x="237437" y="9086"/>
                    <a:pt x="221608" y="-713"/>
                    <a:pt x="204271" y="41"/>
                  </a:cubicBezTo>
                  <a:lnTo>
                    <a:pt x="105528" y="41"/>
                  </a:lnTo>
                  <a:cubicBezTo>
                    <a:pt x="80653" y="41"/>
                    <a:pt x="60302" y="20392"/>
                    <a:pt x="60302" y="45267"/>
                  </a:cubicBezTo>
                  <a:lnTo>
                    <a:pt x="60302" y="150794"/>
                  </a:lnTo>
                  <a:lnTo>
                    <a:pt x="44472" y="160593"/>
                  </a:lnTo>
                  <a:cubicBezTo>
                    <a:pt x="39950" y="163608"/>
                    <a:pt x="37688" y="168131"/>
                    <a:pt x="37688" y="173407"/>
                  </a:cubicBezTo>
                  <a:lnTo>
                    <a:pt x="37688" y="196020"/>
                  </a:lnTo>
                  <a:cubicBezTo>
                    <a:pt x="37688" y="198282"/>
                    <a:pt x="38442" y="200543"/>
                    <a:pt x="39196" y="202804"/>
                  </a:cubicBezTo>
                  <a:cubicBezTo>
                    <a:pt x="27136" y="210342"/>
                    <a:pt x="15829" y="218634"/>
                    <a:pt x="5276" y="229186"/>
                  </a:cubicBezTo>
                  <a:cubicBezTo>
                    <a:pt x="2261" y="232201"/>
                    <a:pt x="0" y="236724"/>
                    <a:pt x="0" y="241247"/>
                  </a:cubicBezTo>
                  <a:cubicBezTo>
                    <a:pt x="0" y="245769"/>
                    <a:pt x="2261" y="250292"/>
                    <a:pt x="5276" y="253307"/>
                  </a:cubicBezTo>
                  <a:cubicBezTo>
                    <a:pt x="11307" y="257830"/>
                    <a:pt x="19598" y="257830"/>
                    <a:pt x="25628" y="251799"/>
                  </a:cubicBezTo>
                  <a:cubicBezTo>
                    <a:pt x="61809" y="215618"/>
                    <a:pt x="98744" y="211096"/>
                    <a:pt x="108543" y="211096"/>
                  </a:cubicBezTo>
                  <a:lnTo>
                    <a:pt x="119849" y="211096"/>
                  </a:lnTo>
                  <a:cubicBezTo>
                    <a:pt x="185427" y="211096"/>
                    <a:pt x="238191" y="259337"/>
                    <a:pt x="240452" y="324161"/>
                  </a:cubicBezTo>
                  <a:lnTo>
                    <a:pt x="240452" y="338483"/>
                  </a:lnTo>
                  <a:cubicBezTo>
                    <a:pt x="240452" y="346020"/>
                    <a:pt x="245729" y="352804"/>
                    <a:pt x="253266" y="354312"/>
                  </a:cubicBezTo>
                  <a:cubicBezTo>
                    <a:pt x="257789" y="355066"/>
                    <a:pt x="262312" y="353558"/>
                    <a:pt x="265327" y="350543"/>
                  </a:cubicBezTo>
                  <a:cubicBezTo>
                    <a:pt x="268342" y="347528"/>
                    <a:pt x="270603" y="343759"/>
                    <a:pt x="270603" y="339237"/>
                  </a:cubicBezTo>
                  <a:lnTo>
                    <a:pt x="270603" y="324161"/>
                  </a:lnTo>
                  <a:lnTo>
                    <a:pt x="403266" y="324161"/>
                  </a:lnTo>
                  <a:cubicBezTo>
                    <a:pt x="416080" y="283458"/>
                    <a:pt x="453769" y="256322"/>
                    <a:pt x="496734" y="256322"/>
                  </a:cubicBezTo>
                  <a:cubicBezTo>
                    <a:pt x="505779" y="256322"/>
                    <a:pt x="514070" y="257830"/>
                    <a:pt x="523116" y="260091"/>
                  </a:cubicBezTo>
                  <a:cubicBezTo>
                    <a:pt x="527638" y="261598"/>
                    <a:pt x="532915" y="260091"/>
                    <a:pt x="536683" y="257076"/>
                  </a:cubicBezTo>
                  <a:cubicBezTo>
                    <a:pt x="540452" y="254061"/>
                    <a:pt x="542714" y="249538"/>
                    <a:pt x="542714" y="245015"/>
                  </a:cubicBezTo>
                  <a:lnTo>
                    <a:pt x="542714" y="180945"/>
                  </a:lnTo>
                  <a:cubicBezTo>
                    <a:pt x="542714" y="172654"/>
                    <a:pt x="539698" y="165116"/>
                    <a:pt x="533668" y="159840"/>
                  </a:cubicBezTo>
                  <a:cubicBezTo>
                    <a:pt x="527638" y="153809"/>
                    <a:pt x="520100" y="150794"/>
                    <a:pt x="511809" y="15079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C84D9B3-3EE3-4C88-B9BF-4628516C3744}"/>
                </a:ext>
              </a:extLst>
            </p:cNvPr>
            <p:cNvSpPr/>
            <p:nvPr/>
          </p:nvSpPr>
          <p:spPr>
            <a:xfrm>
              <a:off x="11554441" y="924697"/>
              <a:ext cx="180904" cy="180904"/>
            </a:xfrm>
            <a:custGeom>
              <a:avLst/>
              <a:gdLst>
                <a:gd name="connsiteX0" fmla="*/ 90452 w 180904"/>
                <a:gd name="connsiteY0" fmla="*/ 143216 h 180904"/>
                <a:gd name="connsiteX1" fmla="*/ 37688 w 180904"/>
                <a:gd name="connsiteY1" fmla="*/ 90452 h 180904"/>
                <a:gd name="connsiteX2" fmla="*/ 90452 w 180904"/>
                <a:gd name="connsiteY2" fmla="*/ 37688 h 180904"/>
                <a:gd name="connsiteX3" fmla="*/ 143216 w 180904"/>
                <a:gd name="connsiteY3" fmla="*/ 90452 h 180904"/>
                <a:gd name="connsiteX4" fmla="*/ 90452 w 180904"/>
                <a:gd name="connsiteY4" fmla="*/ 143216 h 180904"/>
                <a:gd name="connsiteX5" fmla="*/ 90452 w 180904"/>
                <a:gd name="connsiteY5" fmla="*/ 143216 h 180904"/>
                <a:gd name="connsiteX6" fmla="*/ 90452 w 180904"/>
                <a:gd name="connsiteY6" fmla="*/ 0 h 180904"/>
                <a:gd name="connsiteX7" fmla="*/ 0 w 180904"/>
                <a:gd name="connsiteY7" fmla="*/ 85930 h 180904"/>
                <a:gd name="connsiteX8" fmla="*/ 0 w 180904"/>
                <a:gd name="connsiteY8" fmla="*/ 86683 h 180904"/>
                <a:gd name="connsiteX9" fmla="*/ 0 w 180904"/>
                <a:gd name="connsiteY9" fmla="*/ 90452 h 180904"/>
                <a:gd name="connsiteX10" fmla="*/ 90452 w 180904"/>
                <a:gd name="connsiteY10" fmla="*/ 180905 h 180904"/>
                <a:gd name="connsiteX11" fmla="*/ 180905 w 180904"/>
                <a:gd name="connsiteY11" fmla="*/ 90452 h 180904"/>
                <a:gd name="connsiteX12" fmla="*/ 180905 w 180904"/>
                <a:gd name="connsiteY12" fmla="*/ 86683 h 180904"/>
                <a:gd name="connsiteX13" fmla="*/ 90452 w 180904"/>
                <a:gd name="connsiteY13" fmla="*/ 0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04" h="180904">
                  <a:moveTo>
                    <a:pt x="90452" y="143216"/>
                  </a:moveTo>
                  <a:cubicBezTo>
                    <a:pt x="61055" y="143216"/>
                    <a:pt x="37688" y="119849"/>
                    <a:pt x="37688" y="90452"/>
                  </a:cubicBezTo>
                  <a:cubicBezTo>
                    <a:pt x="37688" y="61055"/>
                    <a:pt x="61055" y="37688"/>
                    <a:pt x="90452" y="37688"/>
                  </a:cubicBezTo>
                  <a:cubicBezTo>
                    <a:pt x="119849" y="37688"/>
                    <a:pt x="143216" y="61055"/>
                    <a:pt x="143216" y="90452"/>
                  </a:cubicBezTo>
                  <a:cubicBezTo>
                    <a:pt x="143216" y="119849"/>
                    <a:pt x="119849" y="143216"/>
                    <a:pt x="90452" y="143216"/>
                  </a:cubicBezTo>
                  <a:lnTo>
                    <a:pt x="90452" y="143216"/>
                  </a:lnTo>
                  <a:close/>
                  <a:moveTo>
                    <a:pt x="90452" y="0"/>
                  </a:moveTo>
                  <a:cubicBezTo>
                    <a:pt x="42211" y="0"/>
                    <a:pt x="2261" y="37688"/>
                    <a:pt x="0" y="85930"/>
                  </a:cubicBezTo>
                  <a:lnTo>
                    <a:pt x="0" y="86683"/>
                  </a:lnTo>
                  <a:cubicBezTo>
                    <a:pt x="0" y="88191"/>
                    <a:pt x="0" y="88945"/>
                    <a:pt x="0" y="90452"/>
                  </a:cubicBezTo>
                  <a:cubicBezTo>
                    <a:pt x="0" y="140201"/>
                    <a:pt x="40704" y="180905"/>
                    <a:pt x="90452" y="180905"/>
                  </a:cubicBezTo>
                  <a:cubicBezTo>
                    <a:pt x="140201" y="180905"/>
                    <a:pt x="180905" y="140201"/>
                    <a:pt x="180905" y="90452"/>
                  </a:cubicBezTo>
                  <a:cubicBezTo>
                    <a:pt x="180905" y="88945"/>
                    <a:pt x="180905" y="88191"/>
                    <a:pt x="180905" y="86683"/>
                  </a:cubicBezTo>
                  <a:cubicBezTo>
                    <a:pt x="179397" y="38442"/>
                    <a:pt x="139447" y="0"/>
                    <a:pt x="90452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FEFEE12-CE99-4E88-97B4-AA4124CDDAF9}"/>
                </a:ext>
              </a:extLst>
            </p:cNvPr>
            <p:cNvSpPr/>
            <p:nvPr/>
          </p:nvSpPr>
          <p:spPr>
            <a:xfrm>
              <a:off x="11954195" y="973679"/>
              <a:ext cx="135422" cy="134989"/>
            </a:xfrm>
            <a:custGeom>
              <a:avLst/>
              <a:gdLst>
                <a:gd name="connsiteX0" fmla="*/ 67583 w 135422"/>
                <a:gd name="connsiteY0" fmla="*/ 105541 h 134989"/>
                <a:gd name="connsiteX1" fmla="*/ 29895 w 135422"/>
                <a:gd name="connsiteY1" fmla="*/ 67853 h 134989"/>
                <a:gd name="connsiteX2" fmla="*/ 67583 w 135422"/>
                <a:gd name="connsiteY2" fmla="*/ 30164 h 134989"/>
                <a:gd name="connsiteX3" fmla="*/ 105272 w 135422"/>
                <a:gd name="connsiteY3" fmla="*/ 67853 h 134989"/>
                <a:gd name="connsiteX4" fmla="*/ 67583 w 135422"/>
                <a:gd name="connsiteY4" fmla="*/ 105541 h 134989"/>
                <a:gd name="connsiteX5" fmla="*/ 112809 w 135422"/>
                <a:gd name="connsiteY5" fmla="*/ 17350 h 134989"/>
                <a:gd name="connsiteX6" fmla="*/ 27634 w 135422"/>
                <a:gd name="connsiteY6" fmla="*/ 12828 h 134989"/>
                <a:gd name="connsiteX7" fmla="*/ 5774 w 135422"/>
                <a:gd name="connsiteY7" fmla="*/ 94988 h 134989"/>
                <a:gd name="connsiteX8" fmla="*/ 81905 w 135422"/>
                <a:gd name="connsiteY8" fmla="*/ 133431 h 134989"/>
                <a:gd name="connsiteX9" fmla="*/ 135422 w 135422"/>
                <a:gd name="connsiteY9" fmla="*/ 67099 h 134989"/>
                <a:gd name="connsiteX10" fmla="*/ 112809 w 135422"/>
                <a:gd name="connsiteY10" fmla="*/ 17350 h 134989"/>
                <a:gd name="connsiteX11" fmla="*/ 112809 w 135422"/>
                <a:gd name="connsiteY11" fmla="*/ 17350 h 13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422" h="134989">
                  <a:moveTo>
                    <a:pt x="67583" y="105541"/>
                  </a:moveTo>
                  <a:cubicBezTo>
                    <a:pt x="46478" y="105541"/>
                    <a:pt x="29895" y="88958"/>
                    <a:pt x="29895" y="67853"/>
                  </a:cubicBezTo>
                  <a:cubicBezTo>
                    <a:pt x="29895" y="46747"/>
                    <a:pt x="46478" y="30164"/>
                    <a:pt x="67583" y="30164"/>
                  </a:cubicBezTo>
                  <a:cubicBezTo>
                    <a:pt x="88689" y="30164"/>
                    <a:pt x="105272" y="46747"/>
                    <a:pt x="105272" y="67853"/>
                  </a:cubicBezTo>
                  <a:cubicBezTo>
                    <a:pt x="105272" y="88958"/>
                    <a:pt x="88689" y="105541"/>
                    <a:pt x="67583" y="105541"/>
                  </a:cubicBezTo>
                  <a:close/>
                  <a:moveTo>
                    <a:pt x="112809" y="17350"/>
                  </a:moveTo>
                  <a:cubicBezTo>
                    <a:pt x="88689" y="-3755"/>
                    <a:pt x="53262" y="-6017"/>
                    <a:pt x="27634" y="12828"/>
                  </a:cubicBezTo>
                  <a:cubicBezTo>
                    <a:pt x="2005" y="31672"/>
                    <a:pt x="-7040" y="66345"/>
                    <a:pt x="5774" y="94988"/>
                  </a:cubicBezTo>
                  <a:cubicBezTo>
                    <a:pt x="18588" y="124385"/>
                    <a:pt x="51000" y="140215"/>
                    <a:pt x="81905" y="133431"/>
                  </a:cubicBezTo>
                  <a:cubicBezTo>
                    <a:pt x="113563" y="126647"/>
                    <a:pt x="135422" y="98757"/>
                    <a:pt x="135422" y="67099"/>
                  </a:cubicBezTo>
                  <a:cubicBezTo>
                    <a:pt x="135422" y="48255"/>
                    <a:pt x="127885" y="30164"/>
                    <a:pt x="112809" y="17350"/>
                  </a:cubicBezTo>
                  <a:lnTo>
                    <a:pt x="112809" y="17350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3" name="Graphic 14" descr="Cement truck">
            <a:extLst>
              <a:ext uri="{FF2B5EF4-FFF2-40B4-BE49-F238E27FC236}">
                <a16:creationId xmlns:a16="http://schemas.microsoft.com/office/drawing/2014/main" id="{BBE3E7EB-0866-48EE-A095-BDF202BBC08B}"/>
              </a:ext>
            </a:extLst>
          </p:cNvPr>
          <p:cNvGrpSpPr/>
          <p:nvPr/>
        </p:nvGrpSpPr>
        <p:grpSpPr>
          <a:xfrm>
            <a:off x="11339200" y="101631"/>
            <a:ext cx="663316" cy="470305"/>
            <a:chOff x="11339200" y="101631"/>
            <a:chExt cx="663316" cy="470305"/>
          </a:xfrm>
          <a:solidFill>
            <a:srgbClr val="FFFFFF"/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955C789-1179-463E-932E-75E8ED71C432}"/>
                </a:ext>
              </a:extLst>
            </p:cNvPr>
            <p:cNvSpPr/>
            <p:nvPr/>
          </p:nvSpPr>
          <p:spPr>
            <a:xfrm>
              <a:off x="11407039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A654AFC-95AF-4DD0-B4EF-5B65A6F0B6A4}"/>
                </a:ext>
              </a:extLst>
            </p:cNvPr>
            <p:cNvSpPr/>
            <p:nvPr/>
          </p:nvSpPr>
          <p:spPr>
            <a:xfrm>
              <a:off x="11844225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B821F78-BEF1-4498-BF9B-911ED9D82A57}"/>
                </a:ext>
              </a:extLst>
            </p:cNvPr>
            <p:cNvSpPr/>
            <p:nvPr/>
          </p:nvSpPr>
          <p:spPr>
            <a:xfrm>
              <a:off x="11791462" y="247816"/>
              <a:ext cx="211055" cy="271356"/>
            </a:xfrm>
            <a:custGeom>
              <a:avLst/>
              <a:gdLst>
                <a:gd name="connsiteX0" fmla="*/ 198995 w 211055"/>
                <a:gd name="connsiteY0" fmla="*/ 141709 h 271356"/>
                <a:gd name="connsiteX1" fmla="*/ 159045 w 211055"/>
                <a:gd name="connsiteY1" fmla="*/ 111558 h 271356"/>
                <a:gd name="connsiteX2" fmla="*/ 148492 w 211055"/>
                <a:gd name="connsiteY2" fmla="*/ 95729 h 271356"/>
                <a:gd name="connsiteX3" fmla="*/ 133417 w 211055"/>
                <a:gd name="connsiteY3" fmla="*/ 43719 h 271356"/>
                <a:gd name="connsiteX4" fmla="*/ 75377 w 211055"/>
                <a:gd name="connsiteY4" fmla="*/ 0 h 271356"/>
                <a:gd name="connsiteX5" fmla="*/ 0 w 211055"/>
                <a:gd name="connsiteY5" fmla="*/ 0 h 271356"/>
                <a:gd name="connsiteX6" fmla="*/ 0 w 211055"/>
                <a:gd name="connsiteY6" fmla="*/ 105528 h 271356"/>
                <a:gd name="connsiteX7" fmla="*/ 0 w 211055"/>
                <a:gd name="connsiteY7" fmla="*/ 150754 h 271356"/>
                <a:gd name="connsiteX8" fmla="*/ 0 w 211055"/>
                <a:gd name="connsiteY8" fmla="*/ 271357 h 271356"/>
                <a:gd name="connsiteX9" fmla="*/ 30151 w 211055"/>
                <a:gd name="connsiteY9" fmla="*/ 271357 h 271356"/>
                <a:gd name="connsiteX10" fmla="*/ 105528 w 211055"/>
                <a:gd name="connsiteY10" fmla="*/ 195980 h 271356"/>
                <a:gd name="connsiteX11" fmla="*/ 180905 w 211055"/>
                <a:gd name="connsiteY11" fmla="*/ 271357 h 271356"/>
                <a:gd name="connsiteX12" fmla="*/ 211055 w 211055"/>
                <a:gd name="connsiteY12" fmla="*/ 241206 h 271356"/>
                <a:gd name="connsiteX13" fmla="*/ 211055 w 211055"/>
                <a:gd name="connsiteY13" fmla="*/ 165829 h 271356"/>
                <a:gd name="connsiteX14" fmla="*/ 198995 w 211055"/>
                <a:gd name="connsiteY14" fmla="*/ 141709 h 271356"/>
                <a:gd name="connsiteX15" fmla="*/ 30151 w 211055"/>
                <a:gd name="connsiteY15" fmla="*/ 105528 h 271356"/>
                <a:gd name="connsiteX16" fmla="*/ 30151 w 211055"/>
                <a:gd name="connsiteY16" fmla="*/ 30151 h 271356"/>
                <a:gd name="connsiteX17" fmla="*/ 75377 w 211055"/>
                <a:gd name="connsiteY17" fmla="*/ 30151 h 271356"/>
                <a:gd name="connsiteX18" fmla="*/ 104020 w 211055"/>
                <a:gd name="connsiteY18" fmla="*/ 52010 h 271356"/>
                <a:gd name="connsiteX19" fmla="*/ 119095 w 211055"/>
                <a:gd name="connsiteY19" fmla="*/ 104020 h 271356"/>
                <a:gd name="connsiteX20" fmla="*/ 119849 w 211055"/>
                <a:gd name="connsiteY20" fmla="*/ 105528 h 271356"/>
                <a:gd name="connsiteX21" fmla="*/ 30151 w 211055"/>
                <a:gd name="connsiteY21" fmla="*/ 105528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198995" y="141709"/>
                  </a:move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2513" y="0"/>
                    <a:pt x="75377" y="0"/>
                  </a:cubicBez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close/>
                  <a:moveTo>
                    <a:pt x="30151" y="105528"/>
                  </a:moveTo>
                  <a:lnTo>
                    <a:pt x="30151" y="30151"/>
                  </a:ln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78EF0B5-8DCF-4BFC-AEE2-E42CC5A2B319}"/>
                </a:ext>
              </a:extLst>
            </p:cNvPr>
            <p:cNvSpPr/>
            <p:nvPr/>
          </p:nvSpPr>
          <p:spPr>
            <a:xfrm>
              <a:off x="11339200" y="413645"/>
              <a:ext cx="422110" cy="105527"/>
            </a:xfrm>
            <a:custGeom>
              <a:avLst/>
              <a:gdLst>
                <a:gd name="connsiteX0" fmla="*/ 0 w 422110"/>
                <a:gd name="connsiteY0" fmla="*/ 105528 h 105527"/>
                <a:gd name="connsiteX1" fmla="*/ 45226 w 422110"/>
                <a:gd name="connsiteY1" fmla="*/ 105528 h 105527"/>
                <a:gd name="connsiteX2" fmla="*/ 120603 w 422110"/>
                <a:gd name="connsiteY2" fmla="*/ 30151 h 105527"/>
                <a:gd name="connsiteX3" fmla="*/ 195980 w 422110"/>
                <a:gd name="connsiteY3" fmla="*/ 105528 h 105527"/>
                <a:gd name="connsiteX4" fmla="*/ 422111 w 422110"/>
                <a:gd name="connsiteY4" fmla="*/ 105528 h 105527"/>
                <a:gd name="connsiteX5" fmla="*/ 422111 w 422110"/>
                <a:gd name="connsiteY5" fmla="*/ 0 h 105527"/>
                <a:gd name="connsiteX6" fmla="*/ 0 w 422110"/>
                <a:gd name="connsiteY6" fmla="*/ 0 h 105527"/>
                <a:gd name="connsiteX7" fmla="*/ 0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0" y="105528"/>
                  </a:moveTo>
                  <a:lnTo>
                    <a:pt x="45226" y="105528"/>
                  </a:lnTo>
                  <a:cubicBezTo>
                    <a:pt x="45226" y="64070"/>
                    <a:pt x="79146" y="30151"/>
                    <a:pt x="120603" y="30151"/>
                  </a:cubicBezTo>
                  <a:cubicBezTo>
                    <a:pt x="162060" y="30151"/>
                    <a:pt x="195980" y="64070"/>
                    <a:pt x="195980" y="105528"/>
                  </a:cubicBezTo>
                  <a:lnTo>
                    <a:pt x="422111" y="105528"/>
                  </a:lnTo>
                  <a:lnTo>
                    <a:pt x="422111" y="0"/>
                  </a:lnTo>
                  <a:lnTo>
                    <a:pt x="0" y="0"/>
                  </a:lnTo>
                  <a:lnTo>
                    <a:pt x="0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CDB2AF3-6543-481A-A71D-E9F397574242}"/>
                </a:ext>
              </a:extLst>
            </p:cNvPr>
            <p:cNvSpPr/>
            <p:nvPr/>
          </p:nvSpPr>
          <p:spPr>
            <a:xfrm>
              <a:off x="11354276" y="101631"/>
              <a:ext cx="255527" cy="281862"/>
            </a:xfrm>
            <a:custGeom>
              <a:avLst/>
              <a:gdLst>
                <a:gd name="connsiteX0" fmla="*/ 30151 w 255527"/>
                <a:gd name="connsiteY0" fmla="*/ 281863 h 281862"/>
                <a:gd name="connsiteX1" fmla="*/ 75377 w 255527"/>
                <a:gd name="connsiteY1" fmla="*/ 281863 h 281862"/>
                <a:gd name="connsiteX2" fmla="*/ 75377 w 255527"/>
                <a:gd name="connsiteY2" fmla="*/ 193672 h 281862"/>
                <a:gd name="connsiteX3" fmla="*/ 170352 w 255527"/>
                <a:gd name="connsiteY3" fmla="*/ 251712 h 281862"/>
                <a:gd name="connsiteX4" fmla="*/ 255528 w 255527"/>
                <a:gd name="connsiteY4" fmla="*/ 18044 h 281862"/>
                <a:gd name="connsiteX5" fmla="*/ 48995 w 255527"/>
                <a:gd name="connsiteY5" fmla="*/ 707 h 281862"/>
                <a:gd name="connsiteX6" fmla="*/ 0 w 255527"/>
                <a:gd name="connsiteY6" fmla="*/ 134878 h 281862"/>
                <a:gd name="connsiteX7" fmla="*/ 30151 w 255527"/>
                <a:gd name="connsiteY7" fmla="*/ 159752 h 281862"/>
                <a:gd name="connsiteX8" fmla="*/ 30151 w 255527"/>
                <a:gd name="connsiteY8" fmla="*/ 281863 h 2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527" h="281862">
                  <a:moveTo>
                    <a:pt x="30151" y="281863"/>
                  </a:moveTo>
                  <a:lnTo>
                    <a:pt x="75377" y="281863"/>
                  </a:lnTo>
                  <a:lnTo>
                    <a:pt x="75377" y="193672"/>
                  </a:lnTo>
                  <a:cubicBezTo>
                    <a:pt x="107789" y="216285"/>
                    <a:pt x="141709" y="236637"/>
                    <a:pt x="170352" y="251712"/>
                  </a:cubicBezTo>
                  <a:lnTo>
                    <a:pt x="255528" y="18044"/>
                  </a:lnTo>
                  <a:cubicBezTo>
                    <a:pt x="195980" y="4476"/>
                    <a:pt x="113065" y="-2308"/>
                    <a:pt x="48995" y="707"/>
                  </a:cubicBezTo>
                  <a:lnTo>
                    <a:pt x="0" y="134878"/>
                  </a:lnTo>
                  <a:cubicBezTo>
                    <a:pt x="9045" y="143169"/>
                    <a:pt x="19598" y="151461"/>
                    <a:pt x="30151" y="159752"/>
                  </a:cubicBezTo>
                  <a:lnTo>
                    <a:pt x="30151" y="281863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92476EC-7E46-41DD-88D3-C45F0AB9476D}"/>
                </a:ext>
              </a:extLst>
            </p:cNvPr>
            <p:cNvSpPr/>
            <p:nvPr/>
          </p:nvSpPr>
          <p:spPr>
            <a:xfrm>
              <a:off x="11566085" y="130982"/>
              <a:ext cx="185095" cy="252047"/>
            </a:xfrm>
            <a:custGeom>
              <a:avLst/>
              <a:gdLst>
                <a:gd name="connsiteX0" fmla="*/ 2261 w 185095"/>
                <a:gd name="connsiteY0" fmla="*/ 241206 h 252047"/>
                <a:gd name="connsiteX1" fmla="*/ 176382 w 185095"/>
                <a:gd name="connsiteY1" fmla="*/ 167337 h 252047"/>
                <a:gd name="connsiteX2" fmla="*/ 88191 w 185095"/>
                <a:gd name="connsiteY2" fmla="*/ 0 h 252047"/>
                <a:gd name="connsiteX3" fmla="*/ 87437 w 185095"/>
                <a:gd name="connsiteY3" fmla="*/ 0 h 252047"/>
                <a:gd name="connsiteX4" fmla="*/ 0 w 185095"/>
                <a:gd name="connsiteY4" fmla="*/ 241206 h 252047"/>
                <a:gd name="connsiteX5" fmla="*/ 2261 w 185095"/>
                <a:gd name="connsiteY5" fmla="*/ 241206 h 2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95" h="252047">
                  <a:moveTo>
                    <a:pt x="2261" y="241206"/>
                  </a:moveTo>
                  <a:cubicBezTo>
                    <a:pt x="89698" y="272111"/>
                    <a:pt x="152261" y="233668"/>
                    <a:pt x="176382" y="167337"/>
                  </a:cubicBezTo>
                  <a:cubicBezTo>
                    <a:pt x="200503" y="101005"/>
                    <a:pt x="175628" y="30905"/>
                    <a:pt x="88191" y="0"/>
                  </a:cubicBezTo>
                  <a:cubicBezTo>
                    <a:pt x="88191" y="0"/>
                    <a:pt x="88191" y="0"/>
                    <a:pt x="87437" y="0"/>
                  </a:cubicBezTo>
                  <a:lnTo>
                    <a:pt x="0" y="241206"/>
                  </a:lnTo>
                  <a:cubicBezTo>
                    <a:pt x="754" y="240452"/>
                    <a:pt x="1508" y="241206"/>
                    <a:pt x="2261" y="241206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5138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0" y="857"/>
            <a:ext cx="12192000" cy="132343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FA4C1-6928-499A-9A48-B39D5E723857}"/>
              </a:ext>
            </a:extLst>
          </p:cNvPr>
          <p:cNvSpPr/>
          <p:nvPr/>
        </p:nvSpPr>
        <p:spPr>
          <a:xfrm>
            <a:off x="5618251" y="74875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629346-1D70-4B61-B49A-BDEBAA395D19}"/>
              </a:ext>
            </a:extLst>
          </p:cNvPr>
          <p:cNvSpPr/>
          <p:nvPr/>
        </p:nvSpPr>
        <p:spPr>
          <a:xfrm>
            <a:off x="201903" y="2600918"/>
            <a:ext cx="5916180" cy="3539430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92DAF0-FB78-4C09-8A83-9D5F0AFC32F4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0D610E-E438-4940-ABAA-E3C8FF011E6C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AD09194-9086-44DE-B6E3-EEA052764A01}"/>
              </a:ext>
            </a:extLst>
          </p:cNvPr>
          <p:cNvSpPr/>
          <p:nvPr/>
        </p:nvSpPr>
        <p:spPr>
          <a:xfrm>
            <a:off x="5525804" y="579766"/>
            <a:ext cx="235666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سادساً:- أنتج سيّارتي</a:t>
            </a:r>
            <a:endParaRPr lang="ar-BH" sz="2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E0FD84-D59A-480C-B4B3-2ACA77EC0EFD}"/>
              </a:ext>
            </a:extLst>
          </p:cNvPr>
          <p:cNvSpPr/>
          <p:nvPr/>
        </p:nvSpPr>
        <p:spPr>
          <a:xfrm>
            <a:off x="3599380" y="1465705"/>
            <a:ext cx="4989054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نشاط تطبيقي   6- أنتج سيّارتي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2DACD3-7CCD-4EB0-AA67-2688451CB0E8}"/>
              </a:ext>
            </a:extLst>
          </p:cNvPr>
          <p:cNvSpPr/>
          <p:nvPr/>
        </p:nvSpPr>
        <p:spPr>
          <a:xfrm>
            <a:off x="58970" y="63127"/>
            <a:ext cx="2906703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الهدف(4): أن ينتج التلميذ مركبة من تصميمه بشكل متقن مع مراعاة الأمن و السلامة.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7BEF4-0FE5-4EB6-9350-CEC23E8D0117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77BC1A-A10A-45C1-A4BA-C0E9F8D79AA7}"/>
              </a:ext>
            </a:extLst>
          </p:cNvPr>
          <p:cNvGrpSpPr/>
          <p:nvPr/>
        </p:nvGrpSpPr>
        <p:grpSpPr>
          <a:xfrm>
            <a:off x="8509482" y="1948293"/>
            <a:ext cx="3704598" cy="1248645"/>
            <a:chOff x="7882473" y="1900535"/>
            <a:chExt cx="4443083" cy="1248645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34A41EC7-1474-4DC0-8C6E-E94831930D81}"/>
                </a:ext>
              </a:extLst>
            </p:cNvPr>
            <p:cNvSpPr/>
            <p:nvPr/>
          </p:nvSpPr>
          <p:spPr>
            <a:xfrm>
              <a:off x="7882473" y="1900535"/>
              <a:ext cx="4247402" cy="1088413"/>
            </a:xfrm>
            <a:prstGeom prst="wedgeEllipseCallout">
              <a:avLst>
                <a:gd name="adj1" fmla="val -23326"/>
                <a:gd name="adj2" fmla="val 6963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C86AC1-6B31-400F-A996-AD0D26B9636C}"/>
                </a:ext>
              </a:extLst>
            </p:cNvPr>
            <p:cNvSpPr txBox="1"/>
            <p:nvPr/>
          </p:nvSpPr>
          <p:spPr>
            <a:xfrm>
              <a:off x="8078155" y="2195073"/>
              <a:ext cx="42474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مثال: أصبحت سيّارتي جاهزة</a:t>
              </a:r>
            </a:p>
            <a:p>
              <a:pPr algn="ctr" rtl="1"/>
              <a:endParaRPr lang="en-US" sz="28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378309-1C1A-42B0-83B3-C97E75A39362}"/>
              </a:ext>
            </a:extLst>
          </p:cNvPr>
          <p:cNvGrpSpPr/>
          <p:nvPr/>
        </p:nvGrpSpPr>
        <p:grpSpPr>
          <a:xfrm>
            <a:off x="4169706" y="1986619"/>
            <a:ext cx="3848401" cy="1481598"/>
            <a:chOff x="7882473" y="1995859"/>
            <a:chExt cx="4247402" cy="1481598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03B8FE80-95DE-4CB2-BEDC-3C0940BC63A7}"/>
                </a:ext>
              </a:extLst>
            </p:cNvPr>
            <p:cNvSpPr/>
            <p:nvPr/>
          </p:nvSpPr>
          <p:spPr>
            <a:xfrm>
              <a:off x="7882473" y="1995859"/>
              <a:ext cx="4247402" cy="993089"/>
            </a:xfrm>
            <a:prstGeom prst="wedgeEllipseCallout">
              <a:avLst>
                <a:gd name="adj1" fmla="val -23326"/>
                <a:gd name="adj2" fmla="val 69636"/>
              </a:avLst>
            </a:prstGeom>
            <a:solidFill>
              <a:srgbClr val="FAFA0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D3B547-6C23-4E14-8C62-AB1B4AA5BE50}"/>
                </a:ext>
              </a:extLst>
            </p:cNvPr>
            <p:cNvSpPr txBox="1"/>
            <p:nvPr/>
          </p:nvSpPr>
          <p:spPr>
            <a:xfrm>
              <a:off x="8467476" y="2092462"/>
              <a:ext cx="341696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ضع صورة مركبتك الجاهزة هنا</a:t>
              </a:r>
            </a:p>
            <a:p>
              <a:pPr algn="ctr" rtl="1"/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ADAB28-5D27-4B19-A68B-058DDB362703}"/>
              </a:ext>
            </a:extLst>
          </p:cNvPr>
          <p:cNvGrpSpPr/>
          <p:nvPr/>
        </p:nvGrpSpPr>
        <p:grpSpPr>
          <a:xfrm>
            <a:off x="6761304" y="3601291"/>
            <a:ext cx="5228793" cy="2493261"/>
            <a:chOff x="6761304" y="3601291"/>
            <a:chExt cx="5228793" cy="24932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5E57302-649B-4B2C-9D53-7AED1394DFA8}"/>
                </a:ext>
              </a:extLst>
            </p:cNvPr>
            <p:cNvGrpSpPr/>
            <p:nvPr/>
          </p:nvGrpSpPr>
          <p:grpSpPr>
            <a:xfrm>
              <a:off x="6761304" y="3726650"/>
              <a:ext cx="5228793" cy="2367902"/>
              <a:chOff x="6761304" y="3726650"/>
              <a:chExt cx="5228793" cy="236790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4C7F57F-C742-4039-BF26-5A6F88BA6349}"/>
                  </a:ext>
                </a:extLst>
              </p:cNvPr>
              <p:cNvGrpSpPr/>
              <p:nvPr/>
            </p:nvGrpSpPr>
            <p:grpSpPr>
              <a:xfrm>
                <a:off x="6761304" y="3726650"/>
                <a:ext cx="5228793" cy="2057879"/>
                <a:chOff x="3172256" y="3113652"/>
                <a:chExt cx="5228793" cy="2057879"/>
              </a:xfrm>
            </p:grpSpPr>
            <p:sp>
              <p:nvSpPr>
                <p:cNvPr id="29" name="Flowchart: Direct Access Storage 28">
                  <a:extLst>
                    <a:ext uri="{FF2B5EF4-FFF2-40B4-BE49-F238E27FC236}">
                      <a16:creationId xmlns:a16="http://schemas.microsoft.com/office/drawing/2014/main" id="{B04FB365-BA9B-490B-A93D-08124F70F794}"/>
                    </a:ext>
                  </a:extLst>
                </p:cNvPr>
                <p:cNvSpPr/>
                <p:nvPr/>
              </p:nvSpPr>
              <p:spPr>
                <a:xfrm>
                  <a:off x="3172256" y="3113652"/>
                  <a:ext cx="5228793" cy="2057879"/>
                </a:xfrm>
                <a:prstGeom prst="flowChartMagneticDrum">
                  <a:avLst/>
                </a:prstGeom>
                <a:solidFill>
                  <a:srgbClr val="95712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EE2B2AC8-7A71-4A17-9B70-6B643E12B3A0}"/>
                    </a:ext>
                  </a:extLst>
                </p:cNvPr>
                <p:cNvSpPr/>
                <p:nvPr/>
              </p:nvSpPr>
              <p:spPr>
                <a:xfrm>
                  <a:off x="4296793" y="3113652"/>
                  <a:ext cx="2192784" cy="952321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51BC152-213F-4AF4-B53F-8A152352D744}"/>
                  </a:ext>
                </a:extLst>
              </p:cNvPr>
              <p:cNvGrpSpPr/>
              <p:nvPr/>
            </p:nvGrpSpPr>
            <p:grpSpPr>
              <a:xfrm>
                <a:off x="6876256" y="3732094"/>
                <a:ext cx="919476" cy="2052435"/>
                <a:chOff x="579727" y="4257854"/>
                <a:chExt cx="919476" cy="2052435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B582215-E357-411F-BCB2-8A0AEBC8D10F}"/>
                    </a:ext>
                  </a:extLst>
                </p:cNvPr>
                <p:cNvGrpSpPr/>
                <p:nvPr/>
              </p:nvGrpSpPr>
              <p:grpSpPr>
                <a:xfrm>
                  <a:off x="1250949" y="4257854"/>
                  <a:ext cx="248254" cy="2052435"/>
                  <a:chOff x="1250949" y="4257854"/>
                  <a:chExt cx="248254" cy="2052435"/>
                </a:xfrm>
              </p:grpSpPr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EF75F446-C995-427A-8E32-354BCC68DF31}"/>
                      </a:ext>
                    </a:extLst>
                  </p:cNvPr>
                  <p:cNvSpPr/>
                  <p:nvPr/>
                </p:nvSpPr>
                <p:spPr>
                  <a:xfrm>
                    <a:off x="1397603" y="4263299"/>
                    <a:ext cx="101600" cy="2046990"/>
                  </a:xfrm>
                  <a:custGeom>
                    <a:avLst/>
                    <a:gdLst>
                      <a:gd name="connsiteX0" fmla="*/ 71677 w 349327"/>
                      <a:gd name="connsiteY0" fmla="*/ 29296 h 2176553"/>
                      <a:gd name="connsiteX1" fmla="*/ 229157 w 349327"/>
                      <a:gd name="connsiteY1" fmla="*/ 39456 h 2176553"/>
                      <a:gd name="connsiteX2" fmla="*/ 345997 w 349327"/>
                      <a:gd name="connsiteY2" fmla="*/ 44536 h 2176553"/>
                      <a:gd name="connsiteX3" fmla="*/ 315517 w 349327"/>
                      <a:gd name="connsiteY3" fmla="*/ 217256 h 2176553"/>
                      <a:gd name="connsiteX4" fmla="*/ 295197 w 349327"/>
                      <a:gd name="connsiteY4" fmla="*/ 928456 h 2176553"/>
                      <a:gd name="connsiteX5" fmla="*/ 340917 w 349327"/>
                      <a:gd name="connsiteY5" fmla="*/ 2076536 h 2176553"/>
                      <a:gd name="connsiteX6" fmla="*/ 163117 w 349327"/>
                      <a:gd name="connsiteY6" fmla="*/ 2112096 h 2176553"/>
                      <a:gd name="connsiteX7" fmla="*/ 41197 w 349327"/>
                      <a:gd name="connsiteY7" fmla="*/ 2030816 h 2176553"/>
                      <a:gd name="connsiteX8" fmla="*/ 557 w 349327"/>
                      <a:gd name="connsiteY8" fmla="*/ 1212936 h 2176553"/>
                      <a:gd name="connsiteX9" fmla="*/ 20877 w 349327"/>
                      <a:gd name="connsiteY9" fmla="*/ 461096 h 2176553"/>
                      <a:gd name="connsiteX10" fmla="*/ 71677 w 349327"/>
                      <a:gd name="connsiteY10" fmla="*/ 29296 h 2176553"/>
                      <a:gd name="connsiteX0" fmla="*/ 71677 w 349327"/>
                      <a:gd name="connsiteY0" fmla="*/ 29296 h 2146406"/>
                      <a:gd name="connsiteX1" fmla="*/ 229157 w 349327"/>
                      <a:gd name="connsiteY1" fmla="*/ 39456 h 2146406"/>
                      <a:gd name="connsiteX2" fmla="*/ 345997 w 349327"/>
                      <a:gd name="connsiteY2" fmla="*/ 44536 h 2146406"/>
                      <a:gd name="connsiteX3" fmla="*/ 315517 w 349327"/>
                      <a:gd name="connsiteY3" fmla="*/ 217256 h 2146406"/>
                      <a:gd name="connsiteX4" fmla="*/ 295197 w 349327"/>
                      <a:gd name="connsiteY4" fmla="*/ 928456 h 2146406"/>
                      <a:gd name="connsiteX5" fmla="*/ 340917 w 349327"/>
                      <a:gd name="connsiteY5" fmla="*/ 2076536 h 2146406"/>
                      <a:gd name="connsiteX6" fmla="*/ 163117 w 349327"/>
                      <a:gd name="connsiteY6" fmla="*/ 2020656 h 2146406"/>
                      <a:gd name="connsiteX7" fmla="*/ 41197 w 349327"/>
                      <a:gd name="connsiteY7" fmla="*/ 2030816 h 2146406"/>
                      <a:gd name="connsiteX8" fmla="*/ 557 w 349327"/>
                      <a:gd name="connsiteY8" fmla="*/ 1212936 h 2146406"/>
                      <a:gd name="connsiteX9" fmla="*/ 20877 w 349327"/>
                      <a:gd name="connsiteY9" fmla="*/ 461096 h 2146406"/>
                      <a:gd name="connsiteX10" fmla="*/ 71677 w 349327"/>
                      <a:gd name="connsiteY10" fmla="*/ 29296 h 2146406"/>
                      <a:gd name="connsiteX0" fmla="*/ 71677 w 360135"/>
                      <a:gd name="connsiteY0" fmla="*/ 29296 h 2089727"/>
                      <a:gd name="connsiteX1" fmla="*/ 229157 w 360135"/>
                      <a:gd name="connsiteY1" fmla="*/ 39456 h 2089727"/>
                      <a:gd name="connsiteX2" fmla="*/ 345997 w 360135"/>
                      <a:gd name="connsiteY2" fmla="*/ 44536 h 2089727"/>
                      <a:gd name="connsiteX3" fmla="*/ 315517 w 360135"/>
                      <a:gd name="connsiteY3" fmla="*/ 217256 h 2089727"/>
                      <a:gd name="connsiteX4" fmla="*/ 295197 w 360135"/>
                      <a:gd name="connsiteY4" fmla="*/ 928456 h 2089727"/>
                      <a:gd name="connsiteX5" fmla="*/ 356157 w 360135"/>
                      <a:gd name="connsiteY5" fmla="*/ 1985096 h 2089727"/>
                      <a:gd name="connsiteX6" fmla="*/ 163117 w 360135"/>
                      <a:gd name="connsiteY6" fmla="*/ 2020656 h 2089727"/>
                      <a:gd name="connsiteX7" fmla="*/ 41197 w 360135"/>
                      <a:gd name="connsiteY7" fmla="*/ 2030816 h 2089727"/>
                      <a:gd name="connsiteX8" fmla="*/ 557 w 360135"/>
                      <a:gd name="connsiteY8" fmla="*/ 1212936 h 2089727"/>
                      <a:gd name="connsiteX9" fmla="*/ 20877 w 360135"/>
                      <a:gd name="connsiteY9" fmla="*/ 461096 h 2089727"/>
                      <a:gd name="connsiteX10" fmla="*/ 71677 w 360135"/>
                      <a:gd name="connsiteY10" fmla="*/ 29296 h 2089727"/>
                      <a:gd name="connsiteX0" fmla="*/ 71677 w 360135"/>
                      <a:gd name="connsiteY0" fmla="*/ 29296 h 2077532"/>
                      <a:gd name="connsiteX1" fmla="*/ 229157 w 360135"/>
                      <a:gd name="connsiteY1" fmla="*/ 39456 h 2077532"/>
                      <a:gd name="connsiteX2" fmla="*/ 345997 w 360135"/>
                      <a:gd name="connsiteY2" fmla="*/ 44536 h 2077532"/>
                      <a:gd name="connsiteX3" fmla="*/ 315517 w 360135"/>
                      <a:gd name="connsiteY3" fmla="*/ 217256 h 2077532"/>
                      <a:gd name="connsiteX4" fmla="*/ 295197 w 360135"/>
                      <a:gd name="connsiteY4" fmla="*/ 928456 h 2077532"/>
                      <a:gd name="connsiteX5" fmla="*/ 356157 w 360135"/>
                      <a:gd name="connsiteY5" fmla="*/ 1985096 h 2077532"/>
                      <a:gd name="connsiteX6" fmla="*/ 163117 w 360135"/>
                      <a:gd name="connsiteY6" fmla="*/ 2020656 h 2077532"/>
                      <a:gd name="connsiteX7" fmla="*/ 46277 w 360135"/>
                      <a:gd name="connsiteY7" fmla="*/ 1959696 h 2077532"/>
                      <a:gd name="connsiteX8" fmla="*/ 557 w 360135"/>
                      <a:gd name="connsiteY8" fmla="*/ 1212936 h 2077532"/>
                      <a:gd name="connsiteX9" fmla="*/ 20877 w 360135"/>
                      <a:gd name="connsiteY9" fmla="*/ 461096 h 2077532"/>
                      <a:gd name="connsiteX10" fmla="*/ 71677 w 360135"/>
                      <a:gd name="connsiteY10" fmla="*/ 29296 h 2077532"/>
                      <a:gd name="connsiteX0" fmla="*/ 71677 w 360381"/>
                      <a:gd name="connsiteY0" fmla="*/ 29296 h 2084003"/>
                      <a:gd name="connsiteX1" fmla="*/ 229157 w 360381"/>
                      <a:gd name="connsiteY1" fmla="*/ 39456 h 2084003"/>
                      <a:gd name="connsiteX2" fmla="*/ 345997 w 360381"/>
                      <a:gd name="connsiteY2" fmla="*/ 44536 h 2084003"/>
                      <a:gd name="connsiteX3" fmla="*/ 315517 w 360381"/>
                      <a:gd name="connsiteY3" fmla="*/ 217256 h 2084003"/>
                      <a:gd name="connsiteX4" fmla="*/ 295197 w 360381"/>
                      <a:gd name="connsiteY4" fmla="*/ 928456 h 2084003"/>
                      <a:gd name="connsiteX5" fmla="*/ 356157 w 360381"/>
                      <a:gd name="connsiteY5" fmla="*/ 1985096 h 2084003"/>
                      <a:gd name="connsiteX6" fmla="*/ 158037 w 360381"/>
                      <a:gd name="connsiteY6" fmla="*/ 2035896 h 2084003"/>
                      <a:gd name="connsiteX7" fmla="*/ 46277 w 360381"/>
                      <a:gd name="connsiteY7" fmla="*/ 1959696 h 2084003"/>
                      <a:gd name="connsiteX8" fmla="*/ 557 w 360381"/>
                      <a:gd name="connsiteY8" fmla="*/ 1212936 h 2084003"/>
                      <a:gd name="connsiteX9" fmla="*/ 20877 w 360381"/>
                      <a:gd name="connsiteY9" fmla="*/ 461096 h 2084003"/>
                      <a:gd name="connsiteX10" fmla="*/ 71677 w 360381"/>
                      <a:gd name="connsiteY10" fmla="*/ 29296 h 2084003"/>
                      <a:gd name="connsiteX0" fmla="*/ 71677 w 360381"/>
                      <a:gd name="connsiteY0" fmla="*/ 29296 h 2082740"/>
                      <a:gd name="connsiteX1" fmla="*/ 229157 w 360381"/>
                      <a:gd name="connsiteY1" fmla="*/ 39456 h 2082740"/>
                      <a:gd name="connsiteX2" fmla="*/ 345997 w 360381"/>
                      <a:gd name="connsiteY2" fmla="*/ 44536 h 2082740"/>
                      <a:gd name="connsiteX3" fmla="*/ 315517 w 360381"/>
                      <a:gd name="connsiteY3" fmla="*/ 217256 h 2082740"/>
                      <a:gd name="connsiteX4" fmla="*/ 295197 w 360381"/>
                      <a:gd name="connsiteY4" fmla="*/ 928456 h 2082740"/>
                      <a:gd name="connsiteX5" fmla="*/ 356157 w 360381"/>
                      <a:gd name="connsiteY5" fmla="*/ 1985096 h 2082740"/>
                      <a:gd name="connsiteX6" fmla="*/ 158037 w 360381"/>
                      <a:gd name="connsiteY6" fmla="*/ 2035896 h 2082740"/>
                      <a:gd name="connsiteX7" fmla="*/ 51357 w 360381"/>
                      <a:gd name="connsiteY7" fmla="*/ 1985096 h 2082740"/>
                      <a:gd name="connsiteX8" fmla="*/ 557 w 360381"/>
                      <a:gd name="connsiteY8" fmla="*/ 1212936 h 2082740"/>
                      <a:gd name="connsiteX9" fmla="*/ 20877 w 360381"/>
                      <a:gd name="connsiteY9" fmla="*/ 461096 h 2082740"/>
                      <a:gd name="connsiteX10" fmla="*/ 71677 w 360381"/>
                      <a:gd name="connsiteY10" fmla="*/ 29296 h 2082740"/>
                      <a:gd name="connsiteX0" fmla="*/ 71677 w 360280"/>
                      <a:gd name="connsiteY0" fmla="*/ 29296 h 2082740"/>
                      <a:gd name="connsiteX1" fmla="*/ 229157 w 360280"/>
                      <a:gd name="connsiteY1" fmla="*/ 39456 h 2082740"/>
                      <a:gd name="connsiteX2" fmla="*/ 345997 w 360280"/>
                      <a:gd name="connsiteY2" fmla="*/ 44536 h 2082740"/>
                      <a:gd name="connsiteX3" fmla="*/ 329917 w 360280"/>
                      <a:gd name="connsiteY3" fmla="*/ 213656 h 2082740"/>
                      <a:gd name="connsiteX4" fmla="*/ 295197 w 360280"/>
                      <a:gd name="connsiteY4" fmla="*/ 928456 h 2082740"/>
                      <a:gd name="connsiteX5" fmla="*/ 356157 w 360280"/>
                      <a:gd name="connsiteY5" fmla="*/ 1985096 h 2082740"/>
                      <a:gd name="connsiteX6" fmla="*/ 158037 w 360280"/>
                      <a:gd name="connsiteY6" fmla="*/ 2035896 h 2082740"/>
                      <a:gd name="connsiteX7" fmla="*/ 51357 w 360280"/>
                      <a:gd name="connsiteY7" fmla="*/ 1985096 h 2082740"/>
                      <a:gd name="connsiteX8" fmla="*/ 557 w 360280"/>
                      <a:gd name="connsiteY8" fmla="*/ 1212936 h 2082740"/>
                      <a:gd name="connsiteX9" fmla="*/ 20877 w 360280"/>
                      <a:gd name="connsiteY9" fmla="*/ 461096 h 2082740"/>
                      <a:gd name="connsiteX10" fmla="*/ 71677 w 360280"/>
                      <a:gd name="connsiteY10" fmla="*/ 29296 h 2082740"/>
                      <a:gd name="connsiteX0" fmla="*/ 57230 w 360233"/>
                      <a:gd name="connsiteY0" fmla="*/ 66352 h 2054996"/>
                      <a:gd name="connsiteX1" fmla="*/ 229110 w 360233"/>
                      <a:gd name="connsiteY1" fmla="*/ 11712 h 2054996"/>
                      <a:gd name="connsiteX2" fmla="*/ 345950 w 360233"/>
                      <a:gd name="connsiteY2" fmla="*/ 16792 h 2054996"/>
                      <a:gd name="connsiteX3" fmla="*/ 329870 w 360233"/>
                      <a:gd name="connsiteY3" fmla="*/ 185912 h 2054996"/>
                      <a:gd name="connsiteX4" fmla="*/ 295150 w 360233"/>
                      <a:gd name="connsiteY4" fmla="*/ 900712 h 2054996"/>
                      <a:gd name="connsiteX5" fmla="*/ 356110 w 360233"/>
                      <a:gd name="connsiteY5" fmla="*/ 1957352 h 2054996"/>
                      <a:gd name="connsiteX6" fmla="*/ 157990 w 360233"/>
                      <a:gd name="connsiteY6" fmla="*/ 2008152 h 2054996"/>
                      <a:gd name="connsiteX7" fmla="*/ 51310 w 360233"/>
                      <a:gd name="connsiteY7" fmla="*/ 1957352 h 2054996"/>
                      <a:gd name="connsiteX8" fmla="*/ 510 w 360233"/>
                      <a:gd name="connsiteY8" fmla="*/ 1185192 h 2054996"/>
                      <a:gd name="connsiteX9" fmla="*/ 20830 w 360233"/>
                      <a:gd name="connsiteY9" fmla="*/ 433352 h 2054996"/>
                      <a:gd name="connsiteX10" fmla="*/ 57230 w 360233"/>
                      <a:gd name="connsiteY10" fmla="*/ 66352 h 2054996"/>
                      <a:gd name="connsiteX0" fmla="*/ 57230 w 360233"/>
                      <a:gd name="connsiteY0" fmla="*/ 68148 h 2056792"/>
                      <a:gd name="connsiteX1" fmla="*/ 149910 w 360233"/>
                      <a:gd name="connsiteY1" fmla="*/ 9908 h 2056792"/>
                      <a:gd name="connsiteX2" fmla="*/ 345950 w 360233"/>
                      <a:gd name="connsiteY2" fmla="*/ 18588 h 2056792"/>
                      <a:gd name="connsiteX3" fmla="*/ 329870 w 360233"/>
                      <a:gd name="connsiteY3" fmla="*/ 187708 h 2056792"/>
                      <a:gd name="connsiteX4" fmla="*/ 295150 w 360233"/>
                      <a:gd name="connsiteY4" fmla="*/ 902508 h 2056792"/>
                      <a:gd name="connsiteX5" fmla="*/ 356110 w 360233"/>
                      <a:gd name="connsiteY5" fmla="*/ 1959148 h 2056792"/>
                      <a:gd name="connsiteX6" fmla="*/ 157990 w 360233"/>
                      <a:gd name="connsiteY6" fmla="*/ 2009948 h 2056792"/>
                      <a:gd name="connsiteX7" fmla="*/ 51310 w 360233"/>
                      <a:gd name="connsiteY7" fmla="*/ 1959148 h 2056792"/>
                      <a:gd name="connsiteX8" fmla="*/ 510 w 360233"/>
                      <a:gd name="connsiteY8" fmla="*/ 1186988 h 2056792"/>
                      <a:gd name="connsiteX9" fmla="*/ 20830 w 360233"/>
                      <a:gd name="connsiteY9" fmla="*/ 435148 h 2056792"/>
                      <a:gd name="connsiteX10" fmla="*/ 57230 w 360233"/>
                      <a:gd name="connsiteY10" fmla="*/ 68148 h 2056792"/>
                      <a:gd name="connsiteX0" fmla="*/ 57230 w 360233"/>
                      <a:gd name="connsiteY0" fmla="*/ 62730 h 2051374"/>
                      <a:gd name="connsiteX1" fmla="*/ 149910 w 360233"/>
                      <a:gd name="connsiteY1" fmla="*/ 4490 h 2051374"/>
                      <a:gd name="connsiteX2" fmla="*/ 345950 w 360233"/>
                      <a:gd name="connsiteY2" fmla="*/ 23970 h 2051374"/>
                      <a:gd name="connsiteX3" fmla="*/ 329870 w 360233"/>
                      <a:gd name="connsiteY3" fmla="*/ 182290 h 2051374"/>
                      <a:gd name="connsiteX4" fmla="*/ 295150 w 360233"/>
                      <a:gd name="connsiteY4" fmla="*/ 897090 h 2051374"/>
                      <a:gd name="connsiteX5" fmla="*/ 356110 w 360233"/>
                      <a:gd name="connsiteY5" fmla="*/ 1953730 h 2051374"/>
                      <a:gd name="connsiteX6" fmla="*/ 157990 w 360233"/>
                      <a:gd name="connsiteY6" fmla="*/ 2004530 h 2051374"/>
                      <a:gd name="connsiteX7" fmla="*/ 51310 w 360233"/>
                      <a:gd name="connsiteY7" fmla="*/ 1953730 h 2051374"/>
                      <a:gd name="connsiteX8" fmla="*/ 510 w 360233"/>
                      <a:gd name="connsiteY8" fmla="*/ 1181570 h 2051374"/>
                      <a:gd name="connsiteX9" fmla="*/ 20830 w 360233"/>
                      <a:gd name="connsiteY9" fmla="*/ 429730 h 2051374"/>
                      <a:gd name="connsiteX10" fmla="*/ 57230 w 360233"/>
                      <a:gd name="connsiteY10" fmla="*/ 62730 h 2051374"/>
                      <a:gd name="connsiteX0" fmla="*/ 57230 w 360233"/>
                      <a:gd name="connsiteY0" fmla="*/ 65447 h 2054091"/>
                      <a:gd name="connsiteX1" fmla="*/ 113910 w 360233"/>
                      <a:gd name="connsiteY1" fmla="*/ 3607 h 2054091"/>
                      <a:gd name="connsiteX2" fmla="*/ 345950 w 360233"/>
                      <a:gd name="connsiteY2" fmla="*/ 26687 h 2054091"/>
                      <a:gd name="connsiteX3" fmla="*/ 329870 w 360233"/>
                      <a:gd name="connsiteY3" fmla="*/ 185007 h 2054091"/>
                      <a:gd name="connsiteX4" fmla="*/ 295150 w 360233"/>
                      <a:gd name="connsiteY4" fmla="*/ 899807 h 2054091"/>
                      <a:gd name="connsiteX5" fmla="*/ 356110 w 360233"/>
                      <a:gd name="connsiteY5" fmla="*/ 1956447 h 2054091"/>
                      <a:gd name="connsiteX6" fmla="*/ 157990 w 360233"/>
                      <a:gd name="connsiteY6" fmla="*/ 2007247 h 2054091"/>
                      <a:gd name="connsiteX7" fmla="*/ 51310 w 360233"/>
                      <a:gd name="connsiteY7" fmla="*/ 1956447 h 2054091"/>
                      <a:gd name="connsiteX8" fmla="*/ 510 w 360233"/>
                      <a:gd name="connsiteY8" fmla="*/ 1184287 h 2054091"/>
                      <a:gd name="connsiteX9" fmla="*/ 20830 w 360233"/>
                      <a:gd name="connsiteY9" fmla="*/ 432447 h 2054091"/>
                      <a:gd name="connsiteX10" fmla="*/ 57230 w 360233"/>
                      <a:gd name="connsiteY10" fmla="*/ 65447 h 2054091"/>
                      <a:gd name="connsiteX0" fmla="*/ 57230 w 359983"/>
                      <a:gd name="connsiteY0" fmla="*/ 65447 h 2041494"/>
                      <a:gd name="connsiteX1" fmla="*/ 113910 w 359983"/>
                      <a:gd name="connsiteY1" fmla="*/ 3607 h 2041494"/>
                      <a:gd name="connsiteX2" fmla="*/ 345950 w 359983"/>
                      <a:gd name="connsiteY2" fmla="*/ 26687 h 2041494"/>
                      <a:gd name="connsiteX3" fmla="*/ 329870 w 359983"/>
                      <a:gd name="connsiteY3" fmla="*/ 185007 h 2041494"/>
                      <a:gd name="connsiteX4" fmla="*/ 295150 w 359983"/>
                      <a:gd name="connsiteY4" fmla="*/ 899807 h 2041494"/>
                      <a:gd name="connsiteX5" fmla="*/ 348910 w 359983"/>
                      <a:gd name="connsiteY5" fmla="*/ 1826847 h 2041494"/>
                      <a:gd name="connsiteX6" fmla="*/ 157990 w 359983"/>
                      <a:gd name="connsiteY6" fmla="*/ 2007247 h 2041494"/>
                      <a:gd name="connsiteX7" fmla="*/ 51310 w 359983"/>
                      <a:gd name="connsiteY7" fmla="*/ 1956447 h 2041494"/>
                      <a:gd name="connsiteX8" fmla="*/ 510 w 359983"/>
                      <a:gd name="connsiteY8" fmla="*/ 1184287 h 2041494"/>
                      <a:gd name="connsiteX9" fmla="*/ 20830 w 359983"/>
                      <a:gd name="connsiteY9" fmla="*/ 432447 h 2041494"/>
                      <a:gd name="connsiteX10" fmla="*/ 57230 w 359983"/>
                      <a:gd name="connsiteY10" fmla="*/ 65447 h 2041494"/>
                      <a:gd name="connsiteX0" fmla="*/ 57230 w 359983"/>
                      <a:gd name="connsiteY0" fmla="*/ 65447 h 2045432"/>
                      <a:gd name="connsiteX1" fmla="*/ 113910 w 359983"/>
                      <a:gd name="connsiteY1" fmla="*/ 3607 h 2045432"/>
                      <a:gd name="connsiteX2" fmla="*/ 345950 w 359983"/>
                      <a:gd name="connsiteY2" fmla="*/ 26687 h 2045432"/>
                      <a:gd name="connsiteX3" fmla="*/ 329870 w 359983"/>
                      <a:gd name="connsiteY3" fmla="*/ 185007 h 2045432"/>
                      <a:gd name="connsiteX4" fmla="*/ 295150 w 359983"/>
                      <a:gd name="connsiteY4" fmla="*/ 899807 h 2045432"/>
                      <a:gd name="connsiteX5" fmla="*/ 348910 w 359983"/>
                      <a:gd name="connsiteY5" fmla="*/ 1826847 h 2045432"/>
                      <a:gd name="connsiteX6" fmla="*/ 287590 w 359983"/>
                      <a:gd name="connsiteY6" fmla="*/ 2014447 h 2045432"/>
                      <a:gd name="connsiteX7" fmla="*/ 51310 w 359983"/>
                      <a:gd name="connsiteY7" fmla="*/ 1956447 h 2045432"/>
                      <a:gd name="connsiteX8" fmla="*/ 510 w 359983"/>
                      <a:gd name="connsiteY8" fmla="*/ 1184287 h 2045432"/>
                      <a:gd name="connsiteX9" fmla="*/ 20830 w 359983"/>
                      <a:gd name="connsiteY9" fmla="*/ 432447 h 2045432"/>
                      <a:gd name="connsiteX10" fmla="*/ 57230 w 359983"/>
                      <a:gd name="connsiteY10" fmla="*/ 65447 h 2045432"/>
                      <a:gd name="connsiteX0" fmla="*/ 57230 w 359983"/>
                      <a:gd name="connsiteY0" fmla="*/ 65447 h 2049592"/>
                      <a:gd name="connsiteX1" fmla="*/ 113910 w 359983"/>
                      <a:gd name="connsiteY1" fmla="*/ 3607 h 2049592"/>
                      <a:gd name="connsiteX2" fmla="*/ 345950 w 359983"/>
                      <a:gd name="connsiteY2" fmla="*/ 26687 h 2049592"/>
                      <a:gd name="connsiteX3" fmla="*/ 329870 w 359983"/>
                      <a:gd name="connsiteY3" fmla="*/ 185007 h 2049592"/>
                      <a:gd name="connsiteX4" fmla="*/ 295150 w 359983"/>
                      <a:gd name="connsiteY4" fmla="*/ 899807 h 2049592"/>
                      <a:gd name="connsiteX5" fmla="*/ 348910 w 359983"/>
                      <a:gd name="connsiteY5" fmla="*/ 1826847 h 2049592"/>
                      <a:gd name="connsiteX6" fmla="*/ 287590 w 359983"/>
                      <a:gd name="connsiteY6" fmla="*/ 2014447 h 2049592"/>
                      <a:gd name="connsiteX7" fmla="*/ 51310 w 359983"/>
                      <a:gd name="connsiteY7" fmla="*/ 1963647 h 2049592"/>
                      <a:gd name="connsiteX8" fmla="*/ 510 w 359983"/>
                      <a:gd name="connsiteY8" fmla="*/ 1184287 h 2049592"/>
                      <a:gd name="connsiteX9" fmla="*/ 20830 w 359983"/>
                      <a:gd name="connsiteY9" fmla="*/ 432447 h 2049592"/>
                      <a:gd name="connsiteX10" fmla="*/ 57230 w 359983"/>
                      <a:gd name="connsiteY10" fmla="*/ 65447 h 2049592"/>
                      <a:gd name="connsiteX0" fmla="*/ 57230 w 359983"/>
                      <a:gd name="connsiteY0" fmla="*/ 65447 h 2037738"/>
                      <a:gd name="connsiteX1" fmla="*/ 113910 w 359983"/>
                      <a:gd name="connsiteY1" fmla="*/ 3607 h 2037738"/>
                      <a:gd name="connsiteX2" fmla="*/ 345950 w 359983"/>
                      <a:gd name="connsiteY2" fmla="*/ 26687 h 2037738"/>
                      <a:gd name="connsiteX3" fmla="*/ 329870 w 359983"/>
                      <a:gd name="connsiteY3" fmla="*/ 185007 h 2037738"/>
                      <a:gd name="connsiteX4" fmla="*/ 295150 w 359983"/>
                      <a:gd name="connsiteY4" fmla="*/ 899807 h 2037738"/>
                      <a:gd name="connsiteX5" fmla="*/ 348910 w 359983"/>
                      <a:gd name="connsiteY5" fmla="*/ 1826847 h 2037738"/>
                      <a:gd name="connsiteX6" fmla="*/ 287590 w 359983"/>
                      <a:gd name="connsiteY6" fmla="*/ 2014447 h 2037738"/>
                      <a:gd name="connsiteX7" fmla="*/ 47710 w 359983"/>
                      <a:gd name="connsiteY7" fmla="*/ 1942047 h 2037738"/>
                      <a:gd name="connsiteX8" fmla="*/ 510 w 359983"/>
                      <a:gd name="connsiteY8" fmla="*/ 1184287 h 2037738"/>
                      <a:gd name="connsiteX9" fmla="*/ 20830 w 359983"/>
                      <a:gd name="connsiteY9" fmla="*/ 432447 h 2037738"/>
                      <a:gd name="connsiteX10" fmla="*/ 57230 w 359983"/>
                      <a:gd name="connsiteY10" fmla="*/ 65447 h 2037738"/>
                      <a:gd name="connsiteX0" fmla="*/ 57230 w 359983"/>
                      <a:gd name="connsiteY0" fmla="*/ 65447 h 2042325"/>
                      <a:gd name="connsiteX1" fmla="*/ 113910 w 359983"/>
                      <a:gd name="connsiteY1" fmla="*/ 3607 h 2042325"/>
                      <a:gd name="connsiteX2" fmla="*/ 345950 w 359983"/>
                      <a:gd name="connsiteY2" fmla="*/ 26687 h 2042325"/>
                      <a:gd name="connsiteX3" fmla="*/ 329870 w 359983"/>
                      <a:gd name="connsiteY3" fmla="*/ 185007 h 2042325"/>
                      <a:gd name="connsiteX4" fmla="*/ 295150 w 359983"/>
                      <a:gd name="connsiteY4" fmla="*/ 899807 h 2042325"/>
                      <a:gd name="connsiteX5" fmla="*/ 348910 w 359983"/>
                      <a:gd name="connsiteY5" fmla="*/ 1826847 h 2042325"/>
                      <a:gd name="connsiteX6" fmla="*/ 309190 w 359983"/>
                      <a:gd name="connsiteY6" fmla="*/ 2021647 h 2042325"/>
                      <a:gd name="connsiteX7" fmla="*/ 47710 w 359983"/>
                      <a:gd name="connsiteY7" fmla="*/ 1942047 h 2042325"/>
                      <a:gd name="connsiteX8" fmla="*/ 510 w 359983"/>
                      <a:gd name="connsiteY8" fmla="*/ 1184287 h 2042325"/>
                      <a:gd name="connsiteX9" fmla="*/ 20830 w 359983"/>
                      <a:gd name="connsiteY9" fmla="*/ 432447 h 2042325"/>
                      <a:gd name="connsiteX10" fmla="*/ 57230 w 359983"/>
                      <a:gd name="connsiteY10" fmla="*/ 65447 h 2042325"/>
                      <a:gd name="connsiteX0" fmla="*/ 57230 w 359414"/>
                      <a:gd name="connsiteY0" fmla="*/ 65447 h 2042325"/>
                      <a:gd name="connsiteX1" fmla="*/ 113910 w 359414"/>
                      <a:gd name="connsiteY1" fmla="*/ 3607 h 2042325"/>
                      <a:gd name="connsiteX2" fmla="*/ 345950 w 359414"/>
                      <a:gd name="connsiteY2" fmla="*/ 26687 h 2042325"/>
                      <a:gd name="connsiteX3" fmla="*/ 329870 w 359414"/>
                      <a:gd name="connsiteY3" fmla="*/ 185007 h 2042325"/>
                      <a:gd name="connsiteX4" fmla="*/ 315470 w 359414"/>
                      <a:gd name="connsiteY4" fmla="*/ 904887 h 2042325"/>
                      <a:gd name="connsiteX5" fmla="*/ 348910 w 359414"/>
                      <a:gd name="connsiteY5" fmla="*/ 1826847 h 2042325"/>
                      <a:gd name="connsiteX6" fmla="*/ 309190 w 359414"/>
                      <a:gd name="connsiteY6" fmla="*/ 2021647 h 2042325"/>
                      <a:gd name="connsiteX7" fmla="*/ 47710 w 359414"/>
                      <a:gd name="connsiteY7" fmla="*/ 1942047 h 2042325"/>
                      <a:gd name="connsiteX8" fmla="*/ 510 w 359414"/>
                      <a:gd name="connsiteY8" fmla="*/ 1184287 h 2042325"/>
                      <a:gd name="connsiteX9" fmla="*/ 20830 w 359414"/>
                      <a:gd name="connsiteY9" fmla="*/ 432447 h 2042325"/>
                      <a:gd name="connsiteX10" fmla="*/ 57230 w 359414"/>
                      <a:gd name="connsiteY10" fmla="*/ 65447 h 2042325"/>
                      <a:gd name="connsiteX0" fmla="*/ 57230 w 372638"/>
                      <a:gd name="connsiteY0" fmla="*/ 69809 h 2046687"/>
                      <a:gd name="connsiteX1" fmla="*/ 113910 w 372638"/>
                      <a:gd name="connsiteY1" fmla="*/ 7969 h 2046687"/>
                      <a:gd name="connsiteX2" fmla="*/ 361190 w 372638"/>
                      <a:gd name="connsiteY2" fmla="*/ 20889 h 2046687"/>
                      <a:gd name="connsiteX3" fmla="*/ 329870 w 372638"/>
                      <a:gd name="connsiteY3" fmla="*/ 189369 h 2046687"/>
                      <a:gd name="connsiteX4" fmla="*/ 315470 w 372638"/>
                      <a:gd name="connsiteY4" fmla="*/ 909249 h 2046687"/>
                      <a:gd name="connsiteX5" fmla="*/ 348910 w 372638"/>
                      <a:gd name="connsiteY5" fmla="*/ 1831209 h 2046687"/>
                      <a:gd name="connsiteX6" fmla="*/ 309190 w 372638"/>
                      <a:gd name="connsiteY6" fmla="*/ 2026009 h 2046687"/>
                      <a:gd name="connsiteX7" fmla="*/ 47710 w 372638"/>
                      <a:gd name="connsiteY7" fmla="*/ 1946409 h 2046687"/>
                      <a:gd name="connsiteX8" fmla="*/ 510 w 372638"/>
                      <a:gd name="connsiteY8" fmla="*/ 1188649 h 2046687"/>
                      <a:gd name="connsiteX9" fmla="*/ 20830 w 372638"/>
                      <a:gd name="connsiteY9" fmla="*/ 436809 h 2046687"/>
                      <a:gd name="connsiteX10" fmla="*/ 57230 w 372638"/>
                      <a:gd name="connsiteY10" fmla="*/ 69809 h 2046687"/>
                      <a:gd name="connsiteX0" fmla="*/ 57230 w 373707"/>
                      <a:gd name="connsiteY0" fmla="*/ 70112 h 2046990"/>
                      <a:gd name="connsiteX1" fmla="*/ 113910 w 373707"/>
                      <a:gd name="connsiteY1" fmla="*/ 8272 h 2046990"/>
                      <a:gd name="connsiteX2" fmla="*/ 361190 w 373707"/>
                      <a:gd name="connsiteY2" fmla="*/ 21192 h 2046990"/>
                      <a:gd name="connsiteX3" fmla="*/ 334950 w 373707"/>
                      <a:gd name="connsiteY3" fmla="*/ 194752 h 2046990"/>
                      <a:gd name="connsiteX4" fmla="*/ 315470 w 373707"/>
                      <a:gd name="connsiteY4" fmla="*/ 909552 h 2046990"/>
                      <a:gd name="connsiteX5" fmla="*/ 348910 w 373707"/>
                      <a:gd name="connsiteY5" fmla="*/ 1831512 h 2046990"/>
                      <a:gd name="connsiteX6" fmla="*/ 309190 w 373707"/>
                      <a:gd name="connsiteY6" fmla="*/ 2026312 h 2046990"/>
                      <a:gd name="connsiteX7" fmla="*/ 47710 w 373707"/>
                      <a:gd name="connsiteY7" fmla="*/ 1946712 h 2046990"/>
                      <a:gd name="connsiteX8" fmla="*/ 510 w 373707"/>
                      <a:gd name="connsiteY8" fmla="*/ 1188952 h 2046990"/>
                      <a:gd name="connsiteX9" fmla="*/ 20830 w 373707"/>
                      <a:gd name="connsiteY9" fmla="*/ 437112 h 2046990"/>
                      <a:gd name="connsiteX10" fmla="*/ 57230 w 373707"/>
                      <a:gd name="connsiteY10" fmla="*/ 70112 h 20469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3707" h="2046990">
                        <a:moveTo>
                          <a:pt x="57230" y="70112"/>
                        </a:moveTo>
                        <a:cubicBezTo>
                          <a:pt x="72743" y="-1361"/>
                          <a:pt x="63250" y="16425"/>
                          <a:pt x="113910" y="8272"/>
                        </a:cubicBezTo>
                        <a:cubicBezTo>
                          <a:pt x="164570" y="119"/>
                          <a:pt x="324350" y="-9888"/>
                          <a:pt x="361190" y="21192"/>
                        </a:cubicBezTo>
                        <a:cubicBezTo>
                          <a:pt x="398030" y="52272"/>
                          <a:pt x="342570" y="46692"/>
                          <a:pt x="334950" y="194752"/>
                        </a:cubicBezTo>
                        <a:cubicBezTo>
                          <a:pt x="327330" y="342812"/>
                          <a:pt x="313143" y="636759"/>
                          <a:pt x="315470" y="909552"/>
                        </a:cubicBezTo>
                        <a:cubicBezTo>
                          <a:pt x="317797" y="1182345"/>
                          <a:pt x="349957" y="1645385"/>
                          <a:pt x="348910" y="1831512"/>
                        </a:cubicBezTo>
                        <a:cubicBezTo>
                          <a:pt x="347863" y="2017639"/>
                          <a:pt x="359390" y="2007112"/>
                          <a:pt x="309190" y="2026312"/>
                        </a:cubicBezTo>
                        <a:cubicBezTo>
                          <a:pt x="258990" y="2045512"/>
                          <a:pt x="99157" y="2086272"/>
                          <a:pt x="47710" y="1946712"/>
                        </a:cubicBezTo>
                        <a:cubicBezTo>
                          <a:pt x="-3737" y="1807152"/>
                          <a:pt x="3897" y="1450572"/>
                          <a:pt x="510" y="1188952"/>
                        </a:cubicBezTo>
                        <a:cubicBezTo>
                          <a:pt x="-2877" y="927332"/>
                          <a:pt x="11377" y="623585"/>
                          <a:pt x="20830" y="437112"/>
                        </a:cubicBezTo>
                        <a:cubicBezTo>
                          <a:pt x="30283" y="250639"/>
                          <a:pt x="41717" y="141585"/>
                          <a:pt x="57230" y="7011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DFDA9AC7-393E-4400-B101-643FEAF98286}"/>
                      </a:ext>
                    </a:extLst>
                  </p:cNvPr>
                  <p:cNvSpPr/>
                  <p:nvPr/>
                </p:nvSpPr>
                <p:spPr>
                  <a:xfrm>
                    <a:off x="1250949" y="4257854"/>
                    <a:ext cx="101600" cy="2046990"/>
                  </a:xfrm>
                  <a:custGeom>
                    <a:avLst/>
                    <a:gdLst>
                      <a:gd name="connsiteX0" fmla="*/ 71677 w 349327"/>
                      <a:gd name="connsiteY0" fmla="*/ 29296 h 2176553"/>
                      <a:gd name="connsiteX1" fmla="*/ 229157 w 349327"/>
                      <a:gd name="connsiteY1" fmla="*/ 39456 h 2176553"/>
                      <a:gd name="connsiteX2" fmla="*/ 345997 w 349327"/>
                      <a:gd name="connsiteY2" fmla="*/ 44536 h 2176553"/>
                      <a:gd name="connsiteX3" fmla="*/ 315517 w 349327"/>
                      <a:gd name="connsiteY3" fmla="*/ 217256 h 2176553"/>
                      <a:gd name="connsiteX4" fmla="*/ 295197 w 349327"/>
                      <a:gd name="connsiteY4" fmla="*/ 928456 h 2176553"/>
                      <a:gd name="connsiteX5" fmla="*/ 340917 w 349327"/>
                      <a:gd name="connsiteY5" fmla="*/ 2076536 h 2176553"/>
                      <a:gd name="connsiteX6" fmla="*/ 163117 w 349327"/>
                      <a:gd name="connsiteY6" fmla="*/ 2112096 h 2176553"/>
                      <a:gd name="connsiteX7" fmla="*/ 41197 w 349327"/>
                      <a:gd name="connsiteY7" fmla="*/ 2030816 h 2176553"/>
                      <a:gd name="connsiteX8" fmla="*/ 557 w 349327"/>
                      <a:gd name="connsiteY8" fmla="*/ 1212936 h 2176553"/>
                      <a:gd name="connsiteX9" fmla="*/ 20877 w 349327"/>
                      <a:gd name="connsiteY9" fmla="*/ 461096 h 2176553"/>
                      <a:gd name="connsiteX10" fmla="*/ 71677 w 349327"/>
                      <a:gd name="connsiteY10" fmla="*/ 29296 h 2176553"/>
                      <a:gd name="connsiteX0" fmla="*/ 71677 w 349327"/>
                      <a:gd name="connsiteY0" fmla="*/ 29296 h 2146406"/>
                      <a:gd name="connsiteX1" fmla="*/ 229157 w 349327"/>
                      <a:gd name="connsiteY1" fmla="*/ 39456 h 2146406"/>
                      <a:gd name="connsiteX2" fmla="*/ 345997 w 349327"/>
                      <a:gd name="connsiteY2" fmla="*/ 44536 h 2146406"/>
                      <a:gd name="connsiteX3" fmla="*/ 315517 w 349327"/>
                      <a:gd name="connsiteY3" fmla="*/ 217256 h 2146406"/>
                      <a:gd name="connsiteX4" fmla="*/ 295197 w 349327"/>
                      <a:gd name="connsiteY4" fmla="*/ 928456 h 2146406"/>
                      <a:gd name="connsiteX5" fmla="*/ 340917 w 349327"/>
                      <a:gd name="connsiteY5" fmla="*/ 2076536 h 2146406"/>
                      <a:gd name="connsiteX6" fmla="*/ 163117 w 349327"/>
                      <a:gd name="connsiteY6" fmla="*/ 2020656 h 2146406"/>
                      <a:gd name="connsiteX7" fmla="*/ 41197 w 349327"/>
                      <a:gd name="connsiteY7" fmla="*/ 2030816 h 2146406"/>
                      <a:gd name="connsiteX8" fmla="*/ 557 w 349327"/>
                      <a:gd name="connsiteY8" fmla="*/ 1212936 h 2146406"/>
                      <a:gd name="connsiteX9" fmla="*/ 20877 w 349327"/>
                      <a:gd name="connsiteY9" fmla="*/ 461096 h 2146406"/>
                      <a:gd name="connsiteX10" fmla="*/ 71677 w 349327"/>
                      <a:gd name="connsiteY10" fmla="*/ 29296 h 2146406"/>
                      <a:gd name="connsiteX0" fmla="*/ 71677 w 360135"/>
                      <a:gd name="connsiteY0" fmla="*/ 29296 h 2089727"/>
                      <a:gd name="connsiteX1" fmla="*/ 229157 w 360135"/>
                      <a:gd name="connsiteY1" fmla="*/ 39456 h 2089727"/>
                      <a:gd name="connsiteX2" fmla="*/ 345997 w 360135"/>
                      <a:gd name="connsiteY2" fmla="*/ 44536 h 2089727"/>
                      <a:gd name="connsiteX3" fmla="*/ 315517 w 360135"/>
                      <a:gd name="connsiteY3" fmla="*/ 217256 h 2089727"/>
                      <a:gd name="connsiteX4" fmla="*/ 295197 w 360135"/>
                      <a:gd name="connsiteY4" fmla="*/ 928456 h 2089727"/>
                      <a:gd name="connsiteX5" fmla="*/ 356157 w 360135"/>
                      <a:gd name="connsiteY5" fmla="*/ 1985096 h 2089727"/>
                      <a:gd name="connsiteX6" fmla="*/ 163117 w 360135"/>
                      <a:gd name="connsiteY6" fmla="*/ 2020656 h 2089727"/>
                      <a:gd name="connsiteX7" fmla="*/ 41197 w 360135"/>
                      <a:gd name="connsiteY7" fmla="*/ 2030816 h 2089727"/>
                      <a:gd name="connsiteX8" fmla="*/ 557 w 360135"/>
                      <a:gd name="connsiteY8" fmla="*/ 1212936 h 2089727"/>
                      <a:gd name="connsiteX9" fmla="*/ 20877 w 360135"/>
                      <a:gd name="connsiteY9" fmla="*/ 461096 h 2089727"/>
                      <a:gd name="connsiteX10" fmla="*/ 71677 w 360135"/>
                      <a:gd name="connsiteY10" fmla="*/ 29296 h 2089727"/>
                      <a:gd name="connsiteX0" fmla="*/ 71677 w 360135"/>
                      <a:gd name="connsiteY0" fmla="*/ 29296 h 2077532"/>
                      <a:gd name="connsiteX1" fmla="*/ 229157 w 360135"/>
                      <a:gd name="connsiteY1" fmla="*/ 39456 h 2077532"/>
                      <a:gd name="connsiteX2" fmla="*/ 345997 w 360135"/>
                      <a:gd name="connsiteY2" fmla="*/ 44536 h 2077532"/>
                      <a:gd name="connsiteX3" fmla="*/ 315517 w 360135"/>
                      <a:gd name="connsiteY3" fmla="*/ 217256 h 2077532"/>
                      <a:gd name="connsiteX4" fmla="*/ 295197 w 360135"/>
                      <a:gd name="connsiteY4" fmla="*/ 928456 h 2077532"/>
                      <a:gd name="connsiteX5" fmla="*/ 356157 w 360135"/>
                      <a:gd name="connsiteY5" fmla="*/ 1985096 h 2077532"/>
                      <a:gd name="connsiteX6" fmla="*/ 163117 w 360135"/>
                      <a:gd name="connsiteY6" fmla="*/ 2020656 h 2077532"/>
                      <a:gd name="connsiteX7" fmla="*/ 46277 w 360135"/>
                      <a:gd name="connsiteY7" fmla="*/ 1959696 h 2077532"/>
                      <a:gd name="connsiteX8" fmla="*/ 557 w 360135"/>
                      <a:gd name="connsiteY8" fmla="*/ 1212936 h 2077532"/>
                      <a:gd name="connsiteX9" fmla="*/ 20877 w 360135"/>
                      <a:gd name="connsiteY9" fmla="*/ 461096 h 2077532"/>
                      <a:gd name="connsiteX10" fmla="*/ 71677 w 360135"/>
                      <a:gd name="connsiteY10" fmla="*/ 29296 h 2077532"/>
                      <a:gd name="connsiteX0" fmla="*/ 71677 w 360381"/>
                      <a:gd name="connsiteY0" fmla="*/ 29296 h 2084003"/>
                      <a:gd name="connsiteX1" fmla="*/ 229157 w 360381"/>
                      <a:gd name="connsiteY1" fmla="*/ 39456 h 2084003"/>
                      <a:gd name="connsiteX2" fmla="*/ 345997 w 360381"/>
                      <a:gd name="connsiteY2" fmla="*/ 44536 h 2084003"/>
                      <a:gd name="connsiteX3" fmla="*/ 315517 w 360381"/>
                      <a:gd name="connsiteY3" fmla="*/ 217256 h 2084003"/>
                      <a:gd name="connsiteX4" fmla="*/ 295197 w 360381"/>
                      <a:gd name="connsiteY4" fmla="*/ 928456 h 2084003"/>
                      <a:gd name="connsiteX5" fmla="*/ 356157 w 360381"/>
                      <a:gd name="connsiteY5" fmla="*/ 1985096 h 2084003"/>
                      <a:gd name="connsiteX6" fmla="*/ 158037 w 360381"/>
                      <a:gd name="connsiteY6" fmla="*/ 2035896 h 2084003"/>
                      <a:gd name="connsiteX7" fmla="*/ 46277 w 360381"/>
                      <a:gd name="connsiteY7" fmla="*/ 1959696 h 2084003"/>
                      <a:gd name="connsiteX8" fmla="*/ 557 w 360381"/>
                      <a:gd name="connsiteY8" fmla="*/ 1212936 h 2084003"/>
                      <a:gd name="connsiteX9" fmla="*/ 20877 w 360381"/>
                      <a:gd name="connsiteY9" fmla="*/ 461096 h 2084003"/>
                      <a:gd name="connsiteX10" fmla="*/ 71677 w 360381"/>
                      <a:gd name="connsiteY10" fmla="*/ 29296 h 2084003"/>
                      <a:gd name="connsiteX0" fmla="*/ 71677 w 360381"/>
                      <a:gd name="connsiteY0" fmla="*/ 29296 h 2082740"/>
                      <a:gd name="connsiteX1" fmla="*/ 229157 w 360381"/>
                      <a:gd name="connsiteY1" fmla="*/ 39456 h 2082740"/>
                      <a:gd name="connsiteX2" fmla="*/ 345997 w 360381"/>
                      <a:gd name="connsiteY2" fmla="*/ 44536 h 2082740"/>
                      <a:gd name="connsiteX3" fmla="*/ 315517 w 360381"/>
                      <a:gd name="connsiteY3" fmla="*/ 217256 h 2082740"/>
                      <a:gd name="connsiteX4" fmla="*/ 295197 w 360381"/>
                      <a:gd name="connsiteY4" fmla="*/ 928456 h 2082740"/>
                      <a:gd name="connsiteX5" fmla="*/ 356157 w 360381"/>
                      <a:gd name="connsiteY5" fmla="*/ 1985096 h 2082740"/>
                      <a:gd name="connsiteX6" fmla="*/ 158037 w 360381"/>
                      <a:gd name="connsiteY6" fmla="*/ 2035896 h 2082740"/>
                      <a:gd name="connsiteX7" fmla="*/ 51357 w 360381"/>
                      <a:gd name="connsiteY7" fmla="*/ 1985096 h 2082740"/>
                      <a:gd name="connsiteX8" fmla="*/ 557 w 360381"/>
                      <a:gd name="connsiteY8" fmla="*/ 1212936 h 2082740"/>
                      <a:gd name="connsiteX9" fmla="*/ 20877 w 360381"/>
                      <a:gd name="connsiteY9" fmla="*/ 461096 h 2082740"/>
                      <a:gd name="connsiteX10" fmla="*/ 71677 w 360381"/>
                      <a:gd name="connsiteY10" fmla="*/ 29296 h 2082740"/>
                      <a:gd name="connsiteX0" fmla="*/ 71677 w 360280"/>
                      <a:gd name="connsiteY0" fmla="*/ 29296 h 2082740"/>
                      <a:gd name="connsiteX1" fmla="*/ 229157 w 360280"/>
                      <a:gd name="connsiteY1" fmla="*/ 39456 h 2082740"/>
                      <a:gd name="connsiteX2" fmla="*/ 345997 w 360280"/>
                      <a:gd name="connsiteY2" fmla="*/ 44536 h 2082740"/>
                      <a:gd name="connsiteX3" fmla="*/ 329917 w 360280"/>
                      <a:gd name="connsiteY3" fmla="*/ 213656 h 2082740"/>
                      <a:gd name="connsiteX4" fmla="*/ 295197 w 360280"/>
                      <a:gd name="connsiteY4" fmla="*/ 928456 h 2082740"/>
                      <a:gd name="connsiteX5" fmla="*/ 356157 w 360280"/>
                      <a:gd name="connsiteY5" fmla="*/ 1985096 h 2082740"/>
                      <a:gd name="connsiteX6" fmla="*/ 158037 w 360280"/>
                      <a:gd name="connsiteY6" fmla="*/ 2035896 h 2082740"/>
                      <a:gd name="connsiteX7" fmla="*/ 51357 w 360280"/>
                      <a:gd name="connsiteY7" fmla="*/ 1985096 h 2082740"/>
                      <a:gd name="connsiteX8" fmla="*/ 557 w 360280"/>
                      <a:gd name="connsiteY8" fmla="*/ 1212936 h 2082740"/>
                      <a:gd name="connsiteX9" fmla="*/ 20877 w 360280"/>
                      <a:gd name="connsiteY9" fmla="*/ 461096 h 2082740"/>
                      <a:gd name="connsiteX10" fmla="*/ 71677 w 360280"/>
                      <a:gd name="connsiteY10" fmla="*/ 29296 h 2082740"/>
                      <a:gd name="connsiteX0" fmla="*/ 57230 w 360233"/>
                      <a:gd name="connsiteY0" fmla="*/ 66352 h 2054996"/>
                      <a:gd name="connsiteX1" fmla="*/ 229110 w 360233"/>
                      <a:gd name="connsiteY1" fmla="*/ 11712 h 2054996"/>
                      <a:gd name="connsiteX2" fmla="*/ 345950 w 360233"/>
                      <a:gd name="connsiteY2" fmla="*/ 16792 h 2054996"/>
                      <a:gd name="connsiteX3" fmla="*/ 329870 w 360233"/>
                      <a:gd name="connsiteY3" fmla="*/ 185912 h 2054996"/>
                      <a:gd name="connsiteX4" fmla="*/ 295150 w 360233"/>
                      <a:gd name="connsiteY4" fmla="*/ 900712 h 2054996"/>
                      <a:gd name="connsiteX5" fmla="*/ 356110 w 360233"/>
                      <a:gd name="connsiteY5" fmla="*/ 1957352 h 2054996"/>
                      <a:gd name="connsiteX6" fmla="*/ 157990 w 360233"/>
                      <a:gd name="connsiteY6" fmla="*/ 2008152 h 2054996"/>
                      <a:gd name="connsiteX7" fmla="*/ 51310 w 360233"/>
                      <a:gd name="connsiteY7" fmla="*/ 1957352 h 2054996"/>
                      <a:gd name="connsiteX8" fmla="*/ 510 w 360233"/>
                      <a:gd name="connsiteY8" fmla="*/ 1185192 h 2054996"/>
                      <a:gd name="connsiteX9" fmla="*/ 20830 w 360233"/>
                      <a:gd name="connsiteY9" fmla="*/ 433352 h 2054996"/>
                      <a:gd name="connsiteX10" fmla="*/ 57230 w 360233"/>
                      <a:gd name="connsiteY10" fmla="*/ 66352 h 2054996"/>
                      <a:gd name="connsiteX0" fmla="*/ 57230 w 360233"/>
                      <a:gd name="connsiteY0" fmla="*/ 68148 h 2056792"/>
                      <a:gd name="connsiteX1" fmla="*/ 149910 w 360233"/>
                      <a:gd name="connsiteY1" fmla="*/ 9908 h 2056792"/>
                      <a:gd name="connsiteX2" fmla="*/ 345950 w 360233"/>
                      <a:gd name="connsiteY2" fmla="*/ 18588 h 2056792"/>
                      <a:gd name="connsiteX3" fmla="*/ 329870 w 360233"/>
                      <a:gd name="connsiteY3" fmla="*/ 187708 h 2056792"/>
                      <a:gd name="connsiteX4" fmla="*/ 295150 w 360233"/>
                      <a:gd name="connsiteY4" fmla="*/ 902508 h 2056792"/>
                      <a:gd name="connsiteX5" fmla="*/ 356110 w 360233"/>
                      <a:gd name="connsiteY5" fmla="*/ 1959148 h 2056792"/>
                      <a:gd name="connsiteX6" fmla="*/ 157990 w 360233"/>
                      <a:gd name="connsiteY6" fmla="*/ 2009948 h 2056792"/>
                      <a:gd name="connsiteX7" fmla="*/ 51310 w 360233"/>
                      <a:gd name="connsiteY7" fmla="*/ 1959148 h 2056792"/>
                      <a:gd name="connsiteX8" fmla="*/ 510 w 360233"/>
                      <a:gd name="connsiteY8" fmla="*/ 1186988 h 2056792"/>
                      <a:gd name="connsiteX9" fmla="*/ 20830 w 360233"/>
                      <a:gd name="connsiteY9" fmla="*/ 435148 h 2056792"/>
                      <a:gd name="connsiteX10" fmla="*/ 57230 w 360233"/>
                      <a:gd name="connsiteY10" fmla="*/ 68148 h 2056792"/>
                      <a:gd name="connsiteX0" fmla="*/ 57230 w 360233"/>
                      <a:gd name="connsiteY0" fmla="*/ 62730 h 2051374"/>
                      <a:gd name="connsiteX1" fmla="*/ 149910 w 360233"/>
                      <a:gd name="connsiteY1" fmla="*/ 4490 h 2051374"/>
                      <a:gd name="connsiteX2" fmla="*/ 345950 w 360233"/>
                      <a:gd name="connsiteY2" fmla="*/ 23970 h 2051374"/>
                      <a:gd name="connsiteX3" fmla="*/ 329870 w 360233"/>
                      <a:gd name="connsiteY3" fmla="*/ 182290 h 2051374"/>
                      <a:gd name="connsiteX4" fmla="*/ 295150 w 360233"/>
                      <a:gd name="connsiteY4" fmla="*/ 897090 h 2051374"/>
                      <a:gd name="connsiteX5" fmla="*/ 356110 w 360233"/>
                      <a:gd name="connsiteY5" fmla="*/ 1953730 h 2051374"/>
                      <a:gd name="connsiteX6" fmla="*/ 157990 w 360233"/>
                      <a:gd name="connsiteY6" fmla="*/ 2004530 h 2051374"/>
                      <a:gd name="connsiteX7" fmla="*/ 51310 w 360233"/>
                      <a:gd name="connsiteY7" fmla="*/ 1953730 h 2051374"/>
                      <a:gd name="connsiteX8" fmla="*/ 510 w 360233"/>
                      <a:gd name="connsiteY8" fmla="*/ 1181570 h 2051374"/>
                      <a:gd name="connsiteX9" fmla="*/ 20830 w 360233"/>
                      <a:gd name="connsiteY9" fmla="*/ 429730 h 2051374"/>
                      <a:gd name="connsiteX10" fmla="*/ 57230 w 360233"/>
                      <a:gd name="connsiteY10" fmla="*/ 62730 h 2051374"/>
                      <a:gd name="connsiteX0" fmla="*/ 57230 w 360233"/>
                      <a:gd name="connsiteY0" fmla="*/ 65447 h 2054091"/>
                      <a:gd name="connsiteX1" fmla="*/ 113910 w 360233"/>
                      <a:gd name="connsiteY1" fmla="*/ 3607 h 2054091"/>
                      <a:gd name="connsiteX2" fmla="*/ 345950 w 360233"/>
                      <a:gd name="connsiteY2" fmla="*/ 26687 h 2054091"/>
                      <a:gd name="connsiteX3" fmla="*/ 329870 w 360233"/>
                      <a:gd name="connsiteY3" fmla="*/ 185007 h 2054091"/>
                      <a:gd name="connsiteX4" fmla="*/ 295150 w 360233"/>
                      <a:gd name="connsiteY4" fmla="*/ 899807 h 2054091"/>
                      <a:gd name="connsiteX5" fmla="*/ 356110 w 360233"/>
                      <a:gd name="connsiteY5" fmla="*/ 1956447 h 2054091"/>
                      <a:gd name="connsiteX6" fmla="*/ 157990 w 360233"/>
                      <a:gd name="connsiteY6" fmla="*/ 2007247 h 2054091"/>
                      <a:gd name="connsiteX7" fmla="*/ 51310 w 360233"/>
                      <a:gd name="connsiteY7" fmla="*/ 1956447 h 2054091"/>
                      <a:gd name="connsiteX8" fmla="*/ 510 w 360233"/>
                      <a:gd name="connsiteY8" fmla="*/ 1184287 h 2054091"/>
                      <a:gd name="connsiteX9" fmla="*/ 20830 w 360233"/>
                      <a:gd name="connsiteY9" fmla="*/ 432447 h 2054091"/>
                      <a:gd name="connsiteX10" fmla="*/ 57230 w 360233"/>
                      <a:gd name="connsiteY10" fmla="*/ 65447 h 2054091"/>
                      <a:gd name="connsiteX0" fmla="*/ 57230 w 359983"/>
                      <a:gd name="connsiteY0" fmla="*/ 65447 h 2041494"/>
                      <a:gd name="connsiteX1" fmla="*/ 113910 w 359983"/>
                      <a:gd name="connsiteY1" fmla="*/ 3607 h 2041494"/>
                      <a:gd name="connsiteX2" fmla="*/ 345950 w 359983"/>
                      <a:gd name="connsiteY2" fmla="*/ 26687 h 2041494"/>
                      <a:gd name="connsiteX3" fmla="*/ 329870 w 359983"/>
                      <a:gd name="connsiteY3" fmla="*/ 185007 h 2041494"/>
                      <a:gd name="connsiteX4" fmla="*/ 295150 w 359983"/>
                      <a:gd name="connsiteY4" fmla="*/ 899807 h 2041494"/>
                      <a:gd name="connsiteX5" fmla="*/ 348910 w 359983"/>
                      <a:gd name="connsiteY5" fmla="*/ 1826847 h 2041494"/>
                      <a:gd name="connsiteX6" fmla="*/ 157990 w 359983"/>
                      <a:gd name="connsiteY6" fmla="*/ 2007247 h 2041494"/>
                      <a:gd name="connsiteX7" fmla="*/ 51310 w 359983"/>
                      <a:gd name="connsiteY7" fmla="*/ 1956447 h 2041494"/>
                      <a:gd name="connsiteX8" fmla="*/ 510 w 359983"/>
                      <a:gd name="connsiteY8" fmla="*/ 1184287 h 2041494"/>
                      <a:gd name="connsiteX9" fmla="*/ 20830 w 359983"/>
                      <a:gd name="connsiteY9" fmla="*/ 432447 h 2041494"/>
                      <a:gd name="connsiteX10" fmla="*/ 57230 w 359983"/>
                      <a:gd name="connsiteY10" fmla="*/ 65447 h 2041494"/>
                      <a:gd name="connsiteX0" fmla="*/ 57230 w 359983"/>
                      <a:gd name="connsiteY0" fmla="*/ 65447 h 2045432"/>
                      <a:gd name="connsiteX1" fmla="*/ 113910 w 359983"/>
                      <a:gd name="connsiteY1" fmla="*/ 3607 h 2045432"/>
                      <a:gd name="connsiteX2" fmla="*/ 345950 w 359983"/>
                      <a:gd name="connsiteY2" fmla="*/ 26687 h 2045432"/>
                      <a:gd name="connsiteX3" fmla="*/ 329870 w 359983"/>
                      <a:gd name="connsiteY3" fmla="*/ 185007 h 2045432"/>
                      <a:gd name="connsiteX4" fmla="*/ 295150 w 359983"/>
                      <a:gd name="connsiteY4" fmla="*/ 899807 h 2045432"/>
                      <a:gd name="connsiteX5" fmla="*/ 348910 w 359983"/>
                      <a:gd name="connsiteY5" fmla="*/ 1826847 h 2045432"/>
                      <a:gd name="connsiteX6" fmla="*/ 287590 w 359983"/>
                      <a:gd name="connsiteY6" fmla="*/ 2014447 h 2045432"/>
                      <a:gd name="connsiteX7" fmla="*/ 51310 w 359983"/>
                      <a:gd name="connsiteY7" fmla="*/ 1956447 h 2045432"/>
                      <a:gd name="connsiteX8" fmla="*/ 510 w 359983"/>
                      <a:gd name="connsiteY8" fmla="*/ 1184287 h 2045432"/>
                      <a:gd name="connsiteX9" fmla="*/ 20830 w 359983"/>
                      <a:gd name="connsiteY9" fmla="*/ 432447 h 2045432"/>
                      <a:gd name="connsiteX10" fmla="*/ 57230 w 359983"/>
                      <a:gd name="connsiteY10" fmla="*/ 65447 h 2045432"/>
                      <a:gd name="connsiteX0" fmla="*/ 57230 w 359983"/>
                      <a:gd name="connsiteY0" fmla="*/ 65447 h 2049592"/>
                      <a:gd name="connsiteX1" fmla="*/ 113910 w 359983"/>
                      <a:gd name="connsiteY1" fmla="*/ 3607 h 2049592"/>
                      <a:gd name="connsiteX2" fmla="*/ 345950 w 359983"/>
                      <a:gd name="connsiteY2" fmla="*/ 26687 h 2049592"/>
                      <a:gd name="connsiteX3" fmla="*/ 329870 w 359983"/>
                      <a:gd name="connsiteY3" fmla="*/ 185007 h 2049592"/>
                      <a:gd name="connsiteX4" fmla="*/ 295150 w 359983"/>
                      <a:gd name="connsiteY4" fmla="*/ 899807 h 2049592"/>
                      <a:gd name="connsiteX5" fmla="*/ 348910 w 359983"/>
                      <a:gd name="connsiteY5" fmla="*/ 1826847 h 2049592"/>
                      <a:gd name="connsiteX6" fmla="*/ 287590 w 359983"/>
                      <a:gd name="connsiteY6" fmla="*/ 2014447 h 2049592"/>
                      <a:gd name="connsiteX7" fmla="*/ 51310 w 359983"/>
                      <a:gd name="connsiteY7" fmla="*/ 1963647 h 2049592"/>
                      <a:gd name="connsiteX8" fmla="*/ 510 w 359983"/>
                      <a:gd name="connsiteY8" fmla="*/ 1184287 h 2049592"/>
                      <a:gd name="connsiteX9" fmla="*/ 20830 w 359983"/>
                      <a:gd name="connsiteY9" fmla="*/ 432447 h 2049592"/>
                      <a:gd name="connsiteX10" fmla="*/ 57230 w 359983"/>
                      <a:gd name="connsiteY10" fmla="*/ 65447 h 2049592"/>
                      <a:gd name="connsiteX0" fmla="*/ 57230 w 359983"/>
                      <a:gd name="connsiteY0" fmla="*/ 65447 h 2037738"/>
                      <a:gd name="connsiteX1" fmla="*/ 113910 w 359983"/>
                      <a:gd name="connsiteY1" fmla="*/ 3607 h 2037738"/>
                      <a:gd name="connsiteX2" fmla="*/ 345950 w 359983"/>
                      <a:gd name="connsiteY2" fmla="*/ 26687 h 2037738"/>
                      <a:gd name="connsiteX3" fmla="*/ 329870 w 359983"/>
                      <a:gd name="connsiteY3" fmla="*/ 185007 h 2037738"/>
                      <a:gd name="connsiteX4" fmla="*/ 295150 w 359983"/>
                      <a:gd name="connsiteY4" fmla="*/ 899807 h 2037738"/>
                      <a:gd name="connsiteX5" fmla="*/ 348910 w 359983"/>
                      <a:gd name="connsiteY5" fmla="*/ 1826847 h 2037738"/>
                      <a:gd name="connsiteX6" fmla="*/ 287590 w 359983"/>
                      <a:gd name="connsiteY6" fmla="*/ 2014447 h 2037738"/>
                      <a:gd name="connsiteX7" fmla="*/ 47710 w 359983"/>
                      <a:gd name="connsiteY7" fmla="*/ 1942047 h 2037738"/>
                      <a:gd name="connsiteX8" fmla="*/ 510 w 359983"/>
                      <a:gd name="connsiteY8" fmla="*/ 1184287 h 2037738"/>
                      <a:gd name="connsiteX9" fmla="*/ 20830 w 359983"/>
                      <a:gd name="connsiteY9" fmla="*/ 432447 h 2037738"/>
                      <a:gd name="connsiteX10" fmla="*/ 57230 w 359983"/>
                      <a:gd name="connsiteY10" fmla="*/ 65447 h 2037738"/>
                      <a:gd name="connsiteX0" fmla="*/ 57230 w 359983"/>
                      <a:gd name="connsiteY0" fmla="*/ 65447 h 2042325"/>
                      <a:gd name="connsiteX1" fmla="*/ 113910 w 359983"/>
                      <a:gd name="connsiteY1" fmla="*/ 3607 h 2042325"/>
                      <a:gd name="connsiteX2" fmla="*/ 345950 w 359983"/>
                      <a:gd name="connsiteY2" fmla="*/ 26687 h 2042325"/>
                      <a:gd name="connsiteX3" fmla="*/ 329870 w 359983"/>
                      <a:gd name="connsiteY3" fmla="*/ 185007 h 2042325"/>
                      <a:gd name="connsiteX4" fmla="*/ 295150 w 359983"/>
                      <a:gd name="connsiteY4" fmla="*/ 899807 h 2042325"/>
                      <a:gd name="connsiteX5" fmla="*/ 348910 w 359983"/>
                      <a:gd name="connsiteY5" fmla="*/ 1826847 h 2042325"/>
                      <a:gd name="connsiteX6" fmla="*/ 309190 w 359983"/>
                      <a:gd name="connsiteY6" fmla="*/ 2021647 h 2042325"/>
                      <a:gd name="connsiteX7" fmla="*/ 47710 w 359983"/>
                      <a:gd name="connsiteY7" fmla="*/ 1942047 h 2042325"/>
                      <a:gd name="connsiteX8" fmla="*/ 510 w 359983"/>
                      <a:gd name="connsiteY8" fmla="*/ 1184287 h 2042325"/>
                      <a:gd name="connsiteX9" fmla="*/ 20830 w 359983"/>
                      <a:gd name="connsiteY9" fmla="*/ 432447 h 2042325"/>
                      <a:gd name="connsiteX10" fmla="*/ 57230 w 359983"/>
                      <a:gd name="connsiteY10" fmla="*/ 65447 h 2042325"/>
                      <a:gd name="connsiteX0" fmla="*/ 57230 w 359414"/>
                      <a:gd name="connsiteY0" fmla="*/ 65447 h 2042325"/>
                      <a:gd name="connsiteX1" fmla="*/ 113910 w 359414"/>
                      <a:gd name="connsiteY1" fmla="*/ 3607 h 2042325"/>
                      <a:gd name="connsiteX2" fmla="*/ 345950 w 359414"/>
                      <a:gd name="connsiteY2" fmla="*/ 26687 h 2042325"/>
                      <a:gd name="connsiteX3" fmla="*/ 329870 w 359414"/>
                      <a:gd name="connsiteY3" fmla="*/ 185007 h 2042325"/>
                      <a:gd name="connsiteX4" fmla="*/ 315470 w 359414"/>
                      <a:gd name="connsiteY4" fmla="*/ 904887 h 2042325"/>
                      <a:gd name="connsiteX5" fmla="*/ 348910 w 359414"/>
                      <a:gd name="connsiteY5" fmla="*/ 1826847 h 2042325"/>
                      <a:gd name="connsiteX6" fmla="*/ 309190 w 359414"/>
                      <a:gd name="connsiteY6" fmla="*/ 2021647 h 2042325"/>
                      <a:gd name="connsiteX7" fmla="*/ 47710 w 359414"/>
                      <a:gd name="connsiteY7" fmla="*/ 1942047 h 2042325"/>
                      <a:gd name="connsiteX8" fmla="*/ 510 w 359414"/>
                      <a:gd name="connsiteY8" fmla="*/ 1184287 h 2042325"/>
                      <a:gd name="connsiteX9" fmla="*/ 20830 w 359414"/>
                      <a:gd name="connsiteY9" fmla="*/ 432447 h 2042325"/>
                      <a:gd name="connsiteX10" fmla="*/ 57230 w 359414"/>
                      <a:gd name="connsiteY10" fmla="*/ 65447 h 2042325"/>
                      <a:gd name="connsiteX0" fmla="*/ 57230 w 372638"/>
                      <a:gd name="connsiteY0" fmla="*/ 69809 h 2046687"/>
                      <a:gd name="connsiteX1" fmla="*/ 113910 w 372638"/>
                      <a:gd name="connsiteY1" fmla="*/ 7969 h 2046687"/>
                      <a:gd name="connsiteX2" fmla="*/ 361190 w 372638"/>
                      <a:gd name="connsiteY2" fmla="*/ 20889 h 2046687"/>
                      <a:gd name="connsiteX3" fmla="*/ 329870 w 372638"/>
                      <a:gd name="connsiteY3" fmla="*/ 189369 h 2046687"/>
                      <a:gd name="connsiteX4" fmla="*/ 315470 w 372638"/>
                      <a:gd name="connsiteY4" fmla="*/ 909249 h 2046687"/>
                      <a:gd name="connsiteX5" fmla="*/ 348910 w 372638"/>
                      <a:gd name="connsiteY5" fmla="*/ 1831209 h 2046687"/>
                      <a:gd name="connsiteX6" fmla="*/ 309190 w 372638"/>
                      <a:gd name="connsiteY6" fmla="*/ 2026009 h 2046687"/>
                      <a:gd name="connsiteX7" fmla="*/ 47710 w 372638"/>
                      <a:gd name="connsiteY7" fmla="*/ 1946409 h 2046687"/>
                      <a:gd name="connsiteX8" fmla="*/ 510 w 372638"/>
                      <a:gd name="connsiteY8" fmla="*/ 1188649 h 2046687"/>
                      <a:gd name="connsiteX9" fmla="*/ 20830 w 372638"/>
                      <a:gd name="connsiteY9" fmla="*/ 436809 h 2046687"/>
                      <a:gd name="connsiteX10" fmla="*/ 57230 w 372638"/>
                      <a:gd name="connsiteY10" fmla="*/ 69809 h 2046687"/>
                      <a:gd name="connsiteX0" fmla="*/ 57230 w 373707"/>
                      <a:gd name="connsiteY0" fmla="*/ 70112 h 2046990"/>
                      <a:gd name="connsiteX1" fmla="*/ 113910 w 373707"/>
                      <a:gd name="connsiteY1" fmla="*/ 8272 h 2046990"/>
                      <a:gd name="connsiteX2" fmla="*/ 361190 w 373707"/>
                      <a:gd name="connsiteY2" fmla="*/ 21192 h 2046990"/>
                      <a:gd name="connsiteX3" fmla="*/ 334950 w 373707"/>
                      <a:gd name="connsiteY3" fmla="*/ 194752 h 2046990"/>
                      <a:gd name="connsiteX4" fmla="*/ 315470 w 373707"/>
                      <a:gd name="connsiteY4" fmla="*/ 909552 h 2046990"/>
                      <a:gd name="connsiteX5" fmla="*/ 348910 w 373707"/>
                      <a:gd name="connsiteY5" fmla="*/ 1831512 h 2046990"/>
                      <a:gd name="connsiteX6" fmla="*/ 309190 w 373707"/>
                      <a:gd name="connsiteY6" fmla="*/ 2026312 h 2046990"/>
                      <a:gd name="connsiteX7" fmla="*/ 47710 w 373707"/>
                      <a:gd name="connsiteY7" fmla="*/ 1946712 h 2046990"/>
                      <a:gd name="connsiteX8" fmla="*/ 510 w 373707"/>
                      <a:gd name="connsiteY8" fmla="*/ 1188952 h 2046990"/>
                      <a:gd name="connsiteX9" fmla="*/ 20830 w 373707"/>
                      <a:gd name="connsiteY9" fmla="*/ 437112 h 2046990"/>
                      <a:gd name="connsiteX10" fmla="*/ 57230 w 373707"/>
                      <a:gd name="connsiteY10" fmla="*/ 70112 h 20469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3707" h="2046990">
                        <a:moveTo>
                          <a:pt x="57230" y="70112"/>
                        </a:moveTo>
                        <a:cubicBezTo>
                          <a:pt x="72743" y="-1361"/>
                          <a:pt x="63250" y="16425"/>
                          <a:pt x="113910" y="8272"/>
                        </a:cubicBezTo>
                        <a:cubicBezTo>
                          <a:pt x="164570" y="119"/>
                          <a:pt x="324350" y="-9888"/>
                          <a:pt x="361190" y="21192"/>
                        </a:cubicBezTo>
                        <a:cubicBezTo>
                          <a:pt x="398030" y="52272"/>
                          <a:pt x="342570" y="46692"/>
                          <a:pt x="334950" y="194752"/>
                        </a:cubicBezTo>
                        <a:cubicBezTo>
                          <a:pt x="327330" y="342812"/>
                          <a:pt x="313143" y="636759"/>
                          <a:pt x="315470" y="909552"/>
                        </a:cubicBezTo>
                        <a:cubicBezTo>
                          <a:pt x="317797" y="1182345"/>
                          <a:pt x="349957" y="1645385"/>
                          <a:pt x="348910" y="1831512"/>
                        </a:cubicBezTo>
                        <a:cubicBezTo>
                          <a:pt x="347863" y="2017639"/>
                          <a:pt x="359390" y="2007112"/>
                          <a:pt x="309190" y="2026312"/>
                        </a:cubicBezTo>
                        <a:cubicBezTo>
                          <a:pt x="258990" y="2045512"/>
                          <a:pt x="99157" y="2086272"/>
                          <a:pt x="47710" y="1946712"/>
                        </a:cubicBezTo>
                        <a:cubicBezTo>
                          <a:pt x="-3737" y="1807152"/>
                          <a:pt x="3897" y="1450572"/>
                          <a:pt x="510" y="1188952"/>
                        </a:cubicBezTo>
                        <a:cubicBezTo>
                          <a:pt x="-2877" y="927332"/>
                          <a:pt x="11377" y="623585"/>
                          <a:pt x="20830" y="437112"/>
                        </a:cubicBezTo>
                        <a:cubicBezTo>
                          <a:pt x="30283" y="250639"/>
                          <a:pt x="41717" y="141585"/>
                          <a:pt x="57230" y="7011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F1949E1-09DF-4BE3-BC0A-DE6D4C1B90A1}"/>
                    </a:ext>
                  </a:extLst>
                </p:cNvPr>
                <p:cNvSpPr txBox="1"/>
                <p:nvPr/>
              </p:nvSpPr>
              <p:spPr>
                <a:xfrm>
                  <a:off x="579727" y="4916466"/>
                  <a:ext cx="70292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</a:rPr>
                    <a:t>52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1F70A70-D13E-4CE0-947C-20E5C385A2CD}"/>
                  </a:ext>
                </a:extLst>
              </p:cNvPr>
              <p:cNvGrpSpPr/>
              <p:nvPr/>
            </p:nvGrpSpPr>
            <p:grpSpPr>
              <a:xfrm>
                <a:off x="7940306" y="5393698"/>
                <a:ext cx="2420367" cy="700854"/>
                <a:chOff x="7940306" y="5393698"/>
                <a:chExt cx="2420367" cy="700854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6F691F3-EA7D-4A4E-9323-D226333108F3}"/>
                    </a:ext>
                  </a:extLst>
                </p:cNvPr>
                <p:cNvGrpSpPr/>
                <p:nvPr/>
              </p:nvGrpSpPr>
              <p:grpSpPr>
                <a:xfrm>
                  <a:off x="7940306" y="5393698"/>
                  <a:ext cx="693642" cy="700853"/>
                  <a:chOff x="7830616" y="5367141"/>
                  <a:chExt cx="693642" cy="700853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9E0DD90C-A5F4-452B-B74E-6C2DBFF4E575}"/>
                      </a:ext>
                    </a:extLst>
                  </p:cNvPr>
                  <p:cNvSpPr/>
                  <p:nvPr/>
                </p:nvSpPr>
                <p:spPr>
                  <a:xfrm>
                    <a:off x="7830616" y="5367141"/>
                    <a:ext cx="693642" cy="70085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05D1BBCE-7AD0-4D7B-9060-E97654D9C3CE}"/>
                      </a:ext>
                    </a:extLst>
                  </p:cNvPr>
                  <p:cNvSpPr/>
                  <p:nvPr/>
                </p:nvSpPr>
                <p:spPr>
                  <a:xfrm>
                    <a:off x="8137022" y="5700997"/>
                    <a:ext cx="85371" cy="86259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B737274C-8CED-42C8-8FBD-B5567AB9FCBB}"/>
                    </a:ext>
                  </a:extLst>
                </p:cNvPr>
                <p:cNvGrpSpPr/>
                <p:nvPr/>
              </p:nvGrpSpPr>
              <p:grpSpPr>
                <a:xfrm>
                  <a:off x="9667031" y="5393699"/>
                  <a:ext cx="693642" cy="700853"/>
                  <a:chOff x="7830616" y="5367141"/>
                  <a:chExt cx="693642" cy="700853"/>
                </a:xfrm>
              </p:grpSpPr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5A5AA60-611A-4620-B1E3-DE48E5C261C5}"/>
                      </a:ext>
                    </a:extLst>
                  </p:cNvPr>
                  <p:cNvSpPr/>
                  <p:nvPr/>
                </p:nvSpPr>
                <p:spPr>
                  <a:xfrm>
                    <a:off x="7830616" y="5367141"/>
                    <a:ext cx="693642" cy="70085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526A0723-10B3-4029-94B6-125F7228212F}"/>
                      </a:ext>
                    </a:extLst>
                  </p:cNvPr>
                  <p:cNvSpPr/>
                  <p:nvPr/>
                </p:nvSpPr>
                <p:spPr>
                  <a:xfrm>
                    <a:off x="8137022" y="5700997"/>
                    <a:ext cx="85371" cy="86259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3D28D03-709E-423E-A6D4-22C03898D5B7}"/>
                </a:ext>
              </a:extLst>
            </p:cNvPr>
            <p:cNvGrpSpPr/>
            <p:nvPr/>
          </p:nvGrpSpPr>
          <p:grpSpPr>
            <a:xfrm rot="2039158">
              <a:off x="7960100" y="3601291"/>
              <a:ext cx="361117" cy="388094"/>
              <a:chOff x="7949633" y="3873534"/>
              <a:chExt cx="165721" cy="178101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F12B461-5105-4E6A-BFA3-3A6CA354A5E3}"/>
                  </a:ext>
                </a:extLst>
              </p:cNvPr>
              <p:cNvSpPr/>
              <p:nvPr/>
            </p:nvSpPr>
            <p:spPr>
              <a:xfrm rot="2165114">
                <a:off x="7955449" y="3885914"/>
                <a:ext cx="43336" cy="16572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BEA374A-EA72-4C42-B98C-C7D4DF2EC7D0}"/>
                  </a:ext>
                </a:extLst>
              </p:cNvPr>
              <p:cNvSpPr/>
              <p:nvPr/>
            </p:nvSpPr>
            <p:spPr>
              <a:xfrm rot="18420696">
                <a:off x="8010826" y="3812341"/>
                <a:ext cx="43336" cy="16572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0" name="Graphic 3" descr="Truck">
            <a:extLst>
              <a:ext uri="{FF2B5EF4-FFF2-40B4-BE49-F238E27FC236}">
                <a16:creationId xmlns:a16="http://schemas.microsoft.com/office/drawing/2014/main" id="{0BEA6A7B-6B8D-40AE-882E-B00DDC2FCB03}"/>
              </a:ext>
            </a:extLst>
          </p:cNvPr>
          <p:cNvGrpSpPr/>
          <p:nvPr/>
        </p:nvGrpSpPr>
        <p:grpSpPr>
          <a:xfrm>
            <a:off x="10403618" y="-59379"/>
            <a:ext cx="723618" cy="723618"/>
            <a:chOff x="10403618" y="-59379"/>
            <a:chExt cx="723618" cy="723618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45C75-408A-4C2B-8525-2D84B7927144}"/>
                </a:ext>
              </a:extLst>
            </p:cNvPr>
            <p:cNvSpPr/>
            <p:nvPr/>
          </p:nvSpPr>
          <p:spPr>
            <a:xfrm>
              <a:off x="10501607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7730341-28BD-46F1-A462-9533E8052B02}"/>
                </a:ext>
              </a:extLst>
            </p:cNvPr>
            <p:cNvSpPr/>
            <p:nvPr/>
          </p:nvSpPr>
          <p:spPr>
            <a:xfrm>
              <a:off x="10938793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C53D62C-3023-4FE5-8B4A-A1651408BEA8}"/>
                </a:ext>
              </a:extLst>
            </p:cNvPr>
            <p:cNvSpPr/>
            <p:nvPr/>
          </p:nvSpPr>
          <p:spPr>
            <a:xfrm>
              <a:off x="10433768" y="121525"/>
              <a:ext cx="422110" cy="180904"/>
            </a:xfrm>
            <a:custGeom>
              <a:avLst/>
              <a:gdLst>
                <a:gd name="connsiteX0" fmla="*/ 0 w 422110"/>
                <a:gd name="connsiteY0" fmla="*/ 0 h 180904"/>
                <a:gd name="connsiteX1" fmla="*/ 422111 w 422110"/>
                <a:gd name="connsiteY1" fmla="*/ 0 h 180904"/>
                <a:gd name="connsiteX2" fmla="*/ 422111 w 422110"/>
                <a:gd name="connsiteY2" fmla="*/ 180905 h 180904"/>
                <a:gd name="connsiteX3" fmla="*/ 0 w 422110"/>
                <a:gd name="connsiteY3" fmla="*/ 180905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10" h="180904">
                  <a:moveTo>
                    <a:pt x="0" y="0"/>
                  </a:moveTo>
                  <a:lnTo>
                    <a:pt x="422111" y="0"/>
                  </a:lnTo>
                  <a:lnTo>
                    <a:pt x="422111" y="180905"/>
                  </a:lnTo>
                  <a:lnTo>
                    <a:pt x="0" y="180905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C8C922-7251-445D-B62D-4A6A1FED872E}"/>
                </a:ext>
              </a:extLst>
            </p:cNvPr>
            <p:cNvSpPr/>
            <p:nvPr/>
          </p:nvSpPr>
          <p:spPr>
            <a:xfrm>
              <a:off x="10886030" y="166751"/>
              <a:ext cx="211055" cy="271356"/>
            </a:xfrm>
            <a:custGeom>
              <a:avLst/>
              <a:gdLst>
                <a:gd name="connsiteX0" fmla="*/ 30151 w 211055"/>
                <a:gd name="connsiteY0" fmla="*/ 30151 h 271356"/>
                <a:gd name="connsiteX1" fmla="*/ 75377 w 211055"/>
                <a:gd name="connsiteY1" fmla="*/ 30151 h 271356"/>
                <a:gd name="connsiteX2" fmla="*/ 104020 w 211055"/>
                <a:gd name="connsiteY2" fmla="*/ 52010 h 271356"/>
                <a:gd name="connsiteX3" fmla="*/ 119095 w 211055"/>
                <a:gd name="connsiteY3" fmla="*/ 104020 h 271356"/>
                <a:gd name="connsiteX4" fmla="*/ 119849 w 211055"/>
                <a:gd name="connsiteY4" fmla="*/ 105528 h 271356"/>
                <a:gd name="connsiteX5" fmla="*/ 30151 w 211055"/>
                <a:gd name="connsiteY5" fmla="*/ 105528 h 271356"/>
                <a:gd name="connsiteX6" fmla="*/ 30151 w 211055"/>
                <a:gd name="connsiteY6" fmla="*/ 30151 h 271356"/>
                <a:gd name="connsiteX7" fmla="*/ 75377 w 211055"/>
                <a:gd name="connsiteY7" fmla="*/ 0 h 271356"/>
                <a:gd name="connsiteX8" fmla="*/ 0 w 211055"/>
                <a:gd name="connsiteY8" fmla="*/ 0 h 271356"/>
                <a:gd name="connsiteX9" fmla="*/ 0 w 211055"/>
                <a:gd name="connsiteY9" fmla="*/ 105528 h 271356"/>
                <a:gd name="connsiteX10" fmla="*/ 0 w 211055"/>
                <a:gd name="connsiteY10" fmla="*/ 150754 h 271356"/>
                <a:gd name="connsiteX11" fmla="*/ 0 w 211055"/>
                <a:gd name="connsiteY11" fmla="*/ 271357 h 271356"/>
                <a:gd name="connsiteX12" fmla="*/ 30151 w 211055"/>
                <a:gd name="connsiteY12" fmla="*/ 271357 h 271356"/>
                <a:gd name="connsiteX13" fmla="*/ 105528 w 211055"/>
                <a:gd name="connsiteY13" fmla="*/ 195980 h 271356"/>
                <a:gd name="connsiteX14" fmla="*/ 180905 w 211055"/>
                <a:gd name="connsiteY14" fmla="*/ 271357 h 271356"/>
                <a:gd name="connsiteX15" fmla="*/ 211055 w 211055"/>
                <a:gd name="connsiteY15" fmla="*/ 241206 h 271356"/>
                <a:gd name="connsiteX16" fmla="*/ 211055 w 211055"/>
                <a:gd name="connsiteY16" fmla="*/ 165829 h 271356"/>
                <a:gd name="connsiteX17" fmla="*/ 198995 w 211055"/>
                <a:gd name="connsiteY17" fmla="*/ 141709 h 271356"/>
                <a:gd name="connsiteX18" fmla="*/ 159045 w 211055"/>
                <a:gd name="connsiteY18" fmla="*/ 111558 h 271356"/>
                <a:gd name="connsiteX19" fmla="*/ 148492 w 211055"/>
                <a:gd name="connsiteY19" fmla="*/ 95729 h 271356"/>
                <a:gd name="connsiteX20" fmla="*/ 133417 w 211055"/>
                <a:gd name="connsiteY20" fmla="*/ 43719 h 271356"/>
                <a:gd name="connsiteX21" fmla="*/ 75377 w 211055"/>
                <a:gd name="connsiteY21" fmla="*/ 0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30151" y="30151"/>
                  </a:move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lnTo>
                    <a:pt x="30151" y="30151"/>
                  </a:lnTo>
                  <a:close/>
                  <a:moveTo>
                    <a:pt x="75377" y="0"/>
                  </a:move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1759" y="0"/>
                    <a:pt x="75377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4174DB-D2E9-4113-85AA-7EEB0506B0DF}"/>
                </a:ext>
              </a:extLst>
            </p:cNvPr>
            <p:cNvSpPr/>
            <p:nvPr/>
          </p:nvSpPr>
          <p:spPr>
            <a:xfrm>
              <a:off x="10433768" y="332580"/>
              <a:ext cx="422110" cy="105527"/>
            </a:xfrm>
            <a:custGeom>
              <a:avLst/>
              <a:gdLst>
                <a:gd name="connsiteX0" fmla="*/ 422111 w 422110"/>
                <a:gd name="connsiteY0" fmla="*/ 105528 h 105527"/>
                <a:gd name="connsiteX1" fmla="*/ 195980 w 422110"/>
                <a:gd name="connsiteY1" fmla="*/ 105528 h 105527"/>
                <a:gd name="connsiteX2" fmla="*/ 120603 w 422110"/>
                <a:gd name="connsiteY2" fmla="*/ 30151 h 105527"/>
                <a:gd name="connsiteX3" fmla="*/ 45226 w 422110"/>
                <a:gd name="connsiteY3" fmla="*/ 105528 h 105527"/>
                <a:gd name="connsiteX4" fmla="*/ 0 w 422110"/>
                <a:gd name="connsiteY4" fmla="*/ 105528 h 105527"/>
                <a:gd name="connsiteX5" fmla="*/ 0 w 422110"/>
                <a:gd name="connsiteY5" fmla="*/ 0 h 105527"/>
                <a:gd name="connsiteX6" fmla="*/ 422111 w 422110"/>
                <a:gd name="connsiteY6" fmla="*/ 0 h 105527"/>
                <a:gd name="connsiteX7" fmla="*/ 422111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422111" y="105528"/>
                  </a:moveTo>
                  <a:lnTo>
                    <a:pt x="195980" y="105528"/>
                  </a:lnTo>
                  <a:cubicBezTo>
                    <a:pt x="195980" y="64070"/>
                    <a:pt x="162060" y="30151"/>
                    <a:pt x="120603" y="30151"/>
                  </a:cubicBezTo>
                  <a:cubicBezTo>
                    <a:pt x="79146" y="30151"/>
                    <a:pt x="45226" y="64070"/>
                    <a:pt x="45226" y="105528"/>
                  </a:cubicBezTo>
                  <a:lnTo>
                    <a:pt x="0" y="105528"/>
                  </a:lnTo>
                  <a:lnTo>
                    <a:pt x="0" y="0"/>
                  </a:lnTo>
                  <a:lnTo>
                    <a:pt x="422111" y="0"/>
                  </a:lnTo>
                  <a:lnTo>
                    <a:pt x="42211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6" name="Graphic 6" descr="Car">
            <a:extLst>
              <a:ext uri="{FF2B5EF4-FFF2-40B4-BE49-F238E27FC236}">
                <a16:creationId xmlns:a16="http://schemas.microsoft.com/office/drawing/2014/main" id="{0899F70A-EC57-4B34-B0E9-6E1CE85C6462}"/>
              </a:ext>
            </a:extLst>
          </p:cNvPr>
          <p:cNvGrpSpPr/>
          <p:nvPr/>
        </p:nvGrpSpPr>
        <p:grpSpPr>
          <a:xfrm>
            <a:off x="10797413" y="359863"/>
            <a:ext cx="723618" cy="723618"/>
            <a:chOff x="10797413" y="359863"/>
            <a:chExt cx="723618" cy="723618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9494A6E-E134-406B-A4D3-B9C1BE443BFF}"/>
                </a:ext>
              </a:extLst>
            </p:cNvPr>
            <p:cNvSpPr/>
            <p:nvPr/>
          </p:nvSpPr>
          <p:spPr>
            <a:xfrm>
              <a:off x="10918016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5785F77-0A03-4D0F-A6F8-BDE16325D823}"/>
                </a:ext>
              </a:extLst>
            </p:cNvPr>
            <p:cNvSpPr/>
            <p:nvPr/>
          </p:nvSpPr>
          <p:spPr>
            <a:xfrm>
              <a:off x="11279825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C2D8313-252F-4E70-8CC3-1E1F538D58A2}"/>
                </a:ext>
              </a:extLst>
            </p:cNvPr>
            <p:cNvSpPr/>
            <p:nvPr/>
          </p:nvSpPr>
          <p:spPr>
            <a:xfrm>
              <a:off x="10827563" y="555842"/>
              <a:ext cx="663316" cy="271356"/>
            </a:xfrm>
            <a:custGeom>
              <a:avLst/>
              <a:gdLst>
                <a:gd name="connsiteX0" fmla="*/ 263819 w 663316"/>
                <a:gd name="connsiteY0" fmla="*/ 120603 h 271356"/>
                <a:gd name="connsiteX1" fmla="*/ 263819 w 663316"/>
                <a:gd name="connsiteY1" fmla="*/ 30151 h 271356"/>
                <a:gd name="connsiteX2" fmla="*/ 367085 w 663316"/>
                <a:gd name="connsiteY2" fmla="*/ 30151 h 271356"/>
                <a:gd name="connsiteX3" fmla="*/ 388191 w 663316"/>
                <a:gd name="connsiteY3" fmla="*/ 39196 h 271356"/>
                <a:gd name="connsiteX4" fmla="*/ 469598 w 663316"/>
                <a:gd name="connsiteY4" fmla="*/ 120603 h 271356"/>
                <a:gd name="connsiteX5" fmla="*/ 263819 w 663316"/>
                <a:gd name="connsiteY5" fmla="*/ 120603 h 271356"/>
                <a:gd name="connsiteX6" fmla="*/ 233668 w 663316"/>
                <a:gd name="connsiteY6" fmla="*/ 120603 h 271356"/>
                <a:gd name="connsiteX7" fmla="*/ 42965 w 663316"/>
                <a:gd name="connsiteY7" fmla="*/ 120603 h 271356"/>
                <a:gd name="connsiteX8" fmla="*/ 124372 w 663316"/>
                <a:gd name="connsiteY8" fmla="*/ 39196 h 271356"/>
                <a:gd name="connsiteX9" fmla="*/ 145477 w 663316"/>
                <a:gd name="connsiteY9" fmla="*/ 30151 h 271356"/>
                <a:gd name="connsiteX10" fmla="*/ 233668 w 663316"/>
                <a:gd name="connsiteY10" fmla="*/ 30151 h 271356"/>
                <a:gd name="connsiteX11" fmla="*/ 233668 w 663316"/>
                <a:gd name="connsiteY11" fmla="*/ 120603 h 271356"/>
                <a:gd name="connsiteX12" fmla="*/ 587940 w 663316"/>
                <a:gd name="connsiteY12" fmla="*/ 120603 h 271356"/>
                <a:gd name="connsiteX13" fmla="*/ 525377 w 663316"/>
                <a:gd name="connsiteY13" fmla="*/ 120603 h 271356"/>
                <a:gd name="connsiteX14" fmla="*/ 504271 w 663316"/>
                <a:gd name="connsiteY14" fmla="*/ 111558 h 271356"/>
                <a:gd name="connsiteX15" fmla="*/ 409296 w 663316"/>
                <a:gd name="connsiteY15" fmla="*/ 17337 h 271356"/>
                <a:gd name="connsiteX16" fmla="*/ 366332 w 663316"/>
                <a:gd name="connsiteY16" fmla="*/ 0 h 271356"/>
                <a:gd name="connsiteX17" fmla="*/ 145477 w 663316"/>
                <a:gd name="connsiteY17" fmla="*/ 0 h 271356"/>
                <a:gd name="connsiteX18" fmla="*/ 102513 w 663316"/>
                <a:gd name="connsiteY18" fmla="*/ 17337 h 271356"/>
                <a:gd name="connsiteX19" fmla="*/ 9045 w 663316"/>
                <a:gd name="connsiteY19" fmla="*/ 111558 h 271356"/>
                <a:gd name="connsiteX20" fmla="*/ 0 w 663316"/>
                <a:gd name="connsiteY20" fmla="*/ 133417 h 271356"/>
                <a:gd name="connsiteX21" fmla="*/ 0 w 663316"/>
                <a:gd name="connsiteY21" fmla="*/ 211055 h 271356"/>
                <a:gd name="connsiteX22" fmla="*/ 60302 w 663316"/>
                <a:gd name="connsiteY22" fmla="*/ 271357 h 271356"/>
                <a:gd name="connsiteX23" fmla="*/ 67839 w 663316"/>
                <a:gd name="connsiteY23" fmla="*/ 271357 h 271356"/>
                <a:gd name="connsiteX24" fmla="*/ 150754 w 663316"/>
                <a:gd name="connsiteY24" fmla="*/ 188442 h 271356"/>
                <a:gd name="connsiteX25" fmla="*/ 233668 w 663316"/>
                <a:gd name="connsiteY25" fmla="*/ 271357 h 271356"/>
                <a:gd name="connsiteX26" fmla="*/ 429648 w 663316"/>
                <a:gd name="connsiteY26" fmla="*/ 271357 h 271356"/>
                <a:gd name="connsiteX27" fmla="*/ 512563 w 663316"/>
                <a:gd name="connsiteY27" fmla="*/ 188442 h 271356"/>
                <a:gd name="connsiteX28" fmla="*/ 595477 w 663316"/>
                <a:gd name="connsiteY28" fmla="*/ 271357 h 271356"/>
                <a:gd name="connsiteX29" fmla="*/ 633166 w 663316"/>
                <a:gd name="connsiteY29" fmla="*/ 271357 h 271356"/>
                <a:gd name="connsiteX30" fmla="*/ 663317 w 663316"/>
                <a:gd name="connsiteY30" fmla="*/ 241206 h 271356"/>
                <a:gd name="connsiteX31" fmla="*/ 663317 w 663316"/>
                <a:gd name="connsiteY31" fmla="*/ 195980 h 271356"/>
                <a:gd name="connsiteX32" fmla="*/ 587940 w 663316"/>
                <a:gd name="connsiteY32" fmla="*/ 120603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3316" h="271356">
                  <a:moveTo>
                    <a:pt x="263819" y="120603"/>
                  </a:moveTo>
                  <a:lnTo>
                    <a:pt x="263819" y="30151"/>
                  </a:lnTo>
                  <a:lnTo>
                    <a:pt x="367085" y="30151"/>
                  </a:lnTo>
                  <a:cubicBezTo>
                    <a:pt x="375377" y="30151"/>
                    <a:pt x="382915" y="33166"/>
                    <a:pt x="388191" y="39196"/>
                  </a:cubicBezTo>
                  <a:lnTo>
                    <a:pt x="469598" y="120603"/>
                  </a:lnTo>
                  <a:lnTo>
                    <a:pt x="263819" y="120603"/>
                  </a:lnTo>
                  <a:close/>
                  <a:moveTo>
                    <a:pt x="233668" y="120603"/>
                  </a:moveTo>
                  <a:lnTo>
                    <a:pt x="42965" y="120603"/>
                  </a:lnTo>
                  <a:lnTo>
                    <a:pt x="124372" y="39196"/>
                  </a:lnTo>
                  <a:cubicBezTo>
                    <a:pt x="130402" y="33166"/>
                    <a:pt x="137940" y="30151"/>
                    <a:pt x="145477" y="30151"/>
                  </a:cubicBezTo>
                  <a:lnTo>
                    <a:pt x="233668" y="30151"/>
                  </a:lnTo>
                  <a:lnTo>
                    <a:pt x="233668" y="120603"/>
                  </a:lnTo>
                  <a:close/>
                  <a:moveTo>
                    <a:pt x="587940" y="120603"/>
                  </a:moveTo>
                  <a:lnTo>
                    <a:pt x="525377" y="120603"/>
                  </a:lnTo>
                  <a:cubicBezTo>
                    <a:pt x="517085" y="120603"/>
                    <a:pt x="509548" y="117588"/>
                    <a:pt x="504271" y="111558"/>
                  </a:cubicBezTo>
                  <a:lnTo>
                    <a:pt x="409296" y="17337"/>
                  </a:lnTo>
                  <a:cubicBezTo>
                    <a:pt x="397990" y="6030"/>
                    <a:pt x="382915" y="0"/>
                    <a:pt x="366332" y="0"/>
                  </a:cubicBezTo>
                  <a:lnTo>
                    <a:pt x="145477" y="0"/>
                  </a:lnTo>
                  <a:cubicBezTo>
                    <a:pt x="129648" y="0"/>
                    <a:pt x="113819" y="6030"/>
                    <a:pt x="102513" y="17337"/>
                  </a:cubicBezTo>
                  <a:lnTo>
                    <a:pt x="9045" y="111558"/>
                  </a:lnTo>
                  <a:cubicBezTo>
                    <a:pt x="3015" y="117588"/>
                    <a:pt x="0" y="125126"/>
                    <a:pt x="0" y="133417"/>
                  </a:cubicBezTo>
                  <a:lnTo>
                    <a:pt x="0" y="211055"/>
                  </a:lnTo>
                  <a:cubicBezTo>
                    <a:pt x="0" y="244221"/>
                    <a:pt x="27136" y="271357"/>
                    <a:pt x="60302" y="271357"/>
                  </a:cubicBezTo>
                  <a:lnTo>
                    <a:pt x="67839" y="271357"/>
                  </a:lnTo>
                  <a:cubicBezTo>
                    <a:pt x="67839" y="225377"/>
                    <a:pt x="104774" y="188442"/>
                    <a:pt x="150754" y="188442"/>
                  </a:cubicBezTo>
                  <a:cubicBezTo>
                    <a:pt x="196734" y="188442"/>
                    <a:pt x="233668" y="225377"/>
                    <a:pt x="233668" y="271357"/>
                  </a:cubicBezTo>
                  <a:lnTo>
                    <a:pt x="429648" y="271357"/>
                  </a:lnTo>
                  <a:cubicBezTo>
                    <a:pt x="429648" y="225377"/>
                    <a:pt x="466583" y="188442"/>
                    <a:pt x="512563" y="188442"/>
                  </a:cubicBezTo>
                  <a:cubicBezTo>
                    <a:pt x="558543" y="188442"/>
                    <a:pt x="595477" y="225377"/>
                    <a:pt x="595477" y="271357"/>
                  </a:cubicBezTo>
                  <a:lnTo>
                    <a:pt x="633166" y="271357"/>
                  </a:lnTo>
                  <a:cubicBezTo>
                    <a:pt x="649749" y="271357"/>
                    <a:pt x="663317" y="257789"/>
                    <a:pt x="663317" y="241206"/>
                  </a:cubicBezTo>
                  <a:lnTo>
                    <a:pt x="663317" y="195980"/>
                  </a:lnTo>
                  <a:cubicBezTo>
                    <a:pt x="663317" y="154523"/>
                    <a:pt x="629397" y="120603"/>
                    <a:pt x="587940" y="120603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" name="Graphic 8" descr="Scooter">
            <a:extLst>
              <a:ext uri="{FF2B5EF4-FFF2-40B4-BE49-F238E27FC236}">
                <a16:creationId xmlns:a16="http://schemas.microsoft.com/office/drawing/2014/main" id="{51DF8166-6968-47A0-B937-1E3EA0C0B1AA}"/>
              </a:ext>
            </a:extLst>
          </p:cNvPr>
          <p:cNvGrpSpPr/>
          <p:nvPr/>
        </p:nvGrpSpPr>
        <p:grpSpPr>
          <a:xfrm>
            <a:off x="10113960" y="323593"/>
            <a:ext cx="723618" cy="723618"/>
            <a:chOff x="10113960" y="323593"/>
            <a:chExt cx="723618" cy="723618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4C02859-39A0-4622-BF1B-13DDA8CD5C09}"/>
                </a:ext>
              </a:extLst>
            </p:cNvPr>
            <p:cNvSpPr/>
            <p:nvPr/>
          </p:nvSpPr>
          <p:spPr>
            <a:xfrm>
              <a:off x="10239387" y="790929"/>
              <a:ext cx="126030" cy="52849"/>
            </a:xfrm>
            <a:custGeom>
              <a:avLst/>
              <a:gdLst>
                <a:gd name="connsiteX0" fmla="*/ 0 w 126030"/>
                <a:gd name="connsiteY0" fmla="*/ 0 h 52849"/>
                <a:gd name="connsiteX1" fmla="*/ 74171 w 126030"/>
                <a:gd name="connsiteY1" fmla="*/ 51859 h 52849"/>
                <a:gd name="connsiteX2" fmla="*/ 126030 w 126030"/>
                <a:gd name="connsiteY2" fmla="*/ 0 h 5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030" h="52849">
                  <a:moveTo>
                    <a:pt x="0" y="0"/>
                  </a:moveTo>
                  <a:cubicBezTo>
                    <a:pt x="6161" y="34802"/>
                    <a:pt x="39369" y="58021"/>
                    <a:pt x="74171" y="51859"/>
                  </a:cubicBezTo>
                  <a:cubicBezTo>
                    <a:pt x="100630" y="47175"/>
                    <a:pt x="121345" y="26460"/>
                    <a:pt x="126030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D922FF8-60BA-4B0C-8475-3B41BCEB0BDE}"/>
                </a:ext>
              </a:extLst>
            </p:cNvPr>
            <p:cNvSpPr/>
            <p:nvPr/>
          </p:nvSpPr>
          <p:spPr>
            <a:xfrm>
              <a:off x="10209952" y="572336"/>
              <a:ext cx="248347" cy="52763"/>
            </a:xfrm>
            <a:custGeom>
              <a:avLst/>
              <a:gdLst>
                <a:gd name="connsiteX0" fmla="*/ 245238 w 248347"/>
                <a:gd name="connsiteY0" fmla="*/ 52764 h 52763"/>
                <a:gd name="connsiteX1" fmla="*/ 32148 w 248347"/>
                <a:gd name="connsiteY1" fmla="*/ 52764 h 52763"/>
                <a:gd name="connsiteX2" fmla="*/ 791 w 248347"/>
                <a:gd name="connsiteY2" fmla="*/ 26382 h 52763"/>
                <a:gd name="connsiteX3" fmla="*/ 7047 w 248347"/>
                <a:gd name="connsiteY3" fmla="*/ 0 h 52763"/>
                <a:gd name="connsiteX4" fmla="*/ 213881 w 248347"/>
                <a:gd name="connsiteY4" fmla="*/ 0 h 52763"/>
                <a:gd name="connsiteX5" fmla="*/ 245238 w 248347"/>
                <a:gd name="connsiteY5" fmla="*/ 5276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347" h="52763">
                  <a:moveTo>
                    <a:pt x="245238" y="52764"/>
                  </a:moveTo>
                  <a:lnTo>
                    <a:pt x="32148" y="52764"/>
                  </a:lnTo>
                  <a:cubicBezTo>
                    <a:pt x="21896" y="52764"/>
                    <a:pt x="791" y="46206"/>
                    <a:pt x="791" y="26382"/>
                  </a:cubicBezTo>
                  <a:cubicBezTo>
                    <a:pt x="791" y="26382"/>
                    <a:pt x="-3279" y="0"/>
                    <a:pt x="7047" y="0"/>
                  </a:cubicBezTo>
                  <a:lnTo>
                    <a:pt x="213881" y="0"/>
                  </a:lnTo>
                  <a:cubicBezTo>
                    <a:pt x="238907" y="0"/>
                    <a:pt x="255565" y="52764"/>
                    <a:pt x="24523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5990D5E-803C-4304-AC0E-0C01E456452C}"/>
                </a:ext>
              </a:extLst>
            </p:cNvPr>
            <p:cNvSpPr/>
            <p:nvPr/>
          </p:nvSpPr>
          <p:spPr>
            <a:xfrm>
              <a:off x="10160015" y="519567"/>
              <a:ext cx="630678" cy="294056"/>
            </a:xfrm>
            <a:custGeom>
              <a:avLst/>
              <a:gdLst>
                <a:gd name="connsiteX0" fmla="*/ 527714 w 630678"/>
                <a:gd name="connsiteY0" fmla="*/ 123774 h 294056"/>
                <a:gd name="connsiteX1" fmla="*/ 500502 w 630678"/>
                <a:gd name="connsiteY1" fmla="*/ 58875 h 294056"/>
                <a:gd name="connsiteX2" fmla="*/ 510377 w 630678"/>
                <a:gd name="connsiteY2" fmla="*/ 60307 h 294056"/>
                <a:gd name="connsiteX3" fmla="*/ 545653 w 630678"/>
                <a:gd name="connsiteY3" fmla="*/ 60307 h 294056"/>
                <a:gd name="connsiteX4" fmla="*/ 545653 w 630678"/>
                <a:gd name="connsiteY4" fmla="*/ 5 h 294056"/>
                <a:gd name="connsiteX5" fmla="*/ 510377 w 630678"/>
                <a:gd name="connsiteY5" fmla="*/ 5 h 294056"/>
                <a:gd name="connsiteX6" fmla="*/ 480603 w 630678"/>
                <a:gd name="connsiteY6" fmla="*/ 15081 h 294056"/>
                <a:gd name="connsiteX7" fmla="*/ 417513 w 630678"/>
                <a:gd name="connsiteY7" fmla="*/ 15081 h 294056"/>
                <a:gd name="connsiteX8" fmla="*/ 417513 w 630678"/>
                <a:gd name="connsiteY8" fmla="*/ 45231 h 294056"/>
                <a:gd name="connsiteX9" fmla="*/ 462739 w 630678"/>
                <a:gd name="connsiteY9" fmla="*/ 45231 h 294056"/>
                <a:gd name="connsiteX10" fmla="*/ 474045 w 630678"/>
                <a:gd name="connsiteY10" fmla="*/ 131839 h 294056"/>
                <a:gd name="connsiteX11" fmla="*/ 473141 w 630678"/>
                <a:gd name="connsiteY11" fmla="*/ 144804 h 294056"/>
                <a:gd name="connsiteX12" fmla="*/ 473141 w 630678"/>
                <a:gd name="connsiteY12" fmla="*/ 145407 h 294056"/>
                <a:gd name="connsiteX13" fmla="*/ 473141 w 630678"/>
                <a:gd name="connsiteY13" fmla="*/ 146990 h 294056"/>
                <a:gd name="connsiteX14" fmla="*/ 368569 w 630678"/>
                <a:gd name="connsiteY14" fmla="*/ 229056 h 294056"/>
                <a:gd name="connsiteX15" fmla="*/ 285905 w 630678"/>
                <a:gd name="connsiteY15" fmla="*/ 131915 h 294056"/>
                <a:gd name="connsiteX16" fmla="*/ 285905 w 630678"/>
                <a:gd name="connsiteY16" fmla="*/ 128221 h 294056"/>
                <a:gd name="connsiteX17" fmla="*/ 78241 w 630678"/>
                <a:gd name="connsiteY17" fmla="*/ 128221 h 294056"/>
                <a:gd name="connsiteX18" fmla="*/ 39121 w 630678"/>
                <a:gd name="connsiteY18" fmla="*/ 214603 h 294056"/>
                <a:gd name="connsiteX19" fmla="*/ 40025 w 630678"/>
                <a:gd name="connsiteY19" fmla="*/ 218598 h 294056"/>
                <a:gd name="connsiteX20" fmla="*/ 12739 w 630678"/>
                <a:gd name="connsiteY20" fmla="*/ 218598 h 294056"/>
                <a:gd name="connsiteX21" fmla="*/ 0 w 630678"/>
                <a:gd name="connsiteY21" fmla="*/ 248749 h 294056"/>
                <a:gd name="connsiteX22" fmla="*/ 257261 w 630678"/>
                <a:gd name="connsiteY22" fmla="*/ 248749 h 294056"/>
                <a:gd name="connsiteX23" fmla="*/ 259296 w 630678"/>
                <a:gd name="connsiteY23" fmla="*/ 251915 h 294056"/>
                <a:gd name="connsiteX24" fmla="*/ 276332 w 630678"/>
                <a:gd name="connsiteY24" fmla="*/ 273247 h 294056"/>
                <a:gd name="connsiteX25" fmla="*/ 319523 w 630678"/>
                <a:gd name="connsiteY25" fmla="*/ 293975 h 294056"/>
                <a:gd name="connsiteX26" fmla="*/ 477211 w 630678"/>
                <a:gd name="connsiteY26" fmla="*/ 293975 h 294056"/>
                <a:gd name="connsiteX27" fmla="*/ 524750 w 630678"/>
                <a:gd name="connsiteY27" fmla="*/ 181095 h 294056"/>
                <a:gd name="connsiteX28" fmla="*/ 627965 w 630678"/>
                <a:gd name="connsiteY28" fmla="*/ 211061 h 294056"/>
                <a:gd name="connsiteX29" fmla="*/ 630678 w 630678"/>
                <a:gd name="connsiteY29" fmla="*/ 211061 h 294056"/>
                <a:gd name="connsiteX30" fmla="*/ 527714 w 630678"/>
                <a:gd name="connsiteY30" fmla="*/ 123774 h 29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0678" h="294056">
                  <a:moveTo>
                    <a:pt x="527714" y="123774"/>
                  </a:moveTo>
                  <a:lnTo>
                    <a:pt x="500502" y="58875"/>
                  </a:lnTo>
                  <a:cubicBezTo>
                    <a:pt x="503718" y="59778"/>
                    <a:pt x="507038" y="60259"/>
                    <a:pt x="510377" y="60307"/>
                  </a:cubicBezTo>
                  <a:lnTo>
                    <a:pt x="545653" y="60307"/>
                  </a:lnTo>
                  <a:lnTo>
                    <a:pt x="545653" y="5"/>
                  </a:lnTo>
                  <a:lnTo>
                    <a:pt x="510377" y="5"/>
                  </a:lnTo>
                  <a:cubicBezTo>
                    <a:pt x="498571" y="-198"/>
                    <a:pt x="487427" y="5445"/>
                    <a:pt x="480603" y="15081"/>
                  </a:cubicBezTo>
                  <a:lnTo>
                    <a:pt x="417513" y="15081"/>
                  </a:lnTo>
                  <a:lnTo>
                    <a:pt x="417513" y="45231"/>
                  </a:lnTo>
                  <a:lnTo>
                    <a:pt x="462739" y="45231"/>
                  </a:lnTo>
                  <a:cubicBezTo>
                    <a:pt x="472764" y="70709"/>
                    <a:pt x="474045" y="107945"/>
                    <a:pt x="474045" y="131839"/>
                  </a:cubicBezTo>
                  <a:cubicBezTo>
                    <a:pt x="474012" y="136176"/>
                    <a:pt x="473710" y="140506"/>
                    <a:pt x="473141" y="144804"/>
                  </a:cubicBezTo>
                  <a:lnTo>
                    <a:pt x="473141" y="145407"/>
                  </a:lnTo>
                  <a:cubicBezTo>
                    <a:pt x="473298" y="145923"/>
                    <a:pt x="473298" y="146475"/>
                    <a:pt x="473141" y="146990"/>
                  </a:cubicBezTo>
                  <a:cubicBezTo>
                    <a:pt x="466926" y="198529"/>
                    <a:pt x="420108" y="235271"/>
                    <a:pt x="368569" y="229056"/>
                  </a:cubicBezTo>
                  <a:cubicBezTo>
                    <a:pt x="319898" y="223187"/>
                    <a:pt x="283911" y="180898"/>
                    <a:pt x="285905" y="131915"/>
                  </a:cubicBezTo>
                  <a:cubicBezTo>
                    <a:pt x="285905" y="130633"/>
                    <a:pt x="285905" y="129427"/>
                    <a:pt x="285905" y="128221"/>
                  </a:cubicBezTo>
                  <a:lnTo>
                    <a:pt x="78241" y="128221"/>
                  </a:lnTo>
                  <a:cubicBezTo>
                    <a:pt x="51687" y="148750"/>
                    <a:pt x="37034" y="181104"/>
                    <a:pt x="39121" y="214603"/>
                  </a:cubicBezTo>
                  <a:cubicBezTo>
                    <a:pt x="39189" y="215977"/>
                    <a:pt x="39495" y="217329"/>
                    <a:pt x="40025" y="218598"/>
                  </a:cubicBezTo>
                  <a:lnTo>
                    <a:pt x="12739" y="218598"/>
                  </a:lnTo>
                  <a:lnTo>
                    <a:pt x="0" y="248749"/>
                  </a:lnTo>
                  <a:lnTo>
                    <a:pt x="257261" y="248749"/>
                  </a:lnTo>
                  <a:cubicBezTo>
                    <a:pt x="257940" y="249804"/>
                    <a:pt x="258543" y="250935"/>
                    <a:pt x="259296" y="251915"/>
                  </a:cubicBezTo>
                  <a:lnTo>
                    <a:pt x="276332" y="273247"/>
                  </a:lnTo>
                  <a:cubicBezTo>
                    <a:pt x="286206" y="287123"/>
                    <a:pt x="302519" y="294952"/>
                    <a:pt x="319523" y="293975"/>
                  </a:cubicBezTo>
                  <a:lnTo>
                    <a:pt x="477211" y="293975"/>
                  </a:lnTo>
                  <a:cubicBezTo>
                    <a:pt x="459168" y="249676"/>
                    <a:pt x="480452" y="199138"/>
                    <a:pt x="524750" y="181095"/>
                  </a:cubicBezTo>
                  <a:cubicBezTo>
                    <a:pt x="561941" y="165947"/>
                    <a:pt x="604668" y="178352"/>
                    <a:pt x="627965" y="211061"/>
                  </a:cubicBezTo>
                  <a:lnTo>
                    <a:pt x="630678" y="211061"/>
                  </a:lnTo>
                  <a:cubicBezTo>
                    <a:pt x="617261" y="151136"/>
                    <a:pt x="566533" y="130633"/>
                    <a:pt x="527714" y="12377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FBD82EA-8FF5-40E5-BDC3-F43CDC5E5D91}"/>
                </a:ext>
              </a:extLst>
            </p:cNvPr>
            <p:cNvSpPr/>
            <p:nvPr/>
          </p:nvSpPr>
          <p:spPr>
            <a:xfrm>
              <a:off x="10652904" y="715628"/>
              <a:ext cx="128140" cy="128140"/>
            </a:xfrm>
            <a:custGeom>
              <a:avLst/>
              <a:gdLst>
                <a:gd name="connsiteX0" fmla="*/ 128141 w 128140"/>
                <a:gd name="connsiteY0" fmla="*/ 64070 h 128140"/>
                <a:gd name="connsiteX1" fmla="*/ 64070 w 128140"/>
                <a:gd name="connsiteY1" fmla="*/ 128141 h 128140"/>
                <a:gd name="connsiteX2" fmla="*/ 0 w 128140"/>
                <a:gd name="connsiteY2" fmla="*/ 64070 h 128140"/>
                <a:gd name="connsiteX3" fmla="*/ 64070 w 128140"/>
                <a:gd name="connsiteY3" fmla="*/ 0 h 128140"/>
                <a:gd name="connsiteX4" fmla="*/ 128141 w 128140"/>
                <a:gd name="connsiteY4" fmla="*/ 64070 h 1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0" h="128140">
                  <a:moveTo>
                    <a:pt x="128141" y="64070"/>
                  </a:moveTo>
                  <a:cubicBezTo>
                    <a:pt x="128141" y="99455"/>
                    <a:pt x="99455" y="128141"/>
                    <a:pt x="64070" y="128141"/>
                  </a:cubicBezTo>
                  <a:cubicBezTo>
                    <a:pt x="28685" y="128141"/>
                    <a:pt x="0" y="99455"/>
                    <a:pt x="0" y="64070"/>
                  </a:cubicBezTo>
                  <a:cubicBezTo>
                    <a:pt x="0" y="28685"/>
                    <a:pt x="28685" y="0"/>
                    <a:pt x="64070" y="0"/>
                  </a:cubicBezTo>
                  <a:cubicBezTo>
                    <a:pt x="99455" y="0"/>
                    <a:pt x="128141" y="28685"/>
                    <a:pt x="128141" y="6407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aphic 10" descr="Bus">
            <a:extLst>
              <a:ext uri="{FF2B5EF4-FFF2-40B4-BE49-F238E27FC236}">
                <a16:creationId xmlns:a16="http://schemas.microsoft.com/office/drawing/2014/main" id="{3F32EF64-F7AA-4C50-952E-BA120FD0A771}"/>
              </a:ext>
            </a:extLst>
          </p:cNvPr>
          <p:cNvGrpSpPr/>
          <p:nvPr/>
        </p:nvGrpSpPr>
        <p:grpSpPr>
          <a:xfrm>
            <a:off x="10675671" y="756115"/>
            <a:ext cx="723618" cy="723618"/>
            <a:chOff x="10675671" y="756115"/>
            <a:chExt cx="723618" cy="723618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9159764-4D9F-4F9D-BDD4-DA07BF965CAB}"/>
                </a:ext>
              </a:extLst>
            </p:cNvPr>
            <p:cNvSpPr/>
            <p:nvPr/>
          </p:nvSpPr>
          <p:spPr>
            <a:xfrm>
              <a:off x="10705821" y="936265"/>
              <a:ext cx="663316" cy="332412"/>
            </a:xfrm>
            <a:custGeom>
              <a:avLst/>
              <a:gdLst>
                <a:gd name="connsiteX0" fmla="*/ 30151 w 663316"/>
                <a:gd name="connsiteY0" fmla="*/ 45980 h 332412"/>
                <a:gd name="connsiteX1" fmla="*/ 45226 w 663316"/>
                <a:gd name="connsiteY1" fmla="*/ 30905 h 332412"/>
                <a:gd name="connsiteX2" fmla="*/ 150754 w 663316"/>
                <a:gd name="connsiteY2" fmla="*/ 30905 h 332412"/>
                <a:gd name="connsiteX3" fmla="*/ 150754 w 663316"/>
                <a:gd name="connsiteY3" fmla="*/ 151508 h 332412"/>
                <a:gd name="connsiteX4" fmla="*/ 30151 w 663316"/>
                <a:gd name="connsiteY4" fmla="*/ 151508 h 332412"/>
                <a:gd name="connsiteX5" fmla="*/ 30151 w 663316"/>
                <a:gd name="connsiteY5" fmla="*/ 45980 h 332412"/>
                <a:gd name="connsiteX6" fmla="*/ 180905 w 663316"/>
                <a:gd name="connsiteY6" fmla="*/ 30905 h 332412"/>
                <a:gd name="connsiteX7" fmla="*/ 301508 w 663316"/>
                <a:gd name="connsiteY7" fmla="*/ 30905 h 332412"/>
                <a:gd name="connsiteX8" fmla="*/ 301508 w 663316"/>
                <a:gd name="connsiteY8" fmla="*/ 151508 h 332412"/>
                <a:gd name="connsiteX9" fmla="*/ 180905 w 663316"/>
                <a:gd name="connsiteY9" fmla="*/ 151508 h 332412"/>
                <a:gd name="connsiteX10" fmla="*/ 180905 w 663316"/>
                <a:gd name="connsiteY10" fmla="*/ 30905 h 332412"/>
                <a:gd name="connsiteX11" fmla="*/ 331658 w 663316"/>
                <a:gd name="connsiteY11" fmla="*/ 30905 h 332412"/>
                <a:gd name="connsiteX12" fmla="*/ 452261 w 663316"/>
                <a:gd name="connsiteY12" fmla="*/ 30905 h 332412"/>
                <a:gd name="connsiteX13" fmla="*/ 452261 w 663316"/>
                <a:gd name="connsiteY13" fmla="*/ 151508 h 332412"/>
                <a:gd name="connsiteX14" fmla="*/ 331658 w 663316"/>
                <a:gd name="connsiteY14" fmla="*/ 151508 h 332412"/>
                <a:gd name="connsiteX15" fmla="*/ 331658 w 663316"/>
                <a:gd name="connsiteY15" fmla="*/ 30905 h 332412"/>
                <a:gd name="connsiteX16" fmla="*/ 482412 w 663316"/>
                <a:gd name="connsiteY16" fmla="*/ 30905 h 332412"/>
                <a:gd name="connsiteX17" fmla="*/ 582663 w 663316"/>
                <a:gd name="connsiteY17" fmla="*/ 30905 h 332412"/>
                <a:gd name="connsiteX18" fmla="*/ 612060 w 663316"/>
                <a:gd name="connsiteY18" fmla="*/ 55779 h 332412"/>
                <a:gd name="connsiteX19" fmla="*/ 629397 w 663316"/>
                <a:gd name="connsiteY19" fmla="*/ 162814 h 332412"/>
                <a:gd name="connsiteX20" fmla="*/ 632412 w 663316"/>
                <a:gd name="connsiteY20" fmla="*/ 196734 h 332412"/>
                <a:gd name="connsiteX21" fmla="*/ 527638 w 663316"/>
                <a:gd name="connsiteY21" fmla="*/ 196734 h 332412"/>
                <a:gd name="connsiteX22" fmla="*/ 482412 w 663316"/>
                <a:gd name="connsiteY22" fmla="*/ 151508 h 332412"/>
                <a:gd name="connsiteX23" fmla="*/ 482412 w 663316"/>
                <a:gd name="connsiteY23" fmla="*/ 30905 h 332412"/>
                <a:gd name="connsiteX24" fmla="*/ 0 w 663316"/>
                <a:gd name="connsiteY24" fmla="*/ 30905 h 332412"/>
                <a:gd name="connsiteX25" fmla="*/ 0 w 663316"/>
                <a:gd name="connsiteY25" fmla="*/ 302261 h 332412"/>
                <a:gd name="connsiteX26" fmla="*/ 30151 w 663316"/>
                <a:gd name="connsiteY26" fmla="*/ 332412 h 332412"/>
                <a:gd name="connsiteX27" fmla="*/ 31658 w 663316"/>
                <a:gd name="connsiteY27" fmla="*/ 332412 h 332412"/>
                <a:gd name="connsiteX28" fmla="*/ 30151 w 663316"/>
                <a:gd name="connsiteY28" fmla="*/ 317337 h 332412"/>
                <a:gd name="connsiteX29" fmla="*/ 105528 w 663316"/>
                <a:gd name="connsiteY29" fmla="*/ 241960 h 332412"/>
                <a:gd name="connsiteX30" fmla="*/ 180905 w 663316"/>
                <a:gd name="connsiteY30" fmla="*/ 317337 h 332412"/>
                <a:gd name="connsiteX31" fmla="*/ 179397 w 663316"/>
                <a:gd name="connsiteY31" fmla="*/ 332412 h 332412"/>
                <a:gd name="connsiteX32" fmla="*/ 453769 w 663316"/>
                <a:gd name="connsiteY32" fmla="*/ 332412 h 332412"/>
                <a:gd name="connsiteX33" fmla="*/ 452261 w 663316"/>
                <a:gd name="connsiteY33" fmla="*/ 317337 h 332412"/>
                <a:gd name="connsiteX34" fmla="*/ 527638 w 663316"/>
                <a:gd name="connsiteY34" fmla="*/ 241960 h 332412"/>
                <a:gd name="connsiteX35" fmla="*/ 603015 w 663316"/>
                <a:gd name="connsiteY35" fmla="*/ 317337 h 332412"/>
                <a:gd name="connsiteX36" fmla="*/ 601508 w 663316"/>
                <a:gd name="connsiteY36" fmla="*/ 332412 h 332412"/>
                <a:gd name="connsiteX37" fmla="*/ 633166 w 663316"/>
                <a:gd name="connsiteY37" fmla="*/ 332412 h 332412"/>
                <a:gd name="connsiteX38" fmla="*/ 663317 w 663316"/>
                <a:gd name="connsiteY38" fmla="*/ 302261 h 332412"/>
                <a:gd name="connsiteX39" fmla="*/ 663317 w 663316"/>
                <a:gd name="connsiteY39" fmla="*/ 205779 h 332412"/>
                <a:gd name="connsiteX40" fmla="*/ 659548 w 663316"/>
                <a:gd name="connsiteY40" fmla="*/ 157538 h 332412"/>
                <a:gd name="connsiteX41" fmla="*/ 642211 w 663316"/>
                <a:gd name="connsiteY41" fmla="*/ 49749 h 332412"/>
                <a:gd name="connsiteX42" fmla="*/ 582663 w 663316"/>
                <a:gd name="connsiteY42" fmla="*/ 0 h 332412"/>
                <a:gd name="connsiteX43" fmla="*/ 30151 w 663316"/>
                <a:gd name="connsiteY43" fmla="*/ 0 h 332412"/>
                <a:gd name="connsiteX44" fmla="*/ 0 w 663316"/>
                <a:gd name="connsiteY44" fmla="*/ 30905 h 3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63316" h="332412">
                  <a:moveTo>
                    <a:pt x="30151" y="45980"/>
                  </a:moveTo>
                  <a:cubicBezTo>
                    <a:pt x="30151" y="37688"/>
                    <a:pt x="36935" y="30905"/>
                    <a:pt x="45226" y="30905"/>
                  </a:cubicBezTo>
                  <a:lnTo>
                    <a:pt x="150754" y="30905"/>
                  </a:lnTo>
                  <a:lnTo>
                    <a:pt x="150754" y="151508"/>
                  </a:lnTo>
                  <a:lnTo>
                    <a:pt x="30151" y="151508"/>
                  </a:lnTo>
                  <a:lnTo>
                    <a:pt x="30151" y="45980"/>
                  </a:lnTo>
                  <a:close/>
                  <a:moveTo>
                    <a:pt x="180905" y="30905"/>
                  </a:moveTo>
                  <a:lnTo>
                    <a:pt x="301508" y="30905"/>
                  </a:lnTo>
                  <a:lnTo>
                    <a:pt x="301508" y="151508"/>
                  </a:lnTo>
                  <a:lnTo>
                    <a:pt x="180905" y="151508"/>
                  </a:lnTo>
                  <a:lnTo>
                    <a:pt x="180905" y="30905"/>
                  </a:lnTo>
                  <a:close/>
                  <a:moveTo>
                    <a:pt x="331658" y="30905"/>
                  </a:moveTo>
                  <a:lnTo>
                    <a:pt x="452261" y="30905"/>
                  </a:lnTo>
                  <a:lnTo>
                    <a:pt x="452261" y="151508"/>
                  </a:lnTo>
                  <a:lnTo>
                    <a:pt x="331658" y="151508"/>
                  </a:lnTo>
                  <a:lnTo>
                    <a:pt x="331658" y="30905"/>
                  </a:lnTo>
                  <a:close/>
                  <a:moveTo>
                    <a:pt x="482412" y="30905"/>
                  </a:moveTo>
                  <a:lnTo>
                    <a:pt x="582663" y="30905"/>
                  </a:lnTo>
                  <a:cubicBezTo>
                    <a:pt x="596985" y="30905"/>
                    <a:pt x="609799" y="41457"/>
                    <a:pt x="612060" y="55779"/>
                  </a:cubicBezTo>
                  <a:lnTo>
                    <a:pt x="629397" y="162814"/>
                  </a:lnTo>
                  <a:cubicBezTo>
                    <a:pt x="630904" y="174121"/>
                    <a:pt x="632412" y="185427"/>
                    <a:pt x="632412" y="196734"/>
                  </a:cubicBezTo>
                  <a:lnTo>
                    <a:pt x="527638" y="196734"/>
                  </a:lnTo>
                  <a:lnTo>
                    <a:pt x="482412" y="151508"/>
                  </a:lnTo>
                  <a:lnTo>
                    <a:pt x="482412" y="30905"/>
                  </a:lnTo>
                  <a:close/>
                  <a:moveTo>
                    <a:pt x="0" y="30905"/>
                  </a:moveTo>
                  <a:lnTo>
                    <a:pt x="0" y="302261"/>
                  </a:lnTo>
                  <a:cubicBezTo>
                    <a:pt x="0" y="318844"/>
                    <a:pt x="13568" y="332412"/>
                    <a:pt x="30151" y="332412"/>
                  </a:cubicBezTo>
                  <a:lnTo>
                    <a:pt x="31658" y="332412"/>
                  </a:lnTo>
                  <a:cubicBezTo>
                    <a:pt x="30905" y="327889"/>
                    <a:pt x="30151" y="322613"/>
                    <a:pt x="30151" y="317337"/>
                  </a:cubicBezTo>
                  <a:cubicBezTo>
                    <a:pt x="30151" y="275879"/>
                    <a:pt x="64070" y="241960"/>
                    <a:pt x="105528" y="241960"/>
                  </a:cubicBezTo>
                  <a:cubicBezTo>
                    <a:pt x="146985" y="241960"/>
                    <a:pt x="180905" y="275879"/>
                    <a:pt x="180905" y="317337"/>
                  </a:cubicBezTo>
                  <a:cubicBezTo>
                    <a:pt x="180905" y="322613"/>
                    <a:pt x="180151" y="327889"/>
                    <a:pt x="179397" y="332412"/>
                  </a:cubicBezTo>
                  <a:lnTo>
                    <a:pt x="453769" y="332412"/>
                  </a:lnTo>
                  <a:cubicBezTo>
                    <a:pt x="453015" y="327889"/>
                    <a:pt x="452261" y="322613"/>
                    <a:pt x="452261" y="317337"/>
                  </a:cubicBezTo>
                  <a:cubicBezTo>
                    <a:pt x="452261" y="275879"/>
                    <a:pt x="486181" y="241960"/>
                    <a:pt x="527638" y="241960"/>
                  </a:cubicBezTo>
                  <a:cubicBezTo>
                    <a:pt x="569095" y="241960"/>
                    <a:pt x="603015" y="275879"/>
                    <a:pt x="603015" y="317337"/>
                  </a:cubicBezTo>
                  <a:cubicBezTo>
                    <a:pt x="603015" y="322613"/>
                    <a:pt x="602261" y="327889"/>
                    <a:pt x="601508" y="332412"/>
                  </a:cubicBezTo>
                  <a:lnTo>
                    <a:pt x="633166" y="332412"/>
                  </a:lnTo>
                  <a:cubicBezTo>
                    <a:pt x="649749" y="332412"/>
                    <a:pt x="663317" y="318844"/>
                    <a:pt x="663317" y="302261"/>
                  </a:cubicBezTo>
                  <a:lnTo>
                    <a:pt x="663317" y="205779"/>
                  </a:lnTo>
                  <a:cubicBezTo>
                    <a:pt x="663317" y="189950"/>
                    <a:pt x="661809" y="173367"/>
                    <a:pt x="659548" y="157538"/>
                  </a:cubicBezTo>
                  <a:lnTo>
                    <a:pt x="642211" y="49749"/>
                  </a:lnTo>
                  <a:cubicBezTo>
                    <a:pt x="636935" y="21106"/>
                    <a:pt x="612060" y="0"/>
                    <a:pt x="582663" y="0"/>
                  </a:cubicBezTo>
                  <a:lnTo>
                    <a:pt x="30151" y="0"/>
                  </a:lnTo>
                  <a:cubicBezTo>
                    <a:pt x="13568" y="754"/>
                    <a:pt x="0" y="14322"/>
                    <a:pt x="0" y="30905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0311CC4-6651-445C-A37F-21B2D7540ECB}"/>
                </a:ext>
              </a:extLst>
            </p:cNvPr>
            <p:cNvSpPr/>
            <p:nvPr/>
          </p:nvSpPr>
          <p:spPr>
            <a:xfrm>
              <a:off x="11180696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B945DF6-3CB8-4D82-96F5-B3ABCE9EABB5}"/>
                </a:ext>
              </a:extLst>
            </p:cNvPr>
            <p:cNvSpPr/>
            <p:nvPr/>
          </p:nvSpPr>
          <p:spPr>
            <a:xfrm>
              <a:off x="10758585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aphic 12" descr="Tractor">
            <a:extLst>
              <a:ext uri="{FF2B5EF4-FFF2-40B4-BE49-F238E27FC236}">
                <a16:creationId xmlns:a16="http://schemas.microsoft.com/office/drawing/2014/main" id="{3AE24BEA-527E-4F85-95B3-C28AF657BE45}"/>
              </a:ext>
            </a:extLst>
          </p:cNvPr>
          <p:cNvGrpSpPr/>
          <p:nvPr/>
        </p:nvGrpSpPr>
        <p:grpSpPr>
          <a:xfrm>
            <a:off x="11525044" y="687220"/>
            <a:ext cx="564572" cy="421448"/>
            <a:chOff x="11525044" y="687220"/>
            <a:chExt cx="564572" cy="421448"/>
          </a:xfrm>
          <a:solidFill>
            <a:srgbClr val="FFFFFF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D1FBB0D-79B4-4FFD-963B-487B5F893399}"/>
                </a:ext>
              </a:extLst>
            </p:cNvPr>
            <p:cNvSpPr/>
            <p:nvPr/>
          </p:nvSpPr>
          <p:spPr>
            <a:xfrm>
              <a:off x="11525044" y="687220"/>
              <a:ext cx="542713" cy="354503"/>
            </a:xfrm>
            <a:custGeom>
              <a:avLst/>
              <a:gdLst>
                <a:gd name="connsiteX0" fmla="*/ 104774 w 542713"/>
                <a:gd name="connsiteY0" fmla="*/ 150794 h 354503"/>
                <a:gd name="connsiteX1" fmla="*/ 104774 w 542713"/>
                <a:gd name="connsiteY1" fmla="*/ 45267 h 354503"/>
                <a:gd name="connsiteX2" fmla="*/ 204271 w 542713"/>
                <a:gd name="connsiteY2" fmla="*/ 45267 h 354503"/>
                <a:gd name="connsiteX3" fmla="*/ 256281 w 542713"/>
                <a:gd name="connsiteY3" fmla="*/ 150794 h 354503"/>
                <a:gd name="connsiteX4" fmla="*/ 256281 w 542713"/>
                <a:gd name="connsiteY4" fmla="*/ 150794 h 354503"/>
                <a:gd name="connsiteX5" fmla="*/ 105528 w 542713"/>
                <a:gd name="connsiteY5" fmla="*/ 150794 h 354503"/>
                <a:gd name="connsiteX6" fmla="*/ 104774 w 542713"/>
                <a:gd name="connsiteY6" fmla="*/ 150794 h 354503"/>
                <a:gd name="connsiteX7" fmla="*/ 104774 w 542713"/>
                <a:gd name="connsiteY7" fmla="*/ 150794 h 354503"/>
                <a:gd name="connsiteX8" fmla="*/ 511809 w 542713"/>
                <a:gd name="connsiteY8" fmla="*/ 150794 h 354503"/>
                <a:gd name="connsiteX9" fmla="*/ 422111 w 542713"/>
                <a:gd name="connsiteY9" fmla="*/ 150794 h 354503"/>
                <a:gd name="connsiteX10" fmla="*/ 422111 w 542713"/>
                <a:gd name="connsiteY10" fmla="*/ 82955 h 354503"/>
                <a:gd name="connsiteX11" fmla="*/ 437186 w 542713"/>
                <a:gd name="connsiteY11" fmla="*/ 67880 h 354503"/>
                <a:gd name="connsiteX12" fmla="*/ 437186 w 542713"/>
                <a:gd name="connsiteY12" fmla="*/ 37729 h 354503"/>
                <a:gd name="connsiteX13" fmla="*/ 391960 w 542713"/>
                <a:gd name="connsiteY13" fmla="*/ 82955 h 354503"/>
                <a:gd name="connsiteX14" fmla="*/ 391960 w 542713"/>
                <a:gd name="connsiteY14" fmla="*/ 150794 h 354503"/>
                <a:gd name="connsiteX15" fmla="*/ 306784 w 542713"/>
                <a:gd name="connsiteY15" fmla="*/ 150794 h 354503"/>
                <a:gd name="connsiteX16" fmla="*/ 304523 w 542713"/>
                <a:gd name="connsiteY16" fmla="*/ 145518 h 354503"/>
                <a:gd name="connsiteX17" fmla="*/ 244975 w 542713"/>
                <a:gd name="connsiteY17" fmla="*/ 24915 h 354503"/>
                <a:gd name="connsiteX18" fmla="*/ 204271 w 542713"/>
                <a:gd name="connsiteY18" fmla="*/ 41 h 354503"/>
                <a:gd name="connsiteX19" fmla="*/ 105528 w 542713"/>
                <a:gd name="connsiteY19" fmla="*/ 41 h 354503"/>
                <a:gd name="connsiteX20" fmla="*/ 60302 w 542713"/>
                <a:gd name="connsiteY20" fmla="*/ 45267 h 354503"/>
                <a:gd name="connsiteX21" fmla="*/ 60302 w 542713"/>
                <a:gd name="connsiteY21" fmla="*/ 150794 h 354503"/>
                <a:gd name="connsiteX22" fmla="*/ 44472 w 542713"/>
                <a:gd name="connsiteY22" fmla="*/ 160593 h 354503"/>
                <a:gd name="connsiteX23" fmla="*/ 37688 w 542713"/>
                <a:gd name="connsiteY23" fmla="*/ 173407 h 354503"/>
                <a:gd name="connsiteX24" fmla="*/ 37688 w 542713"/>
                <a:gd name="connsiteY24" fmla="*/ 196020 h 354503"/>
                <a:gd name="connsiteX25" fmla="*/ 39196 w 542713"/>
                <a:gd name="connsiteY25" fmla="*/ 202804 h 354503"/>
                <a:gd name="connsiteX26" fmla="*/ 5276 w 542713"/>
                <a:gd name="connsiteY26" fmla="*/ 229186 h 354503"/>
                <a:gd name="connsiteX27" fmla="*/ 0 w 542713"/>
                <a:gd name="connsiteY27" fmla="*/ 241247 h 354503"/>
                <a:gd name="connsiteX28" fmla="*/ 5276 w 542713"/>
                <a:gd name="connsiteY28" fmla="*/ 253307 h 354503"/>
                <a:gd name="connsiteX29" fmla="*/ 25628 w 542713"/>
                <a:gd name="connsiteY29" fmla="*/ 251799 h 354503"/>
                <a:gd name="connsiteX30" fmla="*/ 108543 w 542713"/>
                <a:gd name="connsiteY30" fmla="*/ 211096 h 354503"/>
                <a:gd name="connsiteX31" fmla="*/ 119849 w 542713"/>
                <a:gd name="connsiteY31" fmla="*/ 211096 h 354503"/>
                <a:gd name="connsiteX32" fmla="*/ 240452 w 542713"/>
                <a:gd name="connsiteY32" fmla="*/ 324161 h 354503"/>
                <a:gd name="connsiteX33" fmla="*/ 240452 w 542713"/>
                <a:gd name="connsiteY33" fmla="*/ 338483 h 354503"/>
                <a:gd name="connsiteX34" fmla="*/ 253266 w 542713"/>
                <a:gd name="connsiteY34" fmla="*/ 354312 h 354503"/>
                <a:gd name="connsiteX35" fmla="*/ 265327 w 542713"/>
                <a:gd name="connsiteY35" fmla="*/ 350543 h 354503"/>
                <a:gd name="connsiteX36" fmla="*/ 270603 w 542713"/>
                <a:gd name="connsiteY36" fmla="*/ 339237 h 354503"/>
                <a:gd name="connsiteX37" fmla="*/ 270603 w 542713"/>
                <a:gd name="connsiteY37" fmla="*/ 324161 h 354503"/>
                <a:gd name="connsiteX38" fmla="*/ 403266 w 542713"/>
                <a:gd name="connsiteY38" fmla="*/ 324161 h 354503"/>
                <a:gd name="connsiteX39" fmla="*/ 496734 w 542713"/>
                <a:gd name="connsiteY39" fmla="*/ 256322 h 354503"/>
                <a:gd name="connsiteX40" fmla="*/ 523116 w 542713"/>
                <a:gd name="connsiteY40" fmla="*/ 260091 h 354503"/>
                <a:gd name="connsiteX41" fmla="*/ 536683 w 542713"/>
                <a:gd name="connsiteY41" fmla="*/ 257076 h 354503"/>
                <a:gd name="connsiteX42" fmla="*/ 542714 w 542713"/>
                <a:gd name="connsiteY42" fmla="*/ 245015 h 354503"/>
                <a:gd name="connsiteX43" fmla="*/ 542714 w 542713"/>
                <a:gd name="connsiteY43" fmla="*/ 180945 h 354503"/>
                <a:gd name="connsiteX44" fmla="*/ 533668 w 542713"/>
                <a:gd name="connsiteY44" fmla="*/ 159840 h 354503"/>
                <a:gd name="connsiteX45" fmla="*/ 511809 w 542713"/>
                <a:gd name="connsiteY45" fmla="*/ 150794 h 35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2713" h="354503">
                  <a:moveTo>
                    <a:pt x="104774" y="150794"/>
                  </a:moveTo>
                  <a:lnTo>
                    <a:pt x="104774" y="45267"/>
                  </a:lnTo>
                  <a:lnTo>
                    <a:pt x="204271" y="45267"/>
                  </a:lnTo>
                  <a:lnTo>
                    <a:pt x="256281" y="150794"/>
                  </a:lnTo>
                  <a:lnTo>
                    <a:pt x="256281" y="150794"/>
                  </a:lnTo>
                  <a:lnTo>
                    <a:pt x="105528" y="150794"/>
                  </a:lnTo>
                  <a:lnTo>
                    <a:pt x="104774" y="150794"/>
                  </a:lnTo>
                  <a:lnTo>
                    <a:pt x="104774" y="150794"/>
                  </a:lnTo>
                  <a:close/>
                  <a:moveTo>
                    <a:pt x="511809" y="150794"/>
                  </a:moveTo>
                  <a:lnTo>
                    <a:pt x="422111" y="150794"/>
                  </a:lnTo>
                  <a:lnTo>
                    <a:pt x="422111" y="82955"/>
                  </a:lnTo>
                  <a:cubicBezTo>
                    <a:pt x="422111" y="74664"/>
                    <a:pt x="428894" y="67880"/>
                    <a:pt x="437186" y="67880"/>
                  </a:cubicBezTo>
                  <a:lnTo>
                    <a:pt x="437186" y="37729"/>
                  </a:lnTo>
                  <a:cubicBezTo>
                    <a:pt x="412311" y="37729"/>
                    <a:pt x="391960" y="58081"/>
                    <a:pt x="391960" y="82955"/>
                  </a:cubicBezTo>
                  <a:lnTo>
                    <a:pt x="391960" y="150794"/>
                  </a:lnTo>
                  <a:lnTo>
                    <a:pt x="306784" y="150794"/>
                  </a:lnTo>
                  <a:cubicBezTo>
                    <a:pt x="306030" y="149287"/>
                    <a:pt x="305276" y="147779"/>
                    <a:pt x="304523" y="145518"/>
                  </a:cubicBezTo>
                  <a:lnTo>
                    <a:pt x="244975" y="24915"/>
                  </a:lnTo>
                  <a:cubicBezTo>
                    <a:pt x="237437" y="9086"/>
                    <a:pt x="221608" y="-713"/>
                    <a:pt x="204271" y="41"/>
                  </a:cubicBezTo>
                  <a:lnTo>
                    <a:pt x="105528" y="41"/>
                  </a:lnTo>
                  <a:cubicBezTo>
                    <a:pt x="80653" y="41"/>
                    <a:pt x="60302" y="20392"/>
                    <a:pt x="60302" y="45267"/>
                  </a:cubicBezTo>
                  <a:lnTo>
                    <a:pt x="60302" y="150794"/>
                  </a:lnTo>
                  <a:lnTo>
                    <a:pt x="44472" y="160593"/>
                  </a:lnTo>
                  <a:cubicBezTo>
                    <a:pt x="39950" y="163608"/>
                    <a:pt x="37688" y="168131"/>
                    <a:pt x="37688" y="173407"/>
                  </a:cubicBezTo>
                  <a:lnTo>
                    <a:pt x="37688" y="196020"/>
                  </a:lnTo>
                  <a:cubicBezTo>
                    <a:pt x="37688" y="198282"/>
                    <a:pt x="38442" y="200543"/>
                    <a:pt x="39196" y="202804"/>
                  </a:cubicBezTo>
                  <a:cubicBezTo>
                    <a:pt x="27136" y="210342"/>
                    <a:pt x="15829" y="218634"/>
                    <a:pt x="5276" y="229186"/>
                  </a:cubicBezTo>
                  <a:cubicBezTo>
                    <a:pt x="2261" y="232201"/>
                    <a:pt x="0" y="236724"/>
                    <a:pt x="0" y="241247"/>
                  </a:cubicBezTo>
                  <a:cubicBezTo>
                    <a:pt x="0" y="245769"/>
                    <a:pt x="2261" y="250292"/>
                    <a:pt x="5276" y="253307"/>
                  </a:cubicBezTo>
                  <a:cubicBezTo>
                    <a:pt x="11307" y="257830"/>
                    <a:pt x="19598" y="257830"/>
                    <a:pt x="25628" y="251799"/>
                  </a:cubicBezTo>
                  <a:cubicBezTo>
                    <a:pt x="61809" y="215618"/>
                    <a:pt x="98744" y="211096"/>
                    <a:pt x="108543" y="211096"/>
                  </a:cubicBezTo>
                  <a:lnTo>
                    <a:pt x="119849" y="211096"/>
                  </a:lnTo>
                  <a:cubicBezTo>
                    <a:pt x="185427" y="211096"/>
                    <a:pt x="238191" y="259337"/>
                    <a:pt x="240452" y="324161"/>
                  </a:cubicBezTo>
                  <a:lnTo>
                    <a:pt x="240452" y="338483"/>
                  </a:lnTo>
                  <a:cubicBezTo>
                    <a:pt x="240452" y="346020"/>
                    <a:pt x="245729" y="352804"/>
                    <a:pt x="253266" y="354312"/>
                  </a:cubicBezTo>
                  <a:cubicBezTo>
                    <a:pt x="257789" y="355066"/>
                    <a:pt x="262312" y="353558"/>
                    <a:pt x="265327" y="350543"/>
                  </a:cubicBezTo>
                  <a:cubicBezTo>
                    <a:pt x="268342" y="347528"/>
                    <a:pt x="270603" y="343759"/>
                    <a:pt x="270603" y="339237"/>
                  </a:cubicBezTo>
                  <a:lnTo>
                    <a:pt x="270603" y="324161"/>
                  </a:lnTo>
                  <a:lnTo>
                    <a:pt x="403266" y="324161"/>
                  </a:lnTo>
                  <a:cubicBezTo>
                    <a:pt x="416080" y="283458"/>
                    <a:pt x="453769" y="256322"/>
                    <a:pt x="496734" y="256322"/>
                  </a:cubicBezTo>
                  <a:cubicBezTo>
                    <a:pt x="505779" y="256322"/>
                    <a:pt x="514070" y="257830"/>
                    <a:pt x="523116" y="260091"/>
                  </a:cubicBezTo>
                  <a:cubicBezTo>
                    <a:pt x="527638" y="261598"/>
                    <a:pt x="532915" y="260091"/>
                    <a:pt x="536683" y="257076"/>
                  </a:cubicBezTo>
                  <a:cubicBezTo>
                    <a:pt x="540452" y="254061"/>
                    <a:pt x="542714" y="249538"/>
                    <a:pt x="542714" y="245015"/>
                  </a:cubicBezTo>
                  <a:lnTo>
                    <a:pt x="542714" y="180945"/>
                  </a:lnTo>
                  <a:cubicBezTo>
                    <a:pt x="542714" y="172654"/>
                    <a:pt x="539698" y="165116"/>
                    <a:pt x="533668" y="159840"/>
                  </a:cubicBezTo>
                  <a:cubicBezTo>
                    <a:pt x="527638" y="153809"/>
                    <a:pt x="520100" y="150794"/>
                    <a:pt x="511809" y="15079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A3B05A7-6FCD-428A-AC20-4C46640BDE31}"/>
                </a:ext>
              </a:extLst>
            </p:cNvPr>
            <p:cNvSpPr/>
            <p:nvPr/>
          </p:nvSpPr>
          <p:spPr>
            <a:xfrm>
              <a:off x="11554441" y="924697"/>
              <a:ext cx="180904" cy="180904"/>
            </a:xfrm>
            <a:custGeom>
              <a:avLst/>
              <a:gdLst>
                <a:gd name="connsiteX0" fmla="*/ 90452 w 180904"/>
                <a:gd name="connsiteY0" fmla="*/ 143216 h 180904"/>
                <a:gd name="connsiteX1" fmla="*/ 37688 w 180904"/>
                <a:gd name="connsiteY1" fmla="*/ 90452 h 180904"/>
                <a:gd name="connsiteX2" fmla="*/ 90452 w 180904"/>
                <a:gd name="connsiteY2" fmla="*/ 37688 h 180904"/>
                <a:gd name="connsiteX3" fmla="*/ 143216 w 180904"/>
                <a:gd name="connsiteY3" fmla="*/ 90452 h 180904"/>
                <a:gd name="connsiteX4" fmla="*/ 90452 w 180904"/>
                <a:gd name="connsiteY4" fmla="*/ 143216 h 180904"/>
                <a:gd name="connsiteX5" fmla="*/ 90452 w 180904"/>
                <a:gd name="connsiteY5" fmla="*/ 143216 h 180904"/>
                <a:gd name="connsiteX6" fmla="*/ 90452 w 180904"/>
                <a:gd name="connsiteY6" fmla="*/ 0 h 180904"/>
                <a:gd name="connsiteX7" fmla="*/ 0 w 180904"/>
                <a:gd name="connsiteY7" fmla="*/ 85930 h 180904"/>
                <a:gd name="connsiteX8" fmla="*/ 0 w 180904"/>
                <a:gd name="connsiteY8" fmla="*/ 86683 h 180904"/>
                <a:gd name="connsiteX9" fmla="*/ 0 w 180904"/>
                <a:gd name="connsiteY9" fmla="*/ 90452 h 180904"/>
                <a:gd name="connsiteX10" fmla="*/ 90452 w 180904"/>
                <a:gd name="connsiteY10" fmla="*/ 180905 h 180904"/>
                <a:gd name="connsiteX11" fmla="*/ 180905 w 180904"/>
                <a:gd name="connsiteY11" fmla="*/ 90452 h 180904"/>
                <a:gd name="connsiteX12" fmla="*/ 180905 w 180904"/>
                <a:gd name="connsiteY12" fmla="*/ 86683 h 180904"/>
                <a:gd name="connsiteX13" fmla="*/ 90452 w 180904"/>
                <a:gd name="connsiteY13" fmla="*/ 0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04" h="180904">
                  <a:moveTo>
                    <a:pt x="90452" y="143216"/>
                  </a:moveTo>
                  <a:cubicBezTo>
                    <a:pt x="61055" y="143216"/>
                    <a:pt x="37688" y="119849"/>
                    <a:pt x="37688" y="90452"/>
                  </a:cubicBezTo>
                  <a:cubicBezTo>
                    <a:pt x="37688" y="61055"/>
                    <a:pt x="61055" y="37688"/>
                    <a:pt x="90452" y="37688"/>
                  </a:cubicBezTo>
                  <a:cubicBezTo>
                    <a:pt x="119849" y="37688"/>
                    <a:pt x="143216" y="61055"/>
                    <a:pt x="143216" y="90452"/>
                  </a:cubicBezTo>
                  <a:cubicBezTo>
                    <a:pt x="143216" y="119849"/>
                    <a:pt x="119849" y="143216"/>
                    <a:pt x="90452" y="143216"/>
                  </a:cubicBezTo>
                  <a:lnTo>
                    <a:pt x="90452" y="143216"/>
                  </a:lnTo>
                  <a:close/>
                  <a:moveTo>
                    <a:pt x="90452" y="0"/>
                  </a:moveTo>
                  <a:cubicBezTo>
                    <a:pt x="42211" y="0"/>
                    <a:pt x="2261" y="37688"/>
                    <a:pt x="0" y="85930"/>
                  </a:cubicBezTo>
                  <a:lnTo>
                    <a:pt x="0" y="86683"/>
                  </a:lnTo>
                  <a:cubicBezTo>
                    <a:pt x="0" y="88191"/>
                    <a:pt x="0" y="88945"/>
                    <a:pt x="0" y="90452"/>
                  </a:cubicBezTo>
                  <a:cubicBezTo>
                    <a:pt x="0" y="140201"/>
                    <a:pt x="40704" y="180905"/>
                    <a:pt x="90452" y="180905"/>
                  </a:cubicBezTo>
                  <a:cubicBezTo>
                    <a:pt x="140201" y="180905"/>
                    <a:pt x="180905" y="140201"/>
                    <a:pt x="180905" y="90452"/>
                  </a:cubicBezTo>
                  <a:cubicBezTo>
                    <a:pt x="180905" y="88945"/>
                    <a:pt x="180905" y="88191"/>
                    <a:pt x="180905" y="86683"/>
                  </a:cubicBezTo>
                  <a:cubicBezTo>
                    <a:pt x="179397" y="38442"/>
                    <a:pt x="139447" y="0"/>
                    <a:pt x="90452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E6836ED-94D9-4A53-8904-BD40DBC2A216}"/>
                </a:ext>
              </a:extLst>
            </p:cNvPr>
            <p:cNvSpPr/>
            <p:nvPr/>
          </p:nvSpPr>
          <p:spPr>
            <a:xfrm>
              <a:off x="11954195" y="973679"/>
              <a:ext cx="135422" cy="134989"/>
            </a:xfrm>
            <a:custGeom>
              <a:avLst/>
              <a:gdLst>
                <a:gd name="connsiteX0" fmla="*/ 67583 w 135422"/>
                <a:gd name="connsiteY0" fmla="*/ 105541 h 134989"/>
                <a:gd name="connsiteX1" fmla="*/ 29895 w 135422"/>
                <a:gd name="connsiteY1" fmla="*/ 67853 h 134989"/>
                <a:gd name="connsiteX2" fmla="*/ 67583 w 135422"/>
                <a:gd name="connsiteY2" fmla="*/ 30164 h 134989"/>
                <a:gd name="connsiteX3" fmla="*/ 105272 w 135422"/>
                <a:gd name="connsiteY3" fmla="*/ 67853 h 134989"/>
                <a:gd name="connsiteX4" fmla="*/ 67583 w 135422"/>
                <a:gd name="connsiteY4" fmla="*/ 105541 h 134989"/>
                <a:gd name="connsiteX5" fmla="*/ 112809 w 135422"/>
                <a:gd name="connsiteY5" fmla="*/ 17350 h 134989"/>
                <a:gd name="connsiteX6" fmla="*/ 27634 w 135422"/>
                <a:gd name="connsiteY6" fmla="*/ 12828 h 134989"/>
                <a:gd name="connsiteX7" fmla="*/ 5774 w 135422"/>
                <a:gd name="connsiteY7" fmla="*/ 94988 h 134989"/>
                <a:gd name="connsiteX8" fmla="*/ 81905 w 135422"/>
                <a:gd name="connsiteY8" fmla="*/ 133431 h 134989"/>
                <a:gd name="connsiteX9" fmla="*/ 135422 w 135422"/>
                <a:gd name="connsiteY9" fmla="*/ 67099 h 134989"/>
                <a:gd name="connsiteX10" fmla="*/ 112809 w 135422"/>
                <a:gd name="connsiteY10" fmla="*/ 17350 h 134989"/>
                <a:gd name="connsiteX11" fmla="*/ 112809 w 135422"/>
                <a:gd name="connsiteY11" fmla="*/ 17350 h 13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422" h="134989">
                  <a:moveTo>
                    <a:pt x="67583" y="105541"/>
                  </a:moveTo>
                  <a:cubicBezTo>
                    <a:pt x="46478" y="105541"/>
                    <a:pt x="29895" y="88958"/>
                    <a:pt x="29895" y="67853"/>
                  </a:cubicBezTo>
                  <a:cubicBezTo>
                    <a:pt x="29895" y="46747"/>
                    <a:pt x="46478" y="30164"/>
                    <a:pt x="67583" y="30164"/>
                  </a:cubicBezTo>
                  <a:cubicBezTo>
                    <a:pt x="88689" y="30164"/>
                    <a:pt x="105272" y="46747"/>
                    <a:pt x="105272" y="67853"/>
                  </a:cubicBezTo>
                  <a:cubicBezTo>
                    <a:pt x="105272" y="88958"/>
                    <a:pt x="88689" y="105541"/>
                    <a:pt x="67583" y="105541"/>
                  </a:cubicBezTo>
                  <a:close/>
                  <a:moveTo>
                    <a:pt x="112809" y="17350"/>
                  </a:moveTo>
                  <a:cubicBezTo>
                    <a:pt x="88689" y="-3755"/>
                    <a:pt x="53262" y="-6017"/>
                    <a:pt x="27634" y="12828"/>
                  </a:cubicBezTo>
                  <a:cubicBezTo>
                    <a:pt x="2005" y="31672"/>
                    <a:pt x="-7040" y="66345"/>
                    <a:pt x="5774" y="94988"/>
                  </a:cubicBezTo>
                  <a:cubicBezTo>
                    <a:pt x="18588" y="124385"/>
                    <a:pt x="51000" y="140215"/>
                    <a:pt x="81905" y="133431"/>
                  </a:cubicBezTo>
                  <a:cubicBezTo>
                    <a:pt x="113563" y="126647"/>
                    <a:pt x="135422" y="98757"/>
                    <a:pt x="135422" y="67099"/>
                  </a:cubicBezTo>
                  <a:cubicBezTo>
                    <a:pt x="135422" y="48255"/>
                    <a:pt x="127885" y="30164"/>
                    <a:pt x="112809" y="17350"/>
                  </a:cubicBezTo>
                  <a:lnTo>
                    <a:pt x="112809" y="17350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aphic 14" descr="Cement truck">
            <a:extLst>
              <a:ext uri="{FF2B5EF4-FFF2-40B4-BE49-F238E27FC236}">
                <a16:creationId xmlns:a16="http://schemas.microsoft.com/office/drawing/2014/main" id="{2479D18E-1F65-4E73-9D00-D4B4EB9C94B2}"/>
              </a:ext>
            </a:extLst>
          </p:cNvPr>
          <p:cNvGrpSpPr/>
          <p:nvPr/>
        </p:nvGrpSpPr>
        <p:grpSpPr>
          <a:xfrm>
            <a:off x="11339200" y="101631"/>
            <a:ext cx="663316" cy="470305"/>
            <a:chOff x="11339200" y="101631"/>
            <a:chExt cx="663316" cy="470305"/>
          </a:xfrm>
          <a:solidFill>
            <a:srgbClr val="FFFFFF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0716725-3E0F-4E4B-BDE8-6DC2B3673770}"/>
                </a:ext>
              </a:extLst>
            </p:cNvPr>
            <p:cNvSpPr/>
            <p:nvPr/>
          </p:nvSpPr>
          <p:spPr>
            <a:xfrm>
              <a:off x="11407039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83C0712-6530-443A-A084-4954C9B70C0B}"/>
                </a:ext>
              </a:extLst>
            </p:cNvPr>
            <p:cNvSpPr/>
            <p:nvPr/>
          </p:nvSpPr>
          <p:spPr>
            <a:xfrm>
              <a:off x="11844225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30F2D88-D1D1-4AC0-8772-1A379B40AC92}"/>
                </a:ext>
              </a:extLst>
            </p:cNvPr>
            <p:cNvSpPr/>
            <p:nvPr/>
          </p:nvSpPr>
          <p:spPr>
            <a:xfrm>
              <a:off x="11791462" y="247816"/>
              <a:ext cx="211055" cy="271356"/>
            </a:xfrm>
            <a:custGeom>
              <a:avLst/>
              <a:gdLst>
                <a:gd name="connsiteX0" fmla="*/ 198995 w 211055"/>
                <a:gd name="connsiteY0" fmla="*/ 141709 h 271356"/>
                <a:gd name="connsiteX1" fmla="*/ 159045 w 211055"/>
                <a:gd name="connsiteY1" fmla="*/ 111558 h 271356"/>
                <a:gd name="connsiteX2" fmla="*/ 148492 w 211055"/>
                <a:gd name="connsiteY2" fmla="*/ 95729 h 271356"/>
                <a:gd name="connsiteX3" fmla="*/ 133417 w 211055"/>
                <a:gd name="connsiteY3" fmla="*/ 43719 h 271356"/>
                <a:gd name="connsiteX4" fmla="*/ 75377 w 211055"/>
                <a:gd name="connsiteY4" fmla="*/ 0 h 271356"/>
                <a:gd name="connsiteX5" fmla="*/ 0 w 211055"/>
                <a:gd name="connsiteY5" fmla="*/ 0 h 271356"/>
                <a:gd name="connsiteX6" fmla="*/ 0 w 211055"/>
                <a:gd name="connsiteY6" fmla="*/ 105528 h 271356"/>
                <a:gd name="connsiteX7" fmla="*/ 0 w 211055"/>
                <a:gd name="connsiteY7" fmla="*/ 150754 h 271356"/>
                <a:gd name="connsiteX8" fmla="*/ 0 w 211055"/>
                <a:gd name="connsiteY8" fmla="*/ 271357 h 271356"/>
                <a:gd name="connsiteX9" fmla="*/ 30151 w 211055"/>
                <a:gd name="connsiteY9" fmla="*/ 271357 h 271356"/>
                <a:gd name="connsiteX10" fmla="*/ 105528 w 211055"/>
                <a:gd name="connsiteY10" fmla="*/ 195980 h 271356"/>
                <a:gd name="connsiteX11" fmla="*/ 180905 w 211055"/>
                <a:gd name="connsiteY11" fmla="*/ 271357 h 271356"/>
                <a:gd name="connsiteX12" fmla="*/ 211055 w 211055"/>
                <a:gd name="connsiteY12" fmla="*/ 241206 h 271356"/>
                <a:gd name="connsiteX13" fmla="*/ 211055 w 211055"/>
                <a:gd name="connsiteY13" fmla="*/ 165829 h 271356"/>
                <a:gd name="connsiteX14" fmla="*/ 198995 w 211055"/>
                <a:gd name="connsiteY14" fmla="*/ 141709 h 271356"/>
                <a:gd name="connsiteX15" fmla="*/ 30151 w 211055"/>
                <a:gd name="connsiteY15" fmla="*/ 105528 h 271356"/>
                <a:gd name="connsiteX16" fmla="*/ 30151 w 211055"/>
                <a:gd name="connsiteY16" fmla="*/ 30151 h 271356"/>
                <a:gd name="connsiteX17" fmla="*/ 75377 w 211055"/>
                <a:gd name="connsiteY17" fmla="*/ 30151 h 271356"/>
                <a:gd name="connsiteX18" fmla="*/ 104020 w 211055"/>
                <a:gd name="connsiteY18" fmla="*/ 52010 h 271356"/>
                <a:gd name="connsiteX19" fmla="*/ 119095 w 211055"/>
                <a:gd name="connsiteY19" fmla="*/ 104020 h 271356"/>
                <a:gd name="connsiteX20" fmla="*/ 119849 w 211055"/>
                <a:gd name="connsiteY20" fmla="*/ 105528 h 271356"/>
                <a:gd name="connsiteX21" fmla="*/ 30151 w 211055"/>
                <a:gd name="connsiteY21" fmla="*/ 105528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198995" y="141709"/>
                  </a:move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2513" y="0"/>
                    <a:pt x="75377" y="0"/>
                  </a:cubicBez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close/>
                  <a:moveTo>
                    <a:pt x="30151" y="105528"/>
                  </a:moveTo>
                  <a:lnTo>
                    <a:pt x="30151" y="30151"/>
                  </a:ln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E96E792-5694-4DD8-9185-51C6120C17DB}"/>
                </a:ext>
              </a:extLst>
            </p:cNvPr>
            <p:cNvSpPr/>
            <p:nvPr/>
          </p:nvSpPr>
          <p:spPr>
            <a:xfrm>
              <a:off x="11339200" y="413645"/>
              <a:ext cx="422110" cy="105527"/>
            </a:xfrm>
            <a:custGeom>
              <a:avLst/>
              <a:gdLst>
                <a:gd name="connsiteX0" fmla="*/ 0 w 422110"/>
                <a:gd name="connsiteY0" fmla="*/ 105528 h 105527"/>
                <a:gd name="connsiteX1" fmla="*/ 45226 w 422110"/>
                <a:gd name="connsiteY1" fmla="*/ 105528 h 105527"/>
                <a:gd name="connsiteX2" fmla="*/ 120603 w 422110"/>
                <a:gd name="connsiteY2" fmla="*/ 30151 h 105527"/>
                <a:gd name="connsiteX3" fmla="*/ 195980 w 422110"/>
                <a:gd name="connsiteY3" fmla="*/ 105528 h 105527"/>
                <a:gd name="connsiteX4" fmla="*/ 422111 w 422110"/>
                <a:gd name="connsiteY4" fmla="*/ 105528 h 105527"/>
                <a:gd name="connsiteX5" fmla="*/ 422111 w 422110"/>
                <a:gd name="connsiteY5" fmla="*/ 0 h 105527"/>
                <a:gd name="connsiteX6" fmla="*/ 0 w 422110"/>
                <a:gd name="connsiteY6" fmla="*/ 0 h 105527"/>
                <a:gd name="connsiteX7" fmla="*/ 0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0" y="105528"/>
                  </a:moveTo>
                  <a:lnTo>
                    <a:pt x="45226" y="105528"/>
                  </a:lnTo>
                  <a:cubicBezTo>
                    <a:pt x="45226" y="64070"/>
                    <a:pt x="79146" y="30151"/>
                    <a:pt x="120603" y="30151"/>
                  </a:cubicBezTo>
                  <a:cubicBezTo>
                    <a:pt x="162060" y="30151"/>
                    <a:pt x="195980" y="64070"/>
                    <a:pt x="195980" y="105528"/>
                  </a:cubicBezTo>
                  <a:lnTo>
                    <a:pt x="422111" y="105528"/>
                  </a:lnTo>
                  <a:lnTo>
                    <a:pt x="422111" y="0"/>
                  </a:lnTo>
                  <a:lnTo>
                    <a:pt x="0" y="0"/>
                  </a:lnTo>
                  <a:lnTo>
                    <a:pt x="0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8013F79-7DC4-4F99-9292-D307BB0DDF9B}"/>
                </a:ext>
              </a:extLst>
            </p:cNvPr>
            <p:cNvSpPr/>
            <p:nvPr/>
          </p:nvSpPr>
          <p:spPr>
            <a:xfrm>
              <a:off x="11354276" y="101631"/>
              <a:ext cx="255527" cy="281862"/>
            </a:xfrm>
            <a:custGeom>
              <a:avLst/>
              <a:gdLst>
                <a:gd name="connsiteX0" fmla="*/ 30151 w 255527"/>
                <a:gd name="connsiteY0" fmla="*/ 281863 h 281862"/>
                <a:gd name="connsiteX1" fmla="*/ 75377 w 255527"/>
                <a:gd name="connsiteY1" fmla="*/ 281863 h 281862"/>
                <a:gd name="connsiteX2" fmla="*/ 75377 w 255527"/>
                <a:gd name="connsiteY2" fmla="*/ 193672 h 281862"/>
                <a:gd name="connsiteX3" fmla="*/ 170352 w 255527"/>
                <a:gd name="connsiteY3" fmla="*/ 251712 h 281862"/>
                <a:gd name="connsiteX4" fmla="*/ 255528 w 255527"/>
                <a:gd name="connsiteY4" fmla="*/ 18044 h 281862"/>
                <a:gd name="connsiteX5" fmla="*/ 48995 w 255527"/>
                <a:gd name="connsiteY5" fmla="*/ 707 h 281862"/>
                <a:gd name="connsiteX6" fmla="*/ 0 w 255527"/>
                <a:gd name="connsiteY6" fmla="*/ 134878 h 281862"/>
                <a:gd name="connsiteX7" fmla="*/ 30151 w 255527"/>
                <a:gd name="connsiteY7" fmla="*/ 159752 h 281862"/>
                <a:gd name="connsiteX8" fmla="*/ 30151 w 255527"/>
                <a:gd name="connsiteY8" fmla="*/ 281863 h 2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527" h="281862">
                  <a:moveTo>
                    <a:pt x="30151" y="281863"/>
                  </a:moveTo>
                  <a:lnTo>
                    <a:pt x="75377" y="281863"/>
                  </a:lnTo>
                  <a:lnTo>
                    <a:pt x="75377" y="193672"/>
                  </a:lnTo>
                  <a:cubicBezTo>
                    <a:pt x="107789" y="216285"/>
                    <a:pt x="141709" y="236637"/>
                    <a:pt x="170352" y="251712"/>
                  </a:cubicBezTo>
                  <a:lnTo>
                    <a:pt x="255528" y="18044"/>
                  </a:lnTo>
                  <a:cubicBezTo>
                    <a:pt x="195980" y="4476"/>
                    <a:pt x="113065" y="-2308"/>
                    <a:pt x="48995" y="707"/>
                  </a:cubicBezTo>
                  <a:lnTo>
                    <a:pt x="0" y="134878"/>
                  </a:lnTo>
                  <a:cubicBezTo>
                    <a:pt x="9045" y="143169"/>
                    <a:pt x="19598" y="151461"/>
                    <a:pt x="30151" y="159752"/>
                  </a:cubicBezTo>
                  <a:lnTo>
                    <a:pt x="30151" y="281863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6E4194C-4E8E-483E-A738-7F2F29818D4C}"/>
                </a:ext>
              </a:extLst>
            </p:cNvPr>
            <p:cNvSpPr/>
            <p:nvPr/>
          </p:nvSpPr>
          <p:spPr>
            <a:xfrm>
              <a:off x="11566085" y="130982"/>
              <a:ext cx="185095" cy="252047"/>
            </a:xfrm>
            <a:custGeom>
              <a:avLst/>
              <a:gdLst>
                <a:gd name="connsiteX0" fmla="*/ 2261 w 185095"/>
                <a:gd name="connsiteY0" fmla="*/ 241206 h 252047"/>
                <a:gd name="connsiteX1" fmla="*/ 176382 w 185095"/>
                <a:gd name="connsiteY1" fmla="*/ 167337 h 252047"/>
                <a:gd name="connsiteX2" fmla="*/ 88191 w 185095"/>
                <a:gd name="connsiteY2" fmla="*/ 0 h 252047"/>
                <a:gd name="connsiteX3" fmla="*/ 87437 w 185095"/>
                <a:gd name="connsiteY3" fmla="*/ 0 h 252047"/>
                <a:gd name="connsiteX4" fmla="*/ 0 w 185095"/>
                <a:gd name="connsiteY4" fmla="*/ 241206 h 252047"/>
                <a:gd name="connsiteX5" fmla="*/ 2261 w 185095"/>
                <a:gd name="connsiteY5" fmla="*/ 241206 h 2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95" h="252047">
                  <a:moveTo>
                    <a:pt x="2261" y="241206"/>
                  </a:moveTo>
                  <a:cubicBezTo>
                    <a:pt x="89698" y="272111"/>
                    <a:pt x="152261" y="233668"/>
                    <a:pt x="176382" y="167337"/>
                  </a:cubicBezTo>
                  <a:cubicBezTo>
                    <a:pt x="200503" y="101005"/>
                    <a:pt x="175628" y="30905"/>
                    <a:pt x="88191" y="0"/>
                  </a:cubicBezTo>
                  <a:cubicBezTo>
                    <a:pt x="88191" y="0"/>
                    <a:pt x="88191" y="0"/>
                    <a:pt x="87437" y="0"/>
                  </a:cubicBezTo>
                  <a:lnTo>
                    <a:pt x="0" y="241206"/>
                  </a:lnTo>
                  <a:cubicBezTo>
                    <a:pt x="754" y="240452"/>
                    <a:pt x="1508" y="241206"/>
                    <a:pt x="2261" y="241206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7828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A5A14217-53EC-4801-BE0E-5C9D3FA27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946718"/>
              </p:ext>
            </p:extLst>
          </p:nvPr>
        </p:nvGraphicFramePr>
        <p:xfrm>
          <a:off x="461490" y="2675138"/>
          <a:ext cx="11541027" cy="3476365"/>
        </p:xfrm>
        <a:graphic>
          <a:graphicData uri="http://schemas.openxmlformats.org/drawingml/2006/table">
            <a:tbl>
              <a:tblPr rtl="1"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{BDBED569-4797-4DF1-A0F4-6AAB3CD982D8}</a:tableStyleId>
              </a:tblPr>
              <a:tblGrid>
                <a:gridCol w="4544290">
                  <a:extLst>
                    <a:ext uri="{9D8B030D-6E8A-4147-A177-3AD203B41FA5}">
                      <a16:colId xmlns:a16="http://schemas.microsoft.com/office/drawing/2014/main" val="306844325"/>
                    </a:ext>
                  </a:extLst>
                </a:gridCol>
                <a:gridCol w="994049">
                  <a:extLst>
                    <a:ext uri="{9D8B030D-6E8A-4147-A177-3AD203B41FA5}">
                      <a16:colId xmlns:a16="http://schemas.microsoft.com/office/drawing/2014/main" val="2789718646"/>
                    </a:ext>
                  </a:extLst>
                </a:gridCol>
                <a:gridCol w="1533379">
                  <a:extLst>
                    <a:ext uri="{9D8B030D-6E8A-4147-A177-3AD203B41FA5}">
                      <a16:colId xmlns:a16="http://schemas.microsoft.com/office/drawing/2014/main" val="3272295339"/>
                    </a:ext>
                  </a:extLst>
                </a:gridCol>
                <a:gridCol w="1181686">
                  <a:extLst>
                    <a:ext uri="{9D8B030D-6E8A-4147-A177-3AD203B41FA5}">
                      <a16:colId xmlns:a16="http://schemas.microsoft.com/office/drawing/2014/main" val="2423196833"/>
                    </a:ext>
                  </a:extLst>
                </a:gridCol>
                <a:gridCol w="3287623">
                  <a:extLst>
                    <a:ext uri="{9D8B030D-6E8A-4147-A177-3AD203B41FA5}">
                      <a16:colId xmlns:a16="http://schemas.microsoft.com/office/drawing/2014/main" val="2172390867"/>
                    </a:ext>
                  </a:extLst>
                </a:gridCol>
              </a:tblGrid>
              <a:tr h="89848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اختار التقييم المناسب للمعايير التالية </a:t>
                      </a:r>
                      <a:r>
                        <a:rPr lang="ar-BH" sz="2400" b="1" u="sng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بدقة</a:t>
                      </a:r>
                      <a:r>
                        <a:rPr lang="ar-BH" sz="2400" b="1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لكي اتعلم واتطور</a:t>
                      </a:r>
                      <a:endParaRPr lang="en-US" sz="2400" b="1" dirty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dirty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أَتقنت</a:t>
                      </a:r>
                      <a:endParaRPr lang="ar-BH" sz="2400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dirty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أتقنتُ جزئيًا</a:t>
                      </a:r>
                      <a:endParaRPr lang="en-US" sz="2400" b="1" dirty="0">
                        <a:ln w="0"/>
                        <a:solidFill>
                          <a:srgbClr val="C00000"/>
                        </a:solidFill>
                        <a:effectLst>
                          <a:glow rad="63500">
                            <a:schemeClr val="accent3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algn="ctr" rtl="1"/>
                      <a:endParaRPr lang="ar-BH" sz="24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dirty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لم أُتقن</a:t>
                      </a:r>
                      <a:endParaRPr lang="en-US" sz="2400" b="1" dirty="0">
                        <a:ln w="0"/>
                        <a:solidFill>
                          <a:srgbClr val="C00000"/>
                        </a:solidFill>
                        <a:effectLst>
                          <a:glow rad="63500">
                            <a:schemeClr val="accent3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algn="ctr" rtl="1"/>
                      <a:endParaRPr lang="ar-BH" sz="24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أوضح لماذا اعجبني /</a:t>
                      </a:r>
                      <a:r>
                        <a:rPr lang="en-GB" sz="2400" b="1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</a:t>
                      </a:r>
                      <a:endParaRPr lang="ar-BH" sz="2400" b="1" dirty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dirty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كيف أطور من منتجي</a:t>
                      </a:r>
                      <a:endParaRPr lang="en-US" sz="2400" b="1" dirty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908319"/>
                  </a:ext>
                </a:extLst>
              </a:tr>
              <a:tr h="44811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baseline="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تصميم مركبتي </a:t>
                      </a:r>
                      <a:r>
                        <a:rPr lang="ar-BH" sz="20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مبتكر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025008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1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قص الأجزاء مرتب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077603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1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لصق وتركيب الأجزاء قوي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972360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1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نظافة اللصق والتلوين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24926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1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ضبط تركيب وحركة العجلات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332301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1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ألوان ورسومات تزيين </a:t>
                      </a:r>
                      <a:r>
                        <a:rPr lang="ar-BH" sz="2100" b="1" baseline="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المركبة متناسقة</a:t>
                      </a:r>
                      <a:endParaRPr lang="ar-BH" sz="21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774220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0" y="857"/>
            <a:ext cx="12192000" cy="132343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2A1F3D-5C33-47D0-AF86-529BA9752434}"/>
              </a:ext>
            </a:extLst>
          </p:cNvPr>
          <p:cNvSpPr/>
          <p:nvPr/>
        </p:nvSpPr>
        <p:spPr>
          <a:xfrm>
            <a:off x="163650" y="283539"/>
            <a:ext cx="3261917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(5):أن يقيّم التلميذ المركبة التي صممها وصنعها وفق المعايير المحدّدة.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FA4C1-6928-499A-9A48-B39D5E723857}"/>
              </a:ext>
            </a:extLst>
          </p:cNvPr>
          <p:cNvSpPr/>
          <p:nvPr/>
        </p:nvSpPr>
        <p:spPr>
          <a:xfrm>
            <a:off x="5103090" y="-26074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1561" y="1451934"/>
            <a:ext cx="12223561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نشاط تطبيقي 7-أقيّم المركبة التي أنتجتها- بدقّة لكي أتمكن من تصميم وإنتاج مركبات أفضل مستقبلا. أوضح الجوانب التي أعجبتني وكيفية تطوير الجوانب التي لم تتقن بشكل كامل.</a:t>
            </a:r>
            <a:endParaRPr lang="ar-BH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Graphic 2" descr="Scales of justice">
            <a:extLst>
              <a:ext uri="{FF2B5EF4-FFF2-40B4-BE49-F238E27FC236}">
                <a16:creationId xmlns:a16="http://schemas.microsoft.com/office/drawing/2014/main" id="{A526EC2C-360E-4067-81C9-ABD4CBEB4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880" y="-37115"/>
            <a:ext cx="1243239" cy="12432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4A043C-665F-4E7A-8B0E-51559B23178B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2D045F-0A92-4F00-809F-65FBDD83B109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F22DE40-9B99-4E1E-81ED-EC1CCDD2A84C}"/>
              </a:ext>
            </a:extLst>
          </p:cNvPr>
          <p:cNvSpPr/>
          <p:nvPr/>
        </p:nvSpPr>
        <p:spPr>
          <a:xfrm>
            <a:off x="4346153" y="568466"/>
            <a:ext cx="346292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سابعاً:- أقيّم منتجي</a:t>
            </a:r>
            <a:endParaRPr lang="ar-BH" sz="2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81CCF0-4ECC-4A35-B18D-F8DB98EE3823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grpSp>
        <p:nvGrpSpPr>
          <p:cNvPr id="18" name="Graphic 3" descr="Truck">
            <a:extLst>
              <a:ext uri="{FF2B5EF4-FFF2-40B4-BE49-F238E27FC236}">
                <a16:creationId xmlns:a16="http://schemas.microsoft.com/office/drawing/2014/main" id="{8552C12E-64D7-4733-92A6-0828F10CAB78}"/>
              </a:ext>
            </a:extLst>
          </p:cNvPr>
          <p:cNvGrpSpPr/>
          <p:nvPr/>
        </p:nvGrpSpPr>
        <p:grpSpPr>
          <a:xfrm>
            <a:off x="10403618" y="-59379"/>
            <a:ext cx="723618" cy="723618"/>
            <a:chOff x="10403618" y="-59379"/>
            <a:chExt cx="723618" cy="72361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CE0FB24-652C-4ECF-8B73-FC480692FB1C}"/>
                </a:ext>
              </a:extLst>
            </p:cNvPr>
            <p:cNvSpPr/>
            <p:nvPr/>
          </p:nvSpPr>
          <p:spPr>
            <a:xfrm>
              <a:off x="10501607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553E2F-F3AA-46D3-8EE7-9142A4C6FF78}"/>
                </a:ext>
              </a:extLst>
            </p:cNvPr>
            <p:cNvSpPr/>
            <p:nvPr/>
          </p:nvSpPr>
          <p:spPr>
            <a:xfrm>
              <a:off x="10938793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422531-3F06-42BE-A6C1-87DA49A57B8F}"/>
                </a:ext>
              </a:extLst>
            </p:cNvPr>
            <p:cNvSpPr/>
            <p:nvPr/>
          </p:nvSpPr>
          <p:spPr>
            <a:xfrm>
              <a:off x="10433768" y="121525"/>
              <a:ext cx="422110" cy="180904"/>
            </a:xfrm>
            <a:custGeom>
              <a:avLst/>
              <a:gdLst>
                <a:gd name="connsiteX0" fmla="*/ 0 w 422110"/>
                <a:gd name="connsiteY0" fmla="*/ 0 h 180904"/>
                <a:gd name="connsiteX1" fmla="*/ 422111 w 422110"/>
                <a:gd name="connsiteY1" fmla="*/ 0 h 180904"/>
                <a:gd name="connsiteX2" fmla="*/ 422111 w 422110"/>
                <a:gd name="connsiteY2" fmla="*/ 180905 h 180904"/>
                <a:gd name="connsiteX3" fmla="*/ 0 w 422110"/>
                <a:gd name="connsiteY3" fmla="*/ 180905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10" h="180904">
                  <a:moveTo>
                    <a:pt x="0" y="0"/>
                  </a:moveTo>
                  <a:lnTo>
                    <a:pt x="422111" y="0"/>
                  </a:lnTo>
                  <a:lnTo>
                    <a:pt x="422111" y="180905"/>
                  </a:lnTo>
                  <a:lnTo>
                    <a:pt x="0" y="180905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84C8171-3ABA-4D17-93FD-3FCF3B20F558}"/>
                </a:ext>
              </a:extLst>
            </p:cNvPr>
            <p:cNvSpPr/>
            <p:nvPr/>
          </p:nvSpPr>
          <p:spPr>
            <a:xfrm>
              <a:off x="10886030" y="166751"/>
              <a:ext cx="211055" cy="271356"/>
            </a:xfrm>
            <a:custGeom>
              <a:avLst/>
              <a:gdLst>
                <a:gd name="connsiteX0" fmla="*/ 30151 w 211055"/>
                <a:gd name="connsiteY0" fmla="*/ 30151 h 271356"/>
                <a:gd name="connsiteX1" fmla="*/ 75377 w 211055"/>
                <a:gd name="connsiteY1" fmla="*/ 30151 h 271356"/>
                <a:gd name="connsiteX2" fmla="*/ 104020 w 211055"/>
                <a:gd name="connsiteY2" fmla="*/ 52010 h 271356"/>
                <a:gd name="connsiteX3" fmla="*/ 119095 w 211055"/>
                <a:gd name="connsiteY3" fmla="*/ 104020 h 271356"/>
                <a:gd name="connsiteX4" fmla="*/ 119849 w 211055"/>
                <a:gd name="connsiteY4" fmla="*/ 105528 h 271356"/>
                <a:gd name="connsiteX5" fmla="*/ 30151 w 211055"/>
                <a:gd name="connsiteY5" fmla="*/ 105528 h 271356"/>
                <a:gd name="connsiteX6" fmla="*/ 30151 w 211055"/>
                <a:gd name="connsiteY6" fmla="*/ 30151 h 271356"/>
                <a:gd name="connsiteX7" fmla="*/ 75377 w 211055"/>
                <a:gd name="connsiteY7" fmla="*/ 0 h 271356"/>
                <a:gd name="connsiteX8" fmla="*/ 0 w 211055"/>
                <a:gd name="connsiteY8" fmla="*/ 0 h 271356"/>
                <a:gd name="connsiteX9" fmla="*/ 0 w 211055"/>
                <a:gd name="connsiteY9" fmla="*/ 105528 h 271356"/>
                <a:gd name="connsiteX10" fmla="*/ 0 w 211055"/>
                <a:gd name="connsiteY10" fmla="*/ 150754 h 271356"/>
                <a:gd name="connsiteX11" fmla="*/ 0 w 211055"/>
                <a:gd name="connsiteY11" fmla="*/ 271357 h 271356"/>
                <a:gd name="connsiteX12" fmla="*/ 30151 w 211055"/>
                <a:gd name="connsiteY12" fmla="*/ 271357 h 271356"/>
                <a:gd name="connsiteX13" fmla="*/ 105528 w 211055"/>
                <a:gd name="connsiteY13" fmla="*/ 195980 h 271356"/>
                <a:gd name="connsiteX14" fmla="*/ 180905 w 211055"/>
                <a:gd name="connsiteY14" fmla="*/ 271357 h 271356"/>
                <a:gd name="connsiteX15" fmla="*/ 211055 w 211055"/>
                <a:gd name="connsiteY15" fmla="*/ 241206 h 271356"/>
                <a:gd name="connsiteX16" fmla="*/ 211055 w 211055"/>
                <a:gd name="connsiteY16" fmla="*/ 165829 h 271356"/>
                <a:gd name="connsiteX17" fmla="*/ 198995 w 211055"/>
                <a:gd name="connsiteY17" fmla="*/ 141709 h 271356"/>
                <a:gd name="connsiteX18" fmla="*/ 159045 w 211055"/>
                <a:gd name="connsiteY18" fmla="*/ 111558 h 271356"/>
                <a:gd name="connsiteX19" fmla="*/ 148492 w 211055"/>
                <a:gd name="connsiteY19" fmla="*/ 95729 h 271356"/>
                <a:gd name="connsiteX20" fmla="*/ 133417 w 211055"/>
                <a:gd name="connsiteY20" fmla="*/ 43719 h 271356"/>
                <a:gd name="connsiteX21" fmla="*/ 75377 w 211055"/>
                <a:gd name="connsiteY21" fmla="*/ 0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30151" y="30151"/>
                  </a:move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lnTo>
                    <a:pt x="30151" y="30151"/>
                  </a:lnTo>
                  <a:close/>
                  <a:moveTo>
                    <a:pt x="75377" y="0"/>
                  </a:move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1759" y="0"/>
                    <a:pt x="75377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FFD1813-9013-4F37-A9AF-078A2E7BC10A}"/>
                </a:ext>
              </a:extLst>
            </p:cNvPr>
            <p:cNvSpPr/>
            <p:nvPr/>
          </p:nvSpPr>
          <p:spPr>
            <a:xfrm>
              <a:off x="10433768" y="332580"/>
              <a:ext cx="422110" cy="105527"/>
            </a:xfrm>
            <a:custGeom>
              <a:avLst/>
              <a:gdLst>
                <a:gd name="connsiteX0" fmla="*/ 422111 w 422110"/>
                <a:gd name="connsiteY0" fmla="*/ 105528 h 105527"/>
                <a:gd name="connsiteX1" fmla="*/ 195980 w 422110"/>
                <a:gd name="connsiteY1" fmla="*/ 105528 h 105527"/>
                <a:gd name="connsiteX2" fmla="*/ 120603 w 422110"/>
                <a:gd name="connsiteY2" fmla="*/ 30151 h 105527"/>
                <a:gd name="connsiteX3" fmla="*/ 45226 w 422110"/>
                <a:gd name="connsiteY3" fmla="*/ 105528 h 105527"/>
                <a:gd name="connsiteX4" fmla="*/ 0 w 422110"/>
                <a:gd name="connsiteY4" fmla="*/ 105528 h 105527"/>
                <a:gd name="connsiteX5" fmla="*/ 0 w 422110"/>
                <a:gd name="connsiteY5" fmla="*/ 0 h 105527"/>
                <a:gd name="connsiteX6" fmla="*/ 422111 w 422110"/>
                <a:gd name="connsiteY6" fmla="*/ 0 h 105527"/>
                <a:gd name="connsiteX7" fmla="*/ 422111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422111" y="105528"/>
                  </a:moveTo>
                  <a:lnTo>
                    <a:pt x="195980" y="105528"/>
                  </a:lnTo>
                  <a:cubicBezTo>
                    <a:pt x="195980" y="64070"/>
                    <a:pt x="162060" y="30151"/>
                    <a:pt x="120603" y="30151"/>
                  </a:cubicBezTo>
                  <a:cubicBezTo>
                    <a:pt x="79146" y="30151"/>
                    <a:pt x="45226" y="64070"/>
                    <a:pt x="45226" y="105528"/>
                  </a:cubicBezTo>
                  <a:lnTo>
                    <a:pt x="0" y="105528"/>
                  </a:lnTo>
                  <a:lnTo>
                    <a:pt x="0" y="0"/>
                  </a:lnTo>
                  <a:lnTo>
                    <a:pt x="422111" y="0"/>
                  </a:lnTo>
                  <a:lnTo>
                    <a:pt x="42211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aphic 6" descr="Car">
            <a:extLst>
              <a:ext uri="{FF2B5EF4-FFF2-40B4-BE49-F238E27FC236}">
                <a16:creationId xmlns:a16="http://schemas.microsoft.com/office/drawing/2014/main" id="{AD8B87F3-304E-472A-B943-1BA91C64A5E4}"/>
              </a:ext>
            </a:extLst>
          </p:cNvPr>
          <p:cNvGrpSpPr/>
          <p:nvPr/>
        </p:nvGrpSpPr>
        <p:grpSpPr>
          <a:xfrm>
            <a:off x="10797413" y="359863"/>
            <a:ext cx="723618" cy="723618"/>
            <a:chOff x="10797413" y="359863"/>
            <a:chExt cx="723618" cy="72361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1579C9-62AC-4522-9851-147B2A2D6241}"/>
                </a:ext>
              </a:extLst>
            </p:cNvPr>
            <p:cNvSpPr/>
            <p:nvPr/>
          </p:nvSpPr>
          <p:spPr>
            <a:xfrm>
              <a:off x="10918016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110BE74-95A2-4C8F-BA57-2775B2D9DE86}"/>
                </a:ext>
              </a:extLst>
            </p:cNvPr>
            <p:cNvSpPr/>
            <p:nvPr/>
          </p:nvSpPr>
          <p:spPr>
            <a:xfrm>
              <a:off x="11279825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A054ED0-DA89-479A-A93A-978E89891979}"/>
                </a:ext>
              </a:extLst>
            </p:cNvPr>
            <p:cNvSpPr/>
            <p:nvPr/>
          </p:nvSpPr>
          <p:spPr>
            <a:xfrm>
              <a:off x="10827563" y="555842"/>
              <a:ext cx="663316" cy="271356"/>
            </a:xfrm>
            <a:custGeom>
              <a:avLst/>
              <a:gdLst>
                <a:gd name="connsiteX0" fmla="*/ 263819 w 663316"/>
                <a:gd name="connsiteY0" fmla="*/ 120603 h 271356"/>
                <a:gd name="connsiteX1" fmla="*/ 263819 w 663316"/>
                <a:gd name="connsiteY1" fmla="*/ 30151 h 271356"/>
                <a:gd name="connsiteX2" fmla="*/ 367085 w 663316"/>
                <a:gd name="connsiteY2" fmla="*/ 30151 h 271356"/>
                <a:gd name="connsiteX3" fmla="*/ 388191 w 663316"/>
                <a:gd name="connsiteY3" fmla="*/ 39196 h 271356"/>
                <a:gd name="connsiteX4" fmla="*/ 469598 w 663316"/>
                <a:gd name="connsiteY4" fmla="*/ 120603 h 271356"/>
                <a:gd name="connsiteX5" fmla="*/ 263819 w 663316"/>
                <a:gd name="connsiteY5" fmla="*/ 120603 h 271356"/>
                <a:gd name="connsiteX6" fmla="*/ 233668 w 663316"/>
                <a:gd name="connsiteY6" fmla="*/ 120603 h 271356"/>
                <a:gd name="connsiteX7" fmla="*/ 42965 w 663316"/>
                <a:gd name="connsiteY7" fmla="*/ 120603 h 271356"/>
                <a:gd name="connsiteX8" fmla="*/ 124372 w 663316"/>
                <a:gd name="connsiteY8" fmla="*/ 39196 h 271356"/>
                <a:gd name="connsiteX9" fmla="*/ 145477 w 663316"/>
                <a:gd name="connsiteY9" fmla="*/ 30151 h 271356"/>
                <a:gd name="connsiteX10" fmla="*/ 233668 w 663316"/>
                <a:gd name="connsiteY10" fmla="*/ 30151 h 271356"/>
                <a:gd name="connsiteX11" fmla="*/ 233668 w 663316"/>
                <a:gd name="connsiteY11" fmla="*/ 120603 h 271356"/>
                <a:gd name="connsiteX12" fmla="*/ 587940 w 663316"/>
                <a:gd name="connsiteY12" fmla="*/ 120603 h 271356"/>
                <a:gd name="connsiteX13" fmla="*/ 525377 w 663316"/>
                <a:gd name="connsiteY13" fmla="*/ 120603 h 271356"/>
                <a:gd name="connsiteX14" fmla="*/ 504271 w 663316"/>
                <a:gd name="connsiteY14" fmla="*/ 111558 h 271356"/>
                <a:gd name="connsiteX15" fmla="*/ 409296 w 663316"/>
                <a:gd name="connsiteY15" fmla="*/ 17337 h 271356"/>
                <a:gd name="connsiteX16" fmla="*/ 366332 w 663316"/>
                <a:gd name="connsiteY16" fmla="*/ 0 h 271356"/>
                <a:gd name="connsiteX17" fmla="*/ 145477 w 663316"/>
                <a:gd name="connsiteY17" fmla="*/ 0 h 271356"/>
                <a:gd name="connsiteX18" fmla="*/ 102513 w 663316"/>
                <a:gd name="connsiteY18" fmla="*/ 17337 h 271356"/>
                <a:gd name="connsiteX19" fmla="*/ 9045 w 663316"/>
                <a:gd name="connsiteY19" fmla="*/ 111558 h 271356"/>
                <a:gd name="connsiteX20" fmla="*/ 0 w 663316"/>
                <a:gd name="connsiteY20" fmla="*/ 133417 h 271356"/>
                <a:gd name="connsiteX21" fmla="*/ 0 w 663316"/>
                <a:gd name="connsiteY21" fmla="*/ 211055 h 271356"/>
                <a:gd name="connsiteX22" fmla="*/ 60302 w 663316"/>
                <a:gd name="connsiteY22" fmla="*/ 271357 h 271356"/>
                <a:gd name="connsiteX23" fmla="*/ 67839 w 663316"/>
                <a:gd name="connsiteY23" fmla="*/ 271357 h 271356"/>
                <a:gd name="connsiteX24" fmla="*/ 150754 w 663316"/>
                <a:gd name="connsiteY24" fmla="*/ 188442 h 271356"/>
                <a:gd name="connsiteX25" fmla="*/ 233668 w 663316"/>
                <a:gd name="connsiteY25" fmla="*/ 271357 h 271356"/>
                <a:gd name="connsiteX26" fmla="*/ 429648 w 663316"/>
                <a:gd name="connsiteY26" fmla="*/ 271357 h 271356"/>
                <a:gd name="connsiteX27" fmla="*/ 512563 w 663316"/>
                <a:gd name="connsiteY27" fmla="*/ 188442 h 271356"/>
                <a:gd name="connsiteX28" fmla="*/ 595477 w 663316"/>
                <a:gd name="connsiteY28" fmla="*/ 271357 h 271356"/>
                <a:gd name="connsiteX29" fmla="*/ 633166 w 663316"/>
                <a:gd name="connsiteY29" fmla="*/ 271357 h 271356"/>
                <a:gd name="connsiteX30" fmla="*/ 663317 w 663316"/>
                <a:gd name="connsiteY30" fmla="*/ 241206 h 271356"/>
                <a:gd name="connsiteX31" fmla="*/ 663317 w 663316"/>
                <a:gd name="connsiteY31" fmla="*/ 195980 h 271356"/>
                <a:gd name="connsiteX32" fmla="*/ 587940 w 663316"/>
                <a:gd name="connsiteY32" fmla="*/ 120603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3316" h="271356">
                  <a:moveTo>
                    <a:pt x="263819" y="120603"/>
                  </a:moveTo>
                  <a:lnTo>
                    <a:pt x="263819" y="30151"/>
                  </a:lnTo>
                  <a:lnTo>
                    <a:pt x="367085" y="30151"/>
                  </a:lnTo>
                  <a:cubicBezTo>
                    <a:pt x="375377" y="30151"/>
                    <a:pt x="382915" y="33166"/>
                    <a:pt x="388191" y="39196"/>
                  </a:cubicBezTo>
                  <a:lnTo>
                    <a:pt x="469598" y="120603"/>
                  </a:lnTo>
                  <a:lnTo>
                    <a:pt x="263819" y="120603"/>
                  </a:lnTo>
                  <a:close/>
                  <a:moveTo>
                    <a:pt x="233668" y="120603"/>
                  </a:moveTo>
                  <a:lnTo>
                    <a:pt x="42965" y="120603"/>
                  </a:lnTo>
                  <a:lnTo>
                    <a:pt x="124372" y="39196"/>
                  </a:lnTo>
                  <a:cubicBezTo>
                    <a:pt x="130402" y="33166"/>
                    <a:pt x="137940" y="30151"/>
                    <a:pt x="145477" y="30151"/>
                  </a:cubicBezTo>
                  <a:lnTo>
                    <a:pt x="233668" y="30151"/>
                  </a:lnTo>
                  <a:lnTo>
                    <a:pt x="233668" y="120603"/>
                  </a:lnTo>
                  <a:close/>
                  <a:moveTo>
                    <a:pt x="587940" y="120603"/>
                  </a:moveTo>
                  <a:lnTo>
                    <a:pt x="525377" y="120603"/>
                  </a:lnTo>
                  <a:cubicBezTo>
                    <a:pt x="517085" y="120603"/>
                    <a:pt x="509548" y="117588"/>
                    <a:pt x="504271" y="111558"/>
                  </a:cubicBezTo>
                  <a:lnTo>
                    <a:pt x="409296" y="17337"/>
                  </a:lnTo>
                  <a:cubicBezTo>
                    <a:pt x="397990" y="6030"/>
                    <a:pt x="382915" y="0"/>
                    <a:pt x="366332" y="0"/>
                  </a:cubicBezTo>
                  <a:lnTo>
                    <a:pt x="145477" y="0"/>
                  </a:lnTo>
                  <a:cubicBezTo>
                    <a:pt x="129648" y="0"/>
                    <a:pt x="113819" y="6030"/>
                    <a:pt x="102513" y="17337"/>
                  </a:cubicBezTo>
                  <a:lnTo>
                    <a:pt x="9045" y="111558"/>
                  </a:lnTo>
                  <a:cubicBezTo>
                    <a:pt x="3015" y="117588"/>
                    <a:pt x="0" y="125126"/>
                    <a:pt x="0" y="133417"/>
                  </a:cubicBezTo>
                  <a:lnTo>
                    <a:pt x="0" y="211055"/>
                  </a:lnTo>
                  <a:cubicBezTo>
                    <a:pt x="0" y="244221"/>
                    <a:pt x="27136" y="271357"/>
                    <a:pt x="60302" y="271357"/>
                  </a:cubicBezTo>
                  <a:lnTo>
                    <a:pt x="67839" y="271357"/>
                  </a:lnTo>
                  <a:cubicBezTo>
                    <a:pt x="67839" y="225377"/>
                    <a:pt x="104774" y="188442"/>
                    <a:pt x="150754" y="188442"/>
                  </a:cubicBezTo>
                  <a:cubicBezTo>
                    <a:pt x="196734" y="188442"/>
                    <a:pt x="233668" y="225377"/>
                    <a:pt x="233668" y="271357"/>
                  </a:cubicBezTo>
                  <a:lnTo>
                    <a:pt x="429648" y="271357"/>
                  </a:lnTo>
                  <a:cubicBezTo>
                    <a:pt x="429648" y="225377"/>
                    <a:pt x="466583" y="188442"/>
                    <a:pt x="512563" y="188442"/>
                  </a:cubicBezTo>
                  <a:cubicBezTo>
                    <a:pt x="558543" y="188442"/>
                    <a:pt x="595477" y="225377"/>
                    <a:pt x="595477" y="271357"/>
                  </a:cubicBezTo>
                  <a:lnTo>
                    <a:pt x="633166" y="271357"/>
                  </a:lnTo>
                  <a:cubicBezTo>
                    <a:pt x="649749" y="271357"/>
                    <a:pt x="663317" y="257789"/>
                    <a:pt x="663317" y="241206"/>
                  </a:cubicBezTo>
                  <a:lnTo>
                    <a:pt x="663317" y="195980"/>
                  </a:lnTo>
                  <a:cubicBezTo>
                    <a:pt x="663317" y="154523"/>
                    <a:pt x="629397" y="120603"/>
                    <a:pt x="587940" y="120603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aphic 8" descr="Scooter">
            <a:extLst>
              <a:ext uri="{FF2B5EF4-FFF2-40B4-BE49-F238E27FC236}">
                <a16:creationId xmlns:a16="http://schemas.microsoft.com/office/drawing/2014/main" id="{786BE2D6-D903-4A54-800B-0802C46241CE}"/>
              </a:ext>
            </a:extLst>
          </p:cNvPr>
          <p:cNvGrpSpPr/>
          <p:nvPr/>
        </p:nvGrpSpPr>
        <p:grpSpPr>
          <a:xfrm>
            <a:off x="10113960" y="323593"/>
            <a:ext cx="723618" cy="723618"/>
            <a:chOff x="10113960" y="323593"/>
            <a:chExt cx="723618" cy="72361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E8304C2-2FE4-4364-8B41-73950C66E0FD}"/>
                </a:ext>
              </a:extLst>
            </p:cNvPr>
            <p:cNvSpPr/>
            <p:nvPr/>
          </p:nvSpPr>
          <p:spPr>
            <a:xfrm>
              <a:off x="10239387" y="790929"/>
              <a:ext cx="126030" cy="52849"/>
            </a:xfrm>
            <a:custGeom>
              <a:avLst/>
              <a:gdLst>
                <a:gd name="connsiteX0" fmla="*/ 0 w 126030"/>
                <a:gd name="connsiteY0" fmla="*/ 0 h 52849"/>
                <a:gd name="connsiteX1" fmla="*/ 74171 w 126030"/>
                <a:gd name="connsiteY1" fmla="*/ 51859 h 52849"/>
                <a:gd name="connsiteX2" fmla="*/ 126030 w 126030"/>
                <a:gd name="connsiteY2" fmla="*/ 0 h 5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030" h="52849">
                  <a:moveTo>
                    <a:pt x="0" y="0"/>
                  </a:moveTo>
                  <a:cubicBezTo>
                    <a:pt x="6161" y="34802"/>
                    <a:pt x="39369" y="58021"/>
                    <a:pt x="74171" y="51859"/>
                  </a:cubicBezTo>
                  <a:cubicBezTo>
                    <a:pt x="100630" y="47175"/>
                    <a:pt x="121345" y="26460"/>
                    <a:pt x="126030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BD0D08-E5B3-4446-81AB-131E750F3C17}"/>
                </a:ext>
              </a:extLst>
            </p:cNvPr>
            <p:cNvSpPr/>
            <p:nvPr/>
          </p:nvSpPr>
          <p:spPr>
            <a:xfrm>
              <a:off x="10209952" y="572336"/>
              <a:ext cx="248347" cy="52763"/>
            </a:xfrm>
            <a:custGeom>
              <a:avLst/>
              <a:gdLst>
                <a:gd name="connsiteX0" fmla="*/ 245238 w 248347"/>
                <a:gd name="connsiteY0" fmla="*/ 52764 h 52763"/>
                <a:gd name="connsiteX1" fmla="*/ 32148 w 248347"/>
                <a:gd name="connsiteY1" fmla="*/ 52764 h 52763"/>
                <a:gd name="connsiteX2" fmla="*/ 791 w 248347"/>
                <a:gd name="connsiteY2" fmla="*/ 26382 h 52763"/>
                <a:gd name="connsiteX3" fmla="*/ 7047 w 248347"/>
                <a:gd name="connsiteY3" fmla="*/ 0 h 52763"/>
                <a:gd name="connsiteX4" fmla="*/ 213881 w 248347"/>
                <a:gd name="connsiteY4" fmla="*/ 0 h 52763"/>
                <a:gd name="connsiteX5" fmla="*/ 245238 w 248347"/>
                <a:gd name="connsiteY5" fmla="*/ 5276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347" h="52763">
                  <a:moveTo>
                    <a:pt x="245238" y="52764"/>
                  </a:moveTo>
                  <a:lnTo>
                    <a:pt x="32148" y="52764"/>
                  </a:lnTo>
                  <a:cubicBezTo>
                    <a:pt x="21896" y="52764"/>
                    <a:pt x="791" y="46206"/>
                    <a:pt x="791" y="26382"/>
                  </a:cubicBezTo>
                  <a:cubicBezTo>
                    <a:pt x="791" y="26382"/>
                    <a:pt x="-3279" y="0"/>
                    <a:pt x="7047" y="0"/>
                  </a:cubicBezTo>
                  <a:lnTo>
                    <a:pt x="213881" y="0"/>
                  </a:lnTo>
                  <a:cubicBezTo>
                    <a:pt x="238907" y="0"/>
                    <a:pt x="255565" y="52764"/>
                    <a:pt x="24523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ADA2F7-C91B-4C97-8826-68F04A768C02}"/>
                </a:ext>
              </a:extLst>
            </p:cNvPr>
            <p:cNvSpPr/>
            <p:nvPr/>
          </p:nvSpPr>
          <p:spPr>
            <a:xfrm>
              <a:off x="10160015" y="519567"/>
              <a:ext cx="630678" cy="294056"/>
            </a:xfrm>
            <a:custGeom>
              <a:avLst/>
              <a:gdLst>
                <a:gd name="connsiteX0" fmla="*/ 527714 w 630678"/>
                <a:gd name="connsiteY0" fmla="*/ 123774 h 294056"/>
                <a:gd name="connsiteX1" fmla="*/ 500502 w 630678"/>
                <a:gd name="connsiteY1" fmla="*/ 58875 h 294056"/>
                <a:gd name="connsiteX2" fmla="*/ 510377 w 630678"/>
                <a:gd name="connsiteY2" fmla="*/ 60307 h 294056"/>
                <a:gd name="connsiteX3" fmla="*/ 545653 w 630678"/>
                <a:gd name="connsiteY3" fmla="*/ 60307 h 294056"/>
                <a:gd name="connsiteX4" fmla="*/ 545653 w 630678"/>
                <a:gd name="connsiteY4" fmla="*/ 5 h 294056"/>
                <a:gd name="connsiteX5" fmla="*/ 510377 w 630678"/>
                <a:gd name="connsiteY5" fmla="*/ 5 h 294056"/>
                <a:gd name="connsiteX6" fmla="*/ 480603 w 630678"/>
                <a:gd name="connsiteY6" fmla="*/ 15081 h 294056"/>
                <a:gd name="connsiteX7" fmla="*/ 417513 w 630678"/>
                <a:gd name="connsiteY7" fmla="*/ 15081 h 294056"/>
                <a:gd name="connsiteX8" fmla="*/ 417513 w 630678"/>
                <a:gd name="connsiteY8" fmla="*/ 45231 h 294056"/>
                <a:gd name="connsiteX9" fmla="*/ 462739 w 630678"/>
                <a:gd name="connsiteY9" fmla="*/ 45231 h 294056"/>
                <a:gd name="connsiteX10" fmla="*/ 474045 w 630678"/>
                <a:gd name="connsiteY10" fmla="*/ 131839 h 294056"/>
                <a:gd name="connsiteX11" fmla="*/ 473141 w 630678"/>
                <a:gd name="connsiteY11" fmla="*/ 144804 h 294056"/>
                <a:gd name="connsiteX12" fmla="*/ 473141 w 630678"/>
                <a:gd name="connsiteY12" fmla="*/ 145407 h 294056"/>
                <a:gd name="connsiteX13" fmla="*/ 473141 w 630678"/>
                <a:gd name="connsiteY13" fmla="*/ 146990 h 294056"/>
                <a:gd name="connsiteX14" fmla="*/ 368569 w 630678"/>
                <a:gd name="connsiteY14" fmla="*/ 229056 h 294056"/>
                <a:gd name="connsiteX15" fmla="*/ 285905 w 630678"/>
                <a:gd name="connsiteY15" fmla="*/ 131915 h 294056"/>
                <a:gd name="connsiteX16" fmla="*/ 285905 w 630678"/>
                <a:gd name="connsiteY16" fmla="*/ 128221 h 294056"/>
                <a:gd name="connsiteX17" fmla="*/ 78241 w 630678"/>
                <a:gd name="connsiteY17" fmla="*/ 128221 h 294056"/>
                <a:gd name="connsiteX18" fmla="*/ 39121 w 630678"/>
                <a:gd name="connsiteY18" fmla="*/ 214603 h 294056"/>
                <a:gd name="connsiteX19" fmla="*/ 40025 w 630678"/>
                <a:gd name="connsiteY19" fmla="*/ 218598 h 294056"/>
                <a:gd name="connsiteX20" fmla="*/ 12739 w 630678"/>
                <a:gd name="connsiteY20" fmla="*/ 218598 h 294056"/>
                <a:gd name="connsiteX21" fmla="*/ 0 w 630678"/>
                <a:gd name="connsiteY21" fmla="*/ 248749 h 294056"/>
                <a:gd name="connsiteX22" fmla="*/ 257261 w 630678"/>
                <a:gd name="connsiteY22" fmla="*/ 248749 h 294056"/>
                <a:gd name="connsiteX23" fmla="*/ 259296 w 630678"/>
                <a:gd name="connsiteY23" fmla="*/ 251915 h 294056"/>
                <a:gd name="connsiteX24" fmla="*/ 276332 w 630678"/>
                <a:gd name="connsiteY24" fmla="*/ 273247 h 294056"/>
                <a:gd name="connsiteX25" fmla="*/ 319523 w 630678"/>
                <a:gd name="connsiteY25" fmla="*/ 293975 h 294056"/>
                <a:gd name="connsiteX26" fmla="*/ 477211 w 630678"/>
                <a:gd name="connsiteY26" fmla="*/ 293975 h 294056"/>
                <a:gd name="connsiteX27" fmla="*/ 524750 w 630678"/>
                <a:gd name="connsiteY27" fmla="*/ 181095 h 294056"/>
                <a:gd name="connsiteX28" fmla="*/ 627965 w 630678"/>
                <a:gd name="connsiteY28" fmla="*/ 211061 h 294056"/>
                <a:gd name="connsiteX29" fmla="*/ 630678 w 630678"/>
                <a:gd name="connsiteY29" fmla="*/ 211061 h 294056"/>
                <a:gd name="connsiteX30" fmla="*/ 527714 w 630678"/>
                <a:gd name="connsiteY30" fmla="*/ 123774 h 29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0678" h="294056">
                  <a:moveTo>
                    <a:pt x="527714" y="123774"/>
                  </a:moveTo>
                  <a:lnTo>
                    <a:pt x="500502" y="58875"/>
                  </a:lnTo>
                  <a:cubicBezTo>
                    <a:pt x="503718" y="59778"/>
                    <a:pt x="507038" y="60259"/>
                    <a:pt x="510377" y="60307"/>
                  </a:cubicBezTo>
                  <a:lnTo>
                    <a:pt x="545653" y="60307"/>
                  </a:lnTo>
                  <a:lnTo>
                    <a:pt x="545653" y="5"/>
                  </a:lnTo>
                  <a:lnTo>
                    <a:pt x="510377" y="5"/>
                  </a:lnTo>
                  <a:cubicBezTo>
                    <a:pt x="498571" y="-198"/>
                    <a:pt x="487427" y="5445"/>
                    <a:pt x="480603" y="15081"/>
                  </a:cubicBezTo>
                  <a:lnTo>
                    <a:pt x="417513" y="15081"/>
                  </a:lnTo>
                  <a:lnTo>
                    <a:pt x="417513" y="45231"/>
                  </a:lnTo>
                  <a:lnTo>
                    <a:pt x="462739" y="45231"/>
                  </a:lnTo>
                  <a:cubicBezTo>
                    <a:pt x="472764" y="70709"/>
                    <a:pt x="474045" y="107945"/>
                    <a:pt x="474045" y="131839"/>
                  </a:cubicBezTo>
                  <a:cubicBezTo>
                    <a:pt x="474012" y="136176"/>
                    <a:pt x="473710" y="140506"/>
                    <a:pt x="473141" y="144804"/>
                  </a:cubicBezTo>
                  <a:lnTo>
                    <a:pt x="473141" y="145407"/>
                  </a:lnTo>
                  <a:cubicBezTo>
                    <a:pt x="473298" y="145923"/>
                    <a:pt x="473298" y="146475"/>
                    <a:pt x="473141" y="146990"/>
                  </a:cubicBezTo>
                  <a:cubicBezTo>
                    <a:pt x="466926" y="198529"/>
                    <a:pt x="420108" y="235271"/>
                    <a:pt x="368569" y="229056"/>
                  </a:cubicBezTo>
                  <a:cubicBezTo>
                    <a:pt x="319898" y="223187"/>
                    <a:pt x="283911" y="180898"/>
                    <a:pt x="285905" y="131915"/>
                  </a:cubicBezTo>
                  <a:cubicBezTo>
                    <a:pt x="285905" y="130633"/>
                    <a:pt x="285905" y="129427"/>
                    <a:pt x="285905" y="128221"/>
                  </a:cubicBezTo>
                  <a:lnTo>
                    <a:pt x="78241" y="128221"/>
                  </a:lnTo>
                  <a:cubicBezTo>
                    <a:pt x="51687" y="148750"/>
                    <a:pt x="37034" y="181104"/>
                    <a:pt x="39121" y="214603"/>
                  </a:cubicBezTo>
                  <a:cubicBezTo>
                    <a:pt x="39189" y="215977"/>
                    <a:pt x="39495" y="217329"/>
                    <a:pt x="40025" y="218598"/>
                  </a:cubicBezTo>
                  <a:lnTo>
                    <a:pt x="12739" y="218598"/>
                  </a:lnTo>
                  <a:lnTo>
                    <a:pt x="0" y="248749"/>
                  </a:lnTo>
                  <a:lnTo>
                    <a:pt x="257261" y="248749"/>
                  </a:lnTo>
                  <a:cubicBezTo>
                    <a:pt x="257940" y="249804"/>
                    <a:pt x="258543" y="250935"/>
                    <a:pt x="259296" y="251915"/>
                  </a:cubicBezTo>
                  <a:lnTo>
                    <a:pt x="276332" y="273247"/>
                  </a:lnTo>
                  <a:cubicBezTo>
                    <a:pt x="286206" y="287123"/>
                    <a:pt x="302519" y="294952"/>
                    <a:pt x="319523" y="293975"/>
                  </a:cubicBezTo>
                  <a:lnTo>
                    <a:pt x="477211" y="293975"/>
                  </a:lnTo>
                  <a:cubicBezTo>
                    <a:pt x="459168" y="249676"/>
                    <a:pt x="480452" y="199138"/>
                    <a:pt x="524750" y="181095"/>
                  </a:cubicBezTo>
                  <a:cubicBezTo>
                    <a:pt x="561941" y="165947"/>
                    <a:pt x="604668" y="178352"/>
                    <a:pt x="627965" y="211061"/>
                  </a:cubicBezTo>
                  <a:lnTo>
                    <a:pt x="630678" y="211061"/>
                  </a:lnTo>
                  <a:cubicBezTo>
                    <a:pt x="617261" y="151136"/>
                    <a:pt x="566533" y="130633"/>
                    <a:pt x="527714" y="12377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D2104DD-608D-477D-A5D7-B7D4FDD4CB24}"/>
                </a:ext>
              </a:extLst>
            </p:cNvPr>
            <p:cNvSpPr/>
            <p:nvPr/>
          </p:nvSpPr>
          <p:spPr>
            <a:xfrm>
              <a:off x="10652904" y="715628"/>
              <a:ext cx="128140" cy="128140"/>
            </a:xfrm>
            <a:custGeom>
              <a:avLst/>
              <a:gdLst>
                <a:gd name="connsiteX0" fmla="*/ 128141 w 128140"/>
                <a:gd name="connsiteY0" fmla="*/ 64070 h 128140"/>
                <a:gd name="connsiteX1" fmla="*/ 64070 w 128140"/>
                <a:gd name="connsiteY1" fmla="*/ 128141 h 128140"/>
                <a:gd name="connsiteX2" fmla="*/ 0 w 128140"/>
                <a:gd name="connsiteY2" fmla="*/ 64070 h 128140"/>
                <a:gd name="connsiteX3" fmla="*/ 64070 w 128140"/>
                <a:gd name="connsiteY3" fmla="*/ 0 h 128140"/>
                <a:gd name="connsiteX4" fmla="*/ 128141 w 128140"/>
                <a:gd name="connsiteY4" fmla="*/ 64070 h 1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0" h="128140">
                  <a:moveTo>
                    <a:pt x="128141" y="64070"/>
                  </a:moveTo>
                  <a:cubicBezTo>
                    <a:pt x="128141" y="99455"/>
                    <a:pt x="99455" y="128141"/>
                    <a:pt x="64070" y="128141"/>
                  </a:cubicBezTo>
                  <a:cubicBezTo>
                    <a:pt x="28685" y="128141"/>
                    <a:pt x="0" y="99455"/>
                    <a:pt x="0" y="64070"/>
                  </a:cubicBezTo>
                  <a:cubicBezTo>
                    <a:pt x="0" y="28685"/>
                    <a:pt x="28685" y="0"/>
                    <a:pt x="64070" y="0"/>
                  </a:cubicBezTo>
                  <a:cubicBezTo>
                    <a:pt x="99455" y="0"/>
                    <a:pt x="128141" y="28685"/>
                    <a:pt x="128141" y="6407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aphic 10" descr="Bus">
            <a:extLst>
              <a:ext uri="{FF2B5EF4-FFF2-40B4-BE49-F238E27FC236}">
                <a16:creationId xmlns:a16="http://schemas.microsoft.com/office/drawing/2014/main" id="{2AE4E81A-DF11-48C0-8790-B44F11AFB44A}"/>
              </a:ext>
            </a:extLst>
          </p:cNvPr>
          <p:cNvGrpSpPr/>
          <p:nvPr/>
        </p:nvGrpSpPr>
        <p:grpSpPr>
          <a:xfrm>
            <a:off x="10675671" y="756115"/>
            <a:ext cx="723618" cy="723618"/>
            <a:chOff x="10675671" y="756115"/>
            <a:chExt cx="723618" cy="72361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D767653-7836-42E3-BCD8-43A2455F5BD7}"/>
                </a:ext>
              </a:extLst>
            </p:cNvPr>
            <p:cNvSpPr/>
            <p:nvPr/>
          </p:nvSpPr>
          <p:spPr>
            <a:xfrm>
              <a:off x="10705821" y="936265"/>
              <a:ext cx="663316" cy="332412"/>
            </a:xfrm>
            <a:custGeom>
              <a:avLst/>
              <a:gdLst>
                <a:gd name="connsiteX0" fmla="*/ 30151 w 663316"/>
                <a:gd name="connsiteY0" fmla="*/ 45980 h 332412"/>
                <a:gd name="connsiteX1" fmla="*/ 45226 w 663316"/>
                <a:gd name="connsiteY1" fmla="*/ 30905 h 332412"/>
                <a:gd name="connsiteX2" fmla="*/ 150754 w 663316"/>
                <a:gd name="connsiteY2" fmla="*/ 30905 h 332412"/>
                <a:gd name="connsiteX3" fmla="*/ 150754 w 663316"/>
                <a:gd name="connsiteY3" fmla="*/ 151508 h 332412"/>
                <a:gd name="connsiteX4" fmla="*/ 30151 w 663316"/>
                <a:gd name="connsiteY4" fmla="*/ 151508 h 332412"/>
                <a:gd name="connsiteX5" fmla="*/ 30151 w 663316"/>
                <a:gd name="connsiteY5" fmla="*/ 45980 h 332412"/>
                <a:gd name="connsiteX6" fmla="*/ 180905 w 663316"/>
                <a:gd name="connsiteY6" fmla="*/ 30905 h 332412"/>
                <a:gd name="connsiteX7" fmla="*/ 301508 w 663316"/>
                <a:gd name="connsiteY7" fmla="*/ 30905 h 332412"/>
                <a:gd name="connsiteX8" fmla="*/ 301508 w 663316"/>
                <a:gd name="connsiteY8" fmla="*/ 151508 h 332412"/>
                <a:gd name="connsiteX9" fmla="*/ 180905 w 663316"/>
                <a:gd name="connsiteY9" fmla="*/ 151508 h 332412"/>
                <a:gd name="connsiteX10" fmla="*/ 180905 w 663316"/>
                <a:gd name="connsiteY10" fmla="*/ 30905 h 332412"/>
                <a:gd name="connsiteX11" fmla="*/ 331658 w 663316"/>
                <a:gd name="connsiteY11" fmla="*/ 30905 h 332412"/>
                <a:gd name="connsiteX12" fmla="*/ 452261 w 663316"/>
                <a:gd name="connsiteY12" fmla="*/ 30905 h 332412"/>
                <a:gd name="connsiteX13" fmla="*/ 452261 w 663316"/>
                <a:gd name="connsiteY13" fmla="*/ 151508 h 332412"/>
                <a:gd name="connsiteX14" fmla="*/ 331658 w 663316"/>
                <a:gd name="connsiteY14" fmla="*/ 151508 h 332412"/>
                <a:gd name="connsiteX15" fmla="*/ 331658 w 663316"/>
                <a:gd name="connsiteY15" fmla="*/ 30905 h 332412"/>
                <a:gd name="connsiteX16" fmla="*/ 482412 w 663316"/>
                <a:gd name="connsiteY16" fmla="*/ 30905 h 332412"/>
                <a:gd name="connsiteX17" fmla="*/ 582663 w 663316"/>
                <a:gd name="connsiteY17" fmla="*/ 30905 h 332412"/>
                <a:gd name="connsiteX18" fmla="*/ 612060 w 663316"/>
                <a:gd name="connsiteY18" fmla="*/ 55779 h 332412"/>
                <a:gd name="connsiteX19" fmla="*/ 629397 w 663316"/>
                <a:gd name="connsiteY19" fmla="*/ 162814 h 332412"/>
                <a:gd name="connsiteX20" fmla="*/ 632412 w 663316"/>
                <a:gd name="connsiteY20" fmla="*/ 196734 h 332412"/>
                <a:gd name="connsiteX21" fmla="*/ 527638 w 663316"/>
                <a:gd name="connsiteY21" fmla="*/ 196734 h 332412"/>
                <a:gd name="connsiteX22" fmla="*/ 482412 w 663316"/>
                <a:gd name="connsiteY22" fmla="*/ 151508 h 332412"/>
                <a:gd name="connsiteX23" fmla="*/ 482412 w 663316"/>
                <a:gd name="connsiteY23" fmla="*/ 30905 h 332412"/>
                <a:gd name="connsiteX24" fmla="*/ 0 w 663316"/>
                <a:gd name="connsiteY24" fmla="*/ 30905 h 332412"/>
                <a:gd name="connsiteX25" fmla="*/ 0 w 663316"/>
                <a:gd name="connsiteY25" fmla="*/ 302261 h 332412"/>
                <a:gd name="connsiteX26" fmla="*/ 30151 w 663316"/>
                <a:gd name="connsiteY26" fmla="*/ 332412 h 332412"/>
                <a:gd name="connsiteX27" fmla="*/ 31658 w 663316"/>
                <a:gd name="connsiteY27" fmla="*/ 332412 h 332412"/>
                <a:gd name="connsiteX28" fmla="*/ 30151 w 663316"/>
                <a:gd name="connsiteY28" fmla="*/ 317337 h 332412"/>
                <a:gd name="connsiteX29" fmla="*/ 105528 w 663316"/>
                <a:gd name="connsiteY29" fmla="*/ 241960 h 332412"/>
                <a:gd name="connsiteX30" fmla="*/ 180905 w 663316"/>
                <a:gd name="connsiteY30" fmla="*/ 317337 h 332412"/>
                <a:gd name="connsiteX31" fmla="*/ 179397 w 663316"/>
                <a:gd name="connsiteY31" fmla="*/ 332412 h 332412"/>
                <a:gd name="connsiteX32" fmla="*/ 453769 w 663316"/>
                <a:gd name="connsiteY32" fmla="*/ 332412 h 332412"/>
                <a:gd name="connsiteX33" fmla="*/ 452261 w 663316"/>
                <a:gd name="connsiteY33" fmla="*/ 317337 h 332412"/>
                <a:gd name="connsiteX34" fmla="*/ 527638 w 663316"/>
                <a:gd name="connsiteY34" fmla="*/ 241960 h 332412"/>
                <a:gd name="connsiteX35" fmla="*/ 603015 w 663316"/>
                <a:gd name="connsiteY35" fmla="*/ 317337 h 332412"/>
                <a:gd name="connsiteX36" fmla="*/ 601508 w 663316"/>
                <a:gd name="connsiteY36" fmla="*/ 332412 h 332412"/>
                <a:gd name="connsiteX37" fmla="*/ 633166 w 663316"/>
                <a:gd name="connsiteY37" fmla="*/ 332412 h 332412"/>
                <a:gd name="connsiteX38" fmla="*/ 663317 w 663316"/>
                <a:gd name="connsiteY38" fmla="*/ 302261 h 332412"/>
                <a:gd name="connsiteX39" fmla="*/ 663317 w 663316"/>
                <a:gd name="connsiteY39" fmla="*/ 205779 h 332412"/>
                <a:gd name="connsiteX40" fmla="*/ 659548 w 663316"/>
                <a:gd name="connsiteY40" fmla="*/ 157538 h 332412"/>
                <a:gd name="connsiteX41" fmla="*/ 642211 w 663316"/>
                <a:gd name="connsiteY41" fmla="*/ 49749 h 332412"/>
                <a:gd name="connsiteX42" fmla="*/ 582663 w 663316"/>
                <a:gd name="connsiteY42" fmla="*/ 0 h 332412"/>
                <a:gd name="connsiteX43" fmla="*/ 30151 w 663316"/>
                <a:gd name="connsiteY43" fmla="*/ 0 h 332412"/>
                <a:gd name="connsiteX44" fmla="*/ 0 w 663316"/>
                <a:gd name="connsiteY44" fmla="*/ 30905 h 3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63316" h="332412">
                  <a:moveTo>
                    <a:pt x="30151" y="45980"/>
                  </a:moveTo>
                  <a:cubicBezTo>
                    <a:pt x="30151" y="37688"/>
                    <a:pt x="36935" y="30905"/>
                    <a:pt x="45226" y="30905"/>
                  </a:cubicBezTo>
                  <a:lnTo>
                    <a:pt x="150754" y="30905"/>
                  </a:lnTo>
                  <a:lnTo>
                    <a:pt x="150754" y="151508"/>
                  </a:lnTo>
                  <a:lnTo>
                    <a:pt x="30151" y="151508"/>
                  </a:lnTo>
                  <a:lnTo>
                    <a:pt x="30151" y="45980"/>
                  </a:lnTo>
                  <a:close/>
                  <a:moveTo>
                    <a:pt x="180905" y="30905"/>
                  </a:moveTo>
                  <a:lnTo>
                    <a:pt x="301508" y="30905"/>
                  </a:lnTo>
                  <a:lnTo>
                    <a:pt x="301508" y="151508"/>
                  </a:lnTo>
                  <a:lnTo>
                    <a:pt x="180905" y="151508"/>
                  </a:lnTo>
                  <a:lnTo>
                    <a:pt x="180905" y="30905"/>
                  </a:lnTo>
                  <a:close/>
                  <a:moveTo>
                    <a:pt x="331658" y="30905"/>
                  </a:moveTo>
                  <a:lnTo>
                    <a:pt x="452261" y="30905"/>
                  </a:lnTo>
                  <a:lnTo>
                    <a:pt x="452261" y="151508"/>
                  </a:lnTo>
                  <a:lnTo>
                    <a:pt x="331658" y="151508"/>
                  </a:lnTo>
                  <a:lnTo>
                    <a:pt x="331658" y="30905"/>
                  </a:lnTo>
                  <a:close/>
                  <a:moveTo>
                    <a:pt x="482412" y="30905"/>
                  </a:moveTo>
                  <a:lnTo>
                    <a:pt x="582663" y="30905"/>
                  </a:lnTo>
                  <a:cubicBezTo>
                    <a:pt x="596985" y="30905"/>
                    <a:pt x="609799" y="41457"/>
                    <a:pt x="612060" y="55779"/>
                  </a:cubicBezTo>
                  <a:lnTo>
                    <a:pt x="629397" y="162814"/>
                  </a:lnTo>
                  <a:cubicBezTo>
                    <a:pt x="630904" y="174121"/>
                    <a:pt x="632412" y="185427"/>
                    <a:pt x="632412" y="196734"/>
                  </a:cubicBezTo>
                  <a:lnTo>
                    <a:pt x="527638" y="196734"/>
                  </a:lnTo>
                  <a:lnTo>
                    <a:pt x="482412" y="151508"/>
                  </a:lnTo>
                  <a:lnTo>
                    <a:pt x="482412" y="30905"/>
                  </a:lnTo>
                  <a:close/>
                  <a:moveTo>
                    <a:pt x="0" y="30905"/>
                  </a:moveTo>
                  <a:lnTo>
                    <a:pt x="0" y="302261"/>
                  </a:lnTo>
                  <a:cubicBezTo>
                    <a:pt x="0" y="318844"/>
                    <a:pt x="13568" y="332412"/>
                    <a:pt x="30151" y="332412"/>
                  </a:cubicBezTo>
                  <a:lnTo>
                    <a:pt x="31658" y="332412"/>
                  </a:lnTo>
                  <a:cubicBezTo>
                    <a:pt x="30905" y="327889"/>
                    <a:pt x="30151" y="322613"/>
                    <a:pt x="30151" y="317337"/>
                  </a:cubicBezTo>
                  <a:cubicBezTo>
                    <a:pt x="30151" y="275879"/>
                    <a:pt x="64070" y="241960"/>
                    <a:pt x="105528" y="241960"/>
                  </a:cubicBezTo>
                  <a:cubicBezTo>
                    <a:pt x="146985" y="241960"/>
                    <a:pt x="180905" y="275879"/>
                    <a:pt x="180905" y="317337"/>
                  </a:cubicBezTo>
                  <a:cubicBezTo>
                    <a:pt x="180905" y="322613"/>
                    <a:pt x="180151" y="327889"/>
                    <a:pt x="179397" y="332412"/>
                  </a:cubicBezTo>
                  <a:lnTo>
                    <a:pt x="453769" y="332412"/>
                  </a:lnTo>
                  <a:cubicBezTo>
                    <a:pt x="453015" y="327889"/>
                    <a:pt x="452261" y="322613"/>
                    <a:pt x="452261" y="317337"/>
                  </a:cubicBezTo>
                  <a:cubicBezTo>
                    <a:pt x="452261" y="275879"/>
                    <a:pt x="486181" y="241960"/>
                    <a:pt x="527638" y="241960"/>
                  </a:cubicBezTo>
                  <a:cubicBezTo>
                    <a:pt x="569095" y="241960"/>
                    <a:pt x="603015" y="275879"/>
                    <a:pt x="603015" y="317337"/>
                  </a:cubicBezTo>
                  <a:cubicBezTo>
                    <a:pt x="603015" y="322613"/>
                    <a:pt x="602261" y="327889"/>
                    <a:pt x="601508" y="332412"/>
                  </a:cubicBezTo>
                  <a:lnTo>
                    <a:pt x="633166" y="332412"/>
                  </a:lnTo>
                  <a:cubicBezTo>
                    <a:pt x="649749" y="332412"/>
                    <a:pt x="663317" y="318844"/>
                    <a:pt x="663317" y="302261"/>
                  </a:cubicBezTo>
                  <a:lnTo>
                    <a:pt x="663317" y="205779"/>
                  </a:lnTo>
                  <a:cubicBezTo>
                    <a:pt x="663317" y="189950"/>
                    <a:pt x="661809" y="173367"/>
                    <a:pt x="659548" y="157538"/>
                  </a:cubicBezTo>
                  <a:lnTo>
                    <a:pt x="642211" y="49749"/>
                  </a:lnTo>
                  <a:cubicBezTo>
                    <a:pt x="636935" y="21106"/>
                    <a:pt x="612060" y="0"/>
                    <a:pt x="582663" y="0"/>
                  </a:cubicBezTo>
                  <a:lnTo>
                    <a:pt x="30151" y="0"/>
                  </a:lnTo>
                  <a:cubicBezTo>
                    <a:pt x="13568" y="754"/>
                    <a:pt x="0" y="14322"/>
                    <a:pt x="0" y="30905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7A524EB-A639-4D32-A2B6-B79A5C2B5D12}"/>
                </a:ext>
              </a:extLst>
            </p:cNvPr>
            <p:cNvSpPr/>
            <p:nvPr/>
          </p:nvSpPr>
          <p:spPr>
            <a:xfrm>
              <a:off x="11180696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050EE0-07AF-4683-9C07-FA1305DA508A}"/>
                </a:ext>
              </a:extLst>
            </p:cNvPr>
            <p:cNvSpPr/>
            <p:nvPr/>
          </p:nvSpPr>
          <p:spPr>
            <a:xfrm>
              <a:off x="10758585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Graphic 12" descr="Tractor">
            <a:extLst>
              <a:ext uri="{FF2B5EF4-FFF2-40B4-BE49-F238E27FC236}">
                <a16:creationId xmlns:a16="http://schemas.microsoft.com/office/drawing/2014/main" id="{BBE07EED-8E04-4A55-BD7A-CACDA40A69E5}"/>
              </a:ext>
            </a:extLst>
          </p:cNvPr>
          <p:cNvGrpSpPr/>
          <p:nvPr/>
        </p:nvGrpSpPr>
        <p:grpSpPr>
          <a:xfrm>
            <a:off x="11525044" y="687220"/>
            <a:ext cx="564572" cy="421448"/>
            <a:chOff x="11525044" y="687220"/>
            <a:chExt cx="564572" cy="421448"/>
          </a:xfrm>
          <a:solidFill>
            <a:srgbClr val="FFFFFF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768CD1E-6C11-4155-B72A-7B0BD679C7DB}"/>
                </a:ext>
              </a:extLst>
            </p:cNvPr>
            <p:cNvSpPr/>
            <p:nvPr/>
          </p:nvSpPr>
          <p:spPr>
            <a:xfrm>
              <a:off x="11525044" y="687220"/>
              <a:ext cx="542713" cy="354503"/>
            </a:xfrm>
            <a:custGeom>
              <a:avLst/>
              <a:gdLst>
                <a:gd name="connsiteX0" fmla="*/ 104774 w 542713"/>
                <a:gd name="connsiteY0" fmla="*/ 150794 h 354503"/>
                <a:gd name="connsiteX1" fmla="*/ 104774 w 542713"/>
                <a:gd name="connsiteY1" fmla="*/ 45267 h 354503"/>
                <a:gd name="connsiteX2" fmla="*/ 204271 w 542713"/>
                <a:gd name="connsiteY2" fmla="*/ 45267 h 354503"/>
                <a:gd name="connsiteX3" fmla="*/ 256281 w 542713"/>
                <a:gd name="connsiteY3" fmla="*/ 150794 h 354503"/>
                <a:gd name="connsiteX4" fmla="*/ 256281 w 542713"/>
                <a:gd name="connsiteY4" fmla="*/ 150794 h 354503"/>
                <a:gd name="connsiteX5" fmla="*/ 105528 w 542713"/>
                <a:gd name="connsiteY5" fmla="*/ 150794 h 354503"/>
                <a:gd name="connsiteX6" fmla="*/ 104774 w 542713"/>
                <a:gd name="connsiteY6" fmla="*/ 150794 h 354503"/>
                <a:gd name="connsiteX7" fmla="*/ 104774 w 542713"/>
                <a:gd name="connsiteY7" fmla="*/ 150794 h 354503"/>
                <a:gd name="connsiteX8" fmla="*/ 511809 w 542713"/>
                <a:gd name="connsiteY8" fmla="*/ 150794 h 354503"/>
                <a:gd name="connsiteX9" fmla="*/ 422111 w 542713"/>
                <a:gd name="connsiteY9" fmla="*/ 150794 h 354503"/>
                <a:gd name="connsiteX10" fmla="*/ 422111 w 542713"/>
                <a:gd name="connsiteY10" fmla="*/ 82955 h 354503"/>
                <a:gd name="connsiteX11" fmla="*/ 437186 w 542713"/>
                <a:gd name="connsiteY11" fmla="*/ 67880 h 354503"/>
                <a:gd name="connsiteX12" fmla="*/ 437186 w 542713"/>
                <a:gd name="connsiteY12" fmla="*/ 37729 h 354503"/>
                <a:gd name="connsiteX13" fmla="*/ 391960 w 542713"/>
                <a:gd name="connsiteY13" fmla="*/ 82955 h 354503"/>
                <a:gd name="connsiteX14" fmla="*/ 391960 w 542713"/>
                <a:gd name="connsiteY14" fmla="*/ 150794 h 354503"/>
                <a:gd name="connsiteX15" fmla="*/ 306784 w 542713"/>
                <a:gd name="connsiteY15" fmla="*/ 150794 h 354503"/>
                <a:gd name="connsiteX16" fmla="*/ 304523 w 542713"/>
                <a:gd name="connsiteY16" fmla="*/ 145518 h 354503"/>
                <a:gd name="connsiteX17" fmla="*/ 244975 w 542713"/>
                <a:gd name="connsiteY17" fmla="*/ 24915 h 354503"/>
                <a:gd name="connsiteX18" fmla="*/ 204271 w 542713"/>
                <a:gd name="connsiteY18" fmla="*/ 41 h 354503"/>
                <a:gd name="connsiteX19" fmla="*/ 105528 w 542713"/>
                <a:gd name="connsiteY19" fmla="*/ 41 h 354503"/>
                <a:gd name="connsiteX20" fmla="*/ 60302 w 542713"/>
                <a:gd name="connsiteY20" fmla="*/ 45267 h 354503"/>
                <a:gd name="connsiteX21" fmla="*/ 60302 w 542713"/>
                <a:gd name="connsiteY21" fmla="*/ 150794 h 354503"/>
                <a:gd name="connsiteX22" fmla="*/ 44472 w 542713"/>
                <a:gd name="connsiteY22" fmla="*/ 160593 h 354503"/>
                <a:gd name="connsiteX23" fmla="*/ 37688 w 542713"/>
                <a:gd name="connsiteY23" fmla="*/ 173407 h 354503"/>
                <a:gd name="connsiteX24" fmla="*/ 37688 w 542713"/>
                <a:gd name="connsiteY24" fmla="*/ 196020 h 354503"/>
                <a:gd name="connsiteX25" fmla="*/ 39196 w 542713"/>
                <a:gd name="connsiteY25" fmla="*/ 202804 h 354503"/>
                <a:gd name="connsiteX26" fmla="*/ 5276 w 542713"/>
                <a:gd name="connsiteY26" fmla="*/ 229186 h 354503"/>
                <a:gd name="connsiteX27" fmla="*/ 0 w 542713"/>
                <a:gd name="connsiteY27" fmla="*/ 241247 h 354503"/>
                <a:gd name="connsiteX28" fmla="*/ 5276 w 542713"/>
                <a:gd name="connsiteY28" fmla="*/ 253307 h 354503"/>
                <a:gd name="connsiteX29" fmla="*/ 25628 w 542713"/>
                <a:gd name="connsiteY29" fmla="*/ 251799 h 354503"/>
                <a:gd name="connsiteX30" fmla="*/ 108543 w 542713"/>
                <a:gd name="connsiteY30" fmla="*/ 211096 h 354503"/>
                <a:gd name="connsiteX31" fmla="*/ 119849 w 542713"/>
                <a:gd name="connsiteY31" fmla="*/ 211096 h 354503"/>
                <a:gd name="connsiteX32" fmla="*/ 240452 w 542713"/>
                <a:gd name="connsiteY32" fmla="*/ 324161 h 354503"/>
                <a:gd name="connsiteX33" fmla="*/ 240452 w 542713"/>
                <a:gd name="connsiteY33" fmla="*/ 338483 h 354503"/>
                <a:gd name="connsiteX34" fmla="*/ 253266 w 542713"/>
                <a:gd name="connsiteY34" fmla="*/ 354312 h 354503"/>
                <a:gd name="connsiteX35" fmla="*/ 265327 w 542713"/>
                <a:gd name="connsiteY35" fmla="*/ 350543 h 354503"/>
                <a:gd name="connsiteX36" fmla="*/ 270603 w 542713"/>
                <a:gd name="connsiteY36" fmla="*/ 339237 h 354503"/>
                <a:gd name="connsiteX37" fmla="*/ 270603 w 542713"/>
                <a:gd name="connsiteY37" fmla="*/ 324161 h 354503"/>
                <a:gd name="connsiteX38" fmla="*/ 403266 w 542713"/>
                <a:gd name="connsiteY38" fmla="*/ 324161 h 354503"/>
                <a:gd name="connsiteX39" fmla="*/ 496734 w 542713"/>
                <a:gd name="connsiteY39" fmla="*/ 256322 h 354503"/>
                <a:gd name="connsiteX40" fmla="*/ 523116 w 542713"/>
                <a:gd name="connsiteY40" fmla="*/ 260091 h 354503"/>
                <a:gd name="connsiteX41" fmla="*/ 536683 w 542713"/>
                <a:gd name="connsiteY41" fmla="*/ 257076 h 354503"/>
                <a:gd name="connsiteX42" fmla="*/ 542714 w 542713"/>
                <a:gd name="connsiteY42" fmla="*/ 245015 h 354503"/>
                <a:gd name="connsiteX43" fmla="*/ 542714 w 542713"/>
                <a:gd name="connsiteY43" fmla="*/ 180945 h 354503"/>
                <a:gd name="connsiteX44" fmla="*/ 533668 w 542713"/>
                <a:gd name="connsiteY44" fmla="*/ 159840 h 354503"/>
                <a:gd name="connsiteX45" fmla="*/ 511809 w 542713"/>
                <a:gd name="connsiteY45" fmla="*/ 150794 h 35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2713" h="354503">
                  <a:moveTo>
                    <a:pt x="104774" y="150794"/>
                  </a:moveTo>
                  <a:lnTo>
                    <a:pt x="104774" y="45267"/>
                  </a:lnTo>
                  <a:lnTo>
                    <a:pt x="204271" y="45267"/>
                  </a:lnTo>
                  <a:lnTo>
                    <a:pt x="256281" y="150794"/>
                  </a:lnTo>
                  <a:lnTo>
                    <a:pt x="256281" y="150794"/>
                  </a:lnTo>
                  <a:lnTo>
                    <a:pt x="105528" y="150794"/>
                  </a:lnTo>
                  <a:lnTo>
                    <a:pt x="104774" y="150794"/>
                  </a:lnTo>
                  <a:lnTo>
                    <a:pt x="104774" y="150794"/>
                  </a:lnTo>
                  <a:close/>
                  <a:moveTo>
                    <a:pt x="511809" y="150794"/>
                  </a:moveTo>
                  <a:lnTo>
                    <a:pt x="422111" y="150794"/>
                  </a:lnTo>
                  <a:lnTo>
                    <a:pt x="422111" y="82955"/>
                  </a:lnTo>
                  <a:cubicBezTo>
                    <a:pt x="422111" y="74664"/>
                    <a:pt x="428894" y="67880"/>
                    <a:pt x="437186" y="67880"/>
                  </a:cubicBezTo>
                  <a:lnTo>
                    <a:pt x="437186" y="37729"/>
                  </a:lnTo>
                  <a:cubicBezTo>
                    <a:pt x="412311" y="37729"/>
                    <a:pt x="391960" y="58081"/>
                    <a:pt x="391960" y="82955"/>
                  </a:cubicBezTo>
                  <a:lnTo>
                    <a:pt x="391960" y="150794"/>
                  </a:lnTo>
                  <a:lnTo>
                    <a:pt x="306784" y="150794"/>
                  </a:lnTo>
                  <a:cubicBezTo>
                    <a:pt x="306030" y="149287"/>
                    <a:pt x="305276" y="147779"/>
                    <a:pt x="304523" y="145518"/>
                  </a:cubicBezTo>
                  <a:lnTo>
                    <a:pt x="244975" y="24915"/>
                  </a:lnTo>
                  <a:cubicBezTo>
                    <a:pt x="237437" y="9086"/>
                    <a:pt x="221608" y="-713"/>
                    <a:pt x="204271" y="41"/>
                  </a:cubicBezTo>
                  <a:lnTo>
                    <a:pt x="105528" y="41"/>
                  </a:lnTo>
                  <a:cubicBezTo>
                    <a:pt x="80653" y="41"/>
                    <a:pt x="60302" y="20392"/>
                    <a:pt x="60302" y="45267"/>
                  </a:cubicBezTo>
                  <a:lnTo>
                    <a:pt x="60302" y="150794"/>
                  </a:lnTo>
                  <a:lnTo>
                    <a:pt x="44472" y="160593"/>
                  </a:lnTo>
                  <a:cubicBezTo>
                    <a:pt x="39950" y="163608"/>
                    <a:pt x="37688" y="168131"/>
                    <a:pt x="37688" y="173407"/>
                  </a:cubicBezTo>
                  <a:lnTo>
                    <a:pt x="37688" y="196020"/>
                  </a:lnTo>
                  <a:cubicBezTo>
                    <a:pt x="37688" y="198282"/>
                    <a:pt x="38442" y="200543"/>
                    <a:pt x="39196" y="202804"/>
                  </a:cubicBezTo>
                  <a:cubicBezTo>
                    <a:pt x="27136" y="210342"/>
                    <a:pt x="15829" y="218634"/>
                    <a:pt x="5276" y="229186"/>
                  </a:cubicBezTo>
                  <a:cubicBezTo>
                    <a:pt x="2261" y="232201"/>
                    <a:pt x="0" y="236724"/>
                    <a:pt x="0" y="241247"/>
                  </a:cubicBezTo>
                  <a:cubicBezTo>
                    <a:pt x="0" y="245769"/>
                    <a:pt x="2261" y="250292"/>
                    <a:pt x="5276" y="253307"/>
                  </a:cubicBezTo>
                  <a:cubicBezTo>
                    <a:pt x="11307" y="257830"/>
                    <a:pt x="19598" y="257830"/>
                    <a:pt x="25628" y="251799"/>
                  </a:cubicBezTo>
                  <a:cubicBezTo>
                    <a:pt x="61809" y="215618"/>
                    <a:pt x="98744" y="211096"/>
                    <a:pt x="108543" y="211096"/>
                  </a:cubicBezTo>
                  <a:lnTo>
                    <a:pt x="119849" y="211096"/>
                  </a:lnTo>
                  <a:cubicBezTo>
                    <a:pt x="185427" y="211096"/>
                    <a:pt x="238191" y="259337"/>
                    <a:pt x="240452" y="324161"/>
                  </a:cubicBezTo>
                  <a:lnTo>
                    <a:pt x="240452" y="338483"/>
                  </a:lnTo>
                  <a:cubicBezTo>
                    <a:pt x="240452" y="346020"/>
                    <a:pt x="245729" y="352804"/>
                    <a:pt x="253266" y="354312"/>
                  </a:cubicBezTo>
                  <a:cubicBezTo>
                    <a:pt x="257789" y="355066"/>
                    <a:pt x="262312" y="353558"/>
                    <a:pt x="265327" y="350543"/>
                  </a:cubicBezTo>
                  <a:cubicBezTo>
                    <a:pt x="268342" y="347528"/>
                    <a:pt x="270603" y="343759"/>
                    <a:pt x="270603" y="339237"/>
                  </a:cubicBezTo>
                  <a:lnTo>
                    <a:pt x="270603" y="324161"/>
                  </a:lnTo>
                  <a:lnTo>
                    <a:pt x="403266" y="324161"/>
                  </a:lnTo>
                  <a:cubicBezTo>
                    <a:pt x="416080" y="283458"/>
                    <a:pt x="453769" y="256322"/>
                    <a:pt x="496734" y="256322"/>
                  </a:cubicBezTo>
                  <a:cubicBezTo>
                    <a:pt x="505779" y="256322"/>
                    <a:pt x="514070" y="257830"/>
                    <a:pt x="523116" y="260091"/>
                  </a:cubicBezTo>
                  <a:cubicBezTo>
                    <a:pt x="527638" y="261598"/>
                    <a:pt x="532915" y="260091"/>
                    <a:pt x="536683" y="257076"/>
                  </a:cubicBezTo>
                  <a:cubicBezTo>
                    <a:pt x="540452" y="254061"/>
                    <a:pt x="542714" y="249538"/>
                    <a:pt x="542714" y="245015"/>
                  </a:cubicBezTo>
                  <a:lnTo>
                    <a:pt x="542714" y="180945"/>
                  </a:lnTo>
                  <a:cubicBezTo>
                    <a:pt x="542714" y="172654"/>
                    <a:pt x="539698" y="165116"/>
                    <a:pt x="533668" y="159840"/>
                  </a:cubicBezTo>
                  <a:cubicBezTo>
                    <a:pt x="527638" y="153809"/>
                    <a:pt x="520100" y="150794"/>
                    <a:pt x="511809" y="15079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9CD8447-2C5B-424F-9BE3-4082B1235B7A}"/>
                </a:ext>
              </a:extLst>
            </p:cNvPr>
            <p:cNvSpPr/>
            <p:nvPr/>
          </p:nvSpPr>
          <p:spPr>
            <a:xfrm>
              <a:off x="11554441" y="924697"/>
              <a:ext cx="180904" cy="180904"/>
            </a:xfrm>
            <a:custGeom>
              <a:avLst/>
              <a:gdLst>
                <a:gd name="connsiteX0" fmla="*/ 90452 w 180904"/>
                <a:gd name="connsiteY0" fmla="*/ 143216 h 180904"/>
                <a:gd name="connsiteX1" fmla="*/ 37688 w 180904"/>
                <a:gd name="connsiteY1" fmla="*/ 90452 h 180904"/>
                <a:gd name="connsiteX2" fmla="*/ 90452 w 180904"/>
                <a:gd name="connsiteY2" fmla="*/ 37688 h 180904"/>
                <a:gd name="connsiteX3" fmla="*/ 143216 w 180904"/>
                <a:gd name="connsiteY3" fmla="*/ 90452 h 180904"/>
                <a:gd name="connsiteX4" fmla="*/ 90452 w 180904"/>
                <a:gd name="connsiteY4" fmla="*/ 143216 h 180904"/>
                <a:gd name="connsiteX5" fmla="*/ 90452 w 180904"/>
                <a:gd name="connsiteY5" fmla="*/ 143216 h 180904"/>
                <a:gd name="connsiteX6" fmla="*/ 90452 w 180904"/>
                <a:gd name="connsiteY6" fmla="*/ 0 h 180904"/>
                <a:gd name="connsiteX7" fmla="*/ 0 w 180904"/>
                <a:gd name="connsiteY7" fmla="*/ 85930 h 180904"/>
                <a:gd name="connsiteX8" fmla="*/ 0 w 180904"/>
                <a:gd name="connsiteY8" fmla="*/ 86683 h 180904"/>
                <a:gd name="connsiteX9" fmla="*/ 0 w 180904"/>
                <a:gd name="connsiteY9" fmla="*/ 90452 h 180904"/>
                <a:gd name="connsiteX10" fmla="*/ 90452 w 180904"/>
                <a:gd name="connsiteY10" fmla="*/ 180905 h 180904"/>
                <a:gd name="connsiteX11" fmla="*/ 180905 w 180904"/>
                <a:gd name="connsiteY11" fmla="*/ 90452 h 180904"/>
                <a:gd name="connsiteX12" fmla="*/ 180905 w 180904"/>
                <a:gd name="connsiteY12" fmla="*/ 86683 h 180904"/>
                <a:gd name="connsiteX13" fmla="*/ 90452 w 180904"/>
                <a:gd name="connsiteY13" fmla="*/ 0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04" h="180904">
                  <a:moveTo>
                    <a:pt x="90452" y="143216"/>
                  </a:moveTo>
                  <a:cubicBezTo>
                    <a:pt x="61055" y="143216"/>
                    <a:pt x="37688" y="119849"/>
                    <a:pt x="37688" y="90452"/>
                  </a:cubicBezTo>
                  <a:cubicBezTo>
                    <a:pt x="37688" y="61055"/>
                    <a:pt x="61055" y="37688"/>
                    <a:pt x="90452" y="37688"/>
                  </a:cubicBezTo>
                  <a:cubicBezTo>
                    <a:pt x="119849" y="37688"/>
                    <a:pt x="143216" y="61055"/>
                    <a:pt x="143216" y="90452"/>
                  </a:cubicBezTo>
                  <a:cubicBezTo>
                    <a:pt x="143216" y="119849"/>
                    <a:pt x="119849" y="143216"/>
                    <a:pt x="90452" y="143216"/>
                  </a:cubicBezTo>
                  <a:lnTo>
                    <a:pt x="90452" y="143216"/>
                  </a:lnTo>
                  <a:close/>
                  <a:moveTo>
                    <a:pt x="90452" y="0"/>
                  </a:moveTo>
                  <a:cubicBezTo>
                    <a:pt x="42211" y="0"/>
                    <a:pt x="2261" y="37688"/>
                    <a:pt x="0" y="85930"/>
                  </a:cubicBezTo>
                  <a:lnTo>
                    <a:pt x="0" y="86683"/>
                  </a:lnTo>
                  <a:cubicBezTo>
                    <a:pt x="0" y="88191"/>
                    <a:pt x="0" y="88945"/>
                    <a:pt x="0" y="90452"/>
                  </a:cubicBezTo>
                  <a:cubicBezTo>
                    <a:pt x="0" y="140201"/>
                    <a:pt x="40704" y="180905"/>
                    <a:pt x="90452" y="180905"/>
                  </a:cubicBezTo>
                  <a:cubicBezTo>
                    <a:pt x="140201" y="180905"/>
                    <a:pt x="180905" y="140201"/>
                    <a:pt x="180905" y="90452"/>
                  </a:cubicBezTo>
                  <a:cubicBezTo>
                    <a:pt x="180905" y="88945"/>
                    <a:pt x="180905" y="88191"/>
                    <a:pt x="180905" y="86683"/>
                  </a:cubicBezTo>
                  <a:cubicBezTo>
                    <a:pt x="179397" y="38442"/>
                    <a:pt x="139447" y="0"/>
                    <a:pt x="90452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A1DFD59-E705-4A95-A9B0-38CF5E2FC67C}"/>
                </a:ext>
              </a:extLst>
            </p:cNvPr>
            <p:cNvSpPr/>
            <p:nvPr/>
          </p:nvSpPr>
          <p:spPr>
            <a:xfrm>
              <a:off x="11954195" y="973679"/>
              <a:ext cx="135422" cy="134989"/>
            </a:xfrm>
            <a:custGeom>
              <a:avLst/>
              <a:gdLst>
                <a:gd name="connsiteX0" fmla="*/ 67583 w 135422"/>
                <a:gd name="connsiteY0" fmla="*/ 105541 h 134989"/>
                <a:gd name="connsiteX1" fmla="*/ 29895 w 135422"/>
                <a:gd name="connsiteY1" fmla="*/ 67853 h 134989"/>
                <a:gd name="connsiteX2" fmla="*/ 67583 w 135422"/>
                <a:gd name="connsiteY2" fmla="*/ 30164 h 134989"/>
                <a:gd name="connsiteX3" fmla="*/ 105272 w 135422"/>
                <a:gd name="connsiteY3" fmla="*/ 67853 h 134989"/>
                <a:gd name="connsiteX4" fmla="*/ 67583 w 135422"/>
                <a:gd name="connsiteY4" fmla="*/ 105541 h 134989"/>
                <a:gd name="connsiteX5" fmla="*/ 112809 w 135422"/>
                <a:gd name="connsiteY5" fmla="*/ 17350 h 134989"/>
                <a:gd name="connsiteX6" fmla="*/ 27634 w 135422"/>
                <a:gd name="connsiteY6" fmla="*/ 12828 h 134989"/>
                <a:gd name="connsiteX7" fmla="*/ 5774 w 135422"/>
                <a:gd name="connsiteY7" fmla="*/ 94988 h 134989"/>
                <a:gd name="connsiteX8" fmla="*/ 81905 w 135422"/>
                <a:gd name="connsiteY8" fmla="*/ 133431 h 134989"/>
                <a:gd name="connsiteX9" fmla="*/ 135422 w 135422"/>
                <a:gd name="connsiteY9" fmla="*/ 67099 h 134989"/>
                <a:gd name="connsiteX10" fmla="*/ 112809 w 135422"/>
                <a:gd name="connsiteY10" fmla="*/ 17350 h 134989"/>
                <a:gd name="connsiteX11" fmla="*/ 112809 w 135422"/>
                <a:gd name="connsiteY11" fmla="*/ 17350 h 13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422" h="134989">
                  <a:moveTo>
                    <a:pt x="67583" y="105541"/>
                  </a:moveTo>
                  <a:cubicBezTo>
                    <a:pt x="46478" y="105541"/>
                    <a:pt x="29895" y="88958"/>
                    <a:pt x="29895" y="67853"/>
                  </a:cubicBezTo>
                  <a:cubicBezTo>
                    <a:pt x="29895" y="46747"/>
                    <a:pt x="46478" y="30164"/>
                    <a:pt x="67583" y="30164"/>
                  </a:cubicBezTo>
                  <a:cubicBezTo>
                    <a:pt x="88689" y="30164"/>
                    <a:pt x="105272" y="46747"/>
                    <a:pt x="105272" y="67853"/>
                  </a:cubicBezTo>
                  <a:cubicBezTo>
                    <a:pt x="105272" y="88958"/>
                    <a:pt x="88689" y="105541"/>
                    <a:pt x="67583" y="105541"/>
                  </a:cubicBezTo>
                  <a:close/>
                  <a:moveTo>
                    <a:pt x="112809" y="17350"/>
                  </a:moveTo>
                  <a:cubicBezTo>
                    <a:pt x="88689" y="-3755"/>
                    <a:pt x="53262" y="-6017"/>
                    <a:pt x="27634" y="12828"/>
                  </a:cubicBezTo>
                  <a:cubicBezTo>
                    <a:pt x="2005" y="31672"/>
                    <a:pt x="-7040" y="66345"/>
                    <a:pt x="5774" y="94988"/>
                  </a:cubicBezTo>
                  <a:cubicBezTo>
                    <a:pt x="18588" y="124385"/>
                    <a:pt x="51000" y="140215"/>
                    <a:pt x="81905" y="133431"/>
                  </a:cubicBezTo>
                  <a:cubicBezTo>
                    <a:pt x="113563" y="126647"/>
                    <a:pt x="135422" y="98757"/>
                    <a:pt x="135422" y="67099"/>
                  </a:cubicBezTo>
                  <a:cubicBezTo>
                    <a:pt x="135422" y="48255"/>
                    <a:pt x="127885" y="30164"/>
                    <a:pt x="112809" y="17350"/>
                  </a:cubicBezTo>
                  <a:lnTo>
                    <a:pt x="112809" y="17350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aphic 14" descr="Cement truck">
            <a:extLst>
              <a:ext uri="{FF2B5EF4-FFF2-40B4-BE49-F238E27FC236}">
                <a16:creationId xmlns:a16="http://schemas.microsoft.com/office/drawing/2014/main" id="{62F99687-6FEE-4711-AC9E-6F27255BF1CF}"/>
              </a:ext>
            </a:extLst>
          </p:cNvPr>
          <p:cNvGrpSpPr/>
          <p:nvPr/>
        </p:nvGrpSpPr>
        <p:grpSpPr>
          <a:xfrm>
            <a:off x="11339200" y="101631"/>
            <a:ext cx="663316" cy="470305"/>
            <a:chOff x="11339200" y="101631"/>
            <a:chExt cx="663316" cy="470305"/>
          </a:xfrm>
          <a:solidFill>
            <a:srgbClr val="FFFFFF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BDDD859-6E16-4F7F-A1F4-A6F374B61772}"/>
                </a:ext>
              </a:extLst>
            </p:cNvPr>
            <p:cNvSpPr/>
            <p:nvPr/>
          </p:nvSpPr>
          <p:spPr>
            <a:xfrm>
              <a:off x="11407039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EDB6BF2-D91D-4FA2-BB43-47C987C76953}"/>
                </a:ext>
              </a:extLst>
            </p:cNvPr>
            <p:cNvSpPr/>
            <p:nvPr/>
          </p:nvSpPr>
          <p:spPr>
            <a:xfrm>
              <a:off x="11844225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B6A23A-AD8C-40E1-B62E-905153827A34}"/>
                </a:ext>
              </a:extLst>
            </p:cNvPr>
            <p:cNvSpPr/>
            <p:nvPr/>
          </p:nvSpPr>
          <p:spPr>
            <a:xfrm>
              <a:off x="11791462" y="247816"/>
              <a:ext cx="211055" cy="271356"/>
            </a:xfrm>
            <a:custGeom>
              <a:avLst/>
              <a:gdLst>
                <a:gd name="connsiteX0" fmla="*/ 198995 w 211055"/>
                <a:gd name="connsiteY0" fmla="*/ 141709 h 271356"/>
                <a:gd name="connsiteX1" fmla="*/ 159045 w 211055"/>
                <a:gd name="connsiteY1" fmla="*/ 111558 h 271356"/>
                <a:gd name="connsiteX2" fmla="*/ 148492 w 211055"/>
                <a:gd name="connsiteY2" fmla="*/ 95729 h 271356"/>
                <a:gd name="connsiteX3" fmla="*/ 133417 w 211055"/>
                <a:gd name="connsiteY3" fmla="*/ 43719 h 271356"/>
                <a:gd name="connsiteX4" fmla="*/ 75377 w 211055"/>
                <a:gd name="connsiteY4" fmla="*/ 0 h 271356"/>
                <a:gd name="connsiteX5" fmla="*/ 0 w 211055"/>
                <a:gd name="connsiteY5" fmla="*/ 0 h 271356"/>
                <a:gd name="connsiteX6" fmla="*/ 0 w 211055"/>
                <a:gd name="connsiteY6" fmla="*/ 105528 h 271356"/>
                <a:gd name="connsiteX7" fmla="*/ 0 w 211055"/>
                <a:gd name="connsiteY7" fmla="*/ 150754 h 271356"/>
                <a:gd name="connsiteX8" fmla="*/ 0 w 211055"/>
                <a:gd name="connsiteY8" fmla="*/ 271357 h 271356"/>
                <a:gd name="connsiteX9" fmla="*/ 30151 w 211055"/>
                <a:gd name="connsiteY9" fmla="*/ 271357 h 271356"/>
                <a:gd name="connsiteX10" fmla="*/ 105528 w 211055"/>
                <a:gd name="connsiteY10" fmla="*/ 195980 h 271356"/>
                <a:gd name="connsiteX11" fmla="*/ 180905 w 211055"/>
                <a:gd name="connsiteY11" fmla="*/ 271357 h 271356"/>
                <a:gd name="connsiteX12" fmla="*/ 211055 w 211055"/>
                <a:gd name="connsiteY12" fmla="*/ 241206 h 271356"/>
                <a:gd name="connsiteX13" fmla="*/ 211055 w 211055"/>
                <a:gd name="connsiteY13" fmla="*/ 165829 h 271356"/>
                <a:gd name="connsiteX14" fmla="*/ 198995 w 211055"/>
                <a:gd name="connsiteY14" fmla="*/ 141709 h 271356"/>
                <a:gd name="connsiteX15" fmla="*/ 30151 w 211055"/>
                <a:gd name="connsiteY15" fmla="*/ 105528 h 271356"/>
                <a:gd name="connsiteX16" fmla="*/ 30151 w 211055"/>
                <a:gd name="connsiteY16" fmla="*/ 30151 h 271356"/>
                <a:gd name="connsiteX17" fmla="*/ 75377 w 211055"/>
                <a:gd name="connsiteY17" fmla="*/ 30151 h 271356"/>
                <a:gd name="connsiteX18" fmla="*/ 104020 w 211055"/>
                <a:gd name="connsiteY18" fmla="*/ 52010 h 271356"/>
                <a:gd name="connsiteX19" fmla="*/ 119095 w 211055"/>
                <a:gd name="connsiteY19" fmla="*/ 104020 h 271356"/>
                <a:gd name="connsiteX20" fmla="*/ 119849 w 211055"/>
                <a:gd name="connsiteY20" fmla="*/ 105528 h 271356"/>
                <a:gd name="connsiteX21" fmla="*/ 30151 w 211055"/>
                <a:gd name="connsiteY21" fmla="*/ 105528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198995" y="141709"/>
                  </a:move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2513" y="0"/>
                    <a:pt x="75377" y="0"/>
                  </a:cubicBez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close/>
                  <a:moveTo>
                    <a:pt x="30151" y="105528"/>
                  </a:moveTo>
                  <a:lnTo>
                    <a:pt x="30151" y="30151"/>
                  </a:ln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62F0125-D53F-46F7-972F-EDC5CAC3E6C7}"/>
                </a:ext>
              </a:extLst>
            </p:cNvPr>
            <p:cNvSpPr/>
            <p:nvPr/>
          </p:nvSpPr>
          <p:spPr>
            <a:xfrm>
              <a:off x="11339200" y="413645"/>
              <a:ext cx="422110" cy="105527"/>
            </a:xfrm>
            <a:custGeom>
              <a:avLst/>
              <a:gdLst>
                <a:gd name="connsiteX0" fmla="*/ 0 w 422110"/>
                <a:gd name="connsiteY0" fmla="*/ 105528 h 105527"/>
                <a:gd name="connsiteX1" fmla="*/ 45226 w 422110"/>
                <a:gd name="connsiteY1" fmla="*/ 105528 h 105527"/>
                <a:gd name="connsiteX2" fmla="*/ 120603 w 422110"/>
                <a:gd name="connsiteY2" fmla="*/ 30151 h 105527"/>
                <a:gd name="connsiteX3" fmla="*/ 195980 w 422110"/>
                <a:gd name="connsiteY3" fmla="*/ 105528 h 105527"/>
                <a:gd name="connsiteX4" fmla="*/ 422111 w 422110"/>
                <a:gd name="connsiteY4" fmla="*/ 105528 h 105527"/>
                <a:gd name="connsiteX5" fmla="*/ 422111 w 422110"/>
                <a:gd name="connsiteY5" fmla="*/ 0 h 105527"/>
                <a:gd name="connsiteX6" fmla="*/ 0 w 422110"/>
                <a:gd name="connsiteY6" fmla="*/ 0 h 105527"/>
                <a:gd name="connsiteX7" fmla="*/ 0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0" y="105528"/>
                  </a:moveTo>
                  <a:lnTo>
                    <a:pt x="45226" y="105528"/>
                  </a:lnTo>
                  <a:cubicBezTo>
                    <a:pt x="45226" y="64070"/>
                    <a:pt x="79146" y="30151"/>
                    <a:pt x="120603" y="30151"/>
                  </a:cubicBezTo>
                  <a:cubicBezTo>
                    <a:pt x="162060" y="30151"/>
                    <a:pt x="195980" y="64070"/>
                    <a:pt x="195980" y="105528"/>
                  </a:cubicBezTo>
                  <a:lnTo>
                    <a:pt x="422111" y="105528"/>
                  </a:lnTo>
                  <a:lnTo>
                    <a:pt x="422111" y="0"/>
                  </a:lnTo>
                  <a:lnTo>
                    <a:pt x="0" y="0"/>
                  </a:lnTo>
                  <a:lnTo>
                    <a:pt x="0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D76EB9F-B211-4CA6-92FC-DBE154FEAB6B}"/>
                </a:ext>
              </a:extLst>
            </p:cNvPr>
            <p:cNvSpPr/>
            <p:nvPr/>
          </p:nvSpPr>
          <p:spPr>
            <a:xfrm>
              <a:off x="11354276" y="101631"/>
              <a:ext cx="255527" cy="281862"/>
            </a:xfrm>
            <a:custGeom>
              <a:avLst/>
              <a:gdLst>
                <a:gd name="connsiteX0" fmla="*/ 30151 w 255527"/>
                <a:gd name="connsiteY0" fmla="*/ 281863 h 281862"/>
                <a:gd name="connsiteX1" fmla="*/ 75377 w 255527"/>
                <a:gd name="connsiteY1" fmla="*/ 281863 h 281862"/>
                <a:gd name="connsiteX2" fmla="*/ 75377 w 255527"/>
                <a:gd name="connsiteY2" fmla="*/ 193672 h 281862"/>
                <a:gd name="connsiteX3" fmla="*/ 170352 w 255527"/>
                <a:gd name="connsiteY3" fmla="*/ 251712 h 281862"/>
                <a:gd name="connsiteX4" fmla="*/ 255528 w 255527"/>
                <a:gd name="connsiteY4" fmla="*/ 18044 h 281862"/>
                <a:gd name="connsiteX5" fmla="*/ 48995 w 255527"/>
                <a:gd name="connsiteY5" fmla="*/ 707 h 281862"/>
                <a:gd name="connsiteX6" fmla="*/ 0 w 255527"/>
                <a:gd name="connsiteY6" fmla="*/ 134878 h 281862"/>
                <a:gd name="connsiteX7" fmla="*/ 30151 w 255527"/>
                <a:gd name="connsiteY7" fmla="*/ 159752 h 281862"/>
                <a:gd name="connsiteX8" fmla="*/ 30151 w 255527"/>
                <a:gd name="connsiteY8" fmla="*/ 281863 h 2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527" h="281862">
                  <a:moveTo>
                    <a:pt x="30151" y="281863"/>
                  </a:moveTo>
                  <a:lnTo>
                    <a:pt x="75377" y="281863"/>
                  </a:lnTo>
                  <a:lnTo>
                    <a:pt x="75377" y="193672"/>
                  </a:lnTo>
                  <a:cubicBezTo>
                    <a:pt x="107789" y="216285"/>
                    <a:pt x="141709" y="236637"/>
                    <a:pt x="170352" y="251712"/>
                  </a:cubicBezTo>
                  <a:lnTo>
                    <a:pt x="255528" y="18044"/>
                  </a:lnTo>
                  <a:cubicBezTo>
                    <a:pt x="195980" y="4476"/>
                    <a:pt x="113065" y="-2308"/>
                    <a:pt x="48995" y="707"/>
                  </a:cubicBezTo>
                  <a:lnTo>
                    <a:pt x="0" y="134878"/>
                  </a:lnTo>
                  <a:cubicBezTo>
                    <a:pt x="9045" y="143169"/>
                    <a:pt x="19598" y="151461"/>
                    <a:pt x="30151" y="159752"/>
                  </a:cubicBezTo>
                  <a:lnTo>
                    <a:pt x="30151" y="281863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7F5C2AD-611D-4E82-8C37-6E80C43CBCDC}"/>
                </a:ext>
              </a:extLst>
            </p:cNvPr>
            <p:cNvSpPr/>
            <p:nvPr/>
          </p:nvSpPr>
          <p:spPr>
            <a:xfrm>
              <a:off x="11566085" y="130982"/>
              <a:ext cx="185095" cy="252047"/>
            </a:xfrm>
            <a:custGeom>
              <a:avLst/>
              <a:gdLst>
                <a:gd name="connsiteX0" fmla="*/ 2261 w 185095"/>
                <a:gd name="connsiteY0" fmla="*/ 241206 h 252047"/>
                <a:gd name="connsiteX1" fmla="*/ 176382 w 185095"/>
                <a:gd name="connsiteY1" fmla="*/ 167337 h 252047"/>
                <a:gd name="connsiteX2" fmla="*/ 88191 w 185095"/>
                <a:gd name="connsiteY2" fmla="*/ 0 h 252047"/>
                <a:gd name="connsiteX3" fmla="*/ 87437 w 185095"/>
                <a:gd name="connsiteY3" fmla="*/ 0 h 252047"/>
                <a:gd name="connsiteX4" fmla="*/ 0 w 185095"/>
                <a:gd name="connsiteY4" fmla="*/ 241206 h 252047"/>
                <a:gd name="connsiteX5" fmla="*/ 2261 w 185095"/>
                <a:gd name="connsiteY5" fmla="*/ 241206 h 2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95" h="252047">
                  <a:moveTo>
                    <a:pt x="2261" y="241206"/>
                  </a:moveTo>
                  <a:cubicBezTo>
                    <a:pt x="89698" y="272111"/>
                    <a:pt x="152261" y="233668"/>
                    <a:pt x="176382" y="167337"/>
                  </a:cubicBezTo>
                  <a:cubicBezTo>
                    <a:pt x="200503" y="101005"/>
                    <a:pt x="175628" y="30905"/>
                    <a:pt x="88191" y="0"/>
                  </a:cubicBezTo>
                  <a:cubicBezTo>
                    <a:pt x="88191" y="0"/>
                    <a:pt x="88191" y="0"/>
                    <a:pt x="87437" y="0"/>
                  </a:cubicBezTo>
                  <a:lnTo>
                    <a:pt x="0" y="241206"/>
                  </a:lnTo>
                  <a:cubicBezTo>
                    <a:pt x="754" y="240452"/>
                    <a:pt x="1508" y="241206"/>
                    <a:pt x="2261" y="241206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" name="Graphic 2" descr="Smiling face with no fill">
            <a:extLst>
              <a:ext uri="{FF2B5EF4-FFF2-40B4-BE49-F238E27FC236}">
                <a16:creationId xmlns:a16="http://schemas.microsoft.com/office/drawing/2014/main" id="{380D0227-5E7C-4CD0-9A61-44A987DEDDDD}"/>
              </a:ext>
            </a:extLst>
          </p:cNvPr>
          <p:cNvGrpSpPr/>
          <p:nvPr/>
        </p:nvGrpSpPr>
        <p:grpSpPr>
          <a:xfrm>
            <a:off x="6611328" y="3012713"/>
            <a:ext cx="627577" cy="623867"/>
            <a:chOff x="6617285" y="3029313"/>
            <a:chExt cx="555238" cy="555238"/>
          </a:xfrm>
          <a:solidFill>
            <a:srgbClr val="FF0000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228EC1-D0B7-403F-B67B-075F30B36FC3}"/>
                </a:ext>
              </a:extLst>
            </p:cNvPr>
            <p:cNvSpPr/>
            <p:nvPr/>
          </p:nvSpPr>
          <p:spPr>
            <a:xfrm>
              <a:off x="6767661" y="3237527"/>
              <a:ext cx="69404" cy="69404"/>
            </a:xfrm>
            <a:custGeom>
              <a:avLst/>
              <a:gdLst>
                <a:gd name="connsiteX0" fmla="*/ 69405 w 69404"/>
                <a:gd name="connsiteY0" fmla="*/ 34702 h 69404"/>
                <a:gd name="connsiteX1" fmla="*/ 34702 w 69404"/>
                <a:gd name="connsiteY1" fmla="*/ 69405 h 69404"/>
                <a:gd name="connsiteX2" fmla="*/ 0 w 69404"/>
                <a:gd name="connsiteY2" fmla="*/ 34702 h 69404"/>
                <a:gd name="connsiteX3" fmla="*/ 34702 w 69404"/>
                <a:gd name="connsiteY3" fmla="*/ 0 h 69404"/>
                <a:gd name="connsiteX4" fmla="*/ 69405 w 69404"/>
                <a:gd name="connsiteY4" fmla="*/ 34702 h 6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04" h="69404">
                  <a:moveTo>
                    <a:pt x="69405" y="34702"/>
                  </a:moveTo>
                  <a:cubicBezTo>
                    <a:pt x="69405" y="53868"/>
                    <a:pt x="53868" y="69405"/>
                    <a:pt x="34702" y="69405"/>
                  </a:cubicBezTo>
                  <a:cubicBezTo>
                    <a:pt x="15537" y="69405"/>
                    <a:pt x="0" y="53868"/>
                    <a:pt x="0" y="34702"/>
                  </a:cubicBezTo>
                  <a:cubicBezTo>
                    <a:pt x="0" y="15537"/>
                    <a:pt x="15537" y="0"/>
                    <a:pt x="34702" y="0"/>
                  </a:cubicBezTo>
                  <a:cubicBezTo>
                    <a:pt x="53868" y="0"/>
                    <a:pt x="69405" y="15537"/>
                    <a:pt x="69405" y="34702"/>
                  </a:cubicBezTo>
                  <a:close/>
                </a:path>
              </a:pathLst>
            </a:custGeom>
            <a:grpFill/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0068DF9-39AC-4EBD-9E0C-54BE64FD1DFC}"/>
                </a:ext>
              </a:extLst>
            </p:cNvPr>
            <p:cNvSpPr/>
            <p:nvPr/>
          </p:nvSpPr>
          <p:spPr>
            <a:xfrm>
              <a:off x="6952741" y="3237527"/>
              <a:ext cx="69404" cy="69404"/>
            </a:xfrm>
            <a:custGeom>
              <a:avLst/>
              <a:gdLst>
                <a:gd name="connsiteX0" fmla="*/ 69405 w 69404"/>
                <a:gd name="connsiteY0" fmla="*/ 34702 h 69404"/>
                <a:gd name="connsiteX1" fmla="*/ 34702 w 69404"/>
                <a:gd name="connsiteY1" fmla="*/ 69405 h 69404"/>
                <a:gd name="connsiteX2" fmla="*/ 0 w 69404"/>
                <a:gd name="connsiteY2" fmla="*/ 34702 h 69404"/>
                <a:gd name="connsiteX3" fmla="*/ 34702 w 69404"/>
                <a:gd name="connsiteY3" fmla="*/ 0 h 69404"/>
                <a:gd name="connsiteX4" fmla="*/ 69405 w 69404"/>
                <a:gd name="connsiteY4" fmla="*/ 34702 h 6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04" h="69404">
                  <a:moveTo>
                    <a:pt x="69405" y="34702"/>
                  </a:moveTo>
                  <a:cubicBezTo>
                    <a:pt x="69405" y="53868"/>
                    <a:pt x="53868" y="69405"/>
                    <a:pt x="34702" y="69405"/>
                  </a:cubicBezTo>
                  <a:cubicBezTo>
                    <a:pt x="15537" y="69405"/>
                    <a:pt x="0" y="53868"/>
                    <a:pt x="0" y="34702"/>
                  </a:cubicBezTo>
                  <a:cubicBezTo>
                    <a:pt x="0" y="15537"/>
                    <a:pt x="15537" y="0"/>
                    <a:pt x="34702" y="0"/>
                  </a:cubicBezTo>
                  <a:cubicBezTo>
                    <a:pt x="53868" y="0"/>
                    <a:pt x="69405" y="15537"/>
                    <a:pt x="69405" y="34702"/>
                  </a:cubicBezTo>
                  <a:close/>
                </a:path>
              </a:pathLst>
            </a:custGeom>
            <a:grpFill/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05DAC45-D1A8-4F94-9F93-5BCBF78F91D5}"/>
                </a:ext>
              </a:extLst>
            </p:cNvPr>
            <p:cNvSpPr/>
            <p:nvPr/>
          </p:nvSpPr>
          <p:spPr>
            <a:xfrm>
              <a:off x="6778072" y="3382120"/>
              <a:ext cx="233662" cy="75188"/>
            </a:xfrm>
            <a:custGeom>
              <a:avLst/>
              <a:gdLst>
                <a:gd name="connsiteX0" fmla="*/ 222095 w 233662"/>
                <a:gd name="connsiteY0" fmla="*/ 0 h 75188"/>
                <a:gd name="connsiteX1" fmla="*/ 212841 w 233662"/>
                <a:gd name="connsiteY1" fmla="*/ 4627 h 75188"/>
                <a:gd name="connsiteX2" fmla="*/ 116831 w 233662"/>
                <a:gd name="connsiteY2" fmla="*/ 51475 h 75188"/>
                <a:gd name="connsiteX3" fmla="*/ 20821 w 233662"/>
                <a:gd name="connsiteY3" fmla="*/ 4627 h 75188"/>
                <a:gd name="connsiteX4" fmla="*/ 11567 w 233662"/>
                <a:gd name="connsiteY4" fmla="*/ 0 h 75188"/>
                <a:gd name="connsiteX5" fmla="*/ 0 w 233662"/>
                <a:gd name="connsiteY5" fmla="*/ 11567 h 75188"/>
                <a:gd name="connsiteX6" fmla="*/ 2314 w 233662"/>
                <a:gd name="connsiteY6" fmla="*/ 18508 h 75188"/>
                <a:gd name="connsiteX7" fmla="*/ 116831 w 233662"/>
                <a:gd name="connsiteY7" fmla="*/ 75188 h 75188"/>
                <a:gd name="connsiteX8" fmla="*/ 231349 w 233662"/>
                <a:gd name="connsiteY8" fmla="*/ 18508 h 75188"/>
                <a:gd name="connsiteX9" fmla="*/ 233663 w 233662"/>
                <a:gd name="connsiteY9" fmla="*/ 11567 h 75188"/>
                <a:gd name="connsiteX10" fmla="*/ 222095 w 233662"/>
                <a:gd name="connsiteY10" fmla="*/ 0 h 7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662" h="75188">
                  <a:moveTo>
                    <a:pt x="222095" y="0"/>
                  </a:moveTo>
                  <a:cubicBezTo>
                    <a:pt x="218047" y="0"/>
                    <a:pt x="214576" y="1735"/>
                    <a:pt x="212841" y="4627"/>
                  </a:cubicBezTo>
                  <a:cubicBezTo>
                    <a:pt x="190863" y="33546"/>
                    <a:pt x="156161" y="51475"/>
                    <a:pt x="116831" y="51475"/>
                  </a:cubicBezTo>
                  <a:cubicBezTo>
                    <a:pt x="77502" y="51475"/>
                    <a:pt x="43378" y="33546"/>
                    <a:pt x="20821" y="4627"/>
                  </a:cubicBezTo>
                  <a:cubicBezTo>
                    <a:pt x="18508" y="1735"/>
                    <a:pt x="15038" y="0"/>
                    <a:pt x="11567" y="0"/>
                  </a:cubicBezTo>
                  <a:cubicBezTo>
                    <a:pt x="5205" y="0"/>
                    <a:pt x="0" y="5205"/>
                    <a:pt x="0" y="11567"/>
                  </a:cubicBezTo>
                  <a:cubicBezTo>
                    <a:pt x="0" y="13881"/>
                    <a:pt x="578" y="16194"/>
                    <a:pt x="2314" y="18508"/>
                  </a:cubicBezTo>
                  <a:cubicBezTo>
                    <a:pt x="28919" y="53210"/>
                    <a:pt x="69983" y="75188"/>
                    <a:pt x="116831" y="75188"/>
                  </a:cubicBezTo>
                  <a:cubicBezTo>
                    <a:pt x="163680" y="75188"/>
                    <a:pt x="204744" y="53210"/>
                    <a:pt x="231349" y="18508"/>
                  </a:cubicBezTo>
                  <a:cubicBezTo>
                    <a:pt x="232506" y="16773"/>
                    <a:pt x="233663" y="14459"/>
                    <a:pt x="233663" y="11567"/>
                  </a:cubicBezTo>
                  <a:cubicBezTo>
                    <a:pt x="233663" y="5205"/>
                    <a:pt x="228457" y="0"/>
                    <a:pt x="222095" y="0"/>
                  </a:cubicBezTo>
                  <a:close/>
                </a:path>
              </a:pathLst>
            </a:custGeom>
            <a:grpFill/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3B73768-CF4B-46CC-93A0-8E6E4A9F1F98}"/>
                </a:ext>
              </a:extLst>
            </p:cNvPr>
            <p:cNvSpPr/>
            <p:nvPr/>
          </p:nvSpPr>
          <p:spPr>
            <a:xfrm>
              <a:off x="6675122" y="3087150"/>
              <a:ext cx="439563" cy="439563"/>
            </a:xfrm>
            <a:custGeom>
              <a:avLst/>
              <a:gdLst>
                <a:gd name="connsiteX0" fmla="*/ 219782 w 439563"/>
                <a:gd name="connsiteY0" fmla="*/ 23135 h 439563"/>
                <a:gd name="connsiteX1" fmla="*/ 416429 w 439563"/>
                <a:gd name="connsiteY1" fmla="*/ 219782 h 439563"/>
                <a:gd name="connsiteX2" fmla="*/ 219782 w 439563"/>
                <a:gd name="connsiteY2" fmla="*/ 416429 h 439563"/>
                <a:gd name="connsiteX3" fmla="*/ 23135 w 439563"/>
                <a:gd name="connsiteY3" fmla="*/ 219782 h 439563"/>
                <a:gd name="connsiteX4" fmla="*/ 219782 w 439563"/>
                <a:gd name="connsiteY4" fmla="*/ 23135 h 439563"/>
                <a:gd name="connsiteX5" fmla="*/ 219782 w 439563"/>
                <a:gd name="connsiteY5" fmla="*/ 0 h 439563"/>
                <a:gd name="connsiteX6" fmla="*/ 0 w 439563"/>
                <a:gd name="connsiteY6" fmla="*/ 219782 h 439563"/>
                <a:gd name="connsiteX7" fmla="*/ 219782 w 439563"/>
                <a:gd name="connsiteY7" fmla="*/ 439563 h 439563"/>
                <a:gd name="connsiteX8" fmla="*/ 439563 w 439563"/>
                <a:gd name="connsiteY8" fmla="*/ 219782 h 439563"/>
                <a:gd name="connsiteX9" fmla="*/ 219782 w 439563"/>
                <a:gd name="connsiteY9" fmla="*/ 0 h 439563"/>
                <a:gd name="connsiteX10" fmla="*/ 219782 w 439563"/>
                <a:gd name="connsiteY10" fmla="*/ 0 h 43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563" h="439563">
                  <a:moveTo>
                    <a:pt x="219782" y="23135"/>
                  </a:moveTo>
                  <a:cubicBezTo>
                    <a:pt x="327937" y="23135"/>
                    <a:pt x="416429" y="111626"/>
                    <a:pt x="416429" y="219782"/>
                  </a:cubicBezTo>
                  <a:cubicBezTo>
                    <a:pt x="416429" y="327937"/>
                    <a:pt x="327937" y="416429"/>
                    <a:pt x="219782" y="416429"/>
                  </a:cubicBezTo>
                  <a:cubicBezTo>
                    <a:pt x="111626" y="416429"/>
                    <a:pt x="23135" y="327937"/>
                    <a:pt x="23135" y="219782"/>
                  </a:cubicBezTo>
                  <a:cubicBezTo>
                    <a:pt x="23135" y="111626"/>
                    <a:pt x="111626" y="23135"/>
                    <a:pt x="219782" y="23135"/>
                  </a:cubicBezTo>
                  <a:moveTo>
                    <a:pt x="219782" y="0"/>
                  </a:moveTo>
                  <a:cubicBezTo>
                    <a:pt x="98323" y="0"/>
                    <a:pt x="0" y="98323"/>
                    <a:pt x="0" y="219782"/>
                  </a:cubicBezTo>
                  <a:cubicBezTo>
                    <a:pt x="0" y="341240"/>
                    <a:pt x="98323" y="439563"/>
                    <a:pt x="219782" y="439563"/>
                  </a:cubicBezTo>
                  <a:cubicBezTo>
                    <a:pt x="341240" y="439563"/>
                    <a:pt x="439563" y="341240"/>
                    <a:pt x="439563" y="219782"/>
                  </a:cubicBezTo>
                  <a:cubicBezTo>
                    <a:pt x="439563" y="98323"/>
                    <a:pt x="341240" y="0"/>
                    <a:pt x="219782" y="0"/>
                  </a:cubicBezTo>
                  <a:lnTo>
                    <a:pt x="219782" y="0"/>
                  </a:lnTo>
                  <a:close/>
                </a:path>
              </a:pathLst>
            </a:custGeom>
            <a:grpFill/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6" name="Graphic 4" descr="Neutral face with no fill">
            <a:extLst>
              <a:ext uri="{FF2B5EF4-FFF2-40B4-BE49-F238E27FC236}">
                <a16:creationId xmlns:a16="http://schemas.microsoft.com/office/drawing/2014/main" id="{C8F6F258-83D1-4825-8A1A-EC5AE34F07ED}"/>
              </a:ext>
            </a:extLst>
          </p:cNvPr>
          <p:cNvGrpSpPr/>
          <p:nvPr/>
        </p:nvGrpSpPr>
        <p:grpSpPr>
          <a:xfrm>
            <a:off x="5319873" y="2996418"/>
            <a:ext cx="630239" cy="663473"/>
            <a:chOff x="5465761" y="3029314"/>
            <a:chExt cx="555238" cy="555238"/>
          </a:xfrm>
          <a:solidFill>
            <a:srgbClr val="FF0000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55517C6-5BF5-41EF-9EB4-4D178AC9C569}"/>
                </a:ext>
              </a:extLst>
            </p:cNvPr>
            <p:cNvSpPr/>
            <p:nvPr/>
          </p:nvSpPr>
          <p:spPr>
            <a:xfrm>
              <a:off x="5668191" y="3393688"/>
              <a:ext cx="150376" cy="23134"/>
            </a:xfrm>
            <a:custGeom>
              <a:avLst/>
              <a:gdLst>
                <a:gd name="connsiteX0" fmla="*/ 138810 w 150376"/>
                <a:gd name="connsiteY0" fmla="*/ 0 h 23134"/>
                <a:gd name="connsiteX1" fmla="*/ 11567 w 150376"/>
                <a:gd name="connsiteY1" fmla="*/ 0 h 23134"/>
                <a:gd name="connsiteX2" fmla="*/ 0 w 150376"/>
                <a:gd name="connsiteY2" fmla="*/ 11567 h 23134"/>
                <a:gd name="connsiteX3" fmla="*/ 11567 w 150376"/>
                <a:gd name="connsiteY3" fmla="*/ 23135 h 23134"/>
                <a:gd name="connsiteX4" fmla="*/ 138810 w 150376"/>
                <a:gd name="connsiteY4" fmla="*/ 23135 h 23134"/>
                <a:gd name="connsiteX5" fmla="*/ 150377 w 150376"/>
                <a:gd name="connsiteY5" fmla="*/ 11567 h 23134"/>
                <a:gd name="connsiteX6" fmla="*/ 138810 w 150376"/>
                <a:gd name="connsiteY6" fmla="*/ 0 h 2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76" h="23134">
                  <a:moveTo>
                    <a:pt x="138810" y="0"/>
                  </a:moveTo>
                  <a:lnTo>
                    <a:pt x="11567" y="0"/>
                  </a:lnTo>
                  <a:cubicBezTo>
                    <a:pt x="5205" y="0"/>
                    <a:pt x="0" y="5205"/>
                    <a:pt x="0" y="11567"/>
                  </a:cubicBezTo>
                  <a:cubicBezTo>
                    <a:pt x="0" y="17930"/>
                    <a:pt x="5205" y="23135"/>
                    <a:pt x="11567" y="23135"/>
                  </a:cubicBezTo>
                  <a:lnTo>
                    <a:pt x="138810" y="23135"/>
                  </a:lnTo>
                  <a:cubicBezTo>
                    <a:pt x="145172" y="23135"/>
                    <a:pt x="150377" y="17930"/>
                    <a:pt x="150377" y="11567"/>
                  </a:cubicBezTo>
                  <a:cubicBezTo>
                    <a:pt x="150377" y="5205"/>
                    <a:pt x="145172" y="0"/>
                    <a:pt x="138810" y="0"/>
                  </a:cubicBezTo>
                  <a:close/>
                </a:path>
              </a:pathLst>
            </a:custGeom>
            <a:grpFill/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8" name="Graphic 4" descr="Neutral face with no fill">
              <a:extLst>
                <a:ext uri="{FF2B5EF4-FFF2-40B4-BE49-F238E27FC236}">
                  <a16:creationId xmlns:a16="http://schemas.microsoft.com/office/drawing/2014/main" id="{C8F6F258-83D1-4825-8A1A-EC5AE34F07ED}"/>
                </a:ext>
              </a:extLst>
            </p:cNvPr>
            <p:cNvGrpSpPr/>
            <p:nvPr/>
          </p:nvGrpSpPr>
          <p:grpSpPr>
            <a:xfrm>
              <a:off x="5604570" y="3212658"/>
              <a:ext cx="277619" cy="109890"/>
              <a:chOff x="5604570" y="3212658"/>
              <a:chExt cx="277619" cy="109890"/>
            </a:xfrm>
            <a:grpFill/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ED9D10BF-21A8-4ECD-99FB-E7B637EF7801}"/>
                  </a:ext>
                </a:extLst>
              </p:cNvPr>
              <p:cNvSpPr/>
              <p:nvPr/>
            </p:nvSpPr>
            <p:spPr>
              <a:xfrm>
                <a:off x="5604570" y="3212658"/>
                <a:ext cx="92539" cy="23134"/>
              </a:xfrm>
              <a:custGeom>
                <a:avLst/>
                <a:gdLst>
                  <a:gd name="connsiteX0" fmla="*/ 80972 w 92539"/>
                  <a:gd name="connsiteY0" fmla="*/ 23135 h 23134"/>
                  <a:gd name="connsiteX1" fmla="*/ 92540 w 92539"/>
                  <a:gd name="connsiteY1" fmla="*/ 11567 h 23134"/>
                  <a:gd name="connsiteX2" fmla="*/ 80972 w 92539"/>
                  <a:gd name="connsiteY2" fmla="*/ 0 h 23134"/>
                  <a:gd name="connsiteX3" fmla="*/ 11567 w 92539"/>
                  <a:gd name="connsiteY3" fmla="*/ 0 h 23134"/>
                  <a:gd name="connsiteX4" fmla="*/ 0 w 92539"/>
                  <a:gd name="connsiteY4" fmla="*/ 11567 h 23134"/>
                  <a:gd name="connsiteX5" fmla="*/ 11567 w 92539"/>
                  <a:gd name="connsiteY5" fmla="*/ 23135 h 23134"/>
                  <a:gd name="connsiteX6" fmla="*/ 80972 w 92539"/>
                  <a:gd name="connsiteY6" fmla="*/ 23135 h 23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39" h="23134">
                    <a:moveTo>
                      <a:pt x="80972" y="23135"/>
                    </a:moveTo>
                    <a:cubicBezTo>
                      <a:pt x="87334" y="23135"/>
                      <a:pt x="92540" y="17930"/>
                      <a:pt x="92540" y="11567"/>
                    </a:cubicBezTo>
                    <a:cubicBezTo>
                      <a:pt x="92540" y="5205"/>
                      <a:pt x="87334" y="0"/>
                      <a:pt x="80972" y="0"/>
                    </a:cubicBezTo>
                    <a:lnTo>
                      <a:pt x="11567" y="0"/>
                    </a:lnTo>
                    <a:cubicBezTo>
                      <a:pt x="5205" y="0"/>
                      <a:pt x="0" y="5205"/>
                      <a:pt x="0" y="11567"/>
                    </a:cubicBezTo>
                    <a:cubicBezTo>
                      <a:pt x="0" y="17930"/>
                      <a:pt x="5205" y="23135"/>
                      <a:pt x="11567" y="23135"/>
                    </a:cubicBezTo>
                    <a:lnTo>
                      <a:pt x="80972" y="23135"/>
                    </a:lnTo>
                    <a:close/>
                  </a:path>
                </a:pathLst>
              </a:custGeom>
              <a:grpFill/>
              <a:ln w="57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6D76C53-52B7-4A86-BA88-6E9666647687}"/>
                  </a:ext>
                </a:extLst>
              </p:cNvPr>
              <p:cNvSpPr/>
              <p:nvPr/>
            </p:nvSpPr>
            <p:spPr>
              <a:xfrm>
                <a:off x="5616137" y="3253144"/>
                <a:ext cx="69404" cy="69404"/>
              </a:xfrm>
              <a:custGeom>
                <a:avLst/>
                <a:gdLst>
                  <a:gd name="connsiteX0" fmla="*/ 69405 w 69404"/>
                  <a:gd name="connsiteY0" fmla="*/ 34702 h 69404"/>
                  <a:gd name="connsiteX1" fmla="*/ 34702 w 69404"/>
                  <a:gd name="connsiteY1" fmla="*/ 69405 h 69404"/>
                  <a:gd name="connsiteX2" fmla="*/ 0 w 69404"/>
                  <a:gd name="connsiteY2" fmla="*/ 34702 h 69404"/>
                  <a:gd name="connsiteX3" fmla="*/ 34702 w 69404"/>
                  <a:gd name="connsiteY3" fmla="*/ 0 h 69404"/>
                  <a:gd name="connsiteX4" fmla="*/ 69405 w 69404"/>
                  <a:gd name="connsiteY4" fmla="*/ 34702 h 6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404" h="69404">
                    <a:moveTo>
                      <a:pt x="69405" y="34702"/>
                    </a:moveTo>
                    <a:cubicBezTo>
                      <a:pt x="69405" y="53868"/>
                      <a:pt x="53868" y="69405"/>
                      <a:pt x="34702" y="69405"/>
                    </a:cubicBezTo>
                    <a:cubicBezTo>
                      <a:pt x="15537" y="69405"/>
                      <a:pt x="0" y="53868"/>
                      <a:pt x="0" y="34702"/>
                    </a:cubicBezTo>
                    <a:cubicBezTo>
                      <a:pt x="0" y="15537"/>
                      <a:pt x="15537" y="0"/>
                      <a:pt x="34702" y="0"/>
                    </a:cubicBezTo>
                    <a:cubicBezTo>
                      <a:pt x="53868" y="0"/>
                      <a:pt x="69405" y="15537"/>
                      <a:pt x="69405" y="34702"/>
                    </a:cubicBezTo>
                    <a:close/>
                  </a:path>
                </a:pathLst>
              </a:custGeom>
              <a:grpFill/>
              <a:ln w="57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AFD4843-4F9A-43B9-8B78-C8C6F938BC3F}"/>
                  </a:ext>
                </a:extLst>
              </p:cNvPr>
              <p:cNvSpPr/>
              <p:nvPr/>
            </p:nvSpPr>
            <p:spPr>
              <a:xfrm>
                <a:off x="5789649" y="3212658"/>
                <a:ext cx="92539" cy="23134"/>
              </a:xfrm>
              <a:custGeom>
                <a:avLst/>
                <a:gdLst>
                  <a:gd name="connsiteX0" fmla="*/ 80972 w 92539"/>
                  <a:gd name="connsiteY0" fmla="*/ 0 h 23134"/>
                  <a:gd name="connsiteX1" fmla="*/ 11567 w 92539"/>
                  <a:gd name="connsiteY1" fmla="*/ 0 h 23134"/>
                  <a:gd name="connsiteX2" fmla="*/ 0 w 92539"/>
                  <a:gd name="connsiteY2" fmla="*/ 11567 h 23134"/>
                  <a:gd name="connsiteX3" fmla="*/ 11567 w 92539"/>
                  <a:gd name="connsiteY3" fmla="*/ 23135 h 23134"/>
                  <a:gd name="connsiteX4" fmla="*/ 80972 w 92539"/>
                  <a:gd name="connsiteY4" fmla="*/ 23135 h 23134"/>
                  <a:gd name="connsiteX5" fmla="*/ 92540 w 92539"/>
                  <a:gd name="connsiteY5" fmla="*/ 11567 h 23134"/>
                  <a:gd name="connsiteX6" fmla="*/ 80972 w 92539"/>
                  <a:gd name="connsiteY6" fmla="*/ 0 h 23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39" h="23134">
                    <a:moveTo>
                      <a:pt x="80972" y="0"/>
                    </a:moveTo>
                    <a:lnTo>
                      <a:pt x="11567" y="0"/>
                    </a:lnTo>
                    <a:cubicBezTo>
                      <a:pt x="5205" y="0"/>
                      <a:pt x="0" y="5205"/>
                      <a:pt x="0" y="11567"/>
                    </a:cubicBezTo>
                    <a:cubicBezTo>
                      <a:pt x="0" y="17930"/>
                      <a:pt x="5205" y="23135"/>
                      <a:pt x="11567" y="23135"/>
                    </a:cubicBezTo>
                    <a:lnTo>
                      <a:pt x="80972" y="23135"/>
                    </a:lnTo>
                    <a:cubicBezTo>
                      <a:pt x="87334" y="23135"/>
                      <a:pt x="92540" y="17930"/>
                      <a:pt x="92540" y="11567"/>
                    </a:cubicBezTo>
                    <a:cubicBezTo>
                      <a:pt x="92540" y="5205"/>
                      <a:pt x="87334" y="0"/>
                      <a:pt x="80972" y="0"/>
                    </a:cubicBezTo>
                    <a:close/>
                  </a:path>
                </a:pathLst>
              </a:custGeom>
              <a:grpFill/>
              <a:ln w="57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578FAB1-F0D5-4E9F-AA0F-9B2F446E1D11}"/>
                  </a:ext>
                </a:extLst>
              </p:cNvPr>
              <p:cNvSpPr/>
              <p:nvPr/>
            </p:nvSpPr>
            <p:spPr>
              <a:xfrm>
                <a:off x="5801217" y="3253144"/>
                <a:ext cx="69404" cy="69404"/>
              </a:xfrm>
              <a:custGeom>
                <a:avLst/>
                <a:gdLst>
                  <a:gd name="connsiteX0" fmla="*/ 69405 w 69404"/>
                  <a:gd name="connsiteY0" fmla="*/ 34702 h 69404"/>
                  <a:gd name="connsiteX1" fmla="*/ 34702 w 69404"/>
                  <a:gd name="connsiteY1" fmla="*/ 69405 h 69404"/>
                  <a:gd name="connsiteX2" fmla="*/ 0 w 69404"/>
                  <a:gd name="connsiteY2" fmla="*/ 34702 h 69404"/>
                  <a:gd name="connsiteX3" fmla="*/ 34702 w 69404"/>
                  <a:gd name="connsiteY3" fmla="*/ 0 h 69404"/>
                  <a:gd name="connsiteX4" fmla="*/ 69405 w 69404"/>
                  <a:gd name="connsiteY4" fmla="*/ 34702 h 6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404" h="69404">
                    <a:moveTo>
                      <a:pt x="69405" y="34702"/>
                    </a:moveTo>
                    <a:cubicBezTo>
                      <a:pt x="69405" y="53868"/>
                      <a:pt x="53868" y="69405"/>
                      <a:pt x="34702" y="69405"/>
                    </a:cubicBezTo>
                    <a:cubicBezTo>
                      <a:pt x="15537" y="69405"/>
                      <a:pt x="0" y="53868"/>
                      <a:pt x="0" y="34702"/>
                    </a:cubicBezTo>
                    <a:cubicBezTo>
                      <a:pt x="0" y="15537"/>
                      <a:pt x="15537" y="0"/>
                      <a:pt x="34702" y="0"/>
                    </a:cubicBezTo>
                    <a:cubicBezTo>
                      <a:pt x="53868" y="0"/>
                      <a:pt x="69405" y="15537"/>
                      <a:pt x="69405" y="34702"/>
                    </a:cubicBezTo>
                    <a:close/>
                  </a:path>
                </a:pathLst>
              </a:custGeom>
              <a:grpFill/>
              <a:ln w="57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2E523F1-EEA2-4D72-A7D8-25E033A94BF3}"/>
                </a:ext>
              </a:extLst>
            </p:cNvPr>
            <p:cNvSpPr/>
            <p:nvPr/>
          </p:nvSpPr>
          <p:spPr>
            <a:xfrm>
              <a:off x="5523598" y="3087151"/>
              <a:ext cx="439563" cy="439563"/>
            </a:xfrm>
            <a:custGeom>
              <a:avLst/>
              <a:gdLst>
                <a:gd name="connsiteX0" fmla="*/ 219782 w 439563"/>
                <a:gd name="connsiteY0" fmla="*/ 23135 h 439563"/>
                <a:gd name="connsiteX1" fmla="*/ 416429 w 439563"/>
                <a:gd name="connsiteY1" fmla="*/ 219782 h 439563"/>
                <a:gd name="connsiteX2" fmla="*/ 219782 w 439563"/>
                <a:gd name="connsiteY2" fmla="*/ 416429 h 439563"/>
                <a:gd name="connsiteX3" fmla="*/ 23135 w 439563"/>
                <a:gd name="connsiteY3" fmla="*/ 219782 h 439563"/>
                <a:gd name="connsiteX4" fmla="*/ 219782 w 439563"/>
                <a:gd name="connsiteY4" fmla="*/ 23135 h 439563"/>
                <a:gd name="connsiteX5" fmla="*/ 219782 w 439563"/>
                <a:gd name="connsiteY5" fmla="*/ 0 h 439563"/>
                <a:gd name="connsiteX6" fmla="*/ 0 w 439563"/>
                <a:gd name="connsiteY6" fmla="*/ 219782 h 439563"/>
                <a:gd name="connsiteX7" fmla="*/ 219782 w 439563"/>
                <a:gd name="connsiteY7" fmla="*/ 439563 h 439563"/>
                <a:gd name="connsiteX8" fmla="*/ 439563 w 439563"/>
                <a:gd name="connsiteY8" fmla="*/ 219782 h 439563"/>
                <a:gd name="connsiteX9" fmla="*/ 219782 w 439563"/>
                <a:gd name="connsiteY9" fmla="*/ 0 h 439563"/>
                <a:gd name="connsiteX10" fmla="*/ 219782 w 439563"/>
                <a:gd name="connsiteY10" fmla="*/ 0 h 43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563" h="439563">
                  <a:moveTo>
                    <a:pt x="219782" y="23135"/>
                  </a:moveTo>
                  <a:cubicBezTo>
                    <a:pt x="327937" y="23135"/>
                    <a:pt x="416429" y="111626"/>
                    <a:pt x="416429" y="219782"/>
                  </a:cubicBezTo>
                  <a:cubicBezTo>
                    <a:pt x="416429" y="327937"/>
                    <a:pt x="327937" y="416429"/>
                    <a:pt x="219782" y="416429"/>
                  </a:cubicBezTo>
                  <a:cubicBezTo>
                    <a:pt x="111626" y="416429"/>
                    <a:pt x="23135" y="327937"/>
                    <a:pt x="23135" y="219782"/>
                  </a:cubicBezTo>
                  <a:cubicBezTo>
                    <a:pt x="23135" y="111626"/>
                    <a:pt x="111626" y="23135"/>
                    <a:pt x="219782" y="23135"/>
                  </a:cubicBezTo>
                  <a:moveTo>
                    <a:pt x="219782" y="0"/>
                  </a:moveTo>
                  <a:cubicBezTo>
                    <a:pt x="98323" y="0"/>
                    <a:pt x="0" y="98323"/>
                    <a:pt x="0" y="219782"/>
                  </a:cubicBezTo>
                  <a:cubicBezTo>
                    <a:pt x="0" y="341240"/>
                    <a:pt x="98323" y="439563"/>
                    <a:pt x="219782" y="439563"/>
                  </a:cubicBezTo>
                  <a:cubicBezTo>
                    <a:pt x="341240" y="439563"/>
                    <a:pt x="439563" y="341240"/>
                    <a:pt x="439563" y="219782"/>
                  </a:cubicBezTo>
                  <a:cubicBezTo>
                    <a:pt x="439563" y="98323"/>
                    <a:pt x="341240" y="0"/>
                    <a:pt x="219782" y="0"/>
                  </a:cubicBezTo>
                  <a:lnTo>
                    <a:pt x="219782" y="0"/>
                  </a:lnTo>
                  <a:close/>
                </a:path>
              </a:pathLst>
            </a:custGeom>
            <a:grpFill/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" name="Graphic 6" descr="Confused face with no fill">
            <a:extLst>
              <a:ext uri="{FF2B5EF4-FFF2-40B4-BE49-F238E27FC236}">
                <a16:creationId xmlns:a16="http://schemas.microsoft.com/office/drawing/2014/main" id="{D5C1D72F-6C00-4DAD-AF22-CAFC43ECFE79}"/>
              </a:ext>
            </a:extLst>
          </p:cNvPr>
          <p:cNvGrpSpPr/>
          <p:nvPr/>
        </p:nvGrpSpPr>
        <p:grpSpPr>
          <a:xfrm>
            <a:off x="4097440" y="3075936"/>
            <a:ext cx="497423" cy="497423"/>
            <a:chOff x="4097440" y="3075936"/>
            <a:chExt cx="497423" cy="497423"/>
          </a:xfrm>
          <a:solidFill>
            <a:srgbClr val="FF0000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C7A0A20-5347-4111-8B69-2F7EEBC8E5F4}"/>
                </a:ext>
              </a:extLst>
            </p:cNvPr>
            <p:cNvSpPr/>
            <p:nvPr/>
          </p:nvSpPr>
          <p:spPr>
            <a:xfrm>
              <a:off x="4273645" y="3409745"/>
              <a:ext cx="154410" cy="53003"/>
            </a:xfrm>
            <a:custGeom>
              <a:avLst/>
              <a:gdLst>
                <a:gd name="connsiteX0" fmla="*/ 144503 w 154410"/>
                <a:gd name="connsiteY0" fmla="*/ 5225 h 53003"/>
                <a:gd name="connsiteX1" fmla="*/ 5093 w 154410"/>
                <a:gd name="connsiteY1" fmla="*/ 29442 h 53003"/>
                <a:gd name="connsiteX2" fmla="*/ 2475 w 154410"/>
                <a:gd name="connsiteY2" fmla="*/ 47768 h 53003"/>
                <a:gd name="connsiteX3" fmla="*/ 12947 w 154410"/>
                <a:gd name="connsiteY3" fmla="*/ 53004 h 53003"/>
                <a:gd name="connsiteX4" fmla="*/ 20801 w 154410"/>
                <a:gd name="connsiteY4" fmla="*/ 50386 h 53003"/>
                <a:gd name="connsiteX5" fmla="*/ 137958 w 154410"/>
                <a:gd name="connsiteY5" fmla="*/ 30751 h 53003"/>
                <a:gd name="connsiteX6" fmla="*/ 153666 w 154410"/>
                <a:gd name="connsiteY6" fmla="*/ 20933 h 53003"/>
                <a:gd name="connsiteX7" fmla="*/ 144503 w 154410"/>
                <a:gd name="connsiteY7" fmla="*/ 5225 h 5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410" h="53003">
                  <a:moveTo>
                    <a:pt x="144503" y="5225"/>
                  </a:moveTo>
                  <a:cubicBezTo>
                    <a:pt x="62690" y="-14410"/>
                    <a:pt x="7711" y="27478"/>
                    <a:pt x="5093" y="29442"/>
                  </a:cubicBezTo>
                  <a:cubicBezTo>
                    <a:pt x="-797" y="34023"/>
                    <a:pt x="-1452" y="41877"/>
                    <a:pt x="2475" y="47768"/>
                  </a:cubicBezTo>
                  <a:cubicBezTo>
                    <a:pt x="5093" y="51040"/>
                    <a:pt x="9020" y="53004"/>
                    <a:pt x="12947" y="53004"/>
                  </a:cubicBezTo>
                  <a:cubicBezTo>
                    <a:pt x="15565" y="53004"/>
                    <a:pt x="18838" y="52349"/>
                    <a:pt x="20801" y="50386"/>
                  </a:cubicBezTo>
                  <a:cubicBezTo>
                    <a:pt x="21456" y="49731"/>
                    <a:pt x="67926" y="14388"/>
                    <a:pt x="137958" y="30751"/>
                  </a:cubicBezTo>
                  <a:cubicBezTo>
                    <a:pt x="145157" y="32714"/>
                    <a:pt x="152357" y="28133"/>
                    <a:pt x="153666" y="20933"/>
                  </a:cubicBezTo>
                  <a:cubicBezTo>
                    <a:pt x="156284" y="13734"/>
                    <a:pt x="151702" y="6534"/>
                    <a:pt x="144503" y="5225"/>
                  </a:cubicBezTo>
                  <a:close/>
                </a:path>
              </a:pathLst>
            </a:custGeom>
            <a:grpFill/>
            <a:ln w="64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0472A35-373B-45B6-8406-85630B8EF707}"/>
                </a:ext>
              </a:extLst>
            </p:cNvPr>
            <p:cNvSpPr/>
            <p:nvPr/>
          </p:nvSpPr>
          <p:spPr>
            <a:xfrm>
              <a:off x="4202161" y="3263779"/>
              <a:ext cx="78540" cy="78540"/>
            </a:xfrm>
            <a:custGeom>
              <a:avLst/>
              <a:gdLst>
                <a:gd name="connsiteX0" fmla="*/ 78541 w 78540"/>
                <a:gd name="connsiteY0" fmla="*/ 39270 h 78540"/>
                <a:gd name="connsiteX1" fmla="*/ 39270 w 78540"/>
                <a:gd name="connsiteY1" fmla="*/ 78541 h 78540"/>
                <a:gd name="connsiteX2" fmla="*/ 0 w 78540"/>
                <a:gd name="connsiteY2" fmla="*/ 39270 h 78540"/>
                <a:gd name="connsiteX3" fmla="*/ 39270 w 78540"/>
                <a:gd name="connsiteY3" fmla="*/ 0 h 78540"/>
                <a:gd name="connsiteX4" fmla="*/ 78541 w 78540"/>
                <a:gd name="connsiteY4" fmla="*/ 39270 h 7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40" h="78540">
                  <a:moveTo>
                    <a:pt x="78541" y="39270"/>
                  </a:moveTo>
                  <a:cubicBezTo>
                    <a:pt x="78541" y="60959"/>
                    <a:pt x="60959" y="78541"/>
                    <a:pt x="39270" y="78541"/>
                  </a:cubicBezTo>
                  <a:cubicBezTo>
                    <a:pt x="17582" y="78541"/>
                    <a:pt x="0" y="60959"/>
                    <a:pt x="0" y="39270"/>
                  </a:cubicBezTo>
                  <a:cubicBezTo>
                    <a:pt x="0" y="17582"/>
                    <a:pt x="17582" y="0"/>
                    <a:pt x="39270" y="0"/>
                  </a:cubicBezTo>
                  <a:cubicBezTo>
                    <a:pt x="60959" y="0"/>
                    <a:pt x="78541" y="17582"/>
                    <a:pt x="78541" y="39270"/>
                  </a:cubicBezTo>
                  <a:close/>
                </a:path>
              </a:pathLst>
            </a:custGeom>
            <a:grpFill/>
            <a:ln w="64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3C0B28C-EE38-4B0B-BE6B-A92A8C5DECEC}"/>
                </a:ext>
              </a:extLst>
            </p:cNvPr>
            <p:cNvSpPr/>
            <p:nvPr/>
          </p:nvSpPr>
          <p:spPr>
            <a:xfrm>
              <a:off x="4195561" y="3198273"/>
              <a:ext cx="91741" cy="32780"/>
            </a:xfrm>
            <a:custGeom>
              <a:avLst/>
              <a:gdLst>
                <a:gd name="connsiteX0" fmla="*/ 14454 w 91741"/>
                <a:gd name="connsiteY0" fmla="*/ 32780 h 32780"/>
                <a:gd name="connsiteX1" fmla="*/ 79905 w 91741"/>
                <a:gd name="connsiteY1" fmla="*/ 26235 h 32780"/>
                <a:gd name="connsiteX2" fmla="*/ 91686 w 91741"/>
                <a:gd name="connsiteY2" fmla="*/ 11836 h 32780"/>
                <a:gd name="connsiteX3" fmla="*/ 77287 w 91741"/>
                <a:gd name="connsiteY3" fmla="*/ 55 h 32780"/>
                <a:gd name="connsiteX4" fmla="*/ 11836 w 91741"/>
                <a:gd name="connsiteY4" fmla="*/ 6600 h 32780"/>
                <a:gd name="connsiteX5" fmla="*/ 55 w 91741"/>
                <a:gd name="connsiteY5" fmla="*/ 20999 h 32780"/>
                <a:gd name="connsiteX6" fmla="*/ 13145 w 91741"/>
                <a:gd name="connsiteY6" fmla="*/ 32780 h 32780"/>
                <a:gd name="connsiteX7" fmla="*/ 14454 w 91741"/>
                <a:gd name="connsiteY7" fmla="*/ 3278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741" h="32780">
                  <a:moveTo>
                    <a:pt x="14454" y="32780"/>
                  </a:moveTo>
                  <a:lnTo>
                    <a:pt x="79905" y="26235"/>
                  </a:lnTo>
                  <a:cubicBezTo>
                    <a:pt x="87104" y="25581"/>
                    <a:pt x="92340" y="19036"/>
                    <a:pt x="91686" y="11836"/>
                  </a:cubicBezTo>
                  <a:cubicBezTo>
                    <a:pt x="91031" y="4637"/>
                    <a:pt x="84486" y="-599"/>
                    <a:pt x="77287" y="55"/>
                  </a:cubicBezTo>
                  <a:lnTo>
                    <a:pt x="11836" y="6600"/>
                  </a:lnTo>
                  <a:cubicBezTo>
                    <a:pt x="4637" y="7255"/>
                    <a:pt x="-599" y="13800"/>
                    <a:pt x="55" y="20999"/>
                  </a:cubicBezTo>
                  <a:cubicBezTo>
                    <a:pt x="710" y="27544"/>
                    <a:pt x="6600" y="32780"/>
                    <a:pt x="13145" y="32780"/>
                  </a:cubicBezTo>
                  <a:cubicBezTo>
                    <a:pt x="13800" y="32780"/>
                    <a:pt x="13800" y="32780"/>
                    <a:pt x="14454" y="32780"/>
                  </a:cubicBezTo>
                  <a:close/>
                </a:path>
              </a:pathLst>
            </a:custGeom>
            <a:grpFill/>
            <a:ln w="64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C37BDD9-6B37-4E9D-818D-54F15C00DA22}"/>
                </a:ext>
              </a:extLst>
            </p:cNvPr>
            <p:cNvSpPr/>
            <p:nvPr/>
          </p:nvSpPr>
          <p:spPr>
            <a:xfrm>
              <a:off x="4411603" y="3263779"/>
              <a:ext cx="78540" cy="78540"/>
            </a:xfrm>
            <a:custGeom>
              <a:avLst/>
              <a:gdLst>
                <a:gd name="connsiteX0" fmla="*/ 78541 w 78540"/>
                <a:gd name="connsiteY0" fmla="*/ 39270 h 78540"/>
                <a:gd name="connsiteX1" fmla="*/ 39270 w 78540"/>
                <a:gd name="connsiteY1" fmla="*/ 78541 h 78540"/>
                <a:gd name="connsiteX2" fmla="*/ 0 w 78540"/>
                <a:gd name="connsiteY2" fmla="*/ 39270 h 78540"/>
                <a:gd name="connsiteX3" fmla="*/ 39270 w 78540"/>
                <a:gd name="connsiteY3" fmla="*/ 0 h 78540"/>
                <a:gd name="connsiteX4" fmla="*/ 78541 w 78540"/>
                <a:gd name="connsiteY4" fmla="*/ 39270 h 7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40" h="78540">
                  <a:moveTo>
                    <a:pt x="78541" y="39270"/>
                  </a:moveTo>
                  <a:cubicBezTo>
                    <a:pt x="78541" y="60959"/>
                    <a:pt x="60959" y="78541"/>
                    <a:pt x="39270" y="78541"/>
                  </a:cubicBezTo>
                  <a:cubicBezTo>
                    <a:pt x="17582" y="78541"/>
                    <a:pt x="0" y="60959"/>
                    <a:pt x="0" y="39270"/>
                  </a:cubicBezTo>
                  <a:cubicBezTo>
                    <a:pt x="0" y="17582"/>
                    <a:pt x="17582" y="0"/>
                    <a:pt x="39270" y="0"/>
                  </a:cubicBezTo>
                  <a:cubicBezTo>
                    <a:pt x="60959" y="0"/>
                    <a:pt x="78541" y="17582"/>
                    <a:pt x="78541" y="39270"/>
                  </a:cubicBezTo>
                  <a:close/>
                </a:path>
              </a:pathLst>
            </a:custGeom>
            <a:grpFill/>
            <a:ln w="64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0EFC381-5B37-4FCA-B327-F71A7AECB997}"/>
                </a:ext>
              </a:extLst>
            </p:cNvPr>
            <p:cNvSpPr/>
            <p:nvPr/>
          </p:nvSpPr>
          <p:spPr>
            <a:xfrm>
              <a:off x="4405002" y="3198273"/>
              <a:ext cx="91741" cy="32780"/>
            </a:xfrm>
            <a:custGeom>
              <a:avLst/>
              <a:gdLst>
                <a:gd name="connsiteX0" fmla="*/ 79905 w 91741"/>
                <a:gd name="connsiteY0" fmla="*/ 6600 h 32780"/>
                <a:gd name="connsiteX1" fmla="*/ 14454 w 91741"/>
                <a:gd name="connsiteY1" fmla="*/ 55 h 32780"/>
                <a:gd name="connsiteX2" fmla="*/ 55 w 91741"/>
                <a:gd name="connsiteY2" fmla="*/ 11836 h 32780"/>
                <a:gd name="connsiteX3" fmla="*/ 11836 w 91741"/>
                <a:gd name="connsiteY3" fmla="*/ 26235 h 32780"/>
                <a:gd name="connsiteX4" fmla="*/ 77287 w 91741"/>
                <a:gd name="connsiteY4" fmla="*/ 32780 h 32780"/>
                <a:gd name="connsiteX5" fmla="*/ 78596 w 91741"/>
                <a:gd name="connsiteY5" fmla="*/ 32780 h 32780"/>
                <a:gd name="connsiteX6" fmla="*/ 91686 w 91741"/>
                <a:gd name="connsiteY6" fmla="*/ 20999 h 32780"/>
                <a:gd name="connsiteX7" fmla="*/ 79905 w 91741"/>
                <a:gd name="connsiteY7" fmla="*/ 660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741" h="32780">
                  <a:moveTo>
                    <a:pt x="79905" y="6600"/>
                  </a:moveTo>
                  <a:lnTo>
                    <a:pt x="14454" y="55"/>
                  </a:lnTo>
                  <a:cubicBezTo>
                    <a:pt x="7255" y="-599"/>
                    <a:pt x="710" y="4637"/>
                    <a:pt x="55" y="11836"/>
                  </a:cubicBezTo>
                  <a:cubicBezTo>
                    <a:pt x="-599" y="19036"/>
                    <a:pt x="4637" y="25581"/>
                    <a:pt x="11836" y="26235"/>
                  </a:cubicBezTo>
                  <a:lnTo>
                    <a:pt x="77287" y="32780"/>
                  </a:lnTo>
                  <a:cubicBezTo>
                    <a:pt x="77941" y="32780"/>
                    <a:pt x="77941" y="32780"/>
                    <a:pt x="78596" y="32780"/>
                  </a:cubicBezTo>
                  <a:cubicBezTo>
                    <a:pt x="85141" y="32780"/>
                    <a:pt x="91031" y="27544"/>
                    <a:pt x="91686" y="20999"/>
                  </a:cubicBezTo>
                  <a:cubicBezTo>
                    <a:pt x="92340" y="13800"/>
                    <a:pt x="87104" y="7255"/>
                    <a:pt x="79905" y="6600"/>
                  </a:cubicBezTo>
                  <a:close/>
                </a:path>
              </a:pathLst>
            </a:custGeom>
            <a:grpFill/>
            <a:ln w="64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A0642A9-8595-475B-B615-650DE37A9B9E}"/>
                </a:ext>
              </a:extLst>
            </p:cNvPr>
            <p:cNvSpPr/>
            <p:nvPr/>
          </p:nvSpPr>
          <p:spPr>
            <a:xfrm>
              <a:off x="4097440" y="3075936"/>
              <a:ext cx="497423" cy="497423"/>
            </a:xfrm>
            <a:custGeom>
              <a:avLst/>
              <a:gdLst>
                <a:gd name="connsiteX0" fmla="*/ 248712 w 497423"/>
                <a:gd name="connsiteY0" fmla="*/ 26180 h 497423"/>
                <a:gd name="connsiteX1" fmla="*/ 471244 w 497423"/>
                <a:gd name="connsiteY1" fmla="*/ 248712 h 497423"/>
                <a:gd name="connsiteX2" fmla="*/ 248712 w 497423"/>
                <a:gd name="connsiteY2" fmla="*/ 471244 h 497423"/>
                <a:gd name="connsiteX3" fmla="*/ 26180 w 497423"/>
                <a:gd name="connsiteY3" fmla="*/ 248712 h 497423"/>
                <a:gd name="connsiteX4" fmla="*/ 248712 w 497423"/>
                <a:gd name="connsiteY4" fmla="*/ 26180 h 497423"/>
                <a:gd name="connsiteX5" fmla="*/ 248712 w 497423"/>
                <a:gd name="connsiteY5" fmla="*/ 0 h 497423"/>
                <a:gd name="connsiteX6" fmla="*/ 0 w 497423"/>
                <a:gd name="connsiteY6" fmla="*/ 248712 h 497423"/>
                <a:gd name="connsiteX7" fmla="*/ 248712 w 497423"/>
                <a:gd name="connsiteY7" fmla="*/ 497424 h 497423"/>
                <a:gd name="connsiteX8" fmla="*/ 497424 w 497423"/>
                <a:gd name="connsiteY8" fmla="*/ 248712 h 497423"/>
                <a:gd name="connsiteX9" fmla="*/ 248712 w 497423"/>
                <a:gd name="connsiteY9" fmla="*/ 0 h 497423"/>
                <a:gd name="connsiteX10" fmla="*/ 248712 w 497423"/>
                <a:gd name="connsiteY10" fmla="*/ 0 h 49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7423" h="497423">
                  <a:moveTo>
                    <a:pt x="248712" y="26180"/>
                  </a:moveTo>
                  <a:cubicBezTo>
                    <a:pt x="371104" y="26180"/>
                    <a:pt x="471244" y="126320"/>
                    <a:pt x="471244" y="248712"/>
                  </a:cubicBezTo>
                  <a:cubicBezTo>
                    <a:pt x="471244" y="371104"/>
                    <a:pt x="371104" y="471244"/>
                    <a:pt x="248712" y="471244"/>
                  </a:cubicBezTo>
                  <a:cubicBezTo>
                    <a:pt x="126320" y="471244"/>
                    <a:pt x="26180" y="371104"/>
                    <a:pt x="26180" y="248712"/>
                  </a:cubicBezTo>
                  <a:cubicBezTo>
                    <a:pt x="26180" y="126320"/>
                    <a:pt x="126320" y="26180"/>
                    <a:pt x="248712" y="26180"/>
                  </a:cubicBezTo>
                  <a:moveTo>
                    <a:pt x="248712" y="0"/>
                  </a:moveTo>
                  <a:cubicBezTo>
                    <a:pt x="111266" y="0"/>
                    <a:pt x="0" y="111266"/>
                    <a:pt x="0" y="248712"/>
                  </a:cubicBezTo>
                  <a:cubicBezTo>
                    <a:pt x="0" y="386158"/>
                    <a:pt x="111266" y="497424"/>
                    <a:pt x="248712" y="497424"/>
                  </a:cubicBezTo>
                  <a:cubicBezTo>
                    <a:pt x="386158" y="497424"/>
                    <a:pt x="497424" y="386158"/>
                    <a:pt x="497424" y="248712"/>
                  </a:cubicBezTo>
                  <a:cubicBezTo>
                    <a:pt x="497424" y="111266"/>
                    <a:pt x="386158" y="0"/>
                    <a:pt x="248712" y="0"/>
                  </a:cubicBezTo>
                  <a:lnTo>
                    <a:pt x="248712" y="0"/>
                  </a:lnTo>
                  <a:close/>
                </a:path>
              </a:pathLst>
            </a:custGeom>
            <a:grpFill/>
            <a:ln w="64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046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6" y="0"/>
            <a:ext cx="12196186" cy="6857999"/>
          </a:xfrm>
          <a:prstGeom prst="rect">
            <a:avLst/>
          </a:prstGeom>
        </p:spPr>
      </p:pic>
      <p:sp>
        <p:nvSpPr>
          <p:cNvPr id="37" name="Text Box 1674"/>
          <p:cNvSpPr txBox="1">
            <a:spLocks/>
          </p:cNvSpPr>
          <p:nvPr/>
        </p:nvSpPr>
        <p:spPr>
          <a:xfrm>
            <a:off x="2797903" y="2412481"/>
            <a:ext cx="6606652" cy="718118"/>
          </a:xfrm>
          <a:prstGeom prst="rect">
            <a:avLst/>
          </a:prstGeom>
          <a:noFill/>
        </p:spPr>
        <p:txBody>
          <a:bodyPr wrap="square" rtlCol="1"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ar-BH" sz="4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انتهت الوحدة الرّابعة</a:t>
            </a:r>
            <a:endParaRPr lang="en-US" sz="11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9C3C8-FD72-48AE-8877-1FE44F1A9A27}"/>
              </a:ext>
            </a:extLst>
          </p:cNvPr>
          <p:cNvSpPr/>
          <p:nvPr/>
        </p:nvSpPr>
        <p:spPr>
          <a:xfrm>
            <a:off x="5023974" y="3295549"/>
            <a:ext cx="2438287" cy="4924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نتمنى لكم التوفيق </a:t>
            </a:r>
            <a:r>
              <a:rPr lang="ar-BH" sz="2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</a:t>
            </a:r>
            <a:endParaRPr lang="ar-BH" sz="2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5749F8-E039-4AD1-AA59-E97ABCE5BD01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845B764-2D39-4092-9B7F-DBA2F5E4E360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72A58-D831-414B-8C41-20C33E36FDDB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</p:spTree>
    <p:extLst>
      <p:ext uri="{BB962C8B-B14F-4D97-AF65-F5344CB8AC3E}">
        <p14:creationId xmlns:p14="http://schemas.microsoft.com/office/powerpoint/2010/main" val="3308247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89C0ABD-091D-493A-9237-C8AA3870B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7"/>
            <a:ext cx="12192000" cy="6858001"/>
          </a:xfrm>
          <a:prstGeom prst="rect">
            <a:avLst/>
          </a:prstGeom>
        </p:spPr>
      </p:pic>
      <p:sp>
        <p:nvSpPr>
          <p:cNvPr id="21" name="TextBox 5"/>
          <p:cNvSpPr txBox="1"/>
          <p:nvPr/>
        </p:nvSpPr>
        <p:spPr>
          <a:xfrm>
            <a:off x="4917366" y="1108868"/>
            <a:ext cx="2263482" cy="553357"/>
          </a:xfrm>
          <a:prstGeom prst="rect">
            <a:avLst/>
          </a:prstGeom>
          <a:solidFill>
            <a:srgbClr val="C50607"/>
          </a:solidFill>
        </p:spPr>
        <p:txBody>
          <a:bodyPr wrap="square" rtlCol="1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ar-BH" sz="2800" kern="1200" dirty="0">
                <a:solidFill>
                  <a:schemeClr val="bg1"/>
                </a:solidFill>
                <a:effectLst>
                  <a:outerShdw blurRad="50800" dist="38100" dir="3300000" algn="tl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أهداف الدرس:</a:t>
            </a:r>
            <a:endParaRPr lang="en-US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7286" y="2082196"/>
            <a:ext cx="11563643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r" rtl="1"/>
            <a:r>
              <a:rPr lang="en-US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أن يصمّم التلميذ 4 أفكار ابداعيّة مختلفة لمركبات من نوع محدد.</a:t>
            </a:r>
          </a:p>
          <a:p>
            <a:pPr algn="r" rtl="1"/>
            <a:r>
              <a:rPr lang="en-US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أن يختار التلميذ التصميم الأفضل لمركبته مع مراعاة تطوير التصميم.</a:t>
            </a:r>
          </a:p>
          <a:p>
            <a:pPr algn="r" rtl="1"/>
            <a:r>
              <a:rPr lang="en-US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أن يخطط التلميذ لإنتاج مركبة من تصميمه وفق خطوات متسلسلة.</a:t>
            </a:r>
          </a:p>
          <a:p>
            <a:pPr algn="r" rtl="1"/>
            <a:r>
              <a:rPr lang="en-US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أن ينتج التلميذ مركبة من تصميمه بشكل متقن مع مراعاة الأمن و السلامة.</a:t>
            </a:r>
          </a:p>
          <a:p>
            <a:pPr algn="r" rtl="1"/>
            <a:r>
              <a:rPr lang="en-US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أن يقيّم التلميذ مركبته التي أنتجها وفق المعايير المحدّدة.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5612D-0D77-4858-A9AB-1F80E06A2F05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592B44-B5F4-4E07-A304-C7780B4E8919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Graphic 3" descr="Bullseye">
            <a:extLst>
              <a:ext uri="{FF2B5EF4-FFF2-40B4-BE49-F238E27FC236}">
                <a16:creationId xmlns:a16="http://schemas.microsoft.com/office/drawing/2014/main" id="{4781413D-2D27-434A-8F17-F0030AC5B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80848" y="658902"/>
            <a:ext cx="1237816" cy="12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50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22483" y="28256"/>
            <a:ext cx="12192000" cy="132343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FA4C1-6928-499A-9A48-B39D5E723857}"/>
              </a:ext>
            </a:extLst>
          </p:cNvPr>
          <p:cNvSpPr/>
          <p:nvPr/>
        </p:nvSpPr>
        <p:spPr>
          <a:xfrm>
            <a:off x="4421471" y="38806"/>
            <a:ext cx="4086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D79C3C8-FD72-48AE-8877-1FE44F1A9A27}"/>
              </a:ext>
            </a:extLst>
          </p:cNvPr>
          <p:cNvSpPr/>
          <p:nvPr/>
        </p:nvSpPr>
        <p:spPr>
          <a:xfrm>
            <a:off x="294655" y="1472131"/>
            <a:ext cx="11647656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نشاط تطبيقي1 </a:t>
            </a:r>
            <a:r>
              <a:rPr lang="ar-BH" sz="2400" b="1" u="sng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قبل أن نصمّم مركبتنا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 لنطّلع</a:t>
            </a:r>
            <a:r>
              <a:rPr lang="ar-BH" sz="2400" b="1" u="sng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على تصاميم متنوعة لمنماذج مجسمة لمركبات 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على شبكة </a:t>
            </a:r>
            <a:r>
              <a:rPr lang="ar-BH" sz="2400" b="1" u="sng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الأنترنت</a:t>
            </a:r>
            <a:endParaRPr lang="ar-BH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7" name="Graphic 15" descr="Head with gears">
            <a:extLst>
              <a:ext uri="{FF2B5EF4-FFF2-40B4-BE49-F238E27FC236}">
                <a16:creationId xmlns:a16="http://schemas.microsoft.com/office/drawing/2014/main" id="{E414DE0B-6350-4B1F-92AE-E94B6AC4E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42209" y="482703"/>
            <a:ext cx="856096" cy="85609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2483" y="2003485"/>
            <a:ext cx="11895169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BH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اسجل في صندوق البحث  بصفحة محرك البحث </a:t>
            </a:r>
            <a:r>
              <a:rPr lang="en-GB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Google </a:t>
            </a:r>
            <a:r>
              <a:rPr lang="ar-BH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عبارات مثل :</a:t>
            </a:r>
            <a:r>
              <a:rPr lang="en-GB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</a:t>
            </a:r>
            <a:r>
              <a:rPr lang="ar-BH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vehicle craft recycled</a:t>
            </a:r>
            <a:r>
              <a:rPr lang="ar-BH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  لنطّلع على تصاميم لسيّارات وعربات</a:t>
            </a:r>
            <a:r>
              <a:rPr lang="en-GB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مواد معاد تدويرها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. أختار 5 تصاميم لمركبات أفكارها مميزة – ثم أنسخها لملفي الإلكتروني  وأتأملها من حيث فكرة التصميم والأجزاء ومواد الصنع وطرق وصل الأجزاء وطرق تزيين المركبة،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لكي أهيء وأثري عقلي قبل تصميم مركبتي المبتكرة من أفكاري الخاصة.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30BC50-CD25-4796-A02C-69D9A318273C}"/>
              </a:ext>
            </a:extLst>
          </p:cNvPr>
          <p:cNvGrpSpPr/>
          <p:nvPr/>
        </p:nvGrpSpPr>
        <p:grpSpPr>
          <a:xfrm>
            <a:off x="2570700" y="-36964"/>
            <a:ext cx="1420525" cy="1271361"/>
            <a:chOff x="3241371" y="-79762"/>
            <a:chExt cx="1200329" cy="1200329"/>
          </a:xfrm>
        </p:grpSpPr>
        <p:pic>
          <p:nvPicPr>
            <p:cNvPr id="44" name="Graphic 44" descr="Cloud Computing">
              <a:extLst>
                <a:ext uri="{FF2B5EF4-FFF2-40B4-BE49-F238E27FC236}">
                  <a16:creationId xmlns:a16="http://schemas.microsoft.com/office/drawing/2014/main" id="{151F508F-DF58-4AB9-8AFB-CAAB2D647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241371" y="-79762"/>
              <a:ext cx="1200329" cy="1200329"/>
            </a:xfrm>
            <a:prstGeom prst="rect">
              <a:avLst/>
            </a:prstGeom>
          </p:spPr>
        </p:pic>
        <p:pic>
          <p:nvPicPr>
            <p:cNvPr id="46" name="Graphic 36" descr="Earth globe Africa and Europe">
              <a:extLst>
                <a:ext uri="{FF2B5EF4-FFF2-40B4-BE49-F238E27FC236}">
                  <a16:creationId xmlns:a16="http://schemas.microsoft.com/office/drawing/2014/main" id="{44D498EE-78F6-4078-861C-721BAD783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443438" y="560015"/>
              <a:ext cx="303540" cy="30354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2A31D1E-5871-40FA-B4E7-1DF06173CCEE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50B7C2-1324-4E69-BE13-CD8204EF538A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A8F07-4324-4A0B-9C3E-1393F4A2FECB}"/>
              </a:ext>
            </a:extLst>
          </p:cNvPr>
          <p:cNvSpPr/>
          <p:nvPr/>
        </p:nvSpPr>
        <p:spPr>
          <a:xfrm>
            <a:off x="4501253" y="623581"/>
            <a:ext cx="408640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أولاً:- البحث والاستكشاف </a:t>
            </a:r>
            <a:endParaRPr lang="ar-BH" sz="3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DDF806-6787-4425-BD42-FD1E3EBA6204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B7FF36-3D91-41B0-840E-7C6133F75196}"/>
              </a:ext>
            </a:extLst>
          </p:cNvPr>
          <p:cNvSpPr/>
          <p:nvPr/>
        </p:nvSpPr>
        <p:spPr>
          <a:xfrm>
            <a:off x="109046" y="133042"/>
            <a:ext cx="2409072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(1):أن يصمّم التلميذ 4 أفكار ابداعيّة مختلفة لمركبات من نوع محدد.</a:t>
            </a:r>
          </a:p>
        </p:txBody>
      </p:sp>
      <p:grpSp>
        <p:nvGrpSpPr>
          <p:cNvPr id="16" name="Graphic 3" descr="Truck">
            <a:extLst>
              <a:ext uri="{FF2B5EF4-FFF2-40B4-BE49-F238E27FC236}">
                <a16:creationId xmlns:a16="http://schemas.microsoft.com/office/drawing/2014/main" id="{0BB155A3-EBCA-4B59-9488-E80C791B9304}"/>
              </a:ext>
            </a:extLst>
          </p:cNvPr>
          <p:cNvGrpSpPr/>
          <p:nvPr/>
        </p:nvGrpSpPr>
        <p:grpSpPr>
          <a:xfrm>
            <a:off x="9051499" y="-31308"/>
            <a:ext cx="723618" cy="723618"/>
            <a:chOff x="10403618" y="-59379"/>
            <a:chExt cx="723618" cy="72361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B0860AB-C095-4F1C-A1E8-12B727C37202}"/>
                </a:ext>
              </a:extLst>
            </p:cNvPr>
            <p:cNvSpPr/>
            <p:nvPr/>
          </p:nvSpPr>
          <p:spPr>
            <a:xfrm>
              <a:off x="10501607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3258DD-E081-403E-B541-6FB4A8F0AF7C}"/>
                </a:ext>
              </a:extLst>
            </p:cNvPr>
            <p:cNvSpPr/>
            <p:nvPr/>
          </p:nvSpPr>
          <p:spPr>
            <a:xfrm>
              <a:off x="10938793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D64918A-9406-42EB-803B-E5DAB95E5EF4}"/>
                </a:ext>
              </a:extLst>
            </p:cNvPr>
            <p:cNvSpPr/>
            <p:nvPr/>
          </p:nvSpPr>
          <p:spPr>
            <a:xfrm>
              <a:off x="10433768" y="121525"/>
              <a:ext cx="422110" cy="180904"/>
            </a:xfrm>
            <a:custGeom>
              <a:avLst/>
              <a:gdLst>
                <a:gd name="connsiteX0" fmla="*/ 0 w 422110"/>
                <a:gd name="connsiteY0" fmla="*/ 0 h 180904"/>
                <a:gd name="connsiteX1" fmla="*/ 422111 w 422110"/>
                <a:gd name="connsiteY1" fmla="*/ 0 h 180904"/>
                <a:gd name="connsiteX2" fmla="*/ 422111 w 422110"/>
                <a:gd name="connsiteY2" fmla="*/ 180905 h 180904"/>
                <a:gd name="connsiteX3" fmla="*/ 0 w 422110"/>
                <a:gd name="connsiteY3" fmla="*/ 180905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10" h="180904">
                  <a:moveTo>
                    <a:pt x="0" y="0"/>
                  </a:moveTo>
                  <a:lnTo>
                    <a:pt x="422111" y="0"/>
                  </a:lnTo>
                  <a:lnTo>
                    <a:pt x="422111" y="180905"/>
                  </a:lnTo>
                  <a:lnTo>
                    <a:pt x="0" y="180905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BF175FF-52AF-49AB-9A6A-D6FA493CD8B3}"/>
                </a:ext>
              </a:extLst>
            </p:cNvPr>
            <p:cNvSpPr/>
            <p:nvPr/>
          </p:nvSpPr>
          <p:spPr>
            <a:xfrm>
              <a:off x="10886030" y="166751"/>
              <a:ext cx="211055" cy="271356"/>
            </a:xfrm>
            <a:custGeom>
              <a:avLst/>
              <a:gdLst>
                <a:gd name="connsiteX0" fmla="*/ 30151 w 211055"/>
                <a:gd name="connsiteY0" fmla="*/ 30151 h 271356"/>
                <a:gd name="connsiteX1" fmla="*/ 75377 w 211055"/>
                <a:gd name="connsiteY1" fmla="*/ 30151 h 271356"/>
                <a:gd name="connsiteX2" fmla="*/ 104020 w 211055"/>
                <a:gd name="connsiteY2" fmla="*/ 52010 h 271356"/>
                <a:gd name="connsiteX3" fmla="*/ 119095 w 211055"/>
                <a:gd name="connsiteY3" fmla="*/ 104020 h 271356"/>
                <a:gd name="connsiteX4" fmla="*/ 119849 w 211055"/>
                <a:gd name="connsiteY4" fmla="*/ 105528 h 271356"/>
                <a:gd name="connsiteX5" fmla="*/ 30151 w 211055"/>
                <a:gd name="connsiteY5" fmla="*/ 105528 h 271356"/>
                <a:gd name="connsiteX6" fmla="*/ 30151 w 211055"/>
                <a:gd name="connsiteY6" fmla="*/ 30151 h 271356"/>
                <a:gd name="connsiteX7" fmla="*/ 75377 w 211055"/>
                <a:gd name="connsiteY7" fmla="*/ 0 h 271356"/>
                <a:gd name="connsiteX8" fmla="*/ 0 w 211055"/>
                <a:gd name="connsiteY8" fmla="*/ 0 h 271356"/>
                <a:gd name="connsiteX9" fmla="*/ 0 w 211055"/>
                <a:gd name="connsiteY9" fmla="*/ 105528 h 271356"/>
                <a:gd name="connsiteX10" fmla="*/ 0 w 211055"/>
                <a:gd name="connsiteY10" fmla="*/ 150754 h 271356"/>
                <a:gd name="connsiteX11" fmla="*/ 0 w 211055"/>
                <a:gd name="connsiteY11" fmla="*/ 271357 h 271356"/>
                <a:gd name="connsiteX12" fmla="*/ 30151 w 211055"/>
                <a:gd name="connsiteY12" fmla="*/ 271357 h 271356"/>
                <a:gd name="connsiteX13" fmla="*/ 105528 w 211055"/>
                <a:gd name="connsiteY13" fmla="*/ 195980 h 271356"/>
                <a:gd name="connsiteX14" fmla="*/ 180905 w 211055"/>
                <a:gd name="connsiteY14" fmla="*/ 271357 h 271356"/>
                <a:gd name="connsiteX15" fmla="*/ 211055 w 211055"/>
                <a:gd name="connsiteY15" fmla="*/ 241206 h 271356"/>
                <a:gd name="connsiteX16" fmla="*/ 211055 w 211055"/>
                <a:gd name="connsiteY16" fmla="*/ 165829 h 271356"/>
                <a:gd name="connsiteX17" fmla="*/ 198995 w 211055"/>
                <a:gd name="connsiteY17" fmla="*/ 141709 h 271356"/>
                <a:gd name="connsiteX18" fmla="*/ 159045 w 211055"/>
                <a:gd name="connsiteY18" fmla="*/ 111558 h 271356"/>
                <a:gd name="connsiteX19" fmla="*/ 148492 w 211055"/>
                <a:gd name="connsiteY19" fmla="*/ 95729 h 271356"/>
                <a:gd name="connsiteX20" fmla="*/ 133417 w 211055"/>
                <a:gd name="connsiteY20" fmla="*/ 43719 h 271356"/>
                <a:gd name="connsiteX21" fmla="*/ 75377 w 211055"/>
                <a:gd name="connsiteY21" fmla="*/ 0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30151" y="30151"/>
                  </a:move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lnTo>
                    <a:pt x="30151" y="30151"/>
                  </a:lnTo>
                  <a:close/>
                  <a:moveTo>
                    <a:pt x="75377" y="0"/>
                  </a:move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1759" y="0"/>
                    <a:pt x="75377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BEDE2F3-C7B6-4403-8008-0EA6F161E91A}"/>
                </a:ext>
              </a:extLst>
            </p:cNvPr>
            <p:cNvSpPr/>
            <p:nvPr/>
          </p:nvSpPr>
          <p:spPr>
            <a:xfrm>
              <a:off x="10433768" y="332580"/>
              <a:ext cx="422110" cy="105527"/>
            </a:xfrm>
            <a:custGeom>
              <a:avLst/>
              <a:gdLst>
                <a:gd name="connsiteX0" fmla="*/ 422111 w 422110"/>
                <a:gd name="connsiteY0" fmla="*/ 105528 h 105527"/>
                <a:gd name="connsiteX1" fmla="*/ 195980 w 422110"/>
                <a:gd name="connsiteY1" fmla="*/ 105528 h 105527"/>
                <a:gd name="connsiteX2" fmla="*/ 120603 w 422110"/>
                <a:gd name="connsiteY2" fmla="*/ 30151 h 105527"/>
                <a:gd name="connsiteX3" fmla="*/ 45226 w 422110"/>
                <a:gd name="connsiteY3" fmla="*/ 105528 h 105527"/>
                <a:gd name="connsiteX4" fmla="*/ 0 w 422110"/>
                <a:gd name="connsiteY4" fmla="*/ 105528 h 105527"/>
                <a:gd name="connsiteX5" fmla="*/ 0 w 422110"/>
                <a:gd name="connsiteY5" fmla="*/ 0 h 105527"/>
                <a:gd name="connsiteX6" fmla="*/ 422111 w 422110"/>
                <a:gd name="connsiteY6" fmla="*/ 0 h 105527"/>
                <a:gd name="connsiteX7" fmla="*/ 422111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422111" y="105528"/>
                  </a:moveTo>
                  <a:lnTo>
                    <a:pt x="195980" y="105528"/>
                  </a:lnTo>
                  <a:cubicBezTo>
                    <a:pt x="195980" y="64070"/>
                    <a:pt x="162060" y="30151"/>
                    <a:pt x="120603" y="30151"/>
                  </a:cubicBezTo>
                  <a:cubicBezTo>
                    <a:pt x="79146" y="30151"/>
                    <a:pt x="45226" y="64070"/>
                    <a:pt x="45226" y="105528"/>
                  </a:cubicBezTo>
                  <a:lnTo>
                    <a:pt x="0" y="105528"/>
                  </a:lnTo>
                  <a:lnTo>
                    <a:pt x="0" y="0"/>
                  </a:lnTo>
                  <a:lnTo>
                    <a:pt x="422111" y="0"/>
                  </a:lnTo>
                  <a:lnTo>
                    <a:pt x="42211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aphic 6" descr="Car">
            <a:extLst>
              <a:ext uri="{FF2B5EF4-FFF2-40B4-BE49-F238E27FC236}">
                <a16:creationId xmlns:a16="http://schemas.microsoft.com/office/drawing/2014/main" id="{B8AF818F-EE15-4104-8C6B-55F1C39D4309}"/>
              </a:ext>
            </a:extLst>
          </p:cNvPr>
          <p:cNvGrpSpPr/>
          <p:nvPr/>
        </p:nvGrpSpPr>
        <p:grpSpPr>
          <a:xfrm>
            <a:off x="9430828" y="346176"/>
            <a:ext cx="723618" cy="723618"/>
            <a:chOff x="10797413" y="359863"/>
            <a:chExt cx="723618" cy="723618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1929A7B-0EDB-48E3-BE75-6D4F78401E1F}"/>
                </a:ext>
              </a:extLst>
            </p:cNvPr>
            <p:cNvSpPr/>
            <p:nvPr/>
          </p:nvSpPr>
          <p:spPr>
            <a:xfrm>
              <a:off x="10918016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6069776-7742-4D45-B257-4957D3F24F0A}"/>
                </a:ext>
              </a:extLst>
            </p:cNvPr>
            <p:cNvSpPr/>
            <p:nvPr/>
          </p:nvSpPr>
          <p:spPr>
            <a:xfrm>
              <a:off x="11279825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FCB4DC3-3E0B-4E49-B8F0-2C54172520EA}"/>
                </a:ext>
              </a:extLst>
            </p:cNvPr>
            <p:cNvSpPr/>
            <p:nvPr/>
          </p:nvSpPr>
          <p:spPr>
            <a:xfrm>
              <a:off x="10827563" y="555842"/>
              <a:ext cx="663316" cy="271356"/>
            </a:xfrm>
            <a:custGeom>
              <a:avLst/>
              <a:gdLst>
                <a:gd name="connsiteX0" fmla="*/ 263819 w 663316"/>
                <a:gd name="connsiteY0" fmla="*/ 120603 h 271356"/>
                <a:gd name="connsiteX1" fmla="*/ 263819 w 663316"/>
                <a:gd name="connsiteY1" fmla="*/ 30151 h 271356"/>
                <a:gd name="connsiteX2" fmla="*/ 367085 w 663316"/>
                <a:gd name="connsiteY2" fmla="*/ 30151 h 271356"/>
                <a:gd name="connsiteX3" fmla="*/ 388191 w 663316"/>
                <a:gd name="connsiteY3" fmla="*/ 39196 h 271356"/>
                <a:gd name="connsiteX4" fmla="*/ 469598 w 663316"/>
                <a:gd name="connsiteY4" fmla="*/ 120603 h 271356"/>
                <a:gd name="connsiteX5" fmla="*/ 263819 w 663316"/>
                <a:gd name="connsiteY5" fmla="*/ 120603 h 271356"/>
                <a:gd name="connsiteX6" fmla="*/ 233668 w 663316"/>
                <a:gd name="connsiteY6" fmla="*/ 120603 h 271356"/>
                <a:gd name="connsiteX7" fmla="*/ 42965 w 663316"/>
                <a:gd name="connsiteY7" fmla="*/ 120603 h 271356"/>
                <a:gd name="connsiteX8" fmla="*/ 124372 w 663316"/>
                <a:gd name="connsiteY8" fmla="*/ 39196 h 271356"/>
                <a:gd name="connsiteX9" fmla="*/ 145477 w 663316"/>
                <a:gd name="connsiteY9" fmla="*/ 30151 h 271356"/>
                <a:gd name="connsiteX10" fmla="*/ 233668 w 663316"/>
                <a:gd name="connsiteY10" fmla="*/ 30151 h 271356"/>
                <a:gd name="connsiteX11" fmla="*/ 233668 w 663316"/>
                <a:gd name="connsiteY11" fmla="*/ 120603 h 271356"/>
                <a:gd name="connsiteX12" fmla="*/ 587940 w 663316"/>
                <a:gd name="connsiteY12" fmla="*/ 120603 h 271356"/>
                <a:gd name="connsiteX13" fmla="*/ 525377 w 663316"/>
                <a:gd name="connsiteY13" fmla="*/ 120603 h 271356"/>
                <a:gd name="connsiteX14" fmla="*/ 504271 w 663316"/>
                <a:gd name="connsiteY14" fmla="*/ 111558 h 271356"/>
                <a:gd name="connsiteX15" fmla="*/ 409296 w 663316"/>
                <a:gd name="connsiteY15" fmla="*/ 17337 h 271356"/>
                <a:gd name="connsiteX16" fmla="*/ 366332 w 663316"/>
                <a:gd name="connsiteY16" fmla="*/ 0 h 271356"/>
                <a:gd name="connsiteX17" fmla="*/ 145477 w 663316"/>
                <a:gd name="connsiteY17" fmla="*/ 0 h 271356"/>
                <a:gd name="connsiteX18" fmla="*/ 102513 w 663316"/>
                <a:gd name="connsiteY18" fmla="*/ 17337 h 271356"/>
                <a:gd name="connsiteX19" fmla="*/ 9045 w 663316"/>
                <a:gd name="connsiteY19" fmla="*/ 111558 h 271356"/>
                <a:gd name="connsiteX20" fmla="*/ 0 w 663316"/>
                <a:gd name="connsiteY20" fmla="*/ 133417 h 271356"/>
                <a:gd name="connsiteX21" fmla="*/ 0 w 663316"/>
                <a:gd name="connsiteY21" fmla="*/ 211055 h 271356"/>
                <a:gd name="connsiteX22" fmla="*/ 60302 w 663316"/>
                <a:gd name="connsiteY22" fmla="*/ 271357 h 271356"/>
                <a:gd name="connsiteX23" fmla="*/ 67839 w 663316"/>
                <a:gd name="connsiteY23" fmla="*/ 271357 h 271356"/>
                <a:gd name="connsiteX24" fmla="*/ 150754 w 663316"/>
                <a:gd name="connsiteY24" fmla="*/ 188442 h 271356"/>
                <a:gd name="connsiteX25" fmla="*/ 233668 w 663316"/>
                <a:gd name="connsiteY25" fmla="*/ 271357 h 271356"/>
                <a:gd name="connsiteX26" fmla="*/ 429648 w 663316"/>
                <a:gd name="connsiteY26" fmla="*/ 271357 h 271356"/>
                <a:gd name="connsiteX27" fmla="*/ 512563 w 663316"/>
                <a:gd name="connsiteY27" fmla="*/ 188442 h 271356"/>
                <a:gd name="connsiteX28" fmla="*/ 595477 w 663316"/>
                <a:gd name="connsiteY28" fmla="*/ 271357 h 271356"/>
                <a:gd name="connsiteX29" fmla="*/ 633166 w 663316"/>
                <a:gd name="connsiteY29" fmla="*/ 271357 h 271356"/>
                <a:gd name="connsiteX30" fmla="*/ 663317 w 663316"/>
                <a:gd name="connsiteY30" fmla="*/ 241206 h 271356"/>
                <a:gd name="connsiteX31" fmla="*/ 663317 w 663316"/>
                <a:gd name="connsiteY31" fmla="*/ 195980 h 271356"/>
                <a:gd name="connsiteX32" fmla="*/ 587940 w 663316"/>
                <a:gd name="connsiteY32" fmla="*/ 120603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3316" h="271356">
                  <a:moveTo>
                    <a:pt x="263819" y="120603"/>
                  </a:moveTo>
                  <a:lnTo>
                    <a:pt x="263819" y="30151"/>
                  </a:lnTo>
                  <a:lnTo>
                    <a:pt x="367085" y="30151"/>
                  </a:lnTo>
                  <a:cubicBezTo>
                    <a:pt x="375377" y="30151"/>
                    <a:pt x="382915" y="33166"/>
                    <a:pt x="388191" y="39196"/>
                  </a:cubicBezTo>
                  <a:lnTo>
                    <a:pt x="469598" y="120603"/>
                  </a:lnTo>
                  <a:lnTo>
                    <a:pt x="263819" y="120603"/>
                  </a:lnTo>
                  <a:close/>
                  <a:moveTo>
                    <a:pt x="233668" y="120603"/>
                  </a:moveTo>
                  <a:lnTo>
                    <a:pt x="42965" y="120603"/>
                  </a:lnTo>
                  <a:lnTo>
                    <a:pt x="124372" y="39196"/>
                  </a:lnTo>
                  <a:cubicBezTo>
                    <a:pt x="130402" y="33166"/>
                    <a:pt x="137940" y="30151"/>
                    <a:pt x="145477" y="30151"/>
                  </a:cubicBezTo>
                  <a:lnTo>
                    <a:pt x="233668" y="30151"/>
                  </a:lnTo>
                  <a:lnTo>
                    <a:pt x="233668" y="120603"/>
                  </a:lnTo>
                  <a:close/>
                  <a:moveTo>
                    <a:pt x="587940" y="120603"/>
                  </a:moveTo>
                  <a:lnTo>
                    <a:pt x="525377" y="120603"/>
                  </a:lnTo>
                  <a:cubicBezTo>
                    <a:pt x="517085" y="120603"/>
                    <a:pt x="509548" y="117588"/>
                    <a:pt x="504271" y="111558"/>
                  </a:cubicBezTo>
                  <a:lnTo>
                    <a:pt x="409296" y="17337"/>
                  </a:lnTo>
                  <a:cubicBezTo>
                    <a:pt x="397990" y="6030"/>
                    <a:pt x="382915" y="0"/>
                    <a:pt x="366332" y="0"/>
                  </a:cubicBezTo>
                  <a:lnTo>
                    <a:pt x="145477" y="0"/>
                  </a:lnTo>
                  <a:cubicBezTo>
                    <a:pt x="129648" y="0"/>
                    <a:pt x="113819" y="6030"/>
                    <a:pt x="102513" y="17337"/>
                  </a:cubicBezTo>
                  <a:lnTo>
                    <a:pt x="9045" y="111558"/>
                  </a:lnTo>
                  <a:cubicBezTo>
                    <a:pt x="3015" y="117588"/>
                    <a:pt x="0" y="125126"/>
                    <a:pt x="0" y="133417"/>
                  </a:cubicBezTo>
                  <a:lnTo>
                    <a:pt x="0" y="211055"/>
                  </a:lnTo>
                  <a:cubicBezTo>
                    <a:pt x="0" y="244221"/>
                    <a:pt x="27136" y="271357"/>
                    <a:pt x="60302" y="271357"/>
                  </a:cubicBezTo>
                  <a:lnTo>
                    <a:pt x="67839" y="271357"/>
                  </a:lnTo>
                  <a:cubicBezTo>
                    <a:pt x="67839" y="225377"/>
                    <a:pt x="104774" y="188442"/>
                    <a:pt x="150754" y="188442"/>
                  </a:cubicBezTo>
                  <a:cubicBezTo>
                    <a:pt x="196734" y="188442"/>
                    <a:pt x="233668" y="225377"/>
                    <a:pt x="233668" y="271357"/>
                  </a:cubicBezTo>
                  <a:lnTo>
                    <a:pt x="429648" y="271357"/>
                  </a:lnTo>
                  <a:cubicBezTo>
                    <a:pt x="429648" y="225377"/>
                    <a:pt x="466583" y="188442"/>
                    <a:pt x="512563" y="188442"/>
                  </a:cubicBezTo>
                  <a:cubicBezTo>
                    <a:pt x="558543" y="188442"/>
                    <a:pt x="595477" y="225377"/>
                    <a:pt x="595477" y="271357"/>
                  </a:cubicBezTo>
                  <a:lnTo>
                    <a:pt x="633166" y="271357"/>
                  </a:lnTo>
                  <a:cubicBezTo>
                    <a:pt x="649749" y="271357"/>
                    <a:pt x="663317" y="257789"/>
                    <a:pt x="663317" y="241206"/>
                  </a:cubicBezTo>
                  <a:lnTo>
                    <a:pt x="663317" y="195980"/>
                  </a:lnTo>
                  <a:cubicBezTo>
                    <a:pt x="663317" y="154523"/>
                    <a:pt x="629397" y="120603"/>
                    <a:pt x="587940" y="120603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Graphic 8" descr="Scooter">
            <a:extLst>
              <a:ext uri="{FF2B5EF4-FFF2-40B4-BE49-F238E27FC236}">
                <a16:creationId xmlns:a16="http://schemas.microsoft.com/office/drawing/2014/main" id="{7003BA4D-1D64-4463-83D2-3F2AFCFE1933}"/>
              </a:ext>
            </a:extLst>
          </p:cNvPr>
          <p:cNvGrpSpPr/>
          <p:nvPr/>
        </p:nvGrpSpPr>
        <p:grpSpPr>
          <a:xfrm>
            <a:off x="8761841" y="351664"/>
            <a:ext cx="723618" cy="723618"/>
            <a:chOff x="10113960" y="323593"/>
            <a:chExt cx="723618" cy="723618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D46151B-B892-410C-91D3-0424FEAC9CFA}"/>
                </a:ext>
              </a:extLst>
            </p:cNvPr>
            <p:cNvSpPr/>
            <p:nvPr/>
          </p:nvSpPr>
          <p:spPr>
            <a:xfrm>
              <a:off x="10239387" y="790929"/>
              <a:ext cx="126030" cy="52849"/>
            </a:xfrm>
            <a:custGeom>
              <a:avLst/>
              <a:gdLst>
                <a:gd name="connsiteX0" fmla="*/ 0 w 126030"/>
                <a:gd name="connsiteY0" fmla="*/ 0 h 52849"/>
                <a:gd name="connsiteX1" fmla="*/ 74171 w 126030"/>
                <a:gd name="connsiteY1" fmla="*/ 51859 h 52849"/>
                <a:gd name="connsiteX2" fmla="*/ 126030 w 126030"/>
                <a:gd name="connsiteY2" fmla="*/ 0 h 5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030" h="52849">
                  <a:moveTo>
                    <a:pt x="0" y="0"/>
                  </a:moveTo>
                  <a:cubicBezTo>
                    <a:pt x="6161" y="34802"/>
                    <a:pt x="39369" y="58021"/>
                    <a:pt x="74171" y="51859"/>
                  </a:cubicBezTo>
                  <a:cubicBezTo>
                    <a:pt x="100630" y="47175"/>
                    <a:pt x="121345" y="26460"/>
                    <a:pt x="126030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07DE91C-4AE6-4759-A276-49F4E6A25E00}"/>
                </a:ext>
              </a:extLst>
            </p:cNvPr>
            <p:cNvSpPr/>
            <p:nvPr/>
          </p:nvSpPr>
          <p:spPr>
            <a:xfrm>
              <a:off x="10209952" y="572336"/>
              <a:ext cx="248347" cy="52763"/>
            </a:xfrm>
            <a:custGeom>
              <a:avLst/>
              <a:gdLst>
                <a:gd name="connsiteX0" fmla="*/ 245238 w 248347"/>
                <a:gd name="connsiteY0" fmla="*/ 52764 h 52763"/>
                <a:gd name="connsiteX1" fmla="*/ 32148 w 248347"/>
                <a:gd name="connsiteY1" fmla="*/ 52764 h 52763"/>
                <a:gd name="connsiteX2" fmla="*/ 791 w 248347"/>
                <a:gd name="connsiteY2" fmla="*/ 26382 h 52763"/>
                <a:gd name="connsiteX3" fmla="*/ 7047 w 248347"/>
                <a:gd name="connsiteY3" fmla="*/ 0 h 52763"/>
                <a:gd name="connsiteX4" fmla="*/ 213881 w 248347"/>
                <a:gd name="connsiteY4" fmla="*/ 0 h 52763"/>
                <a:gd name="connsiteX5" fmla="*/ 245238 w 248347"/>
                <a:gd name="connsiteY5" fmla="*/ 5276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347" h="52763">
                  <a:moveTo>
                    <a:pt x="245238" y="52764"/>
                  </a:moveTo>
                  <a:lnTo>
                    <a:pt x="32148" y="52764"/>
                  </a:lnTo>
                  <a:cubicBezTo>
                    <a:pt x="21896" y="52764"/>
                    <a:pt x="791" y="46206"/>
                    <a:pt x="791" y="26382"/>
                  </a:cubicBezTo>
                  <a:cubicBezTo>
                    <a:pt x="791" y="26382"/>
                    <a:pt x="-3279" y="0"/>
                    <a:pt x="7047" y="0"/>
                  </a:cubicBezTo>
                  <a:lnTo>
                    <a:pt x="213881" y="0"/>
                  </a:lnTo>
                  <a:cubicBezTo>
                    <a:pt x="238907" y="0"/>
                    <a:pt x="255565" y="52764"/>
                    <a:pt x="24523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DFC7898-E7CB-4895-B730-E16FBB65E344}"/>
                </a:ext>
              </a:extLst>
            </p:cNvPr>
            <p:cNvSpPr/>
            <p:nvPr/>
          </p:nvSpPr>
          <p:spPr>
            <a:xfrm>
              <a:off x="10160015" y="519567"/>
              <a:ext cx="630678" cy="294056"/>
            </a:xfrm>
            <a:custGeom>
              <a:avLst/>
              <a:gdLst>
                <a:gd name="connsiteX0" fmla="*/ 527714 w 630678"/>
                <a:gd name="connsiteY0" fmla="*/ 123774 h 294056"/>
                <a:gd name="connsiteX1" fmla="*/ 500502 w 630678"/>
                <a:gd name="connsiteY1" fmla="*/ 58875 h 294056"/>
                <a:gd name="connsiteX2" fmla="*/ 510377 w 630678"/>
                <a:gd name="connsiteY2" fmla="*/ 60307 h 294056"/>
                <a:gd name="connsiteX3" fmla="*/ 545653 w 630678"/>
                <a:gd name="connsiteY3" fmla="*/ 60307 h 294056"/>
                <a:gd name="connsiteX4" fmla="*/ 545653 w 630678"/>
                <a:gd name="connsiteY4" fmla="*/ 5 h 294056"/>
                <a:gd name="connsiteX5" fmla="*/ 510377 w 630678"/>
                <a:gd name="connsiteY5" fmla="*/ 5 h 294056"/>
                <a:gd name="connsiteX6" fmla="*/ 480603 w 630678"/>
                <a:gd name="connsiteY6" fmla="*/ 15081 h 294056"/>
                <a:gd name="connsiteX7" fmla="*/ 417513 w 630678"/>
                <a:gd name="connsiteY7" fmla="*/ 15081 h 294056"/>
                <a:gd name="connsiteX8" fmla="*/ 417513 w 630678"/>
                <a:gd name="connsiteY8" fmla="*/ 45231 h 294056"/>
                <a:gd name="connsiteX9" fmla="*/ 462739 w 630678"/>
                <a:gd name="connsiteY9" fmla="*/ 45231 h 294056"/>
                <a:gd name="connsiteX10" fmla="*/ 474045 w 630678"/>
                <a:gd name="connsiteY10" fmla="*/ 131839 h 294056"/>
                <a:gd name="connsiteX11" fmla="*/ 473141 w 630678"/>
                <a:gd name="connsiteY11" fmla="*/ 144804 h 294056"/>
                <a:gd name="connsiteX12" fmla="*/ 473141 w 630678"/>
                <a:gd name="connsiteY12" fmla="*/ 145407 h 294056"/>
                <a:gd name="connsiteX13" fmla="*/ 473141 w 630678"/>
                <a:gd name="connsiteY13" fmla="*/ 146990 h 294056"/>
                <a:gd name="connsiteX14" fmla="*/ 368569 w 630678"/>
                <a:gd name="connsiteY14" fmla="*/ 229056 h 294056"/>
                <a:gd name="connsiteX15" fmla="*/ 285905 w 630678"/>
                <a:gd name="connsiteY15" fmla="*/ 131915 h 294056"/>
                <a:gd name="connsiteX16" fmla="*/ 285905 w 630678"/>
                <a:gd name="connsiteY16" fmla="*/ 128221 h 294056"/>
                <a:gd name="connsiteX17" fmla="*/ 78241 w 630678"/>
                <a:gd name="connsiteY17" fmla="*/ 128221 h 294056"/>
                <a:gd name="connsiteX18" fmla="*/ 39121 w 630678"/>
                <a:gd name="connsiteY18" fmla="*/ 214603 h 294056"/>
                <a:gd name="connsiteX19" fmla="*/ 40025 w 630678"/>
                <a:gd name="connsiteY19" fmla="*/ 218598 h 294056"/>
                <a:gd name="connsiteX20" fmla="*/ 12739 w 630678"/>
                <a:gd name="connsiteY20" fmla="*/ 218598 h 294056"/>
                <a:gd name="connsiteX21" fmla="*/ 0 w 630678"/>
                <a:gd name="connsiteY21" fmla="*/ 248749 h 294056"/>
                <a:gd name="connsiteX22" fmla="*/ 257261 w 630678"/>
                <a:gd name="connsiteY22" fmla="*/ 248749 h 294056"/>
                <a:gd name="connsiteX23" fmla="*/ 259296 w 630678"/>
                <a:gd name="connsiteY23" fmla="*/ 251915 h 294056"/>
                <a:gd name="connsiteX24" fmla="*/ 276332 w 630678"/>
                <a:gd name="connsiteY24" fmla="*/ 273247 h 294056"/>
                <a:gd name="connsiteX25" fmla="*/ 319523 w 630678"/>
                <a:gd name="connsiteY25" fmla="*/ 293975 h 294056"/>
                <a:gd name="connsiteX26" fmla="*/ 477211 w 630678"/>
                <a:gd name="connsiteY26" fmla="*/ 293975 h 294056"/>
                <a:gd name="connsiteX27" fmla="*/ 524750 w 630678"/>
                <a:gd name="connsiteY27" fmla="*/ 181095 h 294056"/>
                <a:gd name="connsiteX28" fmla="*/ 627965 w 630678"/>
                <a:gd name="connsiteY28" fmla="*/ 211061 h 294056"/>
                <a:gd name="connsiteX29" fmla="*/ 630678 w 630678"/>
                <a:gd name="connsiteY29" fmla="*/ 211061 h 294056"/>
                <a:gd name="connsiteX30" fmla="*/ 527714 w 630678"/>
                <a:gd name="connsiteY30" fmla="*/ 123774 h 29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0678" h="294056">
                  <a:moveTo>
                    <a:pt x="527714" y="123774"/>
                  </a:moveTo>
                  <a:lnTo>
                    <a:pt x="500502" y="58875"/>
                  </a:lnTo>
                  <a:cubicBezTo>
                    <a:pt x="503718" y="59778"/>
                    <a:pt x="507038" y="60259"/>
                    <a:pt x="510377" y="60307"/>
                  </a:cubicBezTo>
                  <a:lnTo>
                    <a:pt x="545653" y="60307"/>
                  </a:lnTo>
                  <a:lnTo>
                    <a:pt x="545653" y="5"/>
                  </a:lnTo>
                  <a:lnTo>
                    <a:pt x="510377" y="5"/>
                  </a:lnTo>
                  <a:cubicBezTo>
                    <a:pt x="498571" y="-198"/>
                    <a:pt x="487427" y="5445"/>
                    <a:pt x="480603" y="15081"/>
                  </a:cubicBezTo>
                  <a:lnTo>
                    <a:pt x="417513" y="15081"/>
                  </a:lnTo>
                  <a:lnTo>
                    <a:pt x="417513" y="45231"/>
                  </a:lnTo>
                  <a:lnTo>
                    <a:pt x="462739" y="45231"/>
                  </a:lnTo>
                  <a:cubicBezTo>
                    <a:pt x="472764" y="70709"/>
                    <a:pt x="474045" y="107945"/>
                    <a:pt x="474045" y="131839"/>
                  </a:cubicBezTo>
                  <a:cubicBezTo>
                    <a:pt x="474012" y="136176"/>
                    <a:pt x="473710" y="140506"/>
                    <a:pt x="473141" y="144804"/>
                  </a:cubicBezTo>
                  <a:lnTo>
                    <a:pt x="473141" y="145407"/>
                  </a:lnTo>
                  <a:cubicBezTo>
                    <a:pt x="473298" y="145923"/>
                    <a:pt x="473298" y="146475"/>
                    <a:pt x="473141" y="146990"/>
                  </a:cubicBezTo>
                  <a:cubicBezTo>
                    <a:pt x="466926" y="198529"/>
                    <a:pt x="420108" y="235271"/>
                    <a:pt x="368569" y="229056"/>
                  </a:cubicBezTo>
                  <a:cubicBezTo>
                    <a:pt x="319898" y="223187"/>
                    <a:pt x="283911" y="180898"/>
                    <a:pt x="285905" y="131915"/>
                  </a:cubicBezTo>
                  <a:cubicBezTo>
                    <a:pt x="285905" y="130633"/>
                    <a:pt x="285905" y="129427"/>
                    <a:pt x="285905" y="128221"/>
                  </a:cubicBezTo>
                  <a:lnTo>
                    <a:pt x="78241" y="128221"/>
                  </a:lnTo>
                  <a:cubicBezTo>
                    <a:pt x="51687" y="148750"/>
                    <a:pt x="37034" y="181104"/>
                    <a:pt x="39121" y="214603"/>
                  </a:cubicBezTo>
                  <a:cubicBezTo>
                    <a:pt x="39189" y="215977"/>
                    <a:pt x="39495" y="217329"/>
                    <a:pt x="40025" y="218598"/>
                  </a:cubicBezTo>
                  <a:lnTo>
                    <a:pt x="12739" y="218598"/>
                  </a:lnTo>
                  <a:lnTo>
                    <a:pt x="0" y="248749"/>
                  </a:lnTo>
                  <a:lnTo>
                    <a:pt x="257261" y="248749"/>
                  </a:lnTo>
                  <a:cubicBezTo>
                    <a:pt x="257940" y="249804"/>
                    <a:pt x="258543" y="250935"/>
                    <a:pt x="259296" y="251915"/>
                  </a:cubicBezTo>
                  <a:lnTo>
                    <a:pt x="276332" y="273247"/>
                  </a:lnTo>
                  <a:cubicBezTo>
                    <a:pt x="286206" y="287123"/>
                    <a:pt x="302519" y="294952"/>
                    <a:pt x="319523" y="293975"/>
                  </a:cubicBezTo>
                  <a:lnTo>
                    <a:pt x="477211" y="293975"/>
                  </a:lnTo>
                  <a:cubicBezTo>
                    <a:pt x="459168" y="249676"/>
                    <a:pt x="480452" y="199138"/>
                    <a:pt x="524750" y="181095"/>
                  </a:cubicBezTo>
                  <a:cubicBezTo>
                    <a:pt x="561941" y="165947"/>
                    <a:pt x="604668" y="178352"/>
                    <a:pt x="627965" y="211061"/>
                  </a:cubicBezTo>
                  <a:lnTo>
                    <a:pt x="630678" y="211061"/>
                  </a:lnTo>
                  <a:cubicBezTo>
                    <a:pt x="617261" y="151136"/>
                    <a:pt x="566533" y="130633"/>
                    <a:pt x="527714" y="12377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2A233D-7921-4456-BDC8-A5D8B709606F}"/>
                </a:ext>
              </a:extLst>
            </p:cNvPr>
            <p:cNvSpPr/>
            <p:nvPr/>
          </p:nvSpPr>
          <p:spPr>
            <a:xfrm>
              <a:off x="10652904" y="715628"/>
              <a:ext cx="128140" cy="128140"/>
            </a:xfrm>
            <a:custGeom>
              <a:avLst/>
              <a:gdLst>
                <a:gd name="connsiteX0" fmla="*/ 128141 w 128140"/>
                <a:gd name="connsiteY0" fmla="*/ 64070 h 128140"/>
                <a:gd name="connsiteX1" fmla="*/ 64070 w 128140"/>
                <a:gd name="connsiteY1" fmla="*/ 128141 h 128140"/>
                <a:gd name="connsiteX2" fmla="*/ 0 w 128140"/>
                <a:gd name="connsiteY2" fmla="*/ 64070 h 128140"/>
                <a:gd name="connsiteX3" fmla="*/ 64070 w 128140"/>
                <a:gd name="connsiteY3" fmla="*/ 0 h 128140"/>
                <a:gd name="connsiteX4" fmla="*/ 128141 w 128140"/>
                <a:gd name="connsiteY4" fmla="*/ 64070 h 1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0" h="128140">
                  <a:moveTo>
                    <a:pt x="128141" y="64070"/>
                  </a:moveTo>
                  <a:cubicBezTo>
                    <a:pt x="128141" y="99455"/>
                    <a:pt x="99455" y="128141"/>
                    <a:pt x="64070" y="128141"/>
                  </a:cubicBezTo>
                  <a:cubicBezTo>
                    <a:pt x="28685" y="128141"/>
                    <a:pt x="0" y="99455"/>
                    <a:pt x="0" y="64070"/>
                  </a:cubicBezTo>
                  <a:cubicBezTo>
                    <a:pt x="0" y="28685"/>
                    <a:pt x="28685" y="0"/>
                    <a:pt x="64070" y="0"/>
                  </a:cubicBezTo>
                  <a:cubicBezTo>
                    <a:pt x="99455" y="0"/>
                    <a:pt x="128141" y="28685"/>
                    <a:pt x="128141" y="6407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aphic 10" descr="Bus">
            <a:extLst>
              <a:ext uri="{FF2B5EF4-FFF2-40B4-BE49-F238E27FC236}">
                <a16:creationId xmlns:a16="http://schemas.microsoft.com/office/drawing/2014/main" id="{32E6F276-E58A-4827-B4EC-74E85B0FE0EC}"/>
              </a:ext>
            </a:extLst>
          </p:cNvPr>
          <p:cNvGrpSpPr/>
          <p:nvPr/>
        </p:nvGrpSpPr>
        <p:grpSpPr>
          <a:xfrm>
            <a:off x="9086148" y="759235"/>
            <a:ext cx="723618" cy="723618"/>
            <a:chOff x="10675671" y="756115"/>
            <a:chExt cx="723618" cy="723618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8E5EB43-98F6-41A1-874B-BCB84221D434}"/>
                </a:ext>
              </a:extLst>
            </p:cNvPr>
            <p:cNvSpPr/>
            <p:nvPr/>
          </p:nvSpPr>
          <p:spPr>
            <a:xfrm>
              <a:off x="10705821" y="936265"/>
              <a:ext cx="663316" cy="332412"/>
            </a:xfrm>
            <a:custGeom>
              <a:avLst/>
              <a:gdLst>
                <a:gd name="connsiteX0" fmla="*/ 30151 w 663316"/>
                <a:gd name="connsiteY0" fmla="*/ 45980 h 332412"/>
                <a:gd name="connsiteX1" fmla="*/ 45226 w 663316"/>
                <a:gd name="connsiteY1" fmla="*/ 30905 h 332412"/>
                <a:gd name="connsiteX2" fmla="*/ 150754 w 663316"/>
                <a:gd name="connsiteY2" fmla="*/ 30905 h 332412"/>
                <a:gd name="connsiteX3" fmla="*/ 150754 w 663316"/>
                <a:gd name="connsiteY3" fmla="*/ 151508 h 332412"/>
                <a:gd name="connsiteX4" fmla="*/ 30151 w 663316"/>
                <a:gd name="connsiteY4" fmla="*/ 151508 h 332412"/>
                <a:gd name="connsiteX5" fmla="*/ 30151 w 663316"/>
                <a:gd name="connsiteY5" fmla="*/ 45980 h 332412"/>
                <a:gd name="connsiteX6" fmla="*/ 180905 w 663316"/>
                <a:gd name="connsiteY6" fmla="*/ 30905 h 332412"/>
                <a:gd name="connsiteX7" fmla="*/ 301508 w 663316"/>
                <a:gd name="connsiteY7" fmla="*/ 30905 h 332412"/>
                <a:gd name="connsiteX8" fmla="*/ 301508 w 663316"/>
                <a:gd name="connsiteY8" fmla="*/ 151508 h 332412"/>
                <a:gd name="connsiteX9" fmla="*/ 180905 w 663316"/>
                <a:gd name="connsiteY9" fmla="*/ 151508 h 332412"/>
                <a:gd name="connsiteX10" fmla="*/ 180905 w 663316"/>
                <a:gd name="connsiteY10" fmla="*/ 30905 h 332412"/>
                <a:gd name="connsiteX11" fmla="*/ 331658 w 663316"/>
                <a:gd name="connsiteY11" fmla="*/ 30905 h 332412"/>
                <a:gd name="connsiteX12" fmla="*/ 452261 w 663316"/>
                <a:gd name="connsiteY12" fmla="*/ 30905 h 332412"/>
                <a:gd name="connsiteX13" fmla="*/ 452261 w 663316"/>
                <a:gd name="connsiteY13" fmla="*/ 151508 h 332412"/>
                <a:gd name="connsiteX14" fmla="*/ 331658 w 663316"/>
                <a:gd name="connsiteY14" fmla="*/ 151508 h 332412"/>
                <a:gd name="connsiteX15" fmla="*/ 331658 w 663316"/>
                <a:gd name="connsiteY15" fmla="*/ 30905 h 332412"/>
                <a:gd name="connsiteX16" fmla="*/ 482412 w 663316"/>
                <a:gd name="connsiteY16" fmla="*/ 30905 h 332412"/>
                <a:gd name="connsiteX17" fmla="*/ 582663 w 663316"/>
                <a:gd name="connsiteY17" fmla="*/ 30905 h 332412"/>
                <a:gd name="connsiteX18" fmla="*/ 612060 w 663316"/>
                <a:gd name="connsiteY18" fmla="*/ 55779 h 332412"/>
                <a:gd name="connsiteX19" fmla="*/ 629397 w 663316"/>
                <a:gd name="connsiteY19" fmla="*/ 162814 h 332412"/>
                <a:gd name="connsiteX20" fmla="*/ 632412 w 663316"/>
                <a:gd name="connsiteY20" fmla="*/ 196734 h 332412"/>
                <a:gd name="connsiteX21" fmla="*/ 527638 w 663316"/>
                <a:gd name="connsiteY21" fmla="*/ 196734 h 332412"/>
                <a:gd name="connsiteX22" fmla="*/ 482412 w 663316"/>
                <a:gd name="connsiteY22" fmla="*/ 151508 h 332412"/>
                <a:gd name="connsiteX23" fmla="*/ 482412 w 663316"/>
                <a:gd name="connsiteY23" fmla="*/ 30905 h 332412"/>
                <a:gd name="connsiteX24" fmla="*/ 0 w 663316"/>
                <a:gd name="connsiteY24" fmla="*/ 30905 h 332412"/>
                <a:gd name="connsiteX25" fmla="*/ 0 w 663316"/>
                <a:gd name="connsiteY25" fmla="*/ 302261 h 332412"/>
                <a:gd name="connsiteX26" fmla="*/ 30151 w 663316"/>
                <a:gd name="connsiteY26" fmla="*/ 332412 h 332412"/>
                <a:gd name="connsiteX27" fmla="*/ 31658 w 663316"/>
                <a:gd name="connsiteY27" fmla="*/ 332412 h 332412"/>
                <a:gd name="connsiteX28" fmla="*/ 30151 w 663316"/>
                <a:gd name="connsiteY28" fmla="*/ 317337 h 332412"/>
                <a:gd name="connsiteX29" fmla="*/ 105528 w 663316"/>
                <a:gd name="connsiteY29" fmla="*/ 241960 h 332412"/>
                <a:gd name="connsiteX30" fmla="*/ 180905 w 663316"/>
                <a:gd name="connsiteY30" fmla="*/ 317337 h 332412"/>
                <a:gd name="connsiteX31" fmla="*/ 179397 w 663316"/>
                <a:gd name="connsiteY31" fmla="*/ 332412 h 332412"/>
                <a:gd name="connsiteX32" fmla="*/ 453769 w 663316"/>
                <a:gd name="connsiteY32" fmla="*/ 332412 h 332412"/>
                <a:gd name="connsiteX33" fmla="*/ 452261 w 663316"/>
                <a:gd name="connsiteY33" fmla="*/ 317337 h 332412"/>
                <a:gd name="connsiteX34" fmla="*/ 527638 w 663316"/>
                <a:gd name="connsiteY34" fmla="*/ 241960 h 332412"/>
                <a:gd name="connsiteX35" fmla="*/ 603015 w 663316"/>
                <a:gd name="connsiteY35" fmla="*/ 317337 h 332412"/>
                <a:gd name="connsiteX36" fmla="*/ 601508 w 663316"/>
                <a:gd name="connsiteY36" fmla="*/ 332412 h 332412"/>
                <a:gd name="connsiteX37" fmla="*/ 633166 w 663316"/>
                <a:gd name="connsiteY37" fmla="*/ 332412 h 332412"/>
                <a:gd name="connsiteX38" fmla="*/ 663317 w 663316"/>
                <a:gd name="connsiteY38" fmla="*/ 302261 h 332412"/>
                <a:gd name="connsiteX39" fmla="*/ 663317 w 663316"/>
                <a:gd name="connsiteY39" fmla="*/ 205779 h 332412"/>
                <a:gd name="connsiteX40" fmla="*/ 659548 w 663316"/>
                <a:gd name="connsiteY40" fmla="*/ 157538 h 332412"/>
                <a:gd name="connsiteX41" fmla="*/ 642211 w 663316"/>
                <a:gd name="connsiteY41" fmla="*/ 49749 h 332412"/>
                <a:gd name="connsiteX42" fmla="*/ 582663 w 663316"/>
                <a:gd name="connsiteY42" fmla="*/ 0 h 332412"/>
                <a:gd name="connsiteX43" fmla="*/ 30151 w 663316"/>
                <a:gd name="connsiteY43" fmla="*/ 0 h 332412"/>
                <a:gd name="connsiteX44" fmla="*/ 0 w 663316"/>
                <a:gd name="connsiteY44" fmla="*/ 30905 h 3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63316" h="332412">
                  <a:moveTo>
                    <a:pt x="30151" y="45980"/>
                  </a:moveTo>
                  <a:cubicBezTo>
                    <a:pt x="30151" y="37688"/>
                    <a:pt x="36935" y="30905"/>
                    <a:pt x="45226" y="30905"/>
                  </a:cubicBezTo>
                  <a:lnTo>
                    <a:pt x="150754" y="30905"/>
                  </a:lnTo>
                  <a:lnTo>
                    <a:pt x="150754" y="151508"/>
                  </a:lnTo>
                  <a:lnTo>
                    <a:pt x="30151" y="151508"/>
                  </a:lnTo>
                  <a:lnTo>
                    <a:pt x="30151" y="45980"/>
                  </a:lnTo>
                  <a:close/>
                  <a:moveTo>
                    <a:pt x="180905" y="30905"/>
                  </a:moveTo>
                  <a:lnTo>
                    <a:pt x="301508" y="30905"/>
                  </a:lnTo>
                  <a:lnTo>
                    <a:pt x="301508" y="151508"/>
                  </a:lnTo>
                  <a:lnTo>
                    <a:pt x="180905" y="151508"/>
                  </a:lnTo>
                  <a:lnTo>
                    <a:pt x="180905" y="30905"/>
                  </a:lnTo>
                  <a:close/>
                  <a:moveTo>
                    <a:pt x="331658" y="30905"/>
                  </a:moveTo>
                  <a:lnTo>
                    <a:pt x="452261" y="30905"/>
                  </a:lnTo>
                  <a:lnTo>
                    <a:pt x="452261" y="151508"/>
                  </a:lnTo>
                  <a:lnTo>
                    <a:pt x="331658" y="151508"/>
                  </a:lnTo>
                  <a:lnTo>
                    <a:pt x="331658" y="30905"/>
                  </a:lnTo>
                  <a:close/>
                  <a:moveTo>
                    <a:pt x="482412" y="30905"/>
                  </a:moveTo>
                  <a:lnTo>
                    <a:pt x="582663" y="30905"/>
                  </a:lnTo>
                  <a:cubicBezTo>
                    <a:pt x="596985" y="30905"/>
                    <a:pt x="609799" y="41457"/>
                    <a:pt x="612060" y="55779"/>
                  </a:cubicBezTo>
                  <a:lnTo>
                    <a:pt x="629397" y="162814"/>
                  </a:lnTo>
                  <a:cubicBezTo>
                    <a:pt x="630904" y="174121"/>
                    <a:pt x="632412" y="185427"/>
                    <a:pt x="632412" y="196734"/>
                  </a:cubicBezTo>
                  <a:lnTo>
                    <a:pt x="527638" y="196734"/>
                  </a:lnTo>
                  <a:lnTo>
                    <a:pt x="482412" y="151508"/>
                  </a:lnTo>
                  <a:lnTo>
                    <a:pt x="482412" y="30905"/>
                  </a:lnTo>
                  <a:close/>
                  <a:moveTo>
                    <a:pt x="0" y="30905"/>
                  </a:moveTo>
                  <a:lnTo>
                    <a:pt x="0" y="302261"/>
                  </a:lnTo>
                  <a:cubicBezTo>
                    <a:pt x="0" y="318844"/>
                    <a:pt x="13568" y="332412"/>
                    <a:pt x="30151" y="332412"/>
                  </a:cubicBezTo>
                  <a:lnTo>
                    <a:pt x="31658" y="332412"/>
                  </a:lnTo>
                  <a:cubicBezTo>
                    <a:pt x="30905" y="327889"/>
                    <a:pt x="30151" y="322613"/>
                    <a:pt x="30151" y="317337"/>
                  </a:cubicBezTo>
                  <a:cubicBezTo>
                    <a:pt x="30151" y="275879"/>
                    <a:pt x="64070" y="241960"/>
                    <a:pt x="105528" y="241960"/>
                  </a:cubicBezTo>
                  <a:cubicBezTo>
                    <a:pt x="146985" y="241960"/>
                    <a:pt x="180905" y="275879"/>
                    <a:pt x="180905" y="317337"/>
                  </a:cubicBezTo>
                  <a:cubicBezTo>
                    <a:pt x="180905" y="322613"/>
                    <a:pt x="180151" y="327889"/>
                    <a:pt x="179397" y="332412"/>
                  </a:cubicBezTo>
                  <a:lnTo>
                    <a:pt x="453769" y="332412"/>
                  </a:lnTo>
                  <a:cubicBezTo>
                    <a:pt x="453015" y="327889"/>
                    <a:pt x="452261" y="322613"/>
                    <a:pt x="452261" y="317337"/>
                  </a:cubicBezTo>
                  <a:cubicBezTo>
                    <a:pt x="452261" y="275879"/>
                    <a:pt x="486181" y="241960"/>
                    <a:pt x="527638" y="241960"/>
                  </a:cubicBezTo>
                  <a:cubicBezTo>
                    <a:pt x="569095" y="241960"/>
                    <a:pt x="603015" y="275879"/>
                    <a:pt x="603015" y="317337"/>
                  </a:cubicBezTo>
                  <a:cubicBezTo>
                    <a:pt x="603015" y="322613"/>
                    <a:pt x="602261" y="327889"/>
                    <a:pt x="601508" y="332412"/>
                  </a:cubicBezTo>
                  <a:lnTo>
                    <a:pt x="633166" y="332412"/>
                  </a:lnTo>
                  <a:cubicBezTo>
                    <a:pt x="649749" y="332412"/>
                    <a:pt x="663317" y="318844"/>
                    <a:pt x="663317" y="302261"/>
                  </a:cubicBezTo>
                  <a:lnTo>
                    <a:pt x="663317" y="205779"/>
                  </a:lnTo>
                  <a:cubicBezTo>
                    <a:pt x="663317" y="189950"/>
                    <a:pt x="661809" y="173367"/>
                    <a:pt x="659548" y="157538"/>
                  </a:cubicBezTo>
                  <a:lnTo>
                    <a:pt x="642211" y="49749"/>
                  </a:lnTo>
                  <a:cubicBezTo>
                    <a:pt x="636935" y="21106"/>
                    <a:pt x="612060" y="0"/>
                    <a:pt x="582663" y="0"/>
                  </a:cubicBezTo>
                  <a:lnTo>
                    <a:pt x="30151" y="0"/>
                  </a:lnTo>
                  <a:cubicBezTo>
                    <a:pt x="13568" y="754"/>
                    <a:pt x="0" y="14322"/>
                    <a:pt x="0" y="30905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634CE3D-AFE5-44D7-83D1-1F515A7AD8C3}"/>
                </a:ext>
              </a:extLst>
            </p:cNvPr>
            <p:cNvSpPr/>
            <p:nvPr/>
          </p:nvSpPr>
          <p:spPr>
            <a:xfrm>
              <a:off x="11180696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2E857F9-3887-4704-8318-5B34C16D20A9}"/>
                </a:ext>
              </a:extLst>
            </p:cNvPr>
            <p:cNvSpPr/>
            <p:nvPr/>
          </p:nvSpPr>
          <p:spPr>
            <a:xfrm>
              <a:off x="10758585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aphic 12" descr="Tractor">
            <a:extLst>
              <a:ext uri="{FF2B5EF4-FFF2-40B4-BE49-F238E27FC236}">
                <a16:creationId xmlns:a16="http://schemas.microsoft.com/office/drawing/2014/main" id="{57DA0342-A1AC-44EE-AD2B-D7FA475036EE}"/>
              </a:ext>
            </a:extLst>
          </p:cNvPr>
          <p:cNvGrpSpPr/>
          <p:nvPr/>
        </p:nvGrpSpPr>
        <p:grpSpPr>
          <a:xfrm>
            <a:off x="10172925" y="715291"/>
            <a:ext cx="564572" cy="421448"/>
            <a:chOff x="11525044" y="687220"/>
            <a:chExt cx="564572" cy="421448"/>
          </a:xfrm>
          <a:solidFill>
            <a:srgbClr val="FFFFFF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E7E0462-788B-469E-B71A-A66B528CAEF6}"/>
                </a:ext>
              </a:extLst>
            </p:cNvPr>
            <p:cNvSpPr/>
            <p:nvPr/>
          </p:nvSpPr>
          <p:spPr>
            <a:xfrm>
              <a:off x="11525044" y="687220"/>
              <a:ext cx="542713" cy="354503"/>
            </a:xfrm>
            <a:custGeom>
              <a:avLst/>
              <a:gdLst>
                <a:gd name="connsiteX0" fmla="*/ 104774 w 542713"/>
                <a:gd name="connsiteY0" fmla="*/ 150794 h 354503"/>
                <a:gd name="connsiteX1" fmla="*/ 104774 w 542713"/>
                <a:gd name="connsiteY1" fmla="*/ 45267 h 354503"/>
                <a:gd name="connsiteX2" fmla="*/ 204271 w 542713"/>
                <a:gd name="connsiteY2" fmla="*/ 45267 h 354503"/>
                <a:gd name="connsiteX3" fmla="*/ 256281 w 542713"/>
                <a:gd name="connsiteY3" fmla="*/ 150794 h 354503"/>
                <a:gd name="connsiteX4" fmla="*/ 256281 w 542713"/>
                <a:gd name="connsiteY4" fmla="*/ 150794 h 354503"/>
                <a:gd name="connsiteX5" fmla="*/ 105528 w 542713"/>
                <a:gd name="connsiteY5" fmla="*/ 150794 h 354503"/>
                <a:gd name="connsiteX6" fmla="*/ 104774 w 542713"/>
                <a:gd name="connsiteY6" fmla="*/ 150794 h 354503"/>
                <a:gd name="connsiteX7" fmla="*/ 104774 w 542713"/>
                <a:gd name="connsiteY7" fmla="*/ 150794 h 354503"/>
                <a:gd name="connsiteX8" fmla="*/ 511809 w 542713"/>
                <a:gd name="connsiteY8" fmla="*/ 150794 h 354503"/>
                <a:gd name="connsiteX9" fmla="*/ 422111 w 542713"/>
                <a:gd name="connsiteY9" fmla="*/ 150794 h 354503"/>
                <a:gd name="connsiteX10" fmla="*/ 422111 w 542713"/>
                <a:gd name="connsiteY10" fmla="*/ 82955 h 354503"/>
                <a:gd name="connsiteX11" fmla="*/ 437186 w 542713"/>
                <a:gd name="connsiteY11" fmla="*/ 67880 h 354503"/>
                <a:gd name="connsiteX12" fmla="*/ 437186 w 542713"/>
                <a:gd name="connsiteY12" fmla="*/ 37729 h 354503"/>
                <a:gd name="connsiteX13" fmla="*/ 391960 w 542713"/>
                <a:gd name="connsiteY13" fmla="*/ 82955 h 354503"/>
                <a:gd name="connsiteX14" fmla="*/ 391960 w 542713"/>
                <a:gd name="connsiteY14" fmla="*/ 150794 h 354503"/>
                <a:gd name="connsiteX15" fmla="*/ 306784 w 542713"/>
                <a:gd name="connsiteY15" fmla="*/ 150794 h 354503"/>
                <a:gd name="connsiteX16" fmla="*/ 304523 w 542713"/>
                <a:gd name="connsiteY16" fmla="*/ 145518 h 354503"/>
                <a:gd name="connsiteX17" fmla="*/ 244975 w 542713"/>
                <a:gd name="connsiteY17" fmla="*/ 24915 h 354503"/>
                <a:gd name="connsiteX18" fmla="*/ 204271 w 542713"/>
                <a:gd name="connsiteY18" fmla="*/ 41 h 354503"/>
                <a:gd name="connsiteX19" fmla="*/ 105528 w 542713"/>
                <a:gd name="connsiteY19" fmla="*/ 41 h 354503"/>
                <a:gd name="connsiteX20" fmla="*/ 60302 w 542713"/>
                <a:gd name="connsiteY20" fmla="*/ 45267 h 354503"/>
                <a:gd name="connsiteX21" fmla="*/ 60302 w 542713"/>
                <a:gd name="connsiteY21" fmla="*/ 150794 h 354503"/>
                <a:gd name="connsiteX22" fmla="*/ 44472 w 542713"/>
                <a:gd name="connsiteY22" fmla="*/ 160593 h 354503"/>
                <a:gd name="connsiteX23" fmla="*/ 37688 w 542713"/>
                <a:gd name="connsiteY23" fmla="*/ 173407 h 354503"/>
                <a:gd name="connsiteX24" fmla="*/ 37688 w 542713"/>
                <a:gd name="connsiteY24" fmla="*/ 196020 h 354503"/>
                <a:gd name="connsiteX25" fmla="*/ 39196 w 542713"/>
                <a:gd name="connsiteY25" fmla="*/ 202804 h 354503"/>
                <a:gd name="connsiteX26" fmla="*/ 5276 w 542713"/>
                <a:gd name="connsiteY26" fmla="*/ 229186 h 354503"/>
                <a:gd name="connsiteX27" fmla="*/ 0 w 542713"/>
                <a:gd name="connsiteY27" fmla="*/ 241247 h 354503"/>
                <a:gd name="connsiteX28" fmla="*/ 5276 w 542713"/>
                <a:gd name="connsiteY28" fmla="*/ 253307 h 354503"/>
                <a:gd name="connsiteX29" fmla="*/ 25628 w 542713"/>
                <a:gd name="connsiteY29" fmla="*/ 251799 h 354503"/>
                <a:gd name="connsiteX30" fmla="*/ 108543 w 542713"/>
                <a:gd name="connsiteY30" fmla="*/ 211096 h 354503"/>
                <a:gd name="connsiteX31" fmla="*/ 119849 w 542713"/>
                <a:gd name="connsiteY31" fmla="*/ 211096 h 354503"/>
                <a:gd name="connsiteX32" fmla="*/ 240452 w 542713"/>
                <a:gd name="connsiteY32" fmla="*/ 324161 h 354503"/>
                <a:gd name="connsiteX33" fmla="*/ 240452 w 542713"/>
                <a:gd name="connsiteY33" fmla="*/ 338483 h 354503"/>
                <a:gd name="connsiteX34" fmla="*/ 253266 w 542713"/>
                <a:gd name="connsiteY34" fmla="*/ 354312 h 354503"/>
                <a:gd name="connsiteX35" fmla="*/ 265327 w 542713"/>
                <a:gd name="connsiteY35" fmla="*/ 350543 h 354503"/>
                <a:gd name="connsiteX36" fmla="*/ 270603 w 542713"/>
                <a:gd name="connsiteY36" fmla="*/ 339237 h 354503"/>
                <a:gd name="connsiteX37" fmla="*/ 270603 w 542713"/>
                <a:gd name="connsiteY37" fmla="*/ 324161 h 354503"/>
                <a:gd name="connsiteX38" fmla="*/ 403266 w 542713"/>
                <a:gd name="connsiteY38" fmla="*/ 324161 h 354503"/>
                <a:gd name="connsiteX39" fmla="*/ 496734 w 542713"/>
                <a:gd name="connsiteY39" fmla="*/ 256322 h 354503"/>
                <a:gd name="connsiteX40" fmla="*/ 523116 w 542713"/>
                <a:gd name="connsiteY40" fmla="*/ 260091 h 354503"/>
                <a:gd name="connsiteX41" fmla="*/ 536683 w 542713"/>
                <a:gd name="connsiteY41" fmla="*/ 257076 h 354503"/>
                <a:gd name="connsiteX42" fmla="*/ 542714 w 542713"/>
                <a:gd name="connsiteY42" fmla="*/ 245015 h 354503"/>
                <a:gd name="connsiteX43" fmla="*/ 542714 w 542713"/>
                <a:gd name="connsiteY43" fmla="*/ 180945 h 354503"/>
                <a:gd name="connsiteX44" fmla="*/ 533668 w 542713"/>
                <a:gd name="connsiteY44" fmla="*/ 159840 h 354503"/>
                <a:gd name="connsiteX45" fmla="*/ 511809 w 542713"/>
                <a:gd name="connsiteY45" fmla="*/ 150794 h 35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2713" h="354503">
                  <a:moveTo>
                    <a:pt x="104774" y="150794"/>
                  </a:moveTo>
                  <a:lnTo>
                    <a:pt x="104774" y="45267"/>
                  </a:lnTo>
                  <a:lnTo>
                    <a:pt x="204271" y="45267"/>
                  </a:lnTo>
                  <a:lnTo>
                    <a:pt x="256281" y="150794"/>
                  </a:lnTo>
                  <a:lnTo>
                    <a:pt x="256281" y="150794"/>
                  </a:lnTo>
                  <a:lnTo>
                    <a:pt x="105528" y="150794"/>
                  </a:lnTo>
                  <a:lnTo>
                    <a:pt x="104774" y="150794"/>
                  </a:lnTo>
                  <a:lnTo>
                    <a:pt x="104774" y="150794"/>
                  </a:lnTo>
                  <a:close/>
                  <a:moveTo>
                    <a:pt x="511809" y="150794"/>
                  </a:moveTo>
                  <a:lnTo>
                    <a:pt x="422111" y="150794"/>
                  </a:lnTo>
                  <a:lnTo>
                    <a:pt x="422111" y="82955"/>
                  </a:lnTo>
                  <a:cubicBezTo>
                    <a:pt x="422111" y="74664"/>
                    <a:pt x="428894" y="67880"/>
                    <a:pt x="437186" y="67880"/>
                  </a:cubicBezTo>
                  <a:lnTo>
                    <a:pt x="437186" y="37729"/>
                  </a:lnTo>
                  <a:cubicBezTo>
                    <a:pt x="412311" y="37729"/>
                    <a:pt x="391960" y="58081"/>
                    <a:pt x="391960" y="82955"/>
                  </a:cubicBezTo>
                  <a:lnTo>
                    <a:pt x="391960" y="150794"/>
                  </a:lnTo>
                  <a:lnTo>
                    <a:pt x="306784" y="150794"/>
                  </a:lnTo>
                  <a:cubicBezTo>
                    <a:pt x="306030" y="149287"/>
                    <a:pt x="305276" y="147779"/>
                    <a:pt x="304523" y="145518"/>
                  </a:cubicBezTo>
                  <a:lnTo>
                    <a:pt x="244975" y="24915"/>
                  </a:lnTo>
                  <a:cubicBezTo>
                    <a:pt x="237437" y="9086"/>
                    <a:pt x="221608" y="-713"/>
                    <a:pt x="204271" y="41"/>
                  </a:cubicBezTo>
                  <a:lnTo>
                    <a:pt x="105528" y="41"/>
                  </a:lnTo>
                  <a:cubicBezTo>
                    <a:pt x="80653" y="41"/>
                    <a:pt x="60302" y="20392"/>
                    <a:pt x="60302" y="45267"/>
                  </a:cubicBezTo>
                  <a:lnTo>
                    <a:pt x="60302" y="150794"/>
                  </a:lnTo>
                  <a:lnTo>
                    <a:pt x="44472" y="160593"/>
                  </a:lnTo>
                  <a:cubicBezTo>
                    <a:pt x="39950" y="163608"/>
                    <a:pt x="37688" y="168131"/>
                    <a:pt x="37688" y="173407"/>
                  </a:cubicBezTo>
                  <a:lnTo>
                    <a:pt x="37688" y="196020"/>
                  </a:lnTo>
                  <a:cubicBezTo>
                    <a:pt x="37688" y="198282"/>
                    <a:pt x="38442" y="200543"/>
                    <a:pt x="39196" y="202804"/>
                  </a:cubicBezTo>
                  <a:cubicBezTo>
                    <a:pt x="27136" y="210342"/>
                    <a:pt x="15829" y="218634"/>
                    <a:pt x="5276" y="229186"/>
                  </a:cubicBezTo>
                  <a:cubicBezTo>
                    <a:pt x="2261" y="232201"/>
                    <a:pt x="0" y="236724"/>
                    <a:pt x="0" y="241247"/>
                  </a:cubicBezTo>
                  <a:cubicBezTo>
                    <a:pt x="0" y="245769"/>
                    <a:pt x="2261" y="250292"/>
                    <a:pt x="5276" y="253307"/>
                  </a:cubicBezTo>
                  <a:cubicBezTo>
                    <a:pt x="11307" y="257830"/>
                    <a:pt x="19598" y="257830"/>
                    <a:pt x="25628" y="251799"/>
                  </a:cubicBezTo>
                  <a:cubicBezTo>
                    <a:pt x="61809" y="215618"/>
                    <a:pt x="98744" y="211096"/>
                    <a:pt x="108543" y="211096"/>
                  </a:cubicBezTo>
                  <a:lnTo>
                    <a:pt x="119849" y="211096"/>
                  </a:lnTo>
                  <a:cubicBezTo>
                    <a:pt x="185427" y="211096"/>
                    <a:pt x="238191" y="259337"/>
                    <a:pt x="240452" y="324161"/>
                  </a:cubicBezTo>
                  <a:lnTo>
                    <a:pt x="240452" y="338483"/>
                  </a:lnTo>
                  <a:cubicBezTo>
                    <a:pt x="240452" y="346020"/>
                    <a:pt x="245729" y="352804"/>
                    <a:pt x="253266" y="354312"/>
                  </a:cubicBezTo>
                  <a:cubicBezTo>
                    <a:pt x="257789" y="355066"/>
                    <a:pt x="262312" y="353558"/>
                    <a:pt x="265327" y="350543"/>
                  </a:cubicBezTo>
                  <a:cubicBezTo>
                    <a:pt x="268342" y="347528"/>
                    <a:pt x="270603" y="343759"/>
                    <a:pt x="270603" y="339237"/>
                  </a:cubicBezTo>
                  <a:lnTo>
                    <a:pt x="270603" y="324161"/>
                  </a:lnTo>
                  <a:lnTo>
                    <a:pt x="403266" y="324161"/>
                  </a:lnTo>
                  <a:cubicBezTo>
                    <a:pt x="416080" y="283458"/>
                    <a:pt x="453769" y="256322"/>
                    <a:pt x="496734" y="256322"/>
                  </a:cubicBezTo>
                  <a:cubicBezTo>
                    <a:pt x="505779" y="256322"/>
                    <a:pt x="514070" y="257830"/>
                    <a:pt x="523116" y="260091"/>
                  </a:cubicBezTo>
                  <a:cubicBezTo>
                    <a:pt x="527638" y="261598"/>
                    <a:pt x="532915" y="260091"/>
                    <a:pt x="536683" y="257076"/>
                  </a:cubicBezTo>
                  <a:cubicBezTo>
                    <a:pt x="540452" y="254061"/>
                    <a:pt x="542714" y="249538"/>
                    <a:pt x="542714" y="245015"/>
                  </a:cubicBezTo>
                  <a:lnTo>
                    <a:pt x="542714" y="180945"/>
                  </a:lnTo>
                  <a:cubicBezTo>
                    <a:pt x="542714" y="172654"/>
                    <a:pt x="539698" y="165116"/>
                    <a:pt x="533668" y="159840"/>
                  </a:cubicBezTo>
                  <a:cubicBezTo>
                    <a:pt x="527638" y="153809"/>
                    <a:pt x="520100" y="150794"/>
                    <a:pt x="511809" y="15079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DE010E-FBD5-4C07-895E-7CDCD1B02C4A}"/>
                </a:ext>
              </a:extLst>
            </p:cNvPr>
            <p:cNvSpPr/>
            <p:nvPr/>
          </p:nvSpPr>
          <p:spPr>
            <a:xfrm>
              <a:off x="11554441" y="924697"/>
              <a:ext cx="180904" cy="180904"/>
            </a:xfrm>
            <a:custGeom>
              <a:avLst/>
              <a:gdLst>
                <a:gd name="connsiteX0" fmla="*/ 90452 w 180904"/>
                <a:gd name="connsiteY0" fmla="*/ 143216 h 180904"/>
                <a:gd name="connsiteX1" fmla="*/ 37688 w 180904"/>
                <a:gd name="connsiteY1" fmla="*/ 90452 h 180904"/>
                <a:gd name="connsiteX2" fmla="*/ 90452 w 180904"/>
                <a:gd name="connsiteY2" fmla="*/ 37688 h 180904"/>
                <a:gd name="connsiteX3" fmla="*/ 143216 w 180904"/>
                <a:gd name="connsiteY3" fmla="*/ 90452 h 180904"/>
                <a:gd name="connsiteX4" fmla="*/ 90452 w 180904"/>
                <a:gd name="connsiteY4" fmla="*/ 143216 h 180904"/>
                <a:gd name="connsiteX5" fmla="*/ 90452 w 180904"/>
                <a:gd name="connsiteY5" fmla="*/ 143216 h 180904"/>
                <a:gd name="connsiteX6" fmla="*/ 90452 w 180904"/>
                <a:gd name="connsiteY6" fmla="*/ 0 h 180904"/>
                <a:gd name="connsiteX7" fmla="*/ 0 w 180904"/>
                <a:gd name="connsiteY7" fmla="*/ 85930 h 180904"/>
                <a:gd name="connsiteX8" fmla="*/ 0 w 180904"/>
                <a:gd name="connsiteY8" fmla="*/ 86683 h 180904"/>
                <a:gd name="connsiteX9" fmla="*/ 0 w 180904"/>
                <a:gd name="connsiteY9" fmla="*/ 90452 h 180904"/>
                <a:gd name="connsiteX10" fmla="*/ 90452 w 180904"/>
                <a:gd name="connsiteY10" fmla="*/ 180905 h 180904"/>
                <a:gd name="connsiteX11" fmla="*/ 180905 w 180904"/>
                <a:gd name="connsiteY11" fmla="*/ 90452 h 180904"/>
                <a:gd name="connsiteX12" fmla="*/ 180905 w 180904"/>
                <a:gd name="connsiteY12" fmla="*/ 86683 h 180904"/>
                <a:gd name="connsiteX13" fmla="*/ 90452 w 180904"/>
                <a:gd name="connsiteY13" fmla="*/ 0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04" h="180904">
                  <a:moveTo>
                    <a:pt x="90452" y="143216"/>
                  </a:moveTo>
                  <a:cubicBezTo>
                    <a:pt x="61055" y="143216"/>
                    <a:pt x="37688" y="119849"/>
                    <a:pt x="37688" y="90452"/>
                  </a:cubicBezTo>
                  <a:cubicBezTo>
                    <a:pt x="37688" y="61055"/>
                    <a:pt x="61055" y="37688"/>
                    <a:pt x="90452" y="37688"/>
                  </a:cubicBezTo>
                  <a:cubicBezTo>
                    <a:pt x="119849" y="37688"/>
                    <a:pt x="143216" y="61055"/>
                    <a:pt x="143216" y="90452"/>
                  </a:cubicBezTo>
                  <a:cubicBezTo>
                    <a:pt x="143216" y="119849"/>
                    <a:pt x="119849" y="143216"/>
                    <a:pt x="90452" y="143216"/>
                  </a:cubicBezTo>
                  <a:lnTo>
                    <a:pt x="90452" y="143216"/>
                  </a:lnTo>
                  <a:close/>
                  <a:moveTo>
                    <a:pt x="90452" y="0"/>
                  </a:moveTo>
                  <a:cubicBezTo>
                    <a:pt x="42211" y="0"/>
                    <a:pt x="2261" y="37688"/>
                    <a:pt x="0" y="85930"/>
                  </a:cubicBezTo>
                  <a:lnTo>
                    <a:pt x="0" y="86683"/>
                  </a:lnTo>
                  <a:cubicBezTo>
                    <a:pt x="0" y="88191"/>
                    <a:pt x="0" y="88945"/>
                    <a:pt x="0" y="90452"/>
                  </a:cubicBezTo>
                  <a:cubicBezTo>
                    <a:pt x="0" y="140201"/>
                    <a:pt x="40704" y="180905"/>
                    <a:pt x="90452" y="180905"/>
                  </a:cubicBezTo>
                  <a:cubicBezTo>
                    <a:pt x="140201" y="180905"/>
                    <a:pt x="180905" y="140201"/>
                    <a:pt x="180905" y="90452"/>
                  </a:cubicBezTo>
                  <a:cubicBezTo>
                    <a:pt x="180905" y="88945"/>
                    <a:pt x="180905" y="88191"/>
                    <a:pt x="180905" y="86683"/>
                  </a:cubicBezTo>
                  <a:cubicBezTo>
                    <a:pt x="179397" y="38442"/>
                    <a:pt x="139447" y="0"/>
                    <a:pt x="90452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988478A-91FF-4F20-BCCB-DA951D88A701}"/>
                </a:ext>
              </a:extLst>
            </p:cNvPr>
            <p:cNvSpPr/>
            <p:nvPr/>
          </p:nvSpPr>
          <p:spPr>
            <a:xfrm>
              <a:off x="11954195" y="973679"/>
              <a:ext cx="135422" cy="134989"/>
            </a:xfrm>
            <a:custGeom>
              <a:avLst/>
              <a:gdLst>
                <a:gd name="connsiteX0" fmla="*/ 67583 w 135422"/>
                <a:gd name="connsiteY0" fmla="*/ 105541 h 134989"/>
                <a:gd name="connsiteX1" fmla="*/ 29895 w 135422"/>
                <a:gd name="connsiteY1" fmla="*/ 67853 h 134989"/>
                <a:gd name="connsiteX2" fmla="*/ 67583 w 135422"/>
                <a:gd name="connsiteY2" fmla="*/ 30164 h 134989"/>
                <a:gd name="connsiteX3" fmla="*/ 105272 w 135422"/>
                <a:gd name="connsiteY3" fmla="*/ 67853 h 134989"/>
                <a:gd name="connsiteX4" fmla="*/ 67583 w 135422"/>
                <a:gd name="connsiteY4" fmla="*/ 105541 h 134989"/>
                <a:gd name="connsiteX5" fmla="*/ 112809 w 135422"/>
                <a:gd name="connsiteY5" fmla="*/ 17350 h 134989"/>
                <a:gd name="connsiteX6" fmla="*/ 27634 w 135422"/>
                <a:gd name="connsiteY6" fmla="*/ 12828 h 134989"/>
                <a:gd name="connsiteX7" fmla="*/ 5774 w 135422"/>
                <a:gd name="connsiteY7" fmla="*/ 94988 h 134989"/>
                <a:gd name="connsiteX8" fmla="*/ 81905 w 135422"/>
                <a:gd name="connsiteY8" fmla="*/ 133431 h 134989"/>
                <a:gd name="connsiteX9" fmla="*/ 135422 w 135422"/>
                <a:gd name="connsiteY9" fmla="*/ 67099 h 134989"/>
                <a:gd name="connsiteX10" fmla="*/ 112809 w 135422"/>
                <a:gd name="connsiteY10" fmla="*/ 17350 h 134989"/>
                <a:gd name="connsiteX11" fmla="*/ 112809 w 135422"/>
                <a:gd name="connsiteY11" fmla="*/ 17350 h 13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422" h="134989">
                  <a:moveTo>
                    <a:pt x="67583" y="105541"/>
                  </a:moveTo>
                  <a:cubicBezTo>
                    <a:pt x="46478" y="105541"/>
                    <a:pt x="29895" y="88958"/>
                    <a:pt x="29895" y="67853"/>
                  </a:cubicBezTo>
                  <a:cubicBezTo>
                    <a:pt x="29895" y="46747"/>
                    <a:pt x="46478" y="30164"/>
                    <a:pt x="67583" y="30164"/>
                  </a:cubicBezTo>
                  <a:cubicBezTo>
                    <a:pt x="88689" y="30164"/>
                    <a:pt x="105272" y="46747"/>
                    <a:pt x="105272" y="67853"/>
                  </a:cubicBezTo>
                  <a:cubicBezTo>
                    <a:pt x="105272" y="88958"/>
                    <a:pt x="88689" y="105541"/>
                    <a:pt x="67583" y="105541"/>
                  </a:cubicBezTo>
                  <a:close/>
                  <a:moveTo>
                    <a:pt x="112809" y="17350"/>
                  </a:moveTo>
                  <a:cubicBezTo>
                    <a:pt x="88689" y="-3755"/>
                    <a:pt x="53262" y="-6017"/>
                    <a:pt x="27634" y="12828"/>
                  </a:cubicBezTo>
                  <a:cubicBezTo>
                    <a:pt x="2005" y="31672"/>
                    <a:pt x="-7040" y="66345"/>
                    <a:pt x="5774" y="94988"/>
                  </a:cubicBezTo>
                  <a:cubicBezTo>
                    <a:pt x="18588" y="124385"/>
                    <a:pt x="51000" y="140215"/>
                    <a:pt x="81905" y="133431"/>
                  </a:cubicBezTo>
                  <a:cubicBezTo>
                    <a:pt x="113563" y="126647"/>
                    <a:pt x="135422" y="98757"/>
                    <a:pt x="135422" y="67099"/>
                  </a:cubicBezTo>
                  <a:cubicBezTo>
                    <a:pt x="135422" y="48255"/>
                    <a:pt x="127885" y="30164"/>
                    <a:pt x="112809" y="17350"/>
                  </a:cubicBezTo>
                  <a:lnTo>
                    <a:pt x="112809" y="17350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5" name="Graphic 14" descr="Cement truck">
            <a:extLst>
              <a:ext uri="{FF2B5EF4-FFF2-40B4-BE49-F238E27FC236}">
                <a16:creationId xmlns:a16="http://schemas.microsoft.com/office/drawing/2014/main" id="{4163D254-D0D3-4B11-BD77-31D851D83DF6}"/>
              </a:ext>
            </a:extLst>
          </p:cNvPr>
          <p:cNvGrpSpPr/>
          <p:nvPr/>
        </p:nvGrpSpPr>
        <p:grpSpPr>
          <a:xfrm>
            <a:off x="9987081" y="129702"/>
            <a:ext cx="663316" cy="470305"/>
            <a:chOff x="11339200" y="101631"/>
            <a:chExt cx="663316" cy="470305"/>
          </a:xfrm>
          <a:solidFill>
            <a:srgbClr val="FFFFFF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AAF5609-4779-4422-89F9-F41671D34498}"/>
                </a:ext>
              </a:extLst>
            </p:cNvPr>
            <p:cNvSpPr/>
            <p:nvPr/>
          </p:nvSpPr>
          <p:spPr>
            <a:xfrm>
              <a:off x="11407039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559A1C3-DC06-4177-8243-B760A2B6AE84}"/>
                </a:ext>
              </a:extLst>
            </p:cNvPr>
            <p:cNvSpPr/>
            <p:nvPr/>
          </p:nvSpPr>
          <p:spPr>
            <a:xfrm>
              <a:off x="11844225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C9A4DC0-CE08-4C31-9EB6-5B09DEBDCA5A}"/>
                </a:ext>
              </a:extLst>
            </p:cNvPr>
            <p:cNvSpPr/>
            <p:nvPr/>
          </p:nvSpPr>
          <p:spPr>
            <a:xfrm>
              <a:off x="11791462" y="247816"/>
              <a:ext cx="211055" cy="271356"/>
            </a:xfrm>
            <a:custGeom>
              <a:avLst/>
              <a:gdLst>
                <a:gd name="connsiteX0" fmla="*/ 198995 w 211055"/>
                <a:gd name="connsiteY0" fmla="*/ 141709 h 271356"/>
                <a:gd name="connsiteX1" fmla="*/ 159045 w 211055"/>
                <a:gd name="connsiteY1" fmla="*/ 111558 h 271356"/>
                <a:gd name="connsiteX2" fmla="*/ 148492 w 211055"/>
                <a:gd name="connsiteY2" fmla="*/ 95729 h 271356"/>
                <a:gd name="connsiteX3" fmla="*/ 133417 w 211055"/>
                <a:gd name="connsiteY3" fmla="*/ 43719 h 271356"/>
                <a:gd name="connsiteX4" fmla="*/ 75377 w 211055"/>
                <a:gd name="connsiteY4" fmla="*/ 0 h 271356"/>
                <a:gd name="connsiteX5" fmla="*/ 0 w 211055"/>
                <a:gd name="connsiteY5" fmla="*/ 0 h 271356"/>
                <a:gd name="connsiteX6" fmla="*/ 0 w 211055"/>
                <a:gd name="connsiteY6" fmla="*/ 105528 h 271356"/>
                <a:gd name="connsiteX7" fmla="*/ 0 w 211055"/>
                <a:gd name="connsiteY7" fmla="*/ 150754 h 271356"/>
                <a:gd name="connsiteX8" fmla="*/ 0 w 211055"/>
                <a:gd name="connsiteY8" fmla="*/ 271357 h 271356"/>
                <a:gd name="connsiteX9" fmla="*/ 30151 w 211055"/>
                <a:gd name="connsiteY9" fmla="*/ 271357 h 271356"/>
                <a:gd name="connsiteX10" fmla="*/ 105528 w 211055"/>
                <a:gd name="connsiteY10" fmla="*/ 195980 h 271356"/>
                <a:gd name="connsiteX11" fmla="*/ 180905 w 211055"/>
                <a:gd name="connsiteY11" fmla="*/ 271357 h 271356"/>
                <a:gd name="connsiteX12" fmla="*/ 211055 w 211055"/>
                <a:gd name="connsiteY12" fmla="*/ 241206 h 271356"/>
                <a:gd name="connsiteX13" fmla="*/ 211055 w 211055"/>
                <a:gd name="connsiteY13" fmla="*/ 165829 h 271356"/>
                <a:gd name="connsiteX14" fmla="*/ 198995 w 211055"/>
                <a:gd name="connsiteY14" fmla="*/ 141709 h 271356"/>
                <a:gd name="connsiteX15" fmla="*/ 30151 w 211055"/>
                <a:gd name="connsiteY15" fmla="*/ 105528 h 271356"/>
                <a:gd name="connsiteX16" fmla="*/ 30151 w 211055"/>
                <a:gd name="connsiteY16" fmla="*/ 30151 h 271356"/>
                <a:gd name="connsiteX17" fmla="*/ 75377 w 211055"/>
                <a:gd name="connsiteY17" fmla="*/ 30151 h 271356"/>
                <a:gd name="connsiteX18" fmla="*/ 104020 w 211055"/>
                <a:gd name="connsiteY18" fmla="*/ 52010 h 271356"/>
                <a:gd name="connsiteX19" fmla="*/ 119095 w 211055"/>
                <a:gd name="connsiteY19" fmla="*/ 104020 h 271356"/>
                <a:gd name="connsiteX20" fmla="*/ 119849 w 211055"/>
                <a:gd name="connsiteY20" fmla="*/ 105528 h 271356"/>
                <a:gd name="connsiteX21" fmla="*/ 30151 w 211055"/>
                <a:gd name="connsiteY21" fmla="*/ 105528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198995" y="141709"/>
                  </a:move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2513" y="0"/>
                    <a:pt x="75377" y="0"/>
                  </a:cubicBez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close/>
                  <a:moveTo>
                    <a:pt x="30151" y="105528"/>
                  </a:moveTo>
                  <a:lnTo>
                    <a:pt x="30151" y="30151"/>
                  </a:ln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8B3C753-D040-4CD4-B3D3-E522533CA08E}"/>
                </a:ext>
              </a:extLst>
            </p:cNvPr>
            <p:cNvSpPr/>
            <p:nvPr/>
          </p:nvSpPr>
          <p:spPr>
            <a:xfrm>
              <a:off x="11339200" y="413645"/>
              <a:ext cx="422110" cy="105527"/>
            </a:xfrm>
            <a:custGeom>
              <a:avLst/>
              <a:gdLst>
                <a:gd name="connsiteX0" fmla="*/ 0 w 422110"/>
                <a:gd name="connsiteY0" fmla="*/ 105528 h 105527"/>
                <a:gd name="connsiteX1" fmla="*/ 45226 w 422110"/>
                <a:gd name="connsiteY1" fmla="*/ 105528 h 105527"/>
                <a:gd name="connsiteX2" fmla="*/ 120603 w 422110"/>
                <a:gd name="connsiteY2" fmla="*/ 30151 h 105527"/>
                <a:gd name="connsiteX3" fmla="*/ 195980 w 422110"/>
                <a:gd name="connsiteY3" fmla="*/ 105528 h 105527"/>
                <a:gd name="connsiteX4" fmla="*/ 422111 w 422110"/>
                <a:gd name="connsiteY4" fmla="*/ 105528 h 105527"/>
                <a:gd name="connsiteX5" fmla="*/ 422111 w 422110"/>
                <a:gd name="connsiteY5" fmla="*/ 0 h 105527"/>
                <a:gd name="connsiteX6" fmla="*/ 0 w 422110"/>
                <a:gd name="connsiteY6" fmla="*/ 0 h 105527"/>
                <a:gd name="connsiteX7" fmla="*/ 0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0" y="105528"/>
                  </a:moveTo>
                  <a:lnTo>
                    <a:pt x="45226" y="105528"/>
                  </a:lnTo>
                  <a:cubicBezTo>
                    <a:pt x="45226" y="64070"/>
                    <a:pt x="79146" y="30151"/>
                    <a:pt x="120603" y="30151"/>
                  </a:cubicBezTo>
                  <a:cubicBezTo>
                    <a:pt x="162060" y="30151"/>
                    <a:pt x="195980" y="64070"/>
                    <a:pt x="195980" y="105528"/>
                  </a:cubicBezTo>
                  <a:lnTo>
                    <a:pt x="422111" y="105528"/>
                  </a:lnTo>
                  <a:lnTo>
                    <a:pt x="422111" y="0"/>
                  </a:lnTo>
                  <a:lnTo>
                    <a:pt x="0" y="0"/>
                  </a:lnTo>
                  <a:lnTo>
                    <a:pt x="0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EC2751-2E0F-4D01-A802-30E495165587}"/>
                </a:ext>
              </a:extLst>
            </p:cNvPr>
            <p:cNvSpPr/>
            <p:nvPr/>
          </p:nvSpPr>
          <p:spPr>
            <a:xfrm>
              <a:off x="11354276" y="101631"/>
              <a:ext cx="255527" cy="281862"/>
            </a:xfrm>
            <a:custGeom>
              <a:avLst/>
              <a:gdLst>
                <a:gd name="connsiteX0" fmla="*/ 30151 w 255527"/>
                <a:gd name="connsiteY0" fmla="*/ 281863 h 281862"/>
                <a:gd name="connsiteX1" fmla="*/ 75377 w 255527"/>
                <a:gd name="connsiteY1" fmla="*/ 281863 h 281862"/>
                <a:gd name="connsiteX2" fmla="*/ 75377 w 255527"/>
                <a:gd name="connsiteY2" fmla="*/ 193672 h 281862"/>
                <a:gd name="connsiteX3" fmla="*/ 170352 w 255527"/>
                <a:gd name="connsiteY3" fmla="*/ 251712 h 281862"/>
                <a:gd name="connsiteX4" fmla="*/ 255528 w 255527"/>
                <a:gd name="connsiteY4" fmla="*/ 18044 h 281862"/>
                <a:gd name="connsiteX5" fmla="*/ 48995 w 255527"/>
                <a:gd name="connsiteY5" fmla="*/ 707 h 281862"/>
                <a:gd name="connsiteX6" fmla="*/ 0 w 255527"/>
                <a:gd name="connsiteY6" fmla="*/ 134878 h 281862"/>
                <a:gd name="connsiteX7" fmla="*/ 30151 w 255527"/>
                <a:gd name="connsiteY7" fmla="*/ 159752 h 281862"/>
                <a:gd name="connsiteX8" fmla="*/ 30151 w 255527"/>
                <a:gd name="connsiteY8" fmla="*/ 281863 h 2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527" h="281862">
                  <a:moveTo>
                    <a:pt x="30151" y="281863"/>
                  </a:moveTo>
                  <a:lnTo>
                    <a:pt x="75377" y="281863"/>
                  </a:lnTo>
                  <a:lnTo>
                    <a:pt x="75377" y="193672"/>
                  </a:lnTo>
                  <a:cubicBezTo>
                    <a:pt x="107789" y="216285"/>
                    <a:pt x="141709" y="236637"/>
                    <a:pt x="170352" y="251712"/>
                  </a:cubicBezTo>
                  <a:lnTo>
                    <a:pt x="255528" y="18044"/>
                  </a:lnTo>
                  <a:cubicBezTo>
                    <a:pt x="195980" y="4476"/>
                    <a:pt x="113065" y="-2308"/>
                    <a:pt x="48995" y="707"/>
                  </a:cubicBezTo>
                  <a:lnTo>
                    <a:pt x="0" y="134878"/>
                  </a:lnTo>
                  <a:cubicBezTo>
                    <a:pt x="9045" y="143169"/>
                    <a:pt x="19598" y="151461"/>
                    <a:pt x="30151" y="159752"/>
                  </a:cubicBezTo>
                  <a:lnTo>
                    <a:pt x="30151" y="281863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F8B6BB1-A155-4022-A624-448FC17F4C68}"/>
                </a:ext>
              </a:extLst>
            </p:cNvPr>
            <p:cNvSpPr/>
            <p:nvPr/>
          </p:nvSpPr>
          <p:spPr>
            <a:xfrm>
              <a:off x="11566085" y="130982"/>
              <a:ext cx="185095" cy="252047"/>
            </a:xfrm>
            <a:custGeom>
              <a:avLst/>
              <a:gdLst>
                <a:gd name="connsiteX0" fmla="*/ 2261 w 185095"/>
                <a:gd name="connsiteY0" fmla="*/ 241206 h 252047"/>
                <a:gd name="connsiteX1" fmla="*/ 176382 w 185095"/>
                <a:gd name="connsiteY1" fmla="*/ 167337 h 252047"/>
                <a:gd name="connsiteX2" fmla="*/ 88191 w 185095"/>
                <a:gd name="connsiteY2" fmla="*/ 0 h 252047"/>
                <a:gd name="connsiteX3" fmla="*/ 87437 w 185095"/>
                <a:gd name="connsiteY3" fmla="*/ 0 h 252047"/>
                <a:gd name="connsiteX4" fmla="*/ 0 w 185095"/>
                <a:gd name="connsiteY4" fmla="*/ 241206 h 252047"/>
                <a:gd name="connsiteX5" fmla="*/ 2261 w 185095"/>
                <a:gd name="connsiteY5" fmla="*/ 241206 h 2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95" h="252047">
                  <a:moveTo>
                    <a:pt x="2261" y="241206"/>
                  </a:moveTo>
                  <a:cubicBezTo>
                    <a:pt x="89698" y="272111"/>
                    <a:pt x="152261" y="233668"/>
                    <a:pt x="176382" y="167337"/>
                  </a:cubicBezTo>
                  <a:cubicBezTo>
                    <a:pt x="200503" y="101005"/>
                    <a:pt x="175628" y="30905"/>
                    <a:pt x="88191" y="0"/>
                  </a:cubicBezTo>
                  <a:cubicBezTo>
                    <a:pt x="88191" y="0"/>
                    <a:pt x="88191" y="0"/>
                    <a:pt x="87437" y="0"/>
                  </a:cubicBezTo>
                  <a:lnTo>
                    <a:pt x="0" y="241206"/>
                  </a:lnTo>
                  <a:cubicBezTo>
                    <a:pt x="754" y="240452"/>
                    <a:pt x="1508" y="241206"/>
                    <a:pt x="2261" y="241206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B07C2D32-DC80-4286-9906-083F9D8364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4" t="10389" r="894" b="13680"/>
          <a:stretch/>
        </p:blipFill>
        <p:spPr>
          <a:xfrm>
            <a:off x="3228863" y="3792993"/>
            <a:ext cx="6209711" cy="26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35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4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28136" y="0"/>
            <a:ext cx="12192000" cy="132343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2A1F3D-5C33-47D0-AF86-529BA9752434}"/>
              </a:ext>
            </a:extLst>
          </p:cNvPr>
          <p:cNvSpPr/>
          <p:nvPr/>
        </p:nvSpPr>
        <p:spPr>
          <a:xfrm>
            <a:off x="109046" y="133042"/>
            <a:ext cx="2409072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(1):أن يصمّم التلميذ 4 أفكار ابداعيّة مختلفة لمركبات من نوع محدد.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FA4C1-6928-499A-9A48-B39D5E723857}"/>
              </a:ext>
            </a:extLst>
          </p:cNvPr>
          <p:cNvSpPr/>
          <p:nvPr/>
        </p:nvSpPr>
        <p:spPr>
          <a:xfrm>
            <a:off x="5485454" y="48570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79C3C8-FD72-48AE-8877-1FE44F1A9A27}"/>
              </a:ext>
            </a:extLst>
          </p:cNvPr>
          <p:cNvSpPr/>
          <p:nvPr/>
        </p:nvSpPr>
        <p:spPr>
          <a:xfrm>
            <a:off x="6082694" y="3303054"/>
            <a:ext cx="597107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 أفكّر!! ما هو نوع المركبة الذي أرغب في تصميمها وصنعها :</a:t>
            </a:r>
            <a:endParaRPr lang="ar-BH" sz="2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0902" y="3408714"/>
            <a:ext cx="5189785" cy="4979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>
                <a:solidFill>
                  <a:schemeClr val="tx1"/>
                </a:solidFill>
              </a:rPr>
              <a:t>-----------------------------------------------------------------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E86FF8-7455-4C5D-9E23-AFDA3A16AF2C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B6926D-D9EF-4E1F-A9A8-022584A54A9A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A7F6B98-039A-473E-B928-2A416FE85599}"/>
              </a:ext>
            </a:extLst>
          </p:cNvPr>
          <p:cNvSpPr/>
          <p:nvPr/>
        </p:nvSpPr>
        <p:spPr>
          <a:xfrm>
            <a:off x="7744491" y="2062262"/>
            <a:ext cx="4247283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1-أفكر في أكبر عدد من أنواع المركبات التي أعرفها مسبقا والتي تعرفت عليها  من البحث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00631B-895C-4B39-9071-D76C3311A028}"/>
              </a:ext>
            </a:extLst>
          </p:cNvPr>
          <p:cNvSpPr/>
          <p:nvPr/>
        </p:nvSpPr>
        <p:spPr>
          <a:xfrm>
            <a:off x="4691461" y="540520"/>
            <a:ext cx="366342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ثانياً:- أحدد نوع مركبتي</a:t>
            </a:r>
            <a:endParaRPr lang="ar-BH" sz="3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F96540C-00B4-41FB-8886-02360235A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983836"/>
              </p:ext>
            </p:extLst>
          </p:nvPr>
        </p:nvGraphicFramePr>
        <p:xfrm>
          <a:off x="340902" y="1955712"/>
          <a:ext cx="7266861" cy="12248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66861">
                  <a:extLst>
                    <a:ext uri="{9D8B030D-6E8A-4147-A177-3AD203B41FA5}">
                      <a16:colId xmlns:a16="http://schemas.microsoft.com/office/drawing/2014/main" val="4010064648"/>
                    </a:ext>
                  </a:extLst>
                </a:gridCol>
              </a:tblGrid>
              <a:tr h="36258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dirty="0"/>
                        <a:t>أنواع المركبات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290305"/>
                  </a:ext>
                </a:extLst>
              </a:tr>
              <a:tr h="828578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dirty="0"/>
                        <a:t>شاحنة نقل مواد، باص مواصلات عامّة، .......................... ، ................................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622344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B4B98CCF-F841-44E7-B929-784E644D774C}"/>
              </a:ext>
            </a:extLst>
          </p:cNvPr>
          <p:cNvSpPr/>
          <p:nvPr/>
        </p:nvSpPr>
        <p:spPr>
          <a:xfrm>
            <a:off x="3366021" y="1399589"/>
            <a:ext cx="52122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نشاط تطبيقي 2- أحدد نوع مركبتي</a:t>
            </a:r>
          </a:p>
        </p:txBody>
      </p:sp>
      <p:pic>
        <p:nvPicPr>
          <p:cNvPr id="4" name="Graphic 3" descr="Target">
            <a:extLst>
              <a:ext uri="{FF2B5EF4-FFF2-40B4-BE49-F238E27FC236}">
                <a16:creationId xmlns:a16="http://schemas.microsoft.com/office/drawing/2014/main" id="{CB798801-D911-4812-8D2E-F33C970F5C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16858" y="257005"/>
            <a:ext cx="914400" cy="914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5886570-5AA0-4F49-8C3E-2A6AC67851F6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grpSp>
        <p:nvGrpSpPr>
          <p:cNvPr id="25" name="Graphic 3" descr="Truck">
            <a:extLst>
              <a:ext uri="{FF2B5EF4-FFF2-40B4-BE49-F238E27FC236}">
                <a16:creationId xmlns:a16="http://schemas.microsoft.com/office/drawing/2014/main" id="{D2E8846A-3D82-4B4A-A63C-874609DF76D7}"/>
              </a:ext>
            </a:extLst>
          </p:cNvPr>
          <p:cNvGrpSpPr/>
          <p:nvPr/>
        </p:nvGrpSpPr>
        <p:grpSpPr>
          <a:xfrm>
            <a:off x="10049122" y="-85710"/>
            <a:ext cx="723618" cy="723618"/>
            <a:chOff x="10403618" y="-59379"/>
            <a:chExt cx="723618" cy="72361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9F48FAC-A6AD-4383-926E-22388DB8A7E2}"/>
                </a:ext>
              </a:extLst>
            </p:cNvPr>
            <p:cNvSpPr/>
            <p:nvPr/>
          </p:nvSpPr>
          <p:spPr>
            <a:xfrm>
              <a:off x="10501607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4A21C-82B3-40B3-BD02-5877548509C3}"/>
                </a:ext>
              </a:extLst>
            </p:cNvPr>
            <p:cNvSpPr/>
            <p:nvPr/>
          </p:nvSpPr>
          <p:spPr>
            <a:xfrm>
              <a:off x="10938793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7546B12-7820-4B1F-97F0-2B44F9E06AAC}"/>
                </a:ext>
              </a:extLst>
            </p:cNvPr>
            <p:cNvSpPr/>
            <p:nvPr/>
          </p:nvSpPr>
          <p:spPr>
            <a:xfrm>
              <a:off x="10433768" y="121525"/>
              <a:ext cx="422110" cy="180904"/>
            </a:xfrm>
            <a:custGeom>
              <a:avLst/>
              <a:gdLst>
                <a:gd name="connsiteX0" fmla="*/ 0 w 422110"/>
                <a:gd name="connsiteY0" fmla="*/ 0 h 180904"/>
                <a:gd name="connsiteX1" fmla="*/ 422111 w 422110"/>
                <a:gd name="connsiteY1" fmla="*/ 0 h 180904"/>
                <a:gd name="connsiteX2" fmla="*/ 422111 w 422110"/>
                <a:gd name="connsiteY2" fmla="*/ 180905 h 180904"/>
                <a:gd name="connsiteX3" fmla="*/ 0 w 422110"/>
                <a:gd name="connsiteY3" fmla="*/ 180905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10" h="180904">
                  <a:moveTo>
                    <a:pt x="0" y="0"/>
                  </a:moveTo>
                  <a:lnTo>
                    <a:pt x="422111" y="0"/>
                  </a:lnTo>
                  <a:lnTo>
                    <a:pt x="422111" y="180905"/>
                  </a:lnTo>
                  <a:lnTo>
                    <a:pt x="0" y="180905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0BDFFE0-E616-4B63-891B-F6239C4FEDEE}"/>
                </a:ext>
              </a:extLst>
            </p:cNvPr>
            <p:cNvSpPr/>
            <p:nvPr/>
          </p:nvSpPr>
          <p:spPr>
            <a:xfrm>
              <a:off x="10886030" y="166751"/>
              <a:ext cx="211055" cy="271356"/>
            </a:xfrm>
            <a:custGeom>
              <a:avLst/>
              <a:gdLst>
                <a:gd name="connsiteX0" fmla="*/ 30151 w 211055"/>
                <a:gd name="connsiteY0" fmla="*/ 30151 h 271356"/>
                <a:gd name="connsiteX1" fmla="*/ 75377 w 211055"/>
                <a:gd name="connsiteY1" fmla="*/ 30151 h 271356"/>
                <a:gd name="connsiteX2" fmla="*/ 104020 w 211055"/>
                <a:gd name="connsiteY2" fmla="*/ 52010 h 271356"/>
                <a:gd name="connsiteX3" fmla="*/ 119095 w 211055"/>
                <a:gd name="connsiteY3" fmla="*/ 104020 h 271356"/>
                <a:gd name="connsiteX4" fmla="*/ 119849 w 211055"/>
                <a:gd name="connsiteY4" fmla="*/ 105528 h 271356"/>
                <a:gd name="connsiteX5" fmla="*/ 30151 w 211055"/>
                <a:gd name="connsiteY5" fmla="*/ 105528 h 271356"/>
                <a:gd name="connsiteX6" fmla="*/ 30151 w 211055"/>
                <a:gd name="connsiteY6" fmla="*/ 30151 h 271356"/>
                <a:gd name="connsiteX7" fmla="*/ 75377 w 211055"/>
                <a:gd name="connsiteY7" fmla="*/ 0 h 271356"/>
                <a:gd name="connsiteX8" fmla="*/ 0 w 211055"/>
                <a:gd name="connsiteY8" fmla="*/ 0 h 271356"/>
                <a:gd name="connsiteX9" fmla="*/ 0 w 211055"/>
                <a:gd name="connsiteY9" fmla="*/ 105528 h 271356"/>
                <a:gd name="connsiteX10" fmla="*/ 0 w 211055"/>
                <a:gd name="connsiteY10" fmla="*/ 150754 h 271356"/>
                <a:gd name="connsiteX11" fmla="*/ 0 w 211055"/>
                <a:gd name="connsiteY11" fmla="*/ 271357 h 271356"/>
                <a:gd name="connsiteX12" fmla="*/ 30151 w 211055"/>
                <a:gd name="connsiteY12" fmla="*/ 271357 h 271356"/>
                <a:gd name="connsiteX13" fmla="*/ 105528 w 211055"/>
                <a:gd name="connsiteY13" fmla="*/ 195980 h 271356"/>
                <a:gd name="connsiteX14" fmla="*/ 180905 w 211055"/>
                <a:gd name="connsiteY14" fmla="*/ 271357 h 271356"/>
                <a:gd name="connsiteX15" fmla="*/ 211055 w 211055"/>
                <a:gd name="connsiteY15" fmla="*/ 241206 h 271356"/>
                <a:gd name="connsiteX16" fmla="*/ 211055 w 211055"/>
                <a:gd name="connsiteY16" fmla="*/ 165829 h 271356"/>
                <a:gd name="connsiteX17" fmla="*/ 198995 w 211055"/>
                <a:gd name="connsiteY17" fmla="*/ 141709 h 271356"/>
                <a:gd name="connsiteX18" fmla="*/ 159045 w 211055"/>
                <a:gd name="connsiteY18" fmla="*/ 111558 h 271356"/>
                <a:gd name="connsiteX19" fmla="*/ 148492 w 211055"/>
                <a:gd name="connsiteY19" fmla="*/ 95729 h 271356"/>
                <a:gd name="connsiteX20" fmla="*/ 133417 w 211055"/>
                <a:gd name="connsiteY20" fmla="*/ 43719 h 271356"/>
                <a:gd name="connsiteX21" fmla="*/ 75377 w 211055"/>
                <a:gd name="connsiteY21" fmla="*/ 0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30151" y="30151"/>
                  </a:move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lnTo>
                    <a:pt x="30151" y="30151"/>
                  </a:lnTo>
                  <a:close/>
                  <a:moveTo>
                    <a:pt x="75377" y="0"/>
                  </a:move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1759" y="0"/>
                    <a:pt x="75377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97FDCDE-54F4-4B49-868E-B706D2426FCD}"/>
                </a:ext>
              </a:extLst>
            </p:cNvPr>
            <p:cNvSpPr/>
            <p:nvPr/>
          </p:nvSpPr>
          <p:spPr>
            <a:xfrm>
              <a:off x="10433768" y="332580"/>
              <a:ext cx="422110" cy="105527"/>
            </a:xfrm>
            <a:custGeom>
              <a:avLst/>
              <a:gdLst>
                <a:gd name="connsiteX0" fmla="*/ 422111 w 422110"/>
                <a:gd name="connsiteY0" fmla="*/ 105528 h 105527"/>
                <a:gd name="connsiteX1" fmla="*/ 195980 w 422110"/>
                <a:gd name="connsiteY1" fmla="*/ 105528 h 105527"/>
                <a:gd name="connsiteX2" fmla="*/ 120603 w 422110"/>
                <a:gd name="connsiteY2" fmla="*/ 30151 h 105527"/>
                <a:gd name="connsiteX3" fmla="*/ 45226 w 422110"/>
                <a:gd name="connsiteY3" fmla="*/ 105528 h 105527"/>
                <a:gd name="connsiteX4" fmla="*/ 0 w 422110"/>
                <a:gd name="connsiteY4" fmla="*/ 105528 h 105527"/>
                <a:gd name="connsiteX5" fmla="*/ 0 w 422110"/>
                <a:gd name="connsiteY5" fmla="*/ 0 h 105527"/>
                <a:gd name="connsiteX6" fmla="*/ 422111 w 422110"/>
                <a:gd name="connsiteY6" fmla="*/ 0 h 105527"/>
                <a:gd name="connsiteX7" fmla="*/ 422111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422111" y="105528"/>
                  </a:moveTo>
                  <a:lnTo>
                    <a:pt x="195980" y="105528"/>
                  </a:lnTo>
                  <a:cubicBezTo>
                    <a:pt x="195980" y="64070"/>
                    <a:pt x="162060" y="30151"/>
                    <a:pt x="120603" y="30151"/>
                  </a:cubicBezTo>
                  <a:cubicBezTo>
                    <a:pt x="79146" y="30151"/>
                    <a:pt x="45226" y="64070"/>
                    <a:pt x="45226" y="105528"/>
                  </a:cubicBezTo>
                  <a:lnTo>
                    <a:pt x="0" y="105528"/>
                  </a:lnTo>
                  <a:lnTo>
                    <a:pt x="0" y="0"/>
                  </a:lnTo>
                  <a:lnTo>
                    <a:pt x="422111" y="0"/>
                  </a:lnTo>
                  <a:lnTo>
                    <a:pt x="42211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aphic 6" descr="Car">
            <a:extLst>
              <a:ext uri="{FF2B5EF4-FFF2-40B4-BE49-F238E27FC236}">
                <a16:creationId xmlns:a16="http://schemas.microsoft.com/office/drawing/2014/main" id="{C8EB770A-271A-4B07-8E5D-A1D79ACBF53A}"/>
              </a:ext>
            </a:extLst>
          </p:cNvPr>
          <p:cNvGrpSpPr/>
          <p:nvPr/>
        </p:nvGrpSpPr>
        <p:grpSpPr>
          <a:xfrm>
            <a:off x="8768558" y="306030"/>
            <a:ext cx="723618" cy="723618"/>
            <a:chOff x="10797413" y="359863"/>
            <a:chExt cx="723618" cy="72361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E2A7964-90FA-4EA7-91C3-6CC5D4B8DB67}"/>
                </a:ext>
              </a:extLst>
            </p:cNvPr>
            <p:cNvSpPr/>
            <p:nvPr/>
          </p:nvSpPr>
          <p:spPr>
            <a:xfrm>
              <a:off x="10918016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946773-B8A5-4118-8697-920658D13926}"/>
                </a:ext>
              </a:extLst>
            </p:cNvPr>
            <p:cNvSpPr/>
            <p:nvPr/>
          </p:nvSpPr>
          <p:spPr>
            <a:xfrm>
              <a:off x="11279825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02995F2-4FE0-4AF2-BB27-710825C8A178}"/>
                </a:ext>
              </a:extLst>
            </p:cNvPr>
            <p:cNvSpPr/>
            <p:nvPr/>
          </p:nvSpPr>
          <p:spPr>
            <a:xfrm>
              <a:off x="10827563" y="555842"/>
              <a:ext cx="663316" cy="271356"/>
            </a:xfrm>
            <a:custGeom>
              <a:avLst/>
              <a:gdLst>
                <a:gd name="connsiteX0" fmla="*/ 263819 w 663316"/>
                <a:gd name="connsiteY0" fmla="*/ 120603 h 271356"/>
                <a:gd name="connsiteX1" fmla="*/ 263819 w 663316"/>
                <a:gd name="connsiteY1" fmla="*/ 30151 h 271356"/>
                <a:gd name="connsiteX2" fmla="*/ 367085 w 663316"/>
                <a:gd name="connsiteY2" fmla="*/ 30151 h 271356"/>
                <a:gd name="connsiteX3" fmla="*/ 388191 w 663316"/>
                <a:gd name="connsiteY3" fmla="*/ 39196 h 271356"/>
                <a:gd name="connsiteX4" fmla="*/ 469598 w 663316"/>
                <a:gd name="connsiteY4" fmla="*/ 120603 h 271356"/>
                <a:gd name="connsiteX5" fmla="*/ 263819 w 663316"/>
                <a:gd name="connsiteY5" fmla="*/ 120603 h 271356"/>
                <a:gd name="connsiteX6" fmla="*/ 233668 w 663316"/>
                <a:gd name="connsiteY6" fmla="*/ 120603 h 271356"/>
                <a:gd name="connsiteX7" fmla="*/ 42965 w 663316"/>
                <a:gd name="connsiteY7" fmla="*/ 120603 h 271356"/>
                <a:gd name="connsiteX8" fmla="*/ 124372 w 663316"/>
                <a:gd name="connsiteY8" fmla="*/ 39196 h 271356"/>
                <a:gd name="connsiteX9" fmla="*/ 145477 w 663316"/>
                <a:gd name="connsiteY9" fmla="*/ 30151 h 271356"/>
                <a:gd name="connsiteX10" fmla="*/ 233668 w 663316"/>
                <a:gd name="connsiteY10" fmla="*/ 30151 h 271356"/>
                <a:gd name="connsiteX11" fmla="*/ 233668 w 663316"/>
                <a:gd name="connsiteY11" fmla="*/ 120603 h 271356"/>
                <a:gd name="connsiteX12" fmla="*/ 587940 w 663316"/>
                <a:gd name="connsiteY12" fmla="*/ 120603 h 271356"/>
                <a:gd name="connsiteX13" fmla="*/ 525377 w 663316"/>
                <a:gd name="connsiteY13" fmla="*/ 120603 h 271356"/>
                <a:gd name="connsiteX14" fmla="*/ 504271 w 663316"/>
                <a:gd name="connsiteY14" fmla="*/ 111558 h 271356"/>
                <a:gd name="connsiteX15" fmla="*/ 409296 w 663316"/>
                <a:gd name="connsiteY15" fmla="*/ 17337 h 271356"/>
                <a:gd name="connsiteX16" fmla="*/ 366332 w 663316"/>
                <a:gd name="connsiteY16" fmla="*/ 0 h 271356"/>
                <a:gd name="connsiteX17" fmla="*/ 145477 w 663316"/>
                <a:gd name="connsiteY17" fmla="*/ 0 h 271356"/>
                <a:gd name="connsiteX18" fmla="*/ 102513 w 663316"/>
                <a:gd name="connsiteY18" fmla="*/ 17337 h 271356"/>
                <a:gd name="connsiteX19" fmla="*/ 9045 w 663316"/>
                <a:gd name="connsiteY19" fmla="*/ 111558 h 271356"/>
                <a:gd name="connsiteX20" fmla="*/ 0 w 663316"/>
                <a:gd name="connsiteY20" fmla="*/ 133417 h 271356"/>
                <a:gd name="connsiteX21" fmla="*/ 0 w 663316"/>
                <a:gd name="connsiteY21" fmla="*/ 211055 h 271356"/>
                <a:gd name="connsiteX22" fmla="*/ 60302 w 663316"/>
                <a:gd name="connsiteY22" fmla="*/ 271357 h 271356"/>
                <a:gd name="connsiteX23" fmla="*/ 67839 w 663316"/>
                <a:gd name="connsiteY23" fmla="*/ 271357 h 271356"/>
                <a:gd name="connsiteX24" fmla="*/ 150754 w 663316"/>
                <a:gd name="connsiteY24" fmla="*/ 188442 h 271356"/>
                <a:gd name="connsiteX25" fmla="*/ 233668 w 663316"/>
                <a:gd name="connsiteY25" fmla="*/ 271357 h 271356"/>
                <a:gd name="connsiteX26" fmla="*/ 429648 w 663316"/>
                <a:gd name="connsiteY26" fmla="*/ 271357 h 271356"/>
                <a:gd name="connsiteX27" fmla="*/ 512563 w 663316"/>
                <a:gd name="connsiteY27" fmla="*/ 188442 h 271356"/>
                <a:gd name="connsiteX28" fmla="*/ 595477 w 663316"/>
                <a:gd name="connsiteY28" fmla="*/ 271357 h 271356"/>
                <a:gd name="connsiteX29" fmla="*/ 633166 w 663316"/>
                <a:gd name="connsiteY29" fmla="*/ 271357 h 271356"/>
                <a:gd name="connsiteX30" fmla="*/ 663317 w 663316"/>
                <a:gd name="connsiteY30" fmla="*/ 241206 h 271356"/>
                <a:gd name="connsiteX31" fmla="*/ 663317 w 663316"/>
                <a:gd name="connsiteY31" fmla="*/ 195980 h 271356"/>
                <a:gd name="connsiteX32" fmla="*/ 587940 w 663316"/>
                <a:gd name="connsiteY32" fmla="*/ 120603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3316" h="271356">
                  <a:moveTo>
                    <a:pt x="263819" y="120603"/>
                  </a:moveTo>
                  <a:lnTo>
                    <a:pt x="263819" y="30151"/>
                  </a:lnTo>
                  <a:lnTo>
                    <a:pt x="367085" y="30151"/>
                  </a:lnTo>
                  <a:cubicBezTo>
                    <a:pt x="375377" y="30151"/>
                    <a:pt x="382915" y="33166"/>
                    <a:pt x="388191" y="39196"/>
                  </a:cubicBezTo>
                  <a:lnTo>
                    <a:pt x="469598" y="120603"/>
                  </a:lnTo>
                  <a:lnTo>
                    <a:pt x="263819" y="120603"/>
                  </a:lnTo>
                  <a:close/>
                  <a:moveTo>
                    <a:pt x="233668" y="120603"/>
                  </a:moveTo>
                  <a:lnTo>
                    <a:pt x="42965" y="120603"/>
                  </a:lnTo>
                  <a:lnTo>
                    <a:pt x="124372" y="39196"/>
                  </a:lnTo>
                  <a:cubicBezTo>
                    <a:pt x="130402" y="33166"/>
                    <a:pt x="137940" y="30151"/>
                    <a:pt x="145477" y="30151"/>
                  </a:cubicBezTo>
                  <a:lnTo>
                    <a:pt x="233668" y="30151"/>
                  </a:lnTo>
                  <a:lnTo>
                    <a:pt x="233668" y="120603"/>
                  </a:lnTo>
                  <a:close/>
                  <a:moveTo>
                    <a:pt x="587940" y="120603"/>
                  </a:moveTo>
                  <a:lnTo>
                    <a:pt x="525377" y="120603"/>
                  </a:lnTo>
                  <a:cubicBezTo>
                    <a:pt x="517085" y="120603"/>
                    <a:pt x="509548" y="117588"/>
                    <a:pt x="504271" y="111558"/>
                  </a:cubicBezTo>
                  <a:lnTo>
                    <a:pt x="409296" y="17337"/>
                  </a:lnTo>
                  <a:cubicBezTo>
                    <a:pt x="397990" y="6030"/>
                    <a:pt x="382915" y="0"/>
                    <a:pt x="366332" y="0"/>
                  </a:cubicBezTo>
                  <a:lnTo>
                    <a:pt x="145477" y="0"/>
                  </a:lnTo>
                  <a:cubicBezTo>
                    <a:pt x="129648" y="0"/>
                    <a:pt x="113819" y="6030"/>
                    <a:pt x="102513" y="17337"/>
                  </a:cubicBezTo>
                  <a:lnTo>
                    <a:pt x="9045" y="111558"/>
                  </a:lnTo>
                  <a:cubicBezTo>
                    <a:pt x="3015" y="117588"/>
                    <a:pt x="0" y="125126"/>
                    <a:pt x="0" y="133417"/>
                  </a:cubicBezTo>
                  <a:lnTo>
                    <a:pt x="0" y="211055"/>
                  </a:lnTo>
                  <a:cubicBezTo>
                    <a:pt x="0" y="244221"/>
                    <a:pt x="27136" y="271357"/>
                    <a:pt x="60302" y="271357"/>
                  </a:cubicBezTo>
                  <a:lnTo>
                    <a:pt x="67839" y="271357"/>
                  </a:lnTo>
                  <a:cubicBezTo>
                    <a:pt x="67839" y="225377"/>
                    <a:pt x="104774" y="188442"/>
                    <a:pt x="150754" y="188442"/>
                  </a:cubicBezTo>
                  <a:cubicBezTo>
                    <a:pt x="196734" y="188442"/>
                    <a:pt x="233668" y="225377"/>
                    <a:pt x="233668" y="271357"/>
                  </a:cubicBezTo>
                  <a:lnTo>
                    <a:pt x="429648" y="271357"/>
                  </a:lnTo>
                  <a:cubicBezTo>
                    <a:pt x="429648" y="225377"/>
                    <a:pt x="466583" y="188442"/>
                    <a:pt x="512563" y="188442"/>
                  </a:cubicBezTo>
                  <a:cubicBezTo>
                    <a:pt x="558543" y="188442"/>
                    <a:pt x="595477" y="225377"/>
                    <a:pt x="595477" y="271357"/>
                  </a:cubicBezTo>
                  <a:lnTo>
                    <a:pt x="633166" y="271357"/>
                  </a:lnTo>
                  <a:cubicBezTo>
                    <a:pt x="649749" y="271357"/>
                    <a:pt x="663317" y="257789"/>
                    <a:pt x="663317" y="241206"/>
                  </a:cubicBezTo>
                  <a:lnTo>
                    <a:pt x="663317" y="195980"/>
                  </a:lnTo>
                  <a:cubicBezTo>
                    <a:pt x="663317" y="154523"/>
                    <a:pt x="629397" y="120603"/>
                    <a:pt x="587940" y="120603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Graphic 8" descr="Scooter">
            <a:extLst>
              <a:ext uri="{FF2B5EF4-FFF2-40B4-BE49-F238E27FC236}">
                <a16:creationId xmlns:a16="http://schemas.microsoft.com/office/drawing/2014/main" id="{1483A3A3-DD35-4338-B040-13947ACF4B97}"/>
              </a:ext>
            </a:extLst>
          </p:cNvPr>
          <p:cNvGrpSpPr/>
          <p:nvPr/>
        </p:nvGrpSpPr>
        <p:grpSpPr>
          <a:xfrm>
            <a:off x="10100171" y="552196"/>
            <a:ext cx="723618" cy="723618"/>
            <a:chOff x="10113960" y="323593"/>
            <a:chExt cx="723618" cy="72361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50068E7-3687-4413-AE77-5A4E412BF472}"/>
                </a:ext>
              </a:extLst>
            </p:cNvPr>
            <p:cNvSpPr/>
            <p:nvPr/>
          </p:nvSpPr>
          <p:spPr>
            <a:xfrm>
              <a:off x="10239387" y="790929"/>
              <a:ext cx="126030" cy="52849"/>
            </a:xfrm>
            <a:custGeom>
              <a:avLst/>
              <a:gdLst>
                <a:gd name="connsiteX0" fmla="*/ 0 w 126030"/>
                <a:gd name="connsiteY0" fmla="*/ 0 h 52849"/>
                <a:gd name="connsiteX1" fmla="*/ 74171 w 126030"/>
                <a:gd name="connsiteY1" fmla="*/ 51859 h 52849"/>
                <a:gd name="connsiteX2" fmla="*/ 126030 w 126030"/>
                <a:gd name="connsiteY2" fmla="*/ 0 h 5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030" h="52849">
                  <a:moveTo>
                    <a:pt x="0" y="0"/>
                  </a:moveTo>
                  <a:cubicBezTo>
                    <a:pt x="6161" y="34802"/>
                    <a:pt x="39369" y="58021"/>
                    <a:pt x="74171" y="51859"/>
                  </a:cubicBezTo>
                  <a:cubicBezTo>
                    <a:pt x="100630" y="47175"/>
                    <a:pt x="121345" y="26460"/>
                    <a:pt x="126030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EA5CDA2-D853-4762-9B39-5650CE49C69B}"/>
                </a:ext>
              </a:extLst>
            </p:cNvPr>
            <p:cNvSpPr/>
            <p:nvPr/>
          </p:nvSpPr>
          <p:spPr>
            <a:xfrm>
              <a:off x="10209952" y="572336"/>
              <a:ext cx="248347" cy="52763"/>
            </a:xfrm>
            <a:custGeom>
              <a:avLst/>
              <a:gdLst>
                <a:gd name="connsiteX0" fmla="*/ 245238 w 248347"/>
                <a:gd name="connsiteY0" fmla="*/ 52764 h 52763"/>
                <a:gd name="connsiteX1" fmla="*/ 32148 w 248347"/>
                <a:gd name="connsiteY1" fmla="*/ 52764 h 52763"/>
                <a:gd name="connsiteX2" fmla="*/ 791 w 248347"/>
                <a:gd name="connsiteY2" fmla="*/ 26382 h 52763"/>
                <a:gd name="connsiteX3" fmla="*/ 7047 w 248347"/>
                <a:gd name="connsiteY3" fmla="*/ 0 h 52763"/>
                <a:gd name="connsiteX4" fmla="*/ 213881 w 248347"/>
                <a:gd name="connsiteY4" fmla="*/ 0 h 52763"/>
                <a:gd name="connsiteX5" fmla="*/ 245238 w 248347"/>
                <a:gd name="connsiteY5" fmla="*/ 5276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347" h="52763">
                  <a:moveTo>
                    <a:pt x="245238" y="52764"/>
                  </a:moveTo>
                  <a:lnTo>
                    <a:pt x="32148" y="52764"/>
                  </a:lnTo>
                  <a:cubicBezTo>
                    <a:pt x="21896" y="52764"/>
                    <a:pt x="791" y="46206"/>
                    <a:pt x="791" y="26382"/>
                  </a:cubicBezTo>
                  <a:cubicBezTo>
                    <a:pt x="791" y="26382"/>
                    <a:pt x="-3279" y="0"/>
                    <a:pt x="7047" y="0"/>
                  </a:cubicBezTo>
                  <a:lnTo>
                    <a:pt x="213881" y="0"/>
                  </a:lnTo>
                  <a:cubicBezTo>
                    <a:pt x="238907" y="0"/>
                    <a:pt x="255565" y="52764"/>
                    <a:pt x="24523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EFCFD71-C0C1-4EE9-84CD-ED915EFABF10}"/>
                </a:ext>
              </a:extLst>
            </p:cNvPr>
            <p:cNvSpPr/>
            <p:nvPr/>
          </p:nvSpPr>
          <p:spPr>
            <a:xfrm>
              <a:off x="10160015" y="519567"/>
              <a:ext cx="630678" cy="294056"/>
            </a:xfrm>
            <a:custGeom>
              <a:avLst/>
              <a:gdLst>
                <a:gd name="connsiteX0" fmla="*/ 527714 w 630678"/>
                <a:gd name="connsiteY0" fmla="*/ 123774 h 294056"/>
                <a:gd name="connsiteX1" fmla="*/ 500502 w 630678"/>
                <a:gd name="connsiteY1" fmla="*/ 58875 h 294056"/>
                <a:gd name="connsiteX2" fmla="*/ 510377 w 630678"/>
                <a:gd name="connsiteY2" fmla="*/ 60307 h 294056"/>
                <a:gd name="connsiteX3" fmla="*/ 545653 w 630678"/>
                <a:gd name="connsiteY3" fmla="*/ 60307 h 294056"/>
                <a:gd name="connsiteX4" fmla="*/ 545653 w 630678"/>
                <a:gd name="connsiteY4" fmla="*/ 5 h 294056"/>
                <a:gd name="connsiteX5" fmla="*/ 510377 w 630678"/>
                <a:gd name="connsiteY5" fmla="*/ 5 h 294056"/>
                <a:gd name="connsiteX6" fmla="*/ 480603 w 630678"/>
                <a:gd name="connsiteY6" fmla="*/ 15081 h 294056"/>
                <a:gd name="connsiteX7" fmla="*/ 417513 w 630678"/>
                <a:gd name="connsiteY7" fmla="*/ 15081 h 294056"/>
                <a:gd name="connsiteX8" fmla="*/ 417513 w 630678"/>
                <a:gd name="connsiteY8" fmla="*/ 45231 h 294056"/>
                <a:gd name="connsiteX9" fmla="*/ 462739 w 630678"/>
                <a:gd name="connsiteY9" fmla="*/ 45231 h 294056"/>
                <a:gd name="connsiteX10" fmla="*/ 474045 w 630678"/>
                <a:gd name="connsiteY10" fmla="*/ 131839 h 294056"/>
                <a:gd name="connsiteX11" fmla="*/ 473141 w 630678"/>
                <a:gd name="connsiteY11" fmla="*/ 144804 h 294056"/>
                <a:gd name="connsiteX12" fmla="*/ 473141 w 630678"/>
                <a:gd name="connsiteY12" fmla="*/ 145407 h 294056"/>
                <a:gd name="connsiteX13" fmla="*/ 473141 w 630678"/>
                <a:gd name="connsiteY13" fmla="*/ 146990 h 294056"/>
                <a:gd name="connsiteX14" fmla="*/ 368569 w 630678"/>
                <a:gd name="connsiteY14" fmla="*/ 229056 h 294056"/>
                <a:gd name="connsiteX15" fmla="*/ 285905 w 630678"/>
                <a:gd name="connsiteY15" fmla="*/ 131915 h 294056"/>
                <a:gd name="connsiteX16" fmla="*/ 285905 w 630678"/>
                <a:gd name="connsiteY16" fmla="*/ 128221 h 294056"/>
                <a:gd name="connsiteX17" fmla="*/ 78241 w 630678"/>
                <a:gd name="connsiteY17" fmla="*/ 128221 h 294056"/>
                <a:gd name="connsiteX18" fmla="*/ 39121 w 630678"/>
                <a:gd name="connsiteY18" fmla="*/ 214603 h 294056"/>
                <a:gd name="connsiteX19" fmla="*/ 40025 w 630678"/>
                <a:gd name="connsiteY19" fmla="*/ 218598 h 294056"/>
                <a:gd name="connsiteX20" fmla="*/ 12739 w 630678"/>
                <a:gd name="connsiteY20" fmla="*/ 218598 h 294056"/>
                <a:gd name="connsiteX21" fmla="*/ 0 w 630678"/>
                <a:gd name="connsiteY21" fmla="*/ 248749 h 294056"/>
                <a:gd name="connsiteX22" fmla="*/ 257261 w 630678"/>
                <a:gd name="connsiteY22" fmla="*/ 248749 h 294056"/>
                <a:gd name="connsiteX23" fmla="*/ 259296 w 630678"/>
                <a:gd name="connsiteY23" fmla="*/ 251915 h 294056"/>
                <a:gd name="connsiteX24" fmla="*/ 276332 w 630678"/>
                <a:gd name="connsiteY24" fmla="*/ 273247 h 294056"/>
                <a:gd name="connsiteX25" fmla="*/ 319523 w 630678"/>
                <a:gd name="connsiteY25" fmla="*/ 293975 h 294056"/>
                <a:gd name="connsiteX26" fmla="*/ 477211 w 630678"/>
                <a:gd name="connsiteY26" fmla="*/ 293975 h 294056"/>
                <a:gd name="connsiteX27" fmla="*/ 524750 w 630678"/>
                <a:gd name="connsiteY27" fmla="*/ 181095 h 294056"/>
                <a:gd name="connsiteX28" fmla="*/ 627965 w 630678"/>
                <a:gd name="connsiteY28" fmla="*/ 211061 h 294056"/>
                <a:gd name="connsiteX29" fmla="*/ 630678 w 630678"/>
                <a:gd name="connsiteY29" fmla="*/ 211061 h 294056"/>
                <a:gd name="connsiteX30" fmla="*/ 527714 w 630678"/>
                <a:gd name="connsiteY30" fmla="*/ 123774 h 29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0678" h="294056">
                  <a:moveTo>
                    <a:pt x="527714" y="123774"/>
                  </a:moveTo>
                  <a:lnTo>
                    <a:pt x="500502" y="58875"/>
                  </a:lnTo>
                  <a:cubicBezTo>
                    <a:pt x="503718" y="59778"/>
                    <a:pt x="507038" y="60259"/>
                    <a:pt x="510377" y="60307"/>
                  </a:cubicBezTo>
                  <a:lnTo>
                    <a:pt x="545653" y="60307"/>
                  </a:lnTo>
                  <a:lnTo>
                    <a:pt x="545653" y="5"/>
                  </a:lnTo>
                  <a:lnTo>
                    <a:pt x="510377" y="5"/>
                  </a:lnTo>
                  <a:cubicBezTo>
                    <a:pt x="498571" y="-198"/>
                    <a:pt x="487427" y="5445"/>
                    <a:pt x="480603" y="15081"/>
                  </a:cubicBezTo>
                  <a:lnTo>
                    <a:pt x="417513" y="15081"/>
                  </a:lnTo>
                  <a:lnTo>
                    <a:pt x="417513" y="45231"/>
                  </a:lnTo>
                  <a:lnTo>
                    <a:pt x="462739" y="45231"/>
                  </a:lnTo>
                  <a:cubicBezTo>
                    <a:pt x="472764" y="70709"/>
                    <a:pt x="474045" y="107945"/>
                    <a:pt x="474045" y="131839"/>
                  </a:cubicBezTo>
                  <a:cubicBezTo>
                    <a:pt x="474012" y="136176"/>
                    <a:pt x="473710" y="140506"/>
                    <a:pt x="473141" y="144804"/>
                  </a:cubicBezTo>
                  <a:lnTo>
                    <a:pt x="473141" y="145407"/>
                  </a:lnTo>
                  <a:cubicBezTo>
                    <a:pt x="473298" y="145923"/>
                    <a:pt x="473298" y="146475"/>
                    <a:pt x="473141" y="146990"/>
                  </a:cubicBezTo>
                  <a:cubicBezTo>
                    <a:pt x="466926" y="198529"/>
                    <a:pt x="420108" y="235271"/>
                    <a:pt x="368569" y="229056"/>
                  </a:cubicBezTo>
                  <a:cubicBezTo>
                    <a:pt x="319898" y="223187"/>
                    <a:pt x="283911" y="180898"/>
                    <a:pt x="285905" y="131915"/>
                  </a:cubicBezTo>
                  <a:cubicBezTo>
                    <a:pt x="285905" y="130633"/>
                    <a:pt x="285905" y="129427"/>
                    <a:pt x="285905" y="128221"/>
                  </a:cubicBezTo>
                  <a:lnTo>
                    <a:pt x="78241" y="128221"/>
                  </a:lnTo>
                  <a:cubicBezTo>
                    <a:pt x="51687" y="148750"/>
                    <a:pt x="37034" y="181104"/>
                    <a:pt x="39121" y="214603"/>
                  </a:cubicBezTo>
                  <a:cubicBezTo>
                    <a:pt x="39189" y="215977"/>
                    <a:pt x="39495" y="217329"/>
                    <a:pt x="40025" y="218598"/>
                  </a:cubicBezTo>
                  <a:lnTo>
                    <a:pt x="12739" y="218598"/>
                  </a:lnTo>
                  <a:lnTo>
                    <a:pt x="0" y="248749"/>
                  </a:lnTo>
                  <a:lnTo>
                    <a:pt x="257261" y="248749"/>
                  </a:lnTo>
                  <a:cubicBezTo>
                    <a:pt x="257940" y="249804"/>
                    <a:pt x="258543" y="250935"/>
                    <a:pt x="259296" y="251915"/>
                  </a:cubicBezTo>
                  <a:lnTo>
                    <a:pt x="276332" y="273247"/>
                  </a:lnTo>
                  <a:cubicBezTo>
                    <a:pt x="286206" y="287123"/>
                    <a:pt x="302519" y="294952"/>
                    <a:pt x="319523" y="293975"/>
                  </a:cubicBezTo>
                  <a:lnTo>
                    <a:pt x="477211" y="293975"/>
                  </a:lnTo>
                  <a:cubicBezTo>
                    <a:pt x="459168" y="249676"/>
                    <a:pt x="480452" y="199138"/>
                    <a:pt x="524750" y="181095"/>
                  </a:cubicBezTo>
                  <a:cubicBezTo>
                    <a:pt x="561941" y="165947"/>
                    <a:pt x="604668" y="178352"/>
                    <a:pt x="627965" y="211061"/>
                  </a:cubicBezTo>
                  <a:lnTo>
                    <a:pt x="630678" y="211061"/>
                  </a:lnTo>
                  <a:cubicBezTo>
                    <a:pt x="617261" y="151136"/>
                    <a:pt x="566533" y="130633"/>
                    <a:pt x="527714" y="12377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0D59086-E1A4-432D-8F92-1F39B987A6DB}"/>
                </a:ext>
              </a:extLst>
            </p:cNvPr>
            <p:cNvSpPr/>
            <p:nvPr/>
          </p:nvSpPr>
          <p:spPr>
            <a:xfrm>
              <a:off x="10652904" y="715628"/>
              <a:ext cx="128140" cy="128140"/>
            </a:xfrm>
            <a:custGeom>
              <a:avLst/>
              <a:gdLst>
                <a:gd name="connsiteX0" fmla="*/ 128141 w 128140"/>
                <a:gd name="connsiteY0" fmla="*/ 64070 h 128140"/>
                <a:gd name="connsiteX1" fmla="*/ 64070 w 128140"/>
                <a:gd name="connsiteY1" fmla="*/ 128141 h 128140"/>
                <a:gd name="connsiteX2" fmla="*/ 0 w 128140"/>
                <a:gd name="connsiteY2" fmla="*/ 64070 h 128140"/>
                <a:gd name="connsiteX3" fmla="*/ 64070 w 128140"/>
                <a:gd name="connsiteY3" fmla="*/ 0 h 128140"/>
                <a:gd name="connsiteX4" fmla="*/ 128141 w 128140"/>
                <a:gd name="connsiteY4" fmla="*/ 64070 h 1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0" h="128140">
                  <a:moveTo>
                    <a:pt x="128141" y="64070"/>
                  </a:moveTo>
                  <a:cubicBezTo>
                    <a:pt x="128141" y="99455"/>
                    <a:pt x="99455" y="128141"/>
                    <a:pt x="64070" y="128141"/>
                  </a:cubicBezTo>
                  <a:cubicBezTo>
                    <a:pt x="28685" y="128141"/>
                    <a:pt x="0" y="99455"/>
                    <a:pt x="0" y="64070"/>
                  </a:cubicBezTo>
                  <a:cubicBezTo>
                    <a:pt x="0" y="28685"/>
                    <a:pt x="28685" y="0"/>
                    <a:pt x="64070" y="0"/>
                  </a:cubicBezTo>
                  <a:cubicBezTo>
                    <a:pt x="99455" y="0"/>
                    <a:pt x="128141" y="28685"/>
                    <a:pt x="128141" y="6407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10" descr="Bus">
            <a:extLst>
              <a:ext uri="{FF2B5EF4-FFF2-40B4-BE49-F238E27FC236}">
                <a16:creationId xmlns:a16="http://schemas.microsoft.com/office/drawing/2014/main" id="{D099065D-8047-4296-BB17-8AAB1D6DD0D6}"/>
              </a:ext>
            </a:extLst>
          </p:cNvPr>
          <p:cNvGrpSpPr/>
          <p:nvPr/>
        </p:nvGrpSpPr>
        <p:grpSpPr>
          <a:xfrm>
            <a:off x="8757495" y="706674"/>
            <a:ext cx="723618" cy="723618"/>
            <a:chOff x="10675671" y="756115"/>
            <a:chExt cx="723618" cy="723618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EFD320-5BF4-4441-9B96-7348DEB80A30}"/>
                </a:ext>
              </a:extLst>
            </p:cNvPr>
            <p:cNvSpPr/>
            <p:nvPr/>
          </p:nvSpPr>
          <p:spPr>
            <a:xfrm>
              <a:off x="10705821" y="936265"/>
              <a:ext cx="663316" cy="332412"/>
            </a:xfrm>
            <a:custGeom>
              <a:avLst/>
              <a:gdLst>
                <a:gd name="connsiteX0" fmla="*/ 30151 w 663316"/>
                <a:gd name="connsiteY0" fmla="*/ 45980 h 332412"/>
                <a:gd name="connsiteX1" fmla="*/ 45226 w 663316"/>
                <a:gd name="connsiteY1" fmla="*/ 30905 h 332412"/>
                <a:gd name="connsiteX2" fmla="*/ 150754 w 663316"/>
                <a:gd name="connsiteY2" fmla="*/ 30905 h 332412"/>
                <a:gd name="connsiteX3" fmla="*/ 150754 w 663316"/>
                <a:gd name="connsiteY3" fmla="*/ 151508 h 332412"/>
                <a:gd name="connsiteX4" fmla="*/ 30151 w 663316"/>
                <a:gd name="connsiteY4" fmla="*/ 151508 h 332412"/>
                <a:gd name="connsiteX5" fmla="*/ 30151 w 663316"/>
                <a:gd name="connsiteY5" fmla="*/ 45980 h 332412"/>
                <a:gd name="connsiteX6" fmla="*/ 180905 w 663316"/>
                <a:gd name="connsiteY6" fmla="*/ 30905 h 332412"/>
                <a:gd name="connsiteX7" fmla="*/ 301508 w 663316"/>
                <a:gd name="connsiteY7" fmla="*/ 30905 h 332412"/>
                <a:gd name="connsiteX8" fmla="*/ 301508 w 663316"/>
                <a:gd name="connsiteY8" fmla="*/ 151508 h 332412"/>
                <a:gd name="connsiteX9" fmla="*/ 180905 w 663316"/>
                <a:gd name="connsiteY9" fmla="*/ 151508 h 332412"/>
                <a:gd name="connsiteX10" fmla="*/ 180905 w 663316"/>
                <a:gd name="connsiteY10" fmla="*/ 30905 h 332412"/>
                <a:gd name="connsiteX11" fmla="*/ 331658 w 663316"/>
                <a:gd name="connsiteY11" fmla="*/ 30905 h 332412"/>
                <a:gd name="connsiteX12" fmla="*/ 452261 w 663316"/>
                <a:gd name="connsiteY12" fmla="*/ 30905 h 332412"/>
                <a:gd name="connsiteX13" fmla="*/ 452261 w 663316"/>
                <a:gd name="connsiteY13" fmla="*/ 151508 h 332412"/>
                <a:gd name="connsiteX14" fmla="*/ 331658 w 663316"/>
                <a:gd name="connsiteY14" fmla="*/ 151508 h 332412"/>
                <a:gd name="connsiteX15" fmla="*/ 331658 w 663316"/>
                <a:gd name="connsiteY15" fmla="*/ 30905 h 332412"/>
                <a:gd name="connsiteX16" fmla="*/ 482412 w 663316"/>
                <a:gd name="connsiteY16" fmla="*/ 30905 h 332412"/>
                <a:gd name="connsiteX17" fmla="*/ 582663 w 663316"/>
                <a:gd name="connsiteY17" fmla="*/ 30905 h 332412"/>
                <a:gd name="connsiteX18" fmla="*/ 612060 w 663316"/>
                <a:gd name="connsiteY18" fmla="*/ 55779 h 332412"/>
                <a:gd name="connsiteX19" fmla="*/ 629397 w 663316"/>
                <a:gd name="connsiteY19" fmla="*/ 162814 h 332412"/>
                <a:gd name="connsiteX20" fmla="*/ 632412 w 663316"/>
                <a:gd name="connsiteY20" fmla="*/ 196734 h 332412"/>
                <a:gd name="connsiteX21" fmla="*/ 527638 w 663316"/>
                <a:gd name="connsiteY21" fmla="*/ 196734 h 332412"/>
                <a:gd name="connsiteX22" fmla="*/ 482412 w 663316"/>
                <a:gd name="connsiteY22" fmla="*/ 151508 h 332412"/>
                <a:gd name="connsiteX23" fmla="*/ 482412 w 663316"/>
                <a:gd name="connsiteY23" fmla="*/ 30905 h 332412"/>
                <a:gd name="connsiteX24" fmla="*/ 0 w 663316"/>
                <a:gd name="connsiteY24" fmla="*/ 30905 h 332412"/>
                <a:gd name="connsiteX25" fmla="*/ 0 w 663316"/>
                <a:gd name="connsiteY25" fmla="*/ 302261 h 332412"/>
                <a:gd name="connsiteX26" fmla="*/ 30151 w 663316"/>
                <a:gd name="connsiteY26" fmla="*/ 332412 h 332412"/>
                <a:gd name="connsiteX27" fmla="*/ 31658 w 663316"/>
                <a:gd name="connsiteY27" fmla="*/ 332412 h 332412"/>
                <a:gd name="connsiteX28" fmla="*/ 30151 w 663316"/>
                <a:gd name="connsiteY28" fmla="*/ 317337 h 332412"/>
                <a:gd name="connsiteX29" fmla="*/ 105528 w 663316"/>
                <a:gd name="connsiteY29" fmla="*/ 241960 h 332412"/>
                <a:gd name="connsiteX30" fmla="*/ 180905 w 663316"/>
                <a:gd name="connsiteY30" fmla="*/ 317337 h 332412"/>
                <a:gd name="connsiteX31" fmla="*/ 179397 w 663316"/>
                <a:gd name="connsiteY31" fmla="*/ 332412 h 332412"/>
                <a:gd name="connsiteX32" fmla="*/ 453769 w 663316"/>
                <a:gd name="connsiteY32" fmla="*/ 332412 h 332412"/>
                <a:gd name="connsiteX33" fmla="*/ 452261 w 663316"/>
                <a:gd name="connsiteY33" fmla="*/ 317337 h 332412"/>
                <a:gd name="connsiteX34" fmla="*/ 527638 w 663316"/>
                <a:gd name="connsiteY34" fmla="*/ 241960 h 332412"/>
                <a:gd name="connsiteX35" fmla="*/ 603015 w 663316"/>
                <a:gd name="connsiteY35" fmla="*/ 317337 h 332412"/>
                <a:gd name="connsiteX36" fmla="*/ 601508 w 663316"/>
                <a:gd name="connsiteY36" fmla="*/ 332412 h 332412"/>
                <a:gd name="connsiteX37" fmla="*/ 633166 w 663316"/>
                <a:gd name="connsiteY37" fmla="*/ 332412 h 332412"/>
                <a:gd name="connsiteX38" fmla="*/ 663317 w 663316"/>
                <a:gd name="connsiteY38" fmla="*/ 302261 h 332412"/>
                <a:gd name="connsiteX39" fmla="*/ 663317 w 663316"/>
                <a:gd name="connsiteY39" fmla="*/ 205779 h 332412"/>
                <a:gd name="connsiteX40" fmla="*/ 659548 w 663316"/>
                <a:gd name="connsiteY40" fmla="*/ 157538 h 332412"/>
                <a:gd name="connsiteX41" fmla="*/ 642211 w 663316"/>
                <a:gd name="connsiteY41" fmla="*/ 49749 h 332412"/>
                <a:gd name="connsiteX42" fmla="*/ 582663 w 663316"/>
                <a:gd name="connsiteY42" fmla="*/ 0 h 332412"/>
                <a:gd name="connsiteX43" fmla="*/ 30151 w 663316"/>
                <a:gd name="connsiteY43" fmla="*/ 0 h 332412"/>
                <a:gd name="connsiteX44" fmla="*/ 0 w 663316"/>
                <a:gd name="connsiteY44" fmla="*/ 30905 h 3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63316" h="332412">
                  <a:moveTo>
                    <a:pt x="30151" y="45980"/>
                  </a:moveTo>
                  <a:cubicBezTo>
                    <a:pt x="30151" y="37688"/>
                    <a:pt x="36935" y="30905"/>
                    <a:pt x="45226" y="30905"/>
                  </a:cubicBezTo>
                  <a:lnTo>
                    <a:pt x="150754" y="30905"/>
                  </a:lnTo>
                  <a:lnTo>
                    <a:pt x="150754" y="151508"/>
                  </a:lnTo>
                  <a:lnTo>
                    <a:pt x="30151" y="151508"/>
                  </a:lnTo>
                  <a:lnTo>
                    <a:pt x="30151" y="45980"/>
                  </a:lnTo>
                  <a:close/>
                  <a:moveTo>
                    <a:pt x="180905" y="30905"/>
                  </a:moveTo>
                  <a:lnTo>
                    <a:pt x="301508" y="30905"/>
                  </a:lnTo>
                  <a:lnTo>
                    <a:pt x="301508" y="151508"/>
                  </a:lnTo>
                  <a:lnTo>
                    <a:pt x="180905" y="151508"/>
                  </a:lnTo>
                  <a:lnTo>
                    <a:pt x="180905" y="30905"/>
                  </a:lnTo>
                  <a:close/>
                  <a:moveTo>
                    <a:pt x="331658" y="30905"/>
                  </a:moveTo>
                  <a:lnTo>
                    <a:pt x="452261" y="30905"/>
                  </a:lnTo>
                  <a:lnTo>
                    <a:pt x="452261" y="151508"/>
                  </a:lnTo>
                  <a:lnTo>
                    <a:pt x="331658" y="151508"/>
                  </a:lnTo>
                  <a:lnTo>
                    <a:pt x="331658" y="30905"/>
                  </a:lnTo>
                  <a:close/>
                  <a:moveTo>
                    <a:pt x="482412" y="30905"/>
                  </a:moveTo>
                  <a:lnTo>
                    <a:pt x="582663" y="30905"/>
                  </a:lnTo>
                  <a:cubicBezTo>
                    <a:pt x="596985" y="30905"/>
                    <a:pt x="609799" y="41457"/>
                    <a:pt x="612060" y="55779"/>
                  </a:cubicBezTo>
                  <a:lnTo>
                    <a:pt x="629397" y="162814"/>
                  </a:lnTo>
                  <a:cubicBezTo>
                    <a:pt x="630904" y="174121"/>
                    <a:pt x="632412" y="185427"/>
                    <a:pt x="632412" y="196734"/>
                  </a:cubicBezTo>
                  <a:lnTo>
                    <a:pt x="527638" y="196734"/>
                  </a:lnTo>
                  <a:lnTo>
                    <a:pt x="482412" y="151508"/>
                  </a:lnTo>
                  <a:lnTo>
                    <a:pt x="482412" y="30905"/>
                  </a:lnTo>
                  <a:close/>
                  <a:moveTo>
                    <a:pt x="0" y="30905"/>
                  </a:moveTo>
                  <a:lnTo>
                    <a:pt x="0" y="302261"/>
                  </a:lnTo>
                  <a:cubicBezTo>
                    <a:pt x="0" y="318844"/>
                    <a:pt x="13568" y="332412"/>
                    <a:pt x="30151" y="332412"/>
                  </a:cubicBezTo>
                  <a:lnTo>
                    <a:pt x="31658" y="332412"/>
                  </a:lnTo>
                  <a:cubicBezTo>
                    <a:pt x="30905" y="327889"/>
                    <a:pt x="30151" y="322613"/>
                    <a:pt x="30151" y="317337"/>
                  </a:cubicBezTo>
                  <a:cubicBezTo>
                    <a:pt x="30151" y="275879"/>
                    <a:pt x="64070" y="241960"/>
                    <a:pt x="105528" y="241960"/>
                  </a:cubicBezTo>
                  <a:cubicBezTo>
                    <a:pt x="146985" y="241960"/>
                    <a:pt x="180905" y="275879"/>
                    <a:pt x="180905" y="317337"/>
                  </a:cubicBezTo>
                  <a:cubicBezTo>
                    <a:pt x="180905" y="322613"/>
                    <a:pt x="180151" y="327889"/>
                    <a:pt x="179397" y="332412"/>
                  </a:cubicBezTo>
                  <a:lnTo>
                    <a:pt x="453769" y="332412"/>
                  </a:lnTo>
                  <a:cubicBezTo>
                    <a:pt x="453015" y="327889"/>
                    <a:pt x="452261" y="322613"/>
                    <a:pt x="452261" y="317337"/>
                  </a:cubicBezTo>
                  <a:cubicBezTo>
                    <a:pt x="452261" y="275879"/>
                    <a:pt x="486181" y="241960"/>
                    <a:pt x="527638" y="241960"/>
                  </a:cubicBezTo>
                  <a:cubicBezTo>
                    <a:pt x="569095" y="241960"/>
                    <a:pt x="603015" y="275879"/>
                    <a:pt x="603015" y="317337"/>
                  </a:cubicBezTo>
                  <a:cubicBezTo>
                    <a:pt x="603015" y="322613"/>
                    <a:pt x="602261" y="327889"/>
                    <a:pt x="601508" y="332412"/>
                  </a:cubicBezTo>
                  <a:lnTo>
                    <a:pt x="633166" y="332412"/>
                  </a:lnTo>
                  <a:cubicBezTo>
                    <a:pt x="649749" y="332412"/>
                    <a:pt x="663317" y="318844"/>
                    <a:pt x="663317" y="302261"/>
                  </a:cubicBezTo>
                  <a:lnTo>
                    <a:pt x="663317" y="205779"/>
                  </a:lnTo>
                  <a:cubicBezTo>
                    <a:pt x="663317" y="189950"/>
                    <a:pt x="661809" y="173367"/>
                    <a:pt x="659548" y="157538"/>
                  </a:cubicBezTo>
                  <a:lnTo>
                    <a:pt x="642211" y="49749"/>
                  </a:lnTo>
                  <a:cubicBezTo>
                    <a:pt x="636935" y="21106"/>
                    <a:pt x="612060" y="0"/>
                    <a:pt x="582663" y="0"/>
                  </a:cubicBezTo>
                  <a:lnTo>
                    <a:pt x="30151" y="0"/>
                  </a:lnTo>
                  <a:cubicBezTo>
                    <a:pt x="13568" y="754"/>
                    <a:pt x="0" y="14322"/>
                    <a:pt x="0" y="30905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0F929F9-932D-48E5-A9B1-37022599B6C9}"/>
                </a:ext>
              </a:extLst>
            </p:cNvPr>
            <p:cNvSpPr/>
            <p:nvPr/>
          </p:nvSpPr>
          <p:spPr>
            <a:xfrm>
              <a:off x="11180696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5EBC2AD-060E-4CD4-8732-408CF342AB0C}"/>
                </a:ext>
              </a:extLst>
            </p:cNvPr>
            <p:cNvSpPr/>
            <p:nvPr/>
          </p:nvSpPr>
          <p:spPr>
            <a:xfrm>
              <a:off x="10758585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0" name="Graphic 12" descr="Tractor">
            <a:extLst>
              <a:ext uri="{FF2B5EF4-FFF2-40B4-BE49-F238E27FC236}">
                <a16:creationId xmlns:a16="http://schemas.microsoft.com/office/drawing/2014/main" id="{91EC2413-65CE-4811-AA87-FDBCA4F1D272}"/>
              </a:ext>
            </a:extLst>
          </p:cNvPr>
          <p:cNvGrpSpPr/>
          <p:nvPr/>
        </p:nvGrpSpPr>
        <p:grpSpPr>
          <a:xfrm>
            <a:off x="9496189" y="633387"/>
            <a:ext cx="564572" cy="421448"/>
            <a:chOff x="11525044" y="687220"/>
            <a:chExt cx="564572" cy="421448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12AADED-65A3-4AB0-8706-E9B9D6DB798A}"/>
                </a:ext>
              </a:extLst>
            </p:cNvPr>
            <p:cNvSpPr/>
            <p:nvPr/>
          </p:nvSpPr>
          <p:spPr>
            <a:xfrm>
              <a:off x="11525044" y="687220"/>
              <a:ext cx="542713" cy="354503"/>
            </a:xfrm>
            <a:custGeom>
              <a:avLst/>
              <a:gdLst>
                <a:gd name="connsiteX0" fmla="*/ 104774 w 542713"/>
                <a:gd name="connsiteY0" fmla="*/ 150794 h 354503"/>
                <a:gd name="connsiteX1" fmla="*/ 104774 w 542713"/>
                <a:gd name="connsiteY1" fmla="*/ 45267 h 354503"/>
                <a:gd name="connsiteX2" fmla="*/ 204271 w 542713"/>
                <a:gd name="connsiteY2" fmla="*/ 45267 h 354503"/>
                <a:gd name="connsiteX3" fmla="*/ 256281 w 542713"/>
                <a:gd name="connsiteY3" fmla="*/ 150794 h 354503"/>
                <a:gd name="connsiteX4" fmla="*/ 256281 w 542713"/>
                <a:gd name="connsiteY4" fmla="*/ 150794 h 354503"/>
                <a:gd name="connsiteX5" fmla="*/ 105528 w 542713"/>
                <a:gd name="connsiteY5" fmla="*/ 150794 h 354503"/>
                <a:gd name="connsiteX6" fmla="*/ 104774 w 542713"/>
                <a:gd name="connsiteY6" fmla="*/ 150794 h 354503"/>
                <a:gd name="connsiteX7" fmla="*/ 104774 w 542713"/>
                <a:gd name="connsiteY7" fmla="*/ 150794 h 354503"/>
                <a:gd name="connsiteX8" fmla="*/ 511809 w 542713"/>
                <a:gd name="connsiteY8" fmla="*/ 150794 h 354503"/>
                <a:gd name="connsiteX9" fmla="*/ 422111 w 542713"/>
                <a:gd name="connsiteY9" fmla="*/ 150794 h 354503"/>
                <a:gd name="connsiteX10" fmla="*/ 422111 w 542713"/>
                <a:gd name="connsiteY10" fmla="*/ 82955 h 354503"/>
                <a:gd name="connsiteX11" fmla="*/ 437186 w 542713"/>
                <a:gd name="connsiteY11" fmla="*/ 67880 h 354503"/>
                <a:gd name="connsiteX12" fmla="*/ 437186 w 542713"/>
                <a:gd name="connsiteY12" fmla="*/ 37729 h 354503"/>
                <a:gd name="connsiteX13" fmla="*/ 391960 w 542713"/>
                <a:gd name="connsiteY13" fmla="*/ 82955 h 354503"/>
                <a:gd name="connsiteX14" fmla="*/ 391960 w 542713"/>
                <a:gd name="connsiteY14" fmla="*/ 150794 h 354503"/>
                <a:gd name="connsiteX15" fmla="*/ 306784 w 542713"/>
                <a:gd name="connsiteY15" fmla="*/ 150794 h 354503"/>
                <a:gd name="connsiteX16" fmla="*/ 304523 w 542713"/>
                <a:gd name="connsiteY16" fmla="*/ 145518 h 354503"/>
                <a:gd name="connsiteX17" fmla="*/ 244975 w 542713"/>
                <a:gd name="connsiteY17" fmla="*/ 24915 h 354503"/>
                <a:gd name="connsiteX18" fmla="*/ 204271 w 542713"/>
                <a:gd name="connsiteY18" fmla="*/ 41 h 354503"/>
                <a:gd name="connsiteX19" fmla="*/ 105528 w 542713"/>
                <a:gd name="connsiteY19" fmla="*/ 41 h 354503"/>
                <a:gd name="connsiteX20" fmla="*/ 60302 w 542713"/>
                <a:gd name="connsiteY20" fmla="*/ 45267 h 354503"/>
                <a:gd name="connsiteX21" fmla="*/ 60302 w 542713"/>
                <a:gd name="connsiteY21" fmla="*/ 150794 h 354503"/>
                <a:gd name="connsiteX22" fmla="*/ 44472 w 542713"/>
                <a:gd name="connsiteY22" fmla="*/ 160593 h 354503"/>
                <a:gd name="connsiteX23" fmla="*/ 37688 w 542713"/>
                <a:gd name="connsiteY23" fmla="*/ 173407 h 354503"/>
                <a:gd name="connsiteX24" fmla="*/ 37688 w 542713"/>
                <a:gd name="connsiteY24" fmla="*/ 196020 h 354503"/>
                <a:gd name="connsiteX25" fmla="*/ 39196 w 542713"/>
                <a:gd name="connsiteY25" fmla="*/ 202804 h 354503"/>
                <a:gd name="connsiteX26" fmla="*/ 5276 w 542713"/>
                <a:gd name="connsiteY26" fmla="*/ 229186 h 354503"/>
                <a:gd name="connsiteX27" fmla="*/ 0 w 542713"/>
                <a:gd name="connsiteY27" fmla="*/ 241247 h 354503"/>
                <a:gd name="connsiteX28" fmla="*/ 5276 w 542713"/>
                <a:gd name="connsiteY28" fmla="*/ 253307 h 354503"/>
                <a:gd name="connsiteX29" fmla="*/ 25628 w 542713"/>
                <a:gd name="connsiteY29" fmla="*/ 251799 h 354503"/>
                <a:gd name="connsiteX30" fmla="*/ 108543 w 542713"/>
                <a:gd name="connsiteY30" fmla="*/ 211096 h 354503"/>
                <a:gd name="connsiteX31" fmla="*/ 119849 w 542713"/>
                <a:gd name="connsiteY31" fmla="*/ 211096 h 354503"/>
                <a:gd name="connsiteX32" fmla="*/ 240452 w 542713"/>
                <a:gd name="connsiteY32" fmla="*/ 324161 h 354503"/>
                <a:gd name="connsiteX33" fmla="*/ 240452 w 542713"/>
                <a:gd name="connsiteY33" fmla="*/ 338483 h 354503"/>
                <a:gd name="connsiteX34" fmla="*/ 253266 w 542713"/>
                <a:gd name="connsiteY34" fmla="*/ 354312 h 354503"/>
                <a:gd name="connsiteX35" fmla="*/ 265327 w 542713"/>
                <a:gd name="connsiteY35" fmla="*/ 350543 h 354503"/>
                <a:gd name="connsiteX36" fmla="*/ 270603 w 542713"/>
                <a:gd name="connsiteY36" fmla="*/ 339237 h 354503"/>
                <a:gd name="connsiteX37" fmla="*/ 270603 w 542713"/>
                <a:gd name="connsiteY37" fmla="*/ 324161 h 354503"/>
                <a:gd name="connsiteX38" fmla="*/ 403266 w 542713"/>
                <a:gd name="connsiteY38" fmla="*/ 324161 h 354503"/>
                <a:gd name="connsiteX39" fmla="*/ 496734 w 542713"/>
                <a:gd name="connsiteY39" fmla="*/ 256322 h 354503"/>
                <a:gd name="connsiteX40" fmla="*/ 523116 w 542713"/>
                <a:gd name="connsiteY40" fmla="*/ 260091 h 354503"/>
                <a:gd name="connsiteX41" fmla="*/ 536683 w 542713"/>
                <a:gd name="connsiteY41" fmla="*/ 257076 h 354503"/>
                <a:gd name="connsiteX42" fmla="*/ 542714 w 542713"/>
                <a:gd name="connsiteY42" fmla="*/ 245015 h 354503"/>
                <a:gd name="connsiteX43" fmla="*/ 542714 w 542713"/>
                <a:gd name="connsiteY43" fmla="*/ 180945 h 354503"/>
                <a:gd name="connsiteX44" fmla="*/ 533668 w 542713"/>
                <a:gd name="connsiteY44" fmla="*/ 159840 h 354503"/>
                <a:gd name="connsiteX45" fmla="*/ 511809 w 542713"/>
                <a:gd name="connsiteY45" fmla="*/ 150794 h 35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2713" h="354503">
                  <a:moveTo>
                    <a:pt x="104774" y="150794"/>
                  </a:moveTo>
                  <a:lnTo>
                    <a:pt x="104774" y="45267"/>
                  </a:lnTo>
                  <a:lnTo>
                    <a:pt x="204271" y="45267"/>
                  </a:lnTo>
                  <a:lnTo>
                    <a:pt x="256281" y="150794"/>
                  </a:lnTo>
                  <a:lnTo>
                    <a:pt x="256281" y="150794"/>
                  </a:lnTo>
                  <a:lnTo>
                    <a:pt x="105528" y="150794"/>
                  </a:lnTo>
                  <a:lnTo>
                    <a:pt x="104774" y="150794"/>
                  </a:lnTo>
                  <a:lnTo>
                    <a:pt x="104774" y="150794"/>
                  </a:lnTo>
                  <a:close/>
                  <a:moveTo>
                    <a:pt x="511809" y="150794"/>
                  </a:moveTo>
                  <a:lnTo>
                    <a:pt x="422111" y="150794"/>
                  </a:lnTo>
                  <a:lnTo>
                    <a:pt x="422111" y="82955"/>
                  </a:lnTo>
                  <a:cubicBezTo>
                    <a:pt x="422111" y="74664"/>
                    <a:pt x="428894" y="67880"/>
                    <a:pt x="437186" y="67880"/>
                  </a:cubicBezTo>
                  <a:lnTo>
                    <a:pt x="437186" y="37729"/>
                  </a:lnTo>
                  <a:cubicBezTo>
                    <a:pt x="412311" y="37729"/>
                    <a:pt x="391960" y="58081"/>
                    <a:pt x="391960" y="82955"/>
                  </a:cubicBezTo>
                  <a:lnTo>
                    <a:pt x="391960" y="150794"/>
                  </a:lnTo>
                  <a:lnTo>
                    <a:pt x="306784" y="150794"/>
                  </a:lnTo>
                  <a:cubicBezTo>
                    <a:pt x="306030" y="149287"/>
                    <a:pt x="305276" y="147779"/>
                    <a:pt x="304523" y="145518"/>
                  </a:cubicBezTo>
                  <a:lnTo>
                    <a:pt x="244975" y="24915"/>
                  </a:lnTo>
                  <a:cubicBezTo>
                    <a:pt x="237437" y="9086"/>
                    <a:pt x="221608" y="-713"/>
                    <a:pt x="204271" y="41"/>
                  </a:cubicBezTo>
                  <a:lnTo>
                    <a:pt x="105528" y="41"/>
                  </a:lnTo>
                  <a:cubicBezTo>
                    <a:pt x="80653" y="41"/>
                    <a:pt x="60302" y="20392"/>
                    <a:pt x="60302" y="45267"/>
                  </a:cubicBezTo>
                  <a:lnTo>
                    <a:pt x="60302" y="150794"/>
                  </a:lnTo>
                  <a:lnTo>
                    <a:pt x="44472" y="160593"/>
                  </a:lnTo>
                  <a:cubicBezTo>
                    <a:pt x="39950" y="163608"/>
                    <a:pt x="37688" y="168131"/>
                    <a:pt x="37688" y="173407"/>
                  </a:cubicBezTo>
                  <a:lnTo>
                    <a:pt x="37688" y="196020"/>
                  </a:lnTo>
                  <a:cubicBezTo>
                    <a:pt x="37688" y="198282"/>
                    <a:pt x="38442" y="200543"/>
                    <a:pt x="39196" y="202804"/>
                  </a:cubicBezTo>
                  <a:cubicBezTo>
                    <a:pt x="27136" y="210342"/>
                    <a:pt x="15829" y="218634"/>
                    <a:pt x="5276" y="229186"/>
                  </a:cubicBezTo>
                  <a:cubicBezTo>
                    <a:pt x="2261" y="232201"/>
                    <a:pt x="0" y="236724"/>
                    <a:pt x="0" y="241247"/>
                  </a:cubicBezTo>
                  <a:cubicBezTo>
                    <a:pt x="0" y="245769"/>
                    <a:pt x="2261" y="250292"/>
                    <a:pt x="5276" y="253307"/>
                  </a:cubicBezTo>
                  <a:cubicBezTo>
                    <a:pt x="11307" y="257830"/>
                    <a:pt x="19598" y="257830"/>
                    <a:pt x="25628" y="251799"/>
                  </a:cubicBezTo>
                  <a:cubicBezTo>
                    <a:pt x="61809" y="215618"/>
                    <a:pt x="98744" y="211096"/>
                    <a:pt x="108543" y="211096"/>
                  </a:cubicBezTo>
                  <a:lnTo>
                    <a:pt x="119849" y="211096"/>
                  </a:lnTo>
                  <a:cubicBezTo>
                    <a:pt x="185427" y="211096"/>
                    <a:pt x="238191" y="259337"/>
                    <a:pt x="240452" y="324161"/>
                  </a:cubicBezTo>
                  <a:lnTo>
                    <a:pt x="240452" y="338483"/>
                  </a:lnTo>
                  <a:cubicBezTo>
                    <a:pt x="240452" y="346020"/>
                    <a:pt x="245729" y="352804"/>
                    <a:pt x="253266" y="354312"/>
                  </a:cubicBezTo>
                  <a:cubicBezTo>
                    <a:pt x="257789" y="355066"/>
                    <a:pt x="262312" y="353558"/>
                    <a:pt x="265327" y="350543"/>
                  </a:cubicBezTo>
                  <a:cubicBezTo>
                    <a:pt x="268342" y="347528"/>
                    <a:pt x="270603" y="343759"/>
                    <a:pt x="270603" y="339237"/>
                  </a:cubicBezTo>
                  <a:lnTo>
                    <a:pt x="270603" y="324161"/>
                  </a:lnTo>
                  <a:lnTo>
                    <a:pt x="403266" y="324161"/>
                  </a:lnTo>
                  <a:cubicBezTo>
                    <a:pt x="416080" y="283458"/>
                    <a:pt x="453769" y="256322"/>
                    <a:pt x="496734" y="256322"/>
                  </a:cubicBezTo>
                  <a:cubicBezTo>
                    <a:pt x="505779" y="256322"/>
                    <a:pt x="514070" y="257830"/>
                    <a:pt x="523116" y="260091"/>
                  </a:cubicBezTo>
                  <a:cubicBezTo>
                    <a:pt x="527638" y="261598"/>
                    <a:pt x="532915" y="260091"/>
                    <a:pt x="536683" y="257076"/>
                  </a:cubicBezTo>
                  <a:cubicBezTo>
                    <a:pt x="540452" y="254061"/>
                    <a:pt x="542714" y="249538"/>
                    <a:pt x="542714" y="245015"/>
                  </a:cubicBezTo>
                  <a:lnTo>
                    <a:pt x="542714" y="180945"/>
                  </a:lnTo>
                  <a:cubicBezTo>
                    <a:pt x="542714" y="172654"/>
                    <a:pt x="539698" y="165116"/>
                    <a:pt x="533668" y="159840"/>
                  </a:cubicBezTo>
                  <a:cubicBezTo>
                    <a:pt x="527638" y="153809"/>
                    <a:pt x="520100" y="150794"/>
                    <a:pt x="511809" y="15079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332498A-7B0D-4D29-8AF6-207936053265}"/>
                </a:ext>
              </a:extLst>
            </p:cNvPr>
            <p:cNvSpPr/>
            <p:nvPr/>
          </p:nvSpPr>
          <p:spPr>
            <a:xfrm>
              <a:off x="11554441" y="924697"/>
              <a:ext cx="180904" cy="180904"/>
            </a:xfrm>
            <a:custGeom>
              <a:avLst/>
              <a:gdLst>
                <a:gd name="connsiteX0" fmla="*/ 90452 w 180904"/>
                <a:gd name="connsiteY0" fmla="*/ 143216 h 180904"/>
                <a:gd name="connsiteX1" fmla="*/ 37688 w 180904"/>
                <a:gd name="connsiteY1" fmla="*/ 90452 h 180904"/>
                <a:gd name="connsiteX2" fmla="*/ 90452 w 180904"/>
                <a:gd name="connsiteY2" fmla="*/ 37688 h 180904"/>
                <a:gd name="connsiteX3" fmla="*/ 143216 w 180904"/>
                <a:gd name="connsiteY3" fmla="*/ 90452 h 180904"/>
                <a:gd name="connsiteX4" fmla="*/ 90452 w 180904"/>
                <a:gd name="connsiteY4" fmla="*/ 143216 h 180904"/>
                <a:gd name="connsiteX5" fmla="*/ 90452 w 180904"/>
                <a:gd name="connsiteY5" fmla="*/ 143216 h 180904"/>
                <a:gd name="connsiteX6" fmla="*/ 90452 w 180904"/>
                <a:gd name="connsiteY6" fmla="*/ 0 h 180904"/>
                <a:gd name="connsiteX7" fmla="*/ 0 w 180904"/>
                <a:gd name="connsiteY7" fmla="*/ 85930 h 180904"/>
                <a:gd name="connsiteX8" fmla="*/ 0 w 180904"/>
                <a:gd name="connsiteY8" fmla="*/ 86683 h 180904"/>
                <a:gd name="connsiteX9" fmla="*/ 0 w 180904"/>
                <a:gd name="connsiteY9" fmla="*/ 90452 h 180904"/>
                <a:gd name="connsiteX10" fmla="*/ 90452 w 180904"/>
                <a:gd name="connsiteY10" fmla="*/ 180905 h 180904"/>
                <a:gd name="connsiteX11" fmla="*/ 180905 w 180904"/>
                <a:gd name="connsiteY11" fmla="*/ 90452 h 180904"/>
                <a:gd name="connsiteX12" fmla="*/ 180905 w 180904"/>
                <a:gd name="connsiteY12" fmla="*/ 86683 h 180904"/>
                <a:gd name="connsiteX13" fmla="*/ 90452 w 180904"/>
                <a:gd name="connsiteY13" fmla="*/ 0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04" h="180904">
                  <a:moveTo>
                    <a:pt x="90452" y="143216"/>
                  </a:moveTo>
                  <a:cubicBezTo>
                    <a:pt x="61055" y="143216"/>
                    <a:pt x="37688" y="119849"/>
                    <a:pt x="37688" y="90452"/>
                  </a:cubicBezTo>
                  <a:cubicBezTo>
                    <a:pt x="37688" y="61055"/>
                    <a:pt x="61055" y="37688"/>
                    <a:pt x="90452" y="37688"/>
                  </a:cubicBezTo>
                  <a:cubicBezTo>
                    <a:pt x="119849" y="37688"/>
                    <a:pt x="143216" y="61055"/>
                    <a:pt x="143216" y="90452"/>
                  </a:cubicBezTo>
                  <a:cubicBezTo>
                    <a:pt x="143216" y="119849"/>
                    <a:pt x="119849" y="143216"/>
                    <a:pt x="90452" y="143216"/>
                  </a:cubicBezTo>
                  <a:lnTo>
                    <a:pt x="90452" y="143216"/>
                  </a:lnTo>
                  <a:close/>
                  <a:moveTo>
                    <a:pt x="90452" y="0"/>
                  </a:moveTo>
                  <a:cubicBezTo>
                    <a:pt x="42211" y="0"/>
                    <a:pt x="2261" y="37688"/>
                    <a:pt x="0" y="85930"/>
                  </a:cubicBezTo>
                  <a:lnTo>
                    <a:pt x="0" y="86683"/>
                  </a:lnTo>
                  <a:cubicBezTo>
                    <a:pt x="0" y="88191"/>
                    <a:pt x="0" y="88945"/>
                    <a:pt x="0" y="90452"/>
                  </a:cubicBezTo>
                  <a:cubicBezTo>
                    <a:pt x="0" y="140201"/>
                    <a:pt x="40704" y="180905"/>
                    <a:pt x="90452" y="180905"/>
                  </a:cubicBezTo>
                  <a:cubicBezTo>
                    <a:pt x="140201" y="180905"/>
                    <a:pt x="180905" y="140201"/>
                    <a:pt x="180905" y="90452"/>
                  </a:cubicBezTo>
                  <a:cubicBezTo>
                    <a:pt x="180905" y="88945"/>
                    <a:pt x="180905" y="88191"/>
                    <a:pt x="180905" y="86683"/>
                  </a:cubicBezTo>
                  <a:cubicBezTo>
                    <a:pt x="179397" y="38442"/>
                    <a:pt x="139447" y="0"/>
                    <a:pt x="90452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B5CB9BC-A495-4A2F-8CEE-50DA2E97A48A}"/>
                </a:ext>
              </a:extLst>
            </p:cNvPr>
            <p:cNvSpPr/>
            <p:nvPr/>
          </p:nvSpPr>
          <p:spPr>
            <a:xfrm>
              <a:off x="11954195" y="973679"/>
              <a:ext cx="135422" cy="134989"/>
            </a:xfrm>
            <a:custGeom>
              <a:avLst/>
              <a:gdLst>
                <a:gd name="connsiteX0" fmla="*/ 67583 w 135422"/>
                <a:gd name="connsiteY0" fmla="*/ 105541 h 134989"/>
                <a:gd name="connsiteX1" fmla="*/ 29895 w 135422"/>
                <a:gd name="connsiteY1" fmla="*/ 67853 h 134989"/>
                <a:gd name="connsiteX2" fmla="*/ 67583 w 135422"/>
                <a:gd name="connsiteY2" fmla="*/ 30164 h 134989"/>
                <a:gd name="connsiteX3" fmla="*/ 105272 w 135422"/>
                <a:gd name="connsiteY3" fmla="*/ 67853 h 134989"/>
                <a:gd name="connsiteX4" fmla="*/ 67583 w 135422"/>
                <a:gd name="connsiteY4" fmla="*/ 105541 h 134989"/>
                <a:gd name="connsiteX5" fmla="*/ 112809 w 135422"/>
                <a:gd name="connsiteY5" fmla="*/ 17350 h 134989"/>
                <a:gd name="connsiteX6" fmla="*/ 27634 w 135422"/>
                <a:gd name="connsiteY6" fmla="*/ 12828 h 134989"/>
                <a:gd name="connsiteX7" fmla="*/ 5774 w 135422"/>
                <a:gd name="connsiteY7" fmla="*/ 94988 h 134989"/>
                <a:gd name="connsiteX8" fmla="*/ 81905 w 135422"/>
                <a:gd name="connsiteY8" fmla="*/ 133431 h 134989"/>
                <a:gd name="connsiteX9" fmla="*/ 135422 w 135422"/>
                <a:gd name="connsiteY9" fmla="*/ 67099 h 134989"/>
                <a:gd name="connsiteX10" fmla="*/ 112809 w 135422"/>
                <a:gd name="connsiteY10" fmla="*/ 17350 h 134989"/>
                <a:gd name="connsiteX11" fmla="*/ 112809 w 135422"/>
                <a:gd name="connsiteY11" fmla="*/ 17350 h 13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422" h="134989">
                  <a:moveTo>
                    <a:pt x="67583" y="105541"/>
                  </a:moveTo>
                  <a:cubicBezTo>
                    <a:pt x="46478" y="105541"/>
                    <a:pt x="29895" y="88958"/>
                    <a:pt x="29895" y="67853"/>
                  </a:cubicBezTo>
                  <a:cubicBezTo>
                    <a:pt x="29895" y="46747"/>
                    <a:pt x="46478" y="30164"/>
                    <a:pt x="67583" y="30164"/>
                  </a:cubicBezTo>
                  <a:cubicBezTo>
                    <a:pt x="88689" y="30164"/>
                    <a:pt x="105272" y="46747"/>
                    <a:pt x="105272" y="67853"/>
                  </a:cubicBezTo>
                  <a:cubicBezTo>
                    <a:pt x="105272" y="88958"/>
                    <a:pt x="88689" y="105541"/>
                    <a:pt x="67583" y="105541"/>
                  </a:cubicBezTo>
                  <a:close/>
                  <a:moveTo>
                    <a:pt x="112809" y="17350"/>
                  </a:moveTo>
                  <a:cubicBezTo>
                    <a:pt x="88689" y="-3755"/>
                    <a:pt x="53262" y="-6017"/>
                    <a:pt x="27634" y="12828"/>
                  </a:cubicBezTo>
                  <a:cubicBezTo>
                    <a:pt x="2005" y="31672"/>
                    <a:pt x="-7040" y="66345"/>
                    <a:pt x="5774" y="94988"/>
                  </a:cubicBezTo>
                  <a:cubicBezTo>
                    <a:pt x="18588" y="124385"/>
                    <a:pt x="51000" y="140215"/>
                    <a:pt x="81905" y="133431"/>
                  </a:cubicBezTo>
                  <a:cubicBezTo>
                    <a:pt x="113563" y="126647"/>
                    <a:pt x="135422" y="98757"/>
                    <a:pt x="135422" y="67099"/>
                  </a:cubicBezTo>
                  <a:cubicBezTo>
                    <a:pt x="135422" y="48255"/>
                    <a:pt x="127885" y="30164"/>
                    <a:pt x="112809" y="17350"/>
                  </a:cubicBezTo>
                  <a:lnTo>
                    <a:pt x="112809" y="17350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aphic 14" descr="Cement truck">
            <a:extLst>
              <a:ext uri="{FF2B5EF4-FFF2-40B4-BE49-F238E27FC236}">
                <a16:creationId xmlns:a16="http://schemas.microsoft.com/office/drawing/2014/main" id="{294B6845-8673-43AD-AD80-4D43D59FBED1}"/>
              </a:ext>
            </a:extLst>
          </p:cNvPr>
          <p:cNvGrpSpPr/>
          <p:nvPr/>
        </p:nvGrpSpPr>
        <p:grpSpPr>
          <a:xfrm>
            <a:off x="9310345" y="47798"/>
            <a:ext cx="663316" cy="470305"/>
            <a:chOff x="11339200" y="101631"/>
            <a:chExt cx="663316" cy="470305"/>
          </a:xfrm>
          <a:solidFill>
            <a:srgbClr val="FFFFFF"/>
          </a:solidFill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9A489AB-3F91-4282-A300-8A134D4CF989}"/>
                </a:ext>
              </a:extLst>
            </p:cNvPr>
            <p:cNvSpPr/>
            <p:nvPr/>
          </p:nvSpPr>
          <p:spPr>
            <a:xfrm>
              <a:off x="11407039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8482008-3DD6-4264-83F0-E63F6CF9184C}"/>
                </a:ext>
              </a:extLst>
            </p:cNvPr>
            <p:cNvSpPr/>
            <p:nvPr/>
          </p:nvSpPr>
          <p:spPr>
            <a:xfrm>
              <a:off x="11844225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844B69F-9D6D-41EC-A7A1-C452B19854B0}"/>
                </a:ext>
              </a:extLst>
            </p:cNvPr>
            <p:cNvSpPr/>
            <p:nvPr/>
          </p:nvSpPr>
          <p:spPr>
            <a:xfrm>
              <a:off x="11791462" y="247816"/>
              <a:ext cx="211055" cy="271356"/>
            </a:xfrm>
            <a:custGeom>
              <a:avLst/>
              <a:gdLst>
                <a:gd name="connsiteX0" fmla="*/ 198995 w 211055"/>
                <a:gd name="connsiteY0" fmla="*/ 141709 h 271356"/>
                <a:gd name="connsiteX1" fmla="*/ 159045 w 211055"/>
                <a:gd name="connsiteY1" fmla="*/ 111558 h 271356"/>
                <a:gd name="connsiteX2" fmla="*/ 148492 w 211055"/>
                <a:gd name="connsiteY2" fmla="*/ 95729 h 271356"/>
                <a:gd name="connsiteX3" fmla="*/ 133417 w 211055"/>
                <a:gd name="connsiteY3" fmla="*/ 43719 h 271356"/>
                <a:gd name="connsiteX4" fmla="*/ 75377 w 211055"/>
                <a:gd name="connsiteY4" fmla="*/ 0 h 271356"/>
                <a:gd name="connsiteX5" fmla="*/ 0 w 211055"/>
                <a:gd name="connsiteY5" fmla="*/ 0 h 271356"/>
                <a:gd name="connsiteX6" fmla="*/ 0 w 211055"/>
                <a:gd name="connsiteY6" fmla="*/ 105528 h 271356"/>
                <a:gd name="connsiteX7" fmla="*/ 0 w 211055"/>
                <a:gd name="connsiteY7" fmla="*/ 150754 h 271356"/>
                <a:gd name="connsiteX8" fmla="*/ 0 w 211055"/>
                <a:gd name="connsiteY8" fmla="*/ 271357 h 271356"/>
                <a:gd name="connsiteX9" fmla="*/ 30151 w 211055"/>
                <a:gd name="connsiteY9" fmla="*/ 271357 h 271356"/>
                <a:gd name="connsiteX10" fmla="*/ 105528 w 211055"/>
                <a:gd name="connsiteY10" fmla="*/ 195980 h 271356"/>
                <a:gd name="connsiteX11" fmla="*/ 180905 w 211055"/>
                <a:gd name="connsiteY11" fmla="*/ 271357 h 271356"/>
                <a:gd name="connsiteX12" fmla="*/ 211055 w 211055"/>
                <a:gd name="connsiteY12" fmla="*/ 241206 h 271356"/>
                <a:gd name="connsiteX13" fmla="*/ 211055 w 211055"/>
                <a:gd name="connsiteY13" fmla="*/ 165829 h 271356"/>
                <a:gd name="connsiteX14" fmla="*/ 198995 w 211055"/>
                <a:gd name="connsiteY14" fmla="*/ 141709 h 271356"/>
                <a:gd name="connsiteX15" fmla="*/ 30151 w 211055"/>
                <a:gd name="connsiteY15" fmla="*/ 105528 h 271356"/>
                <a:gd name="connsiteX16" fmla="*/ 30151 w 211055"/>
                <a:gd name="connsiteY16" fmla="*/ 30151 h 271356"/>
                <a:gd name="connsiteX17" fmla="*/ 75377 w 211055"/>
                <a:gd name="connsiteY17" fmla="*/ 30151 h 271356"/>
                <a:gd name="connsiteX18" fmla="*/ 104020 w 211055"/>
                <a:gd name="connsiteY18" fmla="*/ 52010 h 271356"/>
                <a:gd name="connsiteX19" fmla="*/ 119095 w 211055"/>
                <a:gd name="connsiteY19" fmla="*/ 104020 h 271356"/>
                <a:gd name="connsiteX20" fmla="*/ 119849 w 211055"/>
                <a:gd name="connsiteY20" fmla="*/ 105528 h 271356"/>
                <a:gd name="connsiteX21" fmla="*/ 30151 w 211055"/>
                <a:gd name="connsiteY21" fmla="*/ 105528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198995" y="141709"/>
                  </a:move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2513" y="0"/>
                    <a:pt x="75377" y="0"/>
                  </a:cubicBez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close/>
                  <a:moveTo>
                    <a:pt x="30151" y="105528"/>
                  </a:moveTo>
                  <a:lnTo>
                    <a:pt x="30151" y="30151"/>
                  </a:ln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B987F0D-64E0-4F62-8695-8EA7F3C44407}"/>
                </a:ext>
              </a:extLst>
            </p:cNvPr>
            <p:cNvSpPr/>
            <p:nvPr/>
          </p:nvSpPr>
          <p:spPr>
            <a:xfrm>
              <a:off x="11339200" y="413645"/>
              <a:ext cx="422110" cy="105527"/>
            </a:xfrm>
            <a:custGeom>
              <a:avLst/>
              <a:gdLst>
                <a:gd name="connsiteX0" fmla="*/ 0 w 422110"/>
                <a:gd name="connsiteY0" fmla="*/ 105528 h 105527"/>
                <a:gd name="connsiteX1" fmla="*/ 45226 w 422110"/>
                <a:gd name="connsiteY1" fmla="*/ 105528 h 105527"/>
                <a:gd name="connsiteX2" fmla="*/ 120603 w 422110"/>
                <a:gd name="connsiteY2" fmla="*/ 30151 h 105527"/>
                <a:gd name="connsiteX3" fmla="*/ 195980 w 422110"/>
                <a:gd name="connsiteY3" fmla="*/ 105528 h 105527"/>
                <a:gd name="connsiteX4" fmla="*/ 422111 w 422110"/>
                <a:gd name="connsiteY4" fmla="*/ 105528 h 105527"/>
                <a:gd name="connsiteX5" fmla="*/ 422111 w 422110"/>
                <a:gd name="connsiteY5" fmla="*/ 0 h 105527"/>
                <a:gd name="connsiteX6" fmla="*/ 0 w 422110"/>
                <a:gd name="connsiteY6" fmla="*/ 0 h 105527"/>
                <a:gd name="connsiteX7" fmla="*/ 0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0" y="105528"/>
                  </a:moveTo>
                  <a:lnTo>
                    <a:pt x="45226" y="105528"/>
                  </a:lnTo>
                  <a:cubicBezTo>
                    <a:pt x="45226" y="64070"/>
                    <a:pt x="79146" y="30151"/>
                    <a:pt x="120603" y="30151"/>
                  </a:cubicBezTo>
                  <a:cubicBezTo>
                    <a:pt x="162060" y="30151"/>
                    <a:pt x="195980" y="64070"/>
                    <a:pt x="195980" y="105528"/>
                  </a:cubicBezTo>
                  <a:lnTo>
                    <a:pt x="422111" y="105528"/>
                  </a:lnTo>
                  <a:lnTo>
                    <a:pt x="422111" y="0"/>
                  </a:lnTo>
                  <a:lnTo>
                    <a:pt x="0" y="0"/>
                  </a:lnTo>
                  <a:lnTo>
                    <a:pt x="0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C93DAC9-1A29-4923-BC20-3E9BF1845224}"/>
                </a:ext>
              </a:extLst>
            </p:cNvPr>
            <p:cNvSpPr/>
            <p:nvPr/>
          </p:nvSpPr>
          <p:spPr>
            <a:xfrm>
              <a:off x="11354276" y="101631"/>
              <a:ext cx="255527" cy="281862"/>
            </a:xfrm>
            <a:custGeom>
              <a:avLst/>
              <a:gdLst>
                <a:gd name="connsiteX0" fmla="*/ 30151 w 255527"/>
                <a:gd name="connsiteY0" fmla="*/ 281863 h 281862"/>
                <a:gd name="connsiteX1" fmla="*/ 75377 w 255527"/>
                <a:gd name="connsiteY1" fmla="*/ 281863 h 281862"/>
                <a:gd name="connsiteX2" fmla="*/ 75377 w 255527"/>
                <a:gd name="connsiteY2" fmla="*/ 193672 h 281862"/>
                <a:gd name="connsiteX3" fmla="*/ 170352 w 255527"/>
                <a:gd name="connsiteY3" fmla="*/ 251712 h 281862"/>
                <a:gd name="connsiteX4" fmla="*/ 255528 w 255527"/>
                <a:gd name="connsiteY4" fmla="*/ 18044 h 281862"/>
                <a:gd name="connsiteX5" fmla="*/ 48995 w 255527"/>
                <a:gd name="connsiteY5" fmla="*/ 707 h 281862"/>
                <a:gd name="connsiteX6" fmla="*/ 0 w 255527"/>
                <a:gd name="connsiteY6" fmla="*/ 134878 h 281862"/>
                <a:gd name="connsiteX7" fmla="*/ 30151 w 255527"/>
                <a:gd name="connsiteY7" fmla="*/ 159752 h 281862"/>
                <a:gd name="connsiteX8" fmla="*/ 30151 w 255527"/>
                <a:gd name="connsiteY8" fmla="*/ 281863 h 2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527" h="281862">
                  <a:moveTo>
                    <a:pt x="30151" y="281863"/>
                  </a:moveTo>
                  <a:lnTo>
                    <a:pt x="75377" y="281863"/>
                  </a:lnTo>
                  <a:lnTo>
                    <a:pt x="75377" y="193672"/>
                  </a:lnTo>
                  <a:cubicBezTo>
                    <a:pt x="107789" y="216285"/>
                    <a:pt x="141709" y="236637"/>
                    <a:pt x="170352" y="251712"/>
                  </a:cubicBezTo>
                  <a:lnTo>
                    <a:pt x="255528" y="18044"/>
                  </a:lnTo>
                  <a:cubicBezTo>
                    <a:pt x="195980" y="4476"/>
                    <a:pt x="113065" y="-2308"/>
                    <a:pt x="48995" y="707"/>
                  </a:cubicBezTo>
                  <a:lnTo>
                    <a:pt x="0" y="134878"/>
                  </a:lnTo>
                  <a:cubicBezTo>
                    <a:pt x="9045" y="143169"/>
                    <a:pt x="19598" y="151461"/>
                    <a:pt x="30151" y="159752"/>
                  </a:cubicBezTo>
                  <a:lnTo>
                    <a:pt x="30151" y="281863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CFC0556-5244-4C61-8AFF-511A0268A4EE}"/>
                </a:ext>
              </a:extLst>
            </p:cNvPr>
            <p:cNvSpPr/>
            <p:nvPr/>
          </p:nvSpPr>
          <p:spPr>
            <a:xfrm>
              <a:off x="11566085" y="130982"/>
              <a:ext cx="185095" cy="252047"/>
            </a:xfrm>
            <a:custGeom>
              <a:avLst/>
              <a:gdLst>
                <a:gd name="connsiteX0" fmla="*/ 2261 w 185095"/>
                <a:gd name="connsiteY0" fmla="*/ 241206 h 252047"/>
                <a:gd name="connsiteX1" fmla="*/ 176382 w 185095"/>
                <a:gd name="connsiteY1" fmla="*/ 167337 h 252047"/>
                <a:gd name="connsiteX2" fmla="*/ 88191 w 185095"/>
                <a:gd name="connsiteY2" fmla="*/ 0 h 252047"/>
                <a:gd name="connsiteX3" fmla="*/ 87437 w 185095"/>
                <a:gd name="connsiteY3" fmla="*/ 0 h 252047"/>
                <a:gd name="connsiteX4" fmla="*/ 0 w 185095"/>
                <a:gd name="connsiteY4" fmla="*/ 241206 h 252047"/>
                <a:gd name="connsiteX5" fmla="*/ 2261 w 185095"/>
                <a:gd name="connsiteY5" fmla="*/ 241206 h 2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95" h="252047">
                  <a:moveTo>
                    <a:pt x="2261" y="241206"/>
                  </a:moveTo>
                  <a:cubicBezTo>
                    <a:pt x="89698" y="272111"/>
                    <a:pt x="152261" y="233668"/>
                    <a:pt x="176382" y="167337"/>
                  </a:cubicBezTo>
                  <a:cubicBezTo>
                    <a:pt x="200503" y="101005"/>
                    <a:pt x="175628" y="30905"/>
                    <a:pt x="88191" y="0"/>
                  </a:cubicBezTo>
                  <a:cubicBezTo>
                    <a:pt x="88191" y="0"/>
                    <a:pt x="88191" y="0"/>
                    <a:pt x="87437" y="0"/>
                  </a:cubicBezTo>
                  <a:lnTo>
                    <a:pt x="0" y="241206"/>
                  </a:lnTo>
                  <a:cubicBezTo>
                    <a:pt x="754" y="240452"/>
                    <a:pt x="1508" y="241206"/>
                    <a:pt x="2261" y="241206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CD91F52-3E1E-4144-BD91-62FE800A0A5E}"/>
              </a:ext>
            </a:extLst>
          </p:cNvPr>
          <p:cNvSpPr/>
          <p:nvPr/>
        </p:nvSpPr>
        <p:spPr>
          <a:xfrm>
            <a:off x="2292095" y="3456059"/>
            <a:ext cx="19944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ar-BH" sz="2400" b="1" dirty="0"/>
              <a:t>مثال: سيّارة سباق</a:t>
            </a:r>
            <a:endParaRPr lang="en-US" sz="2400" b="1" dirty="0"/>
          </a:p>
        </p:txBody>
      </p:sp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ED0A9D1F-569B-49F2-8571-841D54CD238F}"/>
              </a:ext>
            </a:extLst>
          </p:cNvPr>
          <p:cNvSpPr/>
          <p:nvPr/>
        </p:nvSpPr>
        <p:spPr>
          <a:xfrm>
            <a:off x="1436988" y="4039679"/>
            <a:ext cx="4093699" cy="882299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tx1"/>
                </a:solidFill>
              </a:rPr>
              <a:t>الآن حدد أنت نوع المركبة التي تريد أن تصممها وتنتجها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19" grpId="0" animBg="1"/>
      <p:bldP spid="32" grpId="0" animBg="1"/>
      <p:bldP spid="20" grpId="0" animBg="1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35869DF-CC07-4449-8037-5B7274197C78}"/>
              </a:ext>
            </a:extLst>
          </p:cNvPr>
          <p:cNvGrpSpPr/>
          <p:nvPr/>
        </p:nvGrpSpPr>
        <p:grpSpPr>
          <a:xfrm>
            <a:off x="115122" y="2226426"/>
            <a:ext cx="6294709" cy="4269194"/>
            <a:chOff x="115122" y="2226426"/>
            <a:chExt cx="6294709" cy="4269194"/>
          </a:xfrm>
        </p:grpSpPr>
        <p:grpSp>
          <p:nvGrpSpPr>
            <p:cNvPr id="6" name="Group 5"/>
            <p:cNvGrpSpPr/>
            <p:nvPr/>
          </p:nvGrpSpPr>
          <p:grpSpPr>
            <a:xfrm>
              <a:off x="115122" y="2226426"/>
              <a:ext cx="6294709" cy="4269194"/>
              <a:chOff x="6169447" y="3798513"/>
              <a:chExt cx="5927465" cy="258246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169447" y="3798513"/>
                <a:ext cx="5927465" cy="25824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cs typeface="Sultan normal" pitchFamily="2" charset="-78"/>
                </a:endParaRPr>
              </a:p>
            </p:txBody>
          </p:sp>
          <p:cxnSp>
            <p:nvCxnSpPr>
              <p:cNvPr id="34" name="Straight Connector 33"/>
              <p:cNvCxnSpPr>
                <a:stCxn id="17" idx="0"/>
                <a:endCxn id="17" idx="2"/>
              </p:cNvCxnSpPr>
              <p:nvPr/>
            </p:nvCxnSpPr>
            <p:spPr>
              <a:xfrm>
                <a:off x="9133180" y="3798513"/>
                <a:ext cx="0" cy="2582463"/>
              </a:xfrm>
              <a:prstGeom prst="lin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endCxn id="17" idx="3"/>
              </p:cNvCxnSpPr>
              <p:nvPr/>
            </p:nvCxnSpPr>
            <p:spPr>
              <a:xfrm>
                <a:off x="6169447" y="5065090"/>
                <a:ext cx="5927465" cy="24655"/>
              </a:xfrm>
              <a:prstGeom prst="lin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Graphic 26" descr="Race Flag with solid fill">
              <a:extLst>
                <a:ext uri="{FF2B5EF4-FFF2-40B4-BE49-F238E27FC236}">
                  <a16:creationId xmlns:a16="http://schemas.microsoft.com/office/drawing/2014/main" id="{B4EBB8B4-41F9-4E31-94D5-256F428DC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710787" y="3811620"/>
              <a:ext cx="1103378" cy="1071034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20267" y="0"/>
            <a:ext cx="12192000" cy="156966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FA4C1-6928-499A-9A48-B39D5E723857}"/>
              </a:ext>
            </a:extLst>
          </p:cNvPr>
          <p:cNvSpPr/>
          <p:nvPr/>
        </p:nvSpPr>
        <p:spPr>
          <a:xfrm>
            <a:off x="5125451" y="249118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08012" y="2682001"/>
            <a:ext cx="2854567" cy="64103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chemeClr val="bg1"/>
                </a:solidFill>
                <a:cs typeface="Sultan normal" pitchFamily="2" charset="-78"/>
              </a:rPr>
              <a:t>نوع مركبتي – سيّارة سباق</a:t>
            </a:r>
            <a:endParaRPr lang="en-US" sz="2400" dirty="0">
              <a:solidFill>
                <a:schemeClr val="bg1"/>
              </a:solidFill>
              <a:cs typeface="Sultan normal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D79C3C8-FD72-48AE-8877-1FE44F1A9A27}"/>
              </a:ext>
            </a:extLst>
          </p:cNvPr>
          <p:cNvSpPr/>
          <p:nvPr/>
        </p:nvSpPr>
        <p:spPr>
          <a:xfrm>
            <a:off x="1877776" y="1633353"/>
            <a:ext cx="7583202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تطبيقي 3 – أصمم 4أفكار  مبتكرة مختلفة لنوع المركبات الذي اخترته مثال:</a:t>
            </a:r>
            <a:endParaRPr lang="ar-BH" sz="2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F4572A-74B7-4F98-97D7-61F41C5A95C1}"/>
              </a:ext>
            </a:extLst>
          </p:cNvPr>
          <p:cNvGrpSpPr/>
          <p:nvPr/>
        </p:nvGrpSpPr>
        <p:grpSpPr>
          <a:xfrm>
            <a:off x="6703391" y="3949201"/>
            <a:ext cx="5267184" cy="2481268"/>
            <a:chOff x="1750077" y="3812193"/>
            <a:chExt cx="3878400" cy="244879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FF8ABAE-7E95-4340-85F8-936EC1930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5" t="59938" r="26087" b="26230"/>
            <a:stretch/>
          </p:blipFill>
          <p:spPr>
            <a:xfrm flipH="1">
              <a:off x="1750077" y="3812193"/>
              <a:ext cx="3878400" cy="2448791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538E05-D31B-4A8B-8807-F130F25584E0}"/>
                </a:ext>
              </a:extLst>
            </p:cNvPr>
            <p:cNvSpPr txBox="1"/>
            <p:nvPr/>
          </p:nvSpPr>
          <p:spPr>
            <a:xfrm>
              <a:off x="2081434" y="4296834"/>
              <a:ext cx="24678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BH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معايير (شروط التصميم) </a:t>
              </a:r>
              <a:endParaRPr 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511CBE3-5F73-4ED9-A2B4-2B1D651F3614}"/>
                </a:ext>
              </a:extLst>
            </p:cNvPr>
            <p:cNvSpPr txBox="1"/>
            <p:nvPr/>
          </p:nvSpPr>
          <p:spPr>
            <a:xfrm>
              <a:off x="2084729" y="4758500"/>
              <a:ext cx="3248230" cy="820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BH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1- الابداع والتنوع في الأفكار</a:t>
              </a:r>
            </a:p>
            <a:p>
              <a:pPr algn="r"/>
              <a:r>
                <a:rPr lang="ar-BH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2- أن يناسب التصميم نوع ووظيفة المركبة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9918EAC3-3C32-4345-A9A6-ED4B0ECB9EF9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49F7AA-7C95-447A-AD7D-2D49DD63E5E1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E0040B-F0DC-437E-A236-F091CBB905C6}"/>
              </a:ext>
            </a:extLst>
          </p:cNvPr>
          <p:cNvSpPr txBox="1"/>
          <p:nvPr/>
        </p:nvSpPr>
        <p:spPr>
          <a:xfrm>
            <a:off x="6529139" y="3200628"/>
            <a:ext cx="3878400" cy="917079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أمثلة لأفكار لسيّارات سباق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C0FE5CB-2AE2-4A7E-885E-0B4027396CBD}"/>
              </a:ext>
            </a:extLst>
          </p:cNvPr>
          <p:cNvSpPr/>
          <p:nvPr/>
        </p:nvSpPr>
        <p:spPr>
          <a:xfrm>
            <a:off x="3992385" y="790788"/>
            <a:ext cx="412503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ثالثاً:- أصمم مركبتي</a:t>
            </a:r>
            <a:endParaRPr lang="ar-BH" sz="3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4" name="Graphic 43" descr="Lightbulb and pencil">
            <a:extLst>
              <a:ext uri="{FF2B5EF4-FFF2-40B4-BE49-F238E27FC236}">
                <a16:creationId xmlns:a16="http://schemas.microsoft.com/office/drawing/2014/main" id="{63F56D65-E92E-4CD5-AE4C-E047B66D52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103177" y="427530"/>
            <a:ext cx="1055405" cy="105540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CD0A304-8F2B-4C49-9C0E-68CADC116B30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C459C6-34DC-4C01-BA7C-E9182855E6BA}"/>
              </a:ext>
            </a:extLst>
          </p:cNvPr>
          <p:cNvGrpSpPr/>
          <p:nvPr/>
        </p:nvGrpSpPr>
        <p:grpSpPr>
          <a:xfrm>
            <a:off x="210734" y="2285660"/>
            <a:ext cx="6157240" cy="3733078"/>
            <a:chOff x="210734" y="2285660"/>
            <a:chExt cx="6157240" cy="3733078"/>
          </a:xfrm>
        </p:grpSpPr>
        <p:pic>
          <p:nvPicPr>
            <p:cNvPr id="7" name="Picture 6" descr="A drawing on a piece of paper&#10;&#10;Description automatically generated with medium confidence">
              <a:extLst>
                <a:ext uri="{FF2B5EF4-FFF2-40B4-BE49-F238E27FC236}">
                  <a16:creationId xmlns:a16="http://schemas.microsoft.com/office/drawing/2014/main" id="{7F658323-95EF-4738-93CF-0B40AA6D5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12" t="34580" r="15848" b="9021"/>
            <a:stretch/>
          </p:blipFill>
          <p:spPr>
            <a:xfrm rot="5400000">
              <a:off x="731566" y="1999476"/>
              <a:ext cx="1697134" cy="2342902"/>
            </a:xfrm>
            <a:prstGeom prst="rect">
              <a:avLst/>
            </a:prstGeom>
          </p:spPr>
        </p:pic>
        <p:pic>
          <p:nvPicPr>
            <p:cNvPr id="9" name="Picture 8" descr="A picture containing text, stationary, envelope&#10;&#10;Description automatically generated">
              <a:extLst>
                <a:ext uri="{FF2B5EF4-FFF2-40B4-BE49-F238E27FC236}">
                  <a16:creationId xmlns:a16="http://schemas.microsoft.com/office/drawing/2014/main" id="{DCAEF791-265F-4B80-8A26-361554678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3" t="12591" r="62213" b="7288"/>
            <a:stretch/>
          </p:blipFill>
          <p:spPr>
            <a:xfrm rot="5400000">
              <a:off x="1148419" y="3931984"/>
              <a:ext cx="1101464" cy="2976833"/>
            </a:xfrm>
            <a:prstGeom prst="rect">
              <a:avLst/>
            </a:prstGeom>
          </p:spPr>
        </p:pic>
        <p:pic>
          <p:nvPicPr>
            <p:cNvPr id="31" name="Picture 30" descr="A drawing on a piece of paper&#10;&#10;Description automatically generated with medium confidence">
              <a:extLst>
                <a:ext uri="{FF2B5EF4-FFF2-40B4-BE49-F238E27FC236}">
                  <a16:creationId xmlns:a16="http://schemas.microsoft.com/office/drawing/2014/main" id="{78D9C77D-43E9-4B95-875C-433E4FE584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0" t="12820" r="53781" b="9021"/>
            <a:stretch/>
          </p:blipFill>
          <p:spPr>
            <a:xfrm rot="5400000">
              <a:off x="3987672" y="1602322"/>
              <a:ext cx="1696964" cy="3063640"/>
            </a:xfrm>
            <a:prstGeom prst="rect">
              <a:avLst/>
            </a:prstGeom>
          </p:spPr>
        </p:pic>
        <p:pic>
          <p:nvPicPr>
            <p:cNvPr id="33" name="Picture 32" descr="A picture containing text, stationary, envelope&#10;&#10;Description automatically generated">
              <a:extLst>
                <a:ext uri="{FF2B5EF4-FFF2-40B4-BE49-F238E27FC236}">
                  <a16:creationId xmlns:a16="http://schemas.microsoft.com/office/drawing/2014/main" id="{3E79EB1B-8393-4D4C-992F-29FB3F9F2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45" t="30327" r="29772" b="6383"/>
            <a:stretch/>
          </p:blipFill>
          <p:spPr>
            <a:xfrm rot="5400000">
              <a:off x="4166564" y="4069034"/>
              <a:ext cx="1138892" cy="2760515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4944C70-02E0-485E-B025-573342A092F8}"/>
              </a:ext>
            </a:extLst>
          </p:cNvPr>
          <p:cNvSpPr/>
          <p:nvPr/>
        </p:nvSpPr>
        <p:spPr>
          <a:xfrm>
            <a:off x="109046" y="133042"/>
            <a:ext cx="2409072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(1):أن يصمّم التلميذ 4 أفكار ابداعيّة مختلفة لمركبات من نوع محدد.</a:t>
            </a:r>
          </a:p>
        </p:txBody>
      </p:sp>
      <p:grpSp>
        <p:nvGrpSpPr>
          <p:cNvPr id="68" name="Graphic 3" descr="Truck">
            <a:extLst>
              <a:ext uri="{FF2B5EF4-FFF2-40B4-BE49-F238E27FC236}">
                <a16:creationId xmlns:a16="http://schemas.microsoft.com/office/drawing/2014/main" id="{084D8FD9-171E-43B2-A1C9-C5B0C28D66B6}"/>
              </a:ext>
            </a:extLst>
          </p:cNvPr>
          <p:cNvGrpSpPr/>
          <p:nvPr/>
        </p:nvGrpSpPr>
        <p:grpSpPr>
          <a:xfrm>
            <a:off x="9051499" y="-31308"/>
            <a:ext cx="723618" cy="723618"/>
            <a:chOff x="10403618" y="-59379"/>
            <a:chExt cx="723618" cy="723618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53A1508-96D9-4D8F-8834-F1779E7E75F4}"/>
                </a:ext>
              </a:extLst>
            </p:cNvPr>
            <p:cNvSpPr/>
            <p:nvPr/>
          </p:nvSpPr>
          <p:spPr>
            <a:xfrm>
              <a:off x="10501607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B4B7BFB-7660-407B-86C0-D57885BD0D6D}"/>
                </a:ext>
              </a:extLst>
            </p:cNvPr>
            <p:cNvSpPr/>
            <p:nvPr/>
          </p:nvSpPr>
          <p:spPr>
            <a:xfrm>
              <a:off x="10938793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898B818-AB57-4B2B-AF92-1F7A756E45D4}"/>
                </a:ext>
              </a:extLst>
            </p:cNvPr>
            <p:cNvSpPr/>
            <p:nvPr/>
          </p:nvSpPr>
          <p:spPr>
            <a:xfrm>
              <a:off x="10433768" y="121525"/>
              <a:ext cx="422110" cy="180904"/>
            </a:xfrm>
            <a:custGeom>
              <a:avLst/>
              <a:gdLst>
                <a:gd name="connsiteX0" fmla="*/ 0 w 422110"/>
                <a:gd name="connsiteY0" fmla="*/ 0 h 180904"/>
                <a:gd name="connsiteX1" fmla="*/ 422111 w 422110"/>
                <a:gd name="connsiteY1" fmla="*/ 0 h 180904"/>
                <a:gd name="connsiteX2" fmla="*/ 422111 w 422110"/>
                <a:gd name="connsiteY2" fmla="*/ 180905 h 180904"/>
                <a:gd name="connsiteX3" fmla="*/ 0 w 422110"/>
                <a:gd name="connsiteY3" fmla="*/ 180905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10" h="180904">
                  <a:moveTo>
                    <a:pt x="0" y="0"/>
                  </a:moveTo>
                  <a:lnTo>
                    <a:pt x="422111" y="0"/>
                  </a:lnTo>
                  <a:lnTo>
                    <a:pt x="422111" y="180905"/>
                  </a:lnTo>
                  <a:lnTo>
                    <a:pt x="0" y="180905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19ED7D7-0483-4F25-BE51-5BB1BBF72379}"/>
                </a:ext>
              </a:extLst>
            </p:cNvPr>
            <p:cNvSpPr/>
            <p:nvPr/>
          </p:nvSpPr>
          <p:spPr>
            <a:xfrm>
              <a:off x="10886030" y="166751"/>
              <a:ext cx="211055" cy="271356"/>
            </a:xfrm>
            <a:custGeom>
              <a:avLst/>
              <a:gdLst>
                <a:gd name="connsiteX0" fmla="*/ 30151 w 211055"/>
                <a:gd name="connsiteY0" fmla="*/ 30151 h 271356"/>
                <a:gd name="connsiteX1" fmla="*/ 75377 w 211055"/>
                <a:gd name="connsiteY1" fmla="*/ 30151 h 271356"/>
                <a:gd name="connsiteX2" fmla="*/ 104020 w 211055"/>
                <a:gd name="connsiteY2" fmla="*/ 52010 h 271356"/>
                <a:gd name="connsiteX3" fmla="*/ 119095 w 211055"/>
                <a:gd name="connsiteY3" fmla="*/ 104020 h 271356"/>
                <a:gd name="connsiteX4" fmla="*/ 119849 w 211055"/>
                <a:gd name="connsiteY4" fmla="*/ 105528 h 271356"/>
                <a:gd name="connsiteX5" fmla="*/ 30151 w 211055"/>
                <a:gd name="connsiteY5" fmla="*/ 105528 h 271356"/>
                <a:gd name="connsiteX6" fmla="*/ 30151 w 211055"/>
                <a:gd name="connsiteY6" fmla="*/ 30151 h 271356"/>
                <a:gd name="connsiteX7" fmla="*/ 75377 w 211055"/>
                <a:gd name="connsiteY7" fmla="*/ 0 h 271356"/>
                <a:gd name="connsiteX8" fmla="*/ 0 w 211055"/>
                <a:gd name="connsiteY8" fmla="*/ 0 h 271356"/>
                <a:gd name="connsiteX9" fmla="*/ 0 w 211055"/>
                <a:gd name="connsiteY9" fmla="*/ 105528 h 271356"/>
                <a:gd name="connsiteX10" fmla="*/ 0 w 211055"/>
                <a:gd name="connsiteY10" fmla="*/ 150754 h 271356"/>
                <a:gd name="connsiteX11" fmla="*/ 0 w 211055"/>
                <a:gd name="connsiteY11" fmla="*/ 271357 h 271356"/>
                <a:gd name="connsiteX12" fmla="*/ 30151 w 211055"/>
                <a:gd name="connsiteY12" fmla="*/ 271357 h 271356"/>
                <a:gd name="connsiteX13" fmla="*/ 105528 w 211055"/>
                <a:gd name="connsiteY13" fmla="*/ 195980 h 271356"/>
                <a:gd name="connsiteX14" fmla="*/ 180905 w 211055"/>
                <a:gd name="connsiteY14" fmla="*/ 271357 h 271356"/>
                <a:gd name="connsiteX15" fmla="*/ 211055 w 211055"/>
                <a:gd name="connsiteY15" fmla="*/ 241206 h 271356"/>
                <a:gd name="connsiteX16" fmla="*/ 211055 w 211055"/>
                <a:gd name="connsiteY16" fmla="*/ 165829 h 271356"/>
                <a:gd name="connsiteX17" fmla="*/ 198995 w 211055"/>
                <a:gd name="connsiteY17" fmla="*/ 141709 h 271356"/>
                <a:gd name="connsiteX18" fmla="*/ 159045 w 211055"/>
                <a:gd name="connsiteY18" fmla="*/ 111558 h 271356"/>
                <a:gd name="connsiteX19" fmla="*/ 148492 w 211055"/>
                <a:gd name="connsiteY19" fmla="*/ 95729 h 271356"/>
                <a:gd name="connsiteX20" fmla="*/ 133417 w 211055"/>
                <a:gd name="connsiteY20" fmla="*/ 43719 h 271356"/>
                <a:gd name="connsiteX21" fmla="*/ 75377 w 211055"/>
                <a:gd name="connsiteY21" fmla="*/ 0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30151" y="30151"/>
                  </a:move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lnTo>
                    <a:pt x="30151" y="30151"/>
                  </a:lnTo>
                  <a:close/>
                  <a:moveTo>
                    <a:pt x="75377" y="0"/>
                  </a:move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1759" y="0"/>
                    <a:pt x="75377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6ABF5B4-1AB2-419F-8104-E7993FE185D4}"/>
                </a:ext>
              </a:extLst>
            </p:cNvPr>
            <p:cNvSpPr/>
            <p:nvPr/>
          </p:nvSpPr>
          <p:spPr>
            <a:xfrm>
              <a:off x="10433768" y="332580"/>
              <a:ext cx="422110" cy="105527"/>
            </a:xfrm>
            <a:custGeom>
              <a:avLst/>
              <a:gdLst>
                <a:gd name="connsiteX0" fmla="*/ 422111 w 422110"/>
                <a:gd name="connsiteY0" fmla="*/ 105528 h 105527"/>
                <a:gd name="connsiteX1" fmla="*/ 195980 w 422110"/>
                <a:gd name="connsiteY1" fmla="*/ 105528 h 105527"/>
                <a:gd name="connsiteX2" fmla="*/ 120603 w 422110"/>
                <a:gd name="connsiteY2" fmla="*/ 30151 h 105527"/>
                <a:gd name="connsiteX3" fmla="*/ 45226 w 422110"/>
                <a:gd name="connsiteY3" fmla="*/ 105528 h 105527"/>
                <a:gd name="connsiteX4" fmla="*/ 0 w 422110"/>
                <a:gd name="connsiteY4" fmla="*/ 105528 h 105527"/>
                <a:gd name="connsiteX5" fmla="*/ 0 w 422110"/>
                <a:gd name="connsiteY5" fmla="*/ 0 h 105527"/>
                <a:gd name="connsiteX6" fmla="*/ 422111 w 422110"/>
                <a:gd name="connsiteY6" fmla="*/ 0 h 105527"/>
                <a:gd name="connsiteX7" fmla="*/ 422111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422111" y="105528"/>
                  </a:moveTo>
                  <a:lnTo>
                    <a:pt x="195980" y="105528"/>
                  </a:lnTo>
                  <a:cubicBezTo>
                    <a:pt x="195980" y="64070"/>
                    <a:pt x="162060" y="30151"/>
                    <a:pt x="120603" y="30151"/>
                  </a:cubicBezTo>
                  <a:cubicBezTo>
                    <a:pt x="79146" y="30151"/>
                    <a:pt x="45226" y="64070"/>
                    <a:pt x="45226" y="105528"/>
                  </a:cubicBezTo>
                  <a:lnTo>
                    <a:pt x="0" y="105528"/>
                  </a:lnTo>
                  <a:lnTo>
                    <a:pt x="0" y="0"/>
                  </a:lnTo>
                  <a:lnTo>
                    <a:pt x="422111" y="0"/>
                  </a:lnTo>
                  <a:lnTo>
                    <a:pt x="42211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aphic 6" descr="Car">
            <a:extLst>
              <a:ext uri="{FF2B5EF4-FFF2-40B4-BE49-F238E27FC236}">
                <a16:creationId xmlns:a16="http://schemas.microsoft.com/office/drawing/2014/main" id="{EB675C9E-8047-48AA-ADE4-8E3708B818ED}"/>
              </a:ext>
            </a:extLst>
          </p:cNvPr>
          <p:cNvGrpSpPr/>
          <p:nvPr/>
        </p:nvGrpSpPr>
        <p:grpSpPr>
          <a:xfrm>
            <a:off x="9430828" y="346176"/>
            <a:ext cx="723618" cy="723618"/>
            <a:chOff x="10797413" y="359863"/>
            <a:chExt cx="723618" cy="723618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F070799-960F-43D7-BA4C-D6CC2D294C84}"/>
                </a:ext>
              </a:extLst>
            </p:cNvPr>
            <p:cNvSpPr/>
            <p:nvPr/>
          </p:nvSpPr>
          <p:spPr>
            <a:xfrm>
              <a:off x="10918016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0B4B5ED-1077-4D57-8C31-514CDD3452FF}"/>
                </a:ext>
              </a:extLst>
            </p:cNvPr>
            <p:cNvSpPr/>
            <p:nvPr/>
          </p:nvSpPr>
          <p:spPr>
            <a:xfrm>
              <a:off x="11279825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A8EDE1F-3E59-4A93-8685-4D521F1A5EBB}"/>
                </a:ext>
              </a:extLst>
            </p:cNvPr>
            <p:cNvSpPr/>
            <p:nvPr/>
          </p:nvSpPr>
          <p:spPr>
            <a:xfrm>
              <a:off x="10827563" y="555842"/>
              <a:ext cx="663316" cy="271356"/>
            </a:xfrm>
            <a:custGeom>
              <a:avLst/>
              <a:gdLst>
                <a:gd name="connsiteX0" fmla="*/ 263819 w 663316"/>
                <a:gd name="connsiteY0" fmla="*/ 120603 h 271356"/>
                <a:gd name="connsiteX1" fmla="*/ 263819 w 663316"/>
                <a:gd name="connsiteY1" fmla="*/ 30151 h 271356"/>
                <a:gd name="connsiteX2" fmla="*/ 367085 w 663316"/>
                <a:gd name="connsiteY2" fmla="*/ 30151 h 271356"/>
                <a:gd name="connsiteX3" fmla="*/ 388191 w 663316"/>
                <a:gd name="connsiteY3" fmla="*/ 39196 h 271356"/>
                <a:gd name="connsiteX4" fmla="*/ 469598 w 663316"/>
                <a:gd name="connsiteY4" fmla="*/ 120603 h 271356"/>
                <a:gd name="connsiteX5" fmla="*/ 263819 w 663316"/>
                <a:gd name="connsiteY5" fmla="*/ 120603 h 271356"/>
                <a:gd name="connsiteX6" fmla="*/ 233668 w 663316"/>
                <a:gd name="connsiteY6" fmla="*/ 120603 h 271356"/>
                <a:gd name="connsiteX7" fmla="*/ 42965 w 663316"/>
                <a:gd name="connsiteY7" fmla="*/ 120603 h 271356"/>
                <a:gd name="connsiteX8" fmla="*/ 124372 w 663316"/>
                <a:gd name="connsiteY8" fmla="*/ 39196 h 271356"/>
                <a:gd name="connsiteX9" fmla="*/ 145477 w 663316"/>
                <a:gd name="connsiteY9" fmla="*/ 30151 h 271356"/>
                <a:gd name="connsiteX10" fmla="*/ 233668 w 663316"/>
                <a:gd name="connsiteY10" fmla="*/ 30151 h 271356"/>
                <a:gd name="connsiteX11" fmla="*/ 233668 w 663316"/>
                <a:gd name="connsiteY11" fmla="*/ 120603 h 271356"/>
                <a:gd name="connsiteX12" fmla="*/ 587940 w 663316"/>
                <a:gd name="connsiteY12" fmla="*/ 120603 h 271356"/>
                <a:gd name="connsiteX13" fmla="*/ 525377 w 663316"/>
                <a:gd name="connsiteY13" fmla="*/ 120603 h 271356"/>
                <a:gd name="connsiteX14" fmla="*/ 504271 w 663316"/>
                <a:gd name="connsiteY14" fmla="*/ 111558 h 271356"/>
                <a:gd name="connsiteX15" fmla="*/ 409296 w 663316"/>
                <a:gd name="connsiteY15" fmla="*/ 17337 h 271356"/>
                <a:gd name="connsiteX16" fmla="*/ 366332 w 663316"/>
                <a:gd name="connsiteY16" fmla="*/ 0 h 271356"/>
                <a:gd name="connsiteX17" fmla="*/ 145477 w 663316"/>
                <a:gd name="connsiteY17" fmla="*/ 0 h 271356"/>
                <a:gd name="connsiteX18" fmla="*/ 102513 w 663316"/>
                <a:gd name="connsiteY18" fmla="*/ 17337 h 271356"/>
                <a:gd name="connsiteX19" fmla="*/ 9045 w 663316"/>
                <a:gd name="connsiteY19" fmla="*/ 111558 h 271356"/>
                <a:gd name="connsiteX20" fmla="*/ 0 w 663316"/>
                <a:gd name="connsiteY20" fmla="*/ 133417 h 271356"/>
                <a:gd name="connsiteX21" fmla="*/ 0 w 663316"/>
                <a:gd name="connsiteY21" fmla="*/ 211055 h 271356"/>
                <a:gd name="connsiteX22" fmla="*/ 60302 w 663316"/>
                <a:gd name="connsiteY22" fmla="*/ 271357 h 271356"/>
                <a:gd name="connsiteX23" fmla="*/ 67839 w 663316"/>
                <a:gd name="connsiteY23" fmla="*/ 271357 h 271356"/>
                <a:gd name="connsiteX24" fmla="*/ 150754 w 663316"/>
                <a:gd name="connsiteY24" fmla="*/ 188442 h 271356"/>
                <a:gd name="connsiteX25" fmla="*/ 233668 w 663316"/>
                <a:gd name="connsiteY25" fmla="*/ 271357 h 271356"/>
                <a:gd name="connsiteX26" fmla="*/ 429648 w 663316"/>
                <a:gd name="connsiteY26" fmla="*/ 271357 h 271356"/>
                <a:gd name="connsiteX27" fmla="*/ 512563 w 663316"/>
                <a:gd name="connsiteY27" fmla="*/ 188442 h 271356"/>
                <a:gd name="connsiteX28" fmla="*/ 595477 w 663316"/>
                <a:gd name="connsiteY28" fmla="*/ 271357 h 271356"/>
                <a:gd name="connsiteX29" fmla="*/ 633166 w 663316"/>
                <a:gd name="connsiteY29" fmla="*/ 271357 h 271356"/>
                <a:gd name="connsiteX30" fmla="*/ 663317 w 663316"/>
                <a:gd name="connsiteY30" fmla="*/ 241206 h 271356"/>
                <a:gd name="connsiteX31" fmla="*/ 663317 w 663316"/>
                <a:gd name="connsiteY31" fmla="*/ 195980 h 271356"/>
                <a:gd name="connsiteX32" fmla="*/ 587940 w 663316"/>
                <a:gd name="connsiteY32" fmla="*/ 120603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3316" h="271356">
                  <a:moveTo>
                    <a:pt x="263819" y="120603"/>
                  </a:moveTo>
                  <a:lnTo>
                    <a:pt x="263819" y="30151"/>
                  </a:lnTo>
                  <a:lnTo>
                    <a:pt x="367085" y="30151"/>
                  </a:lnTo>
                  <a:cubicBezTo>
                    <a:pt x="375377" y="30151"/>
                    <a:pt x="382915" y="33166"/>
                    <a:pt x="388191" y="39196"/>
                  </a:cubicBezTo>
                  <a:lnTo>
                    <a:pt x="469598" y="120603"/>
                  </a:lnTo>
                  <a:lnTo>
                    <a:pt x="263819" y="120603"/>
                  </a:lnTo>
                  <a:close/>
                  <a:moveTo>
                    <a:pt x="233668" y="120603"/>
                  </a:moveTo>
                  <a:lnTo>
                    <a:pt x="42965" y="120603"/>
                  </a:lnTo>
                  <a:lnTo>
                    <a:pt x="124372" y="39196"/>
                  </a:lnTo>
                  <a:cubicBezTo>
                    <a:pt x="130402" y="33166"/>
                    <a:pt x="137940" y="30151"/>
                    <a:pt x="145477" y="30151"/>
                  </a:cubicBezTo>
                  <a:lnTo>
                    <a:pt x="233668" y="30151"/>
                  </a:lnTo>
                  <a:lnTo>
                    <a:pt x="233668" y="120603"/>
                  </a:lnTo>
                  <a:close/>
                  <a:moveTo>
                    <a:pt x="587940" y="120603"/>
                  </a:moveTo>
                  <a:lnTo>
                    <a:pt x="525377" y="120603"/>
                  </a:lnTo>
                  <a:cubicBezTo>
                    <a:pt x="517085" y="120603"/>
                    <a:pt x="509548" y="117588"/>
                    <a:pt x="504271" y="111558"/>
                  </a:cubicBezTo>
                  <a:lnTo>
                    <a:pt x="409296" y="17337"/>
                  </a:lnTo>
                  <a:cubicBezTo>
                    <a:pt x="397990" y="6030"/>
                    <a:pt x="382915" y="0"/>
                    <a:pt x="366332" y="0"/>
                  </a:cubicBezTo>
                  <a:lnTo>
                    <a:pt x="145477" y="0"/>
                  </a:lnTo>
                  <a:cubicBezTo>
                    <a:pt x="129648" y="0"/>
                    <a:pt x="113819" y="6030"/>
                    <a:pt x="102513" y="17337"/>
                  </a:cubicBezTo>
                  <a:lnTo>
                    <a:pt x="9045" y="111558"/>
                  </a:lnTo>
                  <a:cubicBezTo>
                    <a:pt x="3015" y="117588"/>
                    <a:pt x="0" y="125126"/>
                    <a:pt x="0" y="133417"/>
                  </a:cubicBezTo>
                  <a:lnTo>
                    <a:pt x="0" y="211055"/>
                  </a:lnTo>
                  <a:cubicBezTo>
                    <a:pt x="0" y="244221"/>
                    <a:pt x="27136" y="271357"/>
                    <a:pt x="60302" y="271357"/>
                  </a:cubicBezTo>
                  <a:lnTo>
                    <a:pt x="67839" y="271357"/>
                  </a:lnTo>
                  <a:cubicBezTo>
                    <a:pt x="67839" y="225377"/>
                    <a:pt x="104774" y="188442"/>
                    <a:pt x="150754" y="188442"/>
                  </a:cubicBezTo>
                  <a:cubicBezTo>
                    <a:pt x="196734" y="188442"/>
                    <a:pt x="233668" y="225377"/>
                    <a:pt x="233668" y="271357"/>
                  </a:cubicBezTo>
                  <a:lnTo>
                    <a:pt x="429648" y="271357"/>
                  </a:lnTo>
                  <a:cubicBezTo>
                    <a:pt x="429648" y="225377"/>
                    <a:pt x="466583" y="188442"/>
                    <a:pt x="512563" y="188442"/>
                  </a:cubicBezTo>
                  <a:cubicBezTo>
                    <a:pt x="558543" y="188442"/>
                    <a:pt x="595477" y="225377"/>
                    <a:pt x="595477" y="271357"/>
                  </a:cubicBezTo>
                  <a:lnTo>
                    <a:pt x="633166" y="271357"/>
                  </a:lnTo>
                  <a:cubicBezTo>
                    <a:pt x="649749" y="271357"/>
                    <a:pt x="663317" y="257789"/>
                    <a:pt x="663317" y="241206"/>
                  </a:cubicBezTo>
                  <a:lnTo>
                    <a:pt x="663317" y="195980"/>
                  </a:lnTo>
                  <a:cubicBezTo>
                    <a:pt x="663317" y="154523"/>
                    <a:pt x="629397" y="120603"/>
                    <a:pt x="587940" y="120603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aphic 8" descr="Scooter">
            <a:extLst>
              <a:ext uri="{FF2B5EF4-FFF2-40B4-BE49-F238E27FC236}">
                <a16:creationId xmlns:a16="http://schemas.microsoft.com/office/drawing/2014/main" id="{F90E2F5B-A21D-4175-8F37-B8EB77FF51E9}"/>
              </a:ext>
            </a:extLst>
          </p:cNvPr>
          <p:cNvGrpSpPr/>
          <p:nvPr/>
        </p:nvGrpSpPr>
        <p:grpSpPr>
          <a:xfrm>
            <a:off x="10618722" y="295639"/>
            <a:ext cx="723618" cy="723618"/>
            <a:chOff x="10113960" y="323593"/>
            <a:chExt cx="723618" cy="72361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1F0E875-CB30-4148-BA26-D2A430627CDB}"/>
                </a:ext>
              </a:extLst>
            </p:cNvPr>
            <p:cNvSpPr/>
            <p:nvPr/>
          </p:nvSpPr>
          <p:spPr>
            <a:xfrm>
              <a:off x="10239387" y="790929"/>
              <a:ext cx="126030" cy="52849"/>
            </a:xfrm>
            <a:custGeom>
              <a:avLst/>
              <a:gdLst>
                <a:gd name="connsiteX0" fmla="*/ 0 w 126030"/>
                <a:gd name="connsiteY0" fmla="*/ 0 h 52849"/>
                <a:gd name="connsiteX1" fmla="*/ 74171 w 126030"/>
                <a:gd name="connsiteY1" fmla="*/ 51859 h 52849"/>
                <a:gd name="connsiteX2" fmla="*/ 126030 w 126030"/>
                <a:gd name="connsiteY2" fmla="*/ 0 h 5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030" h="52849">
                  <a:moveTo>
                    <a:pt x="0" y="0"/>
                  </a:moveTo>
                  <a:cubicBezTo>
                    <a:pt x="6161" y="34802"/>
                    <a:pt x="39369" y="58021"/>
                    <a:pt x="74171" y="51859"/>
                  </a:cubicBezTo>
                  <a:cubicBezTo>
                    <a:pt x="100630" y="47175"/>
                    <a:pt x="121345" y="26460"/>
                    <a:pt x="126030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45FA55E-E631-4E6A-865E-3A0BC94F67FF}"/>
                </a:ext>
              </a:extLst>
            </p:cNvPr>
            <p:cNvSpPr/>
            <p:nvPr/>
          </p:nvSpPr>
          <p:spPr>
            <a:xfrm>
              <a:off x="10209952" y="572336"/>
              <a:ext cx="248347" cy="52763"/>
            </a:xfrm>
            <a:custGeom>
              <a:avLst/>
              <a:gdLst>
                <a:gd name="connsiteX0" fmla="*/ 245238 w 248347"/>
                <a:gd name="connsiteY0" fmla="*/ 52764 h 52763"/>
                <a:gd name="connsiteX1" fmla="*/ 32148 w 248347"/>
                <a:gd name="connsiteY1" fmla="*/ 52764 h 52763"/>
                <a:gd name="connsiteX2" fmla="*/ 791 w 248347"/>
                <a:gd name="connsiteY2" fmla="*/ 26382 h 52763"/>
                <a:gd name="connsiteX3" fmla="*/ 7047 w 248347"/>
                <a:gd name="connsiteY3" fmla="*/ 0 h 52763"/>
                <a:gd name="connsiteX4" fmla="*/ 213881 w 248347"/>
                <a:gd name="connsiteY4" fmla="*/ 0 h 52763"/>
                <a:gd name="connsiteX5" fmla="*/ 245238 w 248347"/>
                <a:gd name="connsiteY5" fmla="*/ 5276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347" h="52763">
                  <a:moveTo>
                    <a:pt x="245238" y="52764"/>
                  </a:moveTo>
                  <a:lnTo>
                    <a:pt x="32148" y="52764"/>
                  </a:lnTo>
                  <a:cubicBezTo>
                    <a:pt x="21896" y="52764"/>
                    <a:pt x="791" y="46206"/>
                    <a:pt x="791" y="26382"/>
                  </a:cubicBezTo>
                  <a:cubicBezTo>
                    <a:pt x="791" y="26382"/>
                    <a:pt x="-3279" y="0"/>
                    <a:pt x="7047" y="0"/>
                  </a:cubicBezTo>
                  <a:lnTo>
                    <a:pt x="213881" y="0"/>
                  </a:lnTo>
                  <a:cubicBezTo>
                    <a:pt x="238907" y="0"/>
                    <a:pt x="255565" y="52764"/>
                    <a:pt x="24523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1B2CCAA-FBAA-4D22-B046-43AE13E86313}"/>
                </a:ext>
              </a:extLst>
            </p:cNvPr>
            <p:cNvSpPr/>
            <p:nvPr/>
          </p:nvSpPr>
          <p:spPr>
            <a:xfrm>
              <a:off x="10160015" y="519567"/>
              <a:ext cx="630678" cy="294056"/>
            </a:xfrm>
            <a:custGeom>
              <a:avLst/>
              <a:gdLst>
                <a:gd name="connsiteX0" fmla="*/ 527714 w 630678"/>
                <a:gd name="connsiteY0" fmla="*/ 123774 h 294056"/>
                <a:gd name="connsiteX1" fmla="*/ 500502 w 630678"/>
                <a:gd name="connsiteY1" fmla="*/ 58875 h 294056"/>
                <a:gd name="connsiteX2" fmla="*/ 510377 w 630678"/>
                <a:gd name="connsiteY2" fmla="*/ 60307 h 294056"/>
                <a:gd name="connsiteX3" fmla="*/ 545653 w 630678"/>
                <a:gd name="connsiteY3" fmla="*/ 60307 h 294056"/>
                <a:gd name="connsiteX4" fmla="*/ 545653 w 630678"/>
                <a:gd name="connsiteY4" fmla="*/ 5 h 294056"/>
                <a:gd name="connsiteX5" fmla="*/ 510377 w 630678"/>
                <a:gd name="connsiteY5" fmla="*/ 5 h 294056"/>
                <a:gd name="connsiteX6" fmla="*/ 480603 w 630678"/>
                <a:gd name="connsiteY6" fmla="*/ 15081 h 294056"/>
                <a:gd name="connsiteX7" fmla="*/ 417513 w 630678"/>
                <a:gd name="connsiteY7" fmla="*/ 15081 h 294056"/>
                <a:gd name="connsiteX8" fmla="*/ 417513 w 630678"/>
                <a:gd name="connsiteY8" fmla="*/ 45231 h 294056"/>
                <a:gd name="connsiteX9" fmla="*/ 462739 w 630678"/>
                <a:gd name="connsiteY9" fmla="*/ 45231 h 294056"/>
                <a:gd name="connsiteX10" fmla="*/ 474045 w 630678"/>
                <a:gd name="connsiteY10" fmla="*/ 131839 h 294056"/>
                <a:gd name="connsiteX11" fmla="*/ 473141 w 630678"/>
                <a:gd name="connsiteY11" fmla="*/ 144804 h 294056"/>
                <a:gd name="connsiteX12" fmla="*/ 473141 w 630678"/>
                <a:gd name="connsiteY12" fmla="*/ 145407 h 294056"/>
                <a:gd name="connsiteX13" fmla="*/ 473141 w 630678"/>
                <a:gd name="connsiteY13" fmla="*/ 146990 h 294056"/>
                <a:gd name="connsiteX14" fmla="*/ 368569 w 630678"/>
                <a:gd name="connsiteY14" fmla="*/ 229056 h 294056"/>
                <a:gd name="connsiteX15" fmla="*/ 285905 w 630678"/>
                <a:gd name="connsiteY15" fmla="*/ 131915 h 294056"/>
                <a:gd name="connsiteX16" fmla="*/ 285905 w 630678"/>
                <a:gd name="connsiteY16" fmla="*/ 128221 h 294056"/>
                <a:gd name="connsiteX17" fmla="*/ 78241 w 630678"/>
                <a:gd name="connsiteY17" fmla="*/ 128221 h 294056"/>
                <a:gd name="connsiteX18" fmla="*/ 39121 w 630678"/>
                <a:gd name="connsiteY18" fmla="*/ 214603 h 294056"/>
                <a:gd name="connsiteX19" fmla="*/ 40025 w 630678"/>
                <a:gd name="connsiteY19" fmla="*/ 218598 h 294056"/>
                <a:gd name="connsiteX20" fmla="*/ 12739 w 630678"/>
                <a:gd name="connsiteY20" fmla="*/ 218598 h 294056"/>
                <a:gd name="connsiteX21" fmla="*/ 0 w 630678"/>
                <a:gd name="connsiteY21" fmla="*/ 248749 h 294056"/>
                <a:gd name="connsiteX22" fmla="*/ 257261 w 630678"/>
                <a:gd name="connsiteY22" fmla="*/ 248749 h 294056"/>
                <a:gd name="connsiteX23" fmla="*/ 259296 w 630678"/>
                <a:gd name="connsiteY23" fmla="*/ 251915 h 294056"/>
                <a:gd name="connsiteX24" fmla="*/ 276332 w 630678"/>
                <a:gd name="connsiteY24" fmla="*/ 273247 h 294056"/>
                <a:gd name="connsiteX25" fmla="*/ 319523 w 630678"/>
                <a:gd name="connsiteY25" fmla="*/ 293975 h 294056"/>
                <a:gd name="connsiteX26" fmla="*/ 477211 w 630678"/>
                <a:gd name="connsiteY26" fmla="*/ 293975 h 294056"/>
                <a:gd name="connsiteX27" fmla="*/ 524750 w 630678"/>
                <a:gd name="connsiteY27" fmla="*/ 181095 h 294056"/>
                <a:gd name="connsiteX28" fmla="*/ 627965 w 630678"/>
                <a:gd name="connsiteY28" fmla="*/ 211061 h 294056"/>
                <a:gd name="connsiteX29" fmla="*/ 630678 w 630678"/>
                <a:gd name="connsiteY29" fmla="*/ 211061 h 294056"/>
                <a:gd name="connsiteX30" fmla="*/ 527714 w 630678"/>
                <a:gd name="connsiteY30" fmla="*/ 123774 h 29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0678" h="294056">
                  <a:moveTo>
                    <a:pt x="527714" y="123774"/>
                  </a:moveTo>
                  <a:lnTo>
                    <a:pt x="500502" y="58875"/>
                  </a:lnTo>
                  <a:cubicBezTo>
                    <a:pt x="503718" y="59778"/>
                    <a:pt x="507038" y="60259"/>
                    <a:pt x="510377" y="60307"/>
                  </a:cubicBezTo>
                  <a:lnTo>
                    <a:pt x="545653" y="60307"/>
                  </a:lnTo>
                  <a:lnTo>
                    <a:pt x="545653" y="5"/>
                  </a:lnTo>
                  <a:lnTo>
                    <a:pt x="510377" y="5"/>
                  </a:lnTo>
                  <a:cubicBezTo>
                    <a:pt x="498571" y="-198"/>
                    <a:pt x="487427" y="5445"/>
                    <a:pt x="480603" y="15081"/>
                  </a:cubicBezTo>
                  <a:lnTo>
                    <a:pt x="417513" y="15081"/>
                  </a:lnTo>
                  <a:lnTo>
                    <a:pt x="417513" y="45231"/>
                  </a:lnTo>
                  <a:lnTo>
                    <a:pt x="462739" y="45231"/>
                  </a:lnTo>
                  <a:cubicBezTo>
                    <a:pt x="472764" y="70709"/>
                    <a:pt x="474045" y="107945"/>
                    <a:pt x="474045" y="131839"/>
                  </a:cubicBezTo>
                  <a:cubicBezTo>
                    <a:pt x="474012" y="136176"/>
                    <a:pt x="473710" y="140506"/>
                    <a:pt x="473141" y="144804"/>
                  </a:cubicBezTo>
                  <a:lnTo>
                    <a:pt x="473141" y="145407"/>
                  </a:lnTo>
                  <a:cubicBezTo>
                    <a:pt x="473298" y="145923"/>
                    <a:pt x="473298" y="146475"/>
                    <a:pt x="473141" y="146990"/>
                  </a:cubicBezTo>
                  <a:cubicBezTo>
                    <a:pt x="466926" y="198529"/>
                    <a:pt x="420108" y="235271"/>
                    <a:pt x="368569" y="229056"/>
                  </a:cubicBezTo>
                  <a:cubicBezTo>
                    <a:pt x="319898" y="223187"/>
                    <a:pt x="283911" y="180898"/>
                    <a:pt x="285905" y="131915"/>
                  </a:cubicBezTo>
                  <a:cubicBezTo>
                    <a:pt x="285905" y="130633"/>
                    <a:pt x="285905" y="129427"/>
                    <a:pt x="285905" y="128221"/>
                  </a:cubicBezTo>
                  <a:lnTo>
                    <a:pt x="78241" y="128221"/>
                  </a:lnTo>
                  <a:cubicBezTo>
                    <a:pt x="51687" y="148750"/>
                    <a:pt x="37034" y="181104"/>
                    <a:pt x="39121" y="214603"/>
                  </a:cubicBezTo>
                  <a:cubicBezTo>
                    <a:pt x="39189" y="215977"/>
                    <a:pt x="39495" y="217329"/>
                    <a:pt x="40025" y="218598"/>
                  </a:cubicBezTo>
                  <a:lnTo>
                    <a:pt x="12739" y="218598"/>
                  </a:lnTo>
                  <a:lnTo>
                    <a:pt x="0" y="248749"/>
                  </a:lnTo>
                  <a:lnTo>
                    <a:pt x="257261" y="248749"/>
                  </a:lnTo>
                  <a:cubicBezTo>
                    <a:pt x="257940" y="249804"/>
                    <a:pt x="258543" y="250935"/>
                    <a:pt x="259296" y="251915"/>
                  </a:cubicBezTo>
                  <a:lnTo>
                    <a:pt x="276332" y="273247"/>
                  </a:lnTo>
                  <a:cubicBezTo>
                    <a:pt x="286206" y="287123"/>
                    <a:pt x="302519" y="294952"/>
                    <a:pt x="319523" y="293975"/>
                  </a:cubicBezTo>
                  <a:lnTo>
                    <a:pt x="477211" y="293975"/>
                  </a:lnTo>
                  <a:cubicBezTo>
                    <a:pt x="459168" y="249676"/>
                    <a:pt x="480452" y="199138"/>
                    <a:pt x="524750" y="181095"/>
                  </a:cubicBezTo>
                  <a:cubicBezTo>
                    <a:pt x="561941" y="165947"/>
                    <a:pt x="604668" y="178352"/>
                    <a:pt x="627965" y="211061"/>
                  </a:cubicBezTo>
                  <a:lnTo>
                    <a:pt x="630678" y="211061"/>
                  </a:lnTo>
                  <a:cubicBezTo>
                    <a:pt x="617261" y="151136"/>
                    <a:pt x="566533" y="130633"/>
                    <a:pt x="527714" y="12377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8D65390-EB30-4FC1-B222-446F5AADCF46}"/>
                </a:ext>
              </a:extLst>
            </p:cNvPr>
            <p:cNvSpPr/>
            <p:nvPr/>
          </p:nvSpPr>
          <p:spPr>
            <a:xfrm>
              <a:off x="10652904" y="715628"/>
              <a:ext cx="128140" cy="128140"/>
            </a:xfrm>
            <a:custGeom>
              <a:avLst/>
              <a:gdLst>
                <a:gd name="connsiteX0" fmla="*/ 128141 w 128140"/>
                <a:gd name="connsiteY0" fmla="*/ 64070 h 128140"/>
                <a:gd name="connsiteX1" fmla="*/ 64070 w 128140"/>
                <a:gd name="connsiteY1" fmla="*/ 128141 h 128140"/>
                <a:gd name="connsiteX2" fmla="*/ 0 w 128140"/>
                <a:gd name="connsiteY2" fmla="*/ 64070 h 128140"/>
                <a:gd name="connsiteX3" fmla="*/ 64070 w 128140"/>
                <a:gd name="connsiteY3" fmla="*/ 0 h 128140"/>
                <a:gd name="connsiteX4" fmla="*/ 128141 w 128140"/>
                <a:gd name="connsiteY4" fmla="*/ 64070 h 1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0" h="128140">
                  <a:moveTo>
                    <a:pt x="128141" y="64070"/>
                  </a:moveTo>
                  <a:cubicBezTo>
                    <a:pt x="128141" y="99455"/>
                    <a:pt x="99455" y="128141"/>
                    <a:pt x="64070" y="128141"/>
                  </a:cubicBezTo>
                  <a:cubicBezTo>
                    <a:pt x="28685" y="128141"/>
                    <a:pt x="0" y="99455"/>
                    <a:pt x="0" y="64070"/>
                  </a:cubicBezTo>
                  <a:cubicBezTo>
                    <a:pt x="0" y="28685"/>
                    <a:pt x="28685" y="0"/>
                    <a:pt x="64070" y="0"/>
                  </a:cubicBezTo>
                  <a:cubicBezTo>
                    <a:pt x="99455" y="0"/>
                    <a:pt x="128141" y="28685"/>
                    <a:pt x="128141" y="6407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3" name="Graphic 10" descr="Bus">
            <a:extLst>
              <a:ext uri="{FF2B5EF4-FFF2-40B4-BE49-F238E27FC236}">
                <a16:creationId xmlns:a16="http://schemas.microsoft.com/office/drawing/2014/main" id="{513CC859-8D17-41F1-82AA-4B6B37B33314}"/>
              </a:ext>
            </a:extLst>
          </p:cNvPr>
          <p:cNvGrpSpPr/>
          <p:nvPr/>
        </p:nvGrpSpPr>
        <p:grpSpPr>
          <a:xfrm>
            <a:off x="9506458" y="928683"/>
            <a:ext cx="723618" cy="723618"/>
            <a:chOff x="10675671" y="756115"/>
            <a:chExt cx="723618" cy="723618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F9D5E48-6FE4-477D-8850-A39DDF01DE29}"/>
                </a:ext>
              </a:extLst>
            </p:cNvPr>
            <p:cNvSpPr/>
            <p:nvPr/>
          </p:nvSpPr>
          <p:spPr>
            <a:xfrm>
              <a:off x="10705821" y="936265"/>
              <a:ext cx="663316" cy="332412"/>
            </a:xfrm>
            <a:custGeom>
              <a:avLst/>
              <a:gdLst>
                <a:gd name="connsiteX0" fmla="*/ 30151 w 663316"/>
                <a:gd name="connsiteY0" fmla="*/ 45980 h 332412"/>
                <a:gd name="connsiteX1" fmla="*/ 45226 w 663316"/>
                <a:gd name="connsiteY1" fmla="*/ 30905 h 332412"/>
                <a:gd name="connsiteX2" fmla="*/ 150754 w 663316"/>
                <a:gd name="connsiteY2" fmla="*/ 30905 h 332412"/>
                <a:gd name="connsiteX3" fmla="*/ 150754 w 663316"/>
                <a:gd name="connsiteY3" fmla="*/ 151508 h 332412"/>
                <a:gd name="connsiteX4" fmla="*/ 30151 w 663316"/>
                <a:gd name="connsiteY4" fmla="*/ 151508 h 332412"/>
                <a:gd name="connsiteX5" fmla="*/ 30151 w 663316"/>
                <a:gd name="connsiteY5" fmla="*/ 45980 h 332412"/>
                <a:gd name="connsiteX6" fmla="*/ 180905 w 663316"/>
                <a:gd name="connsiteY6" fmla="*/ 30905 h 332412"/>
                <a:gd name="connsiteX7" fmla="*/ 301508 w 663316"/>
                <a:gd name="connsiteY7" fmla="*/ 30905 h 332412"/>
                <a:gd name="connsiteX8" fmla="*/ 301508 w 663316"/>
                <a:gd name="connsiteY8" fmla="*/ 151508 h 332412"/>
                <a:gd name="connsiteX9" fmla="*/ 180905 w 663316"/>
                <a:gd name="connsiteY9" fmla="*/ 151508 h 332412"/>
                <a:gd name="connsiteX10" fmla="*/ 180905 w 663316"/>
                <a:gd name="connsiteY10" fmla="*/ 30905 h 332412"/>
                <a:gd name="connsiteX11" fmla="*/ 331658 w 663316"/>
                <a:gd name="connsiteY11" fmla="*/ 30905 h 332412"/>
                <a:gd name="connsiteX12" fmla="*/ 452261 w 663316"/>
                <a:gd name="connsiteY12" fmla="*/ 30905 h 332412"/>
                <a:gd name="connsiteX13" fmla="*/ 452261 w 663316"/>
                <a:gd name="connsiteY13" fmla="*/ 151508 h 332412"/>
                <a:gd name="connsiteX14" fmla="*/ 331658 w 663316"/>
                <a:gd name="connsiteY14" fmla="*/ 151508 h 332412"/>
                <a:gd name="connsiteX15" fmla="*/ 331658 w 663316"/>
                <a:gd name="connsiteY15" fmla="*/ 30905 h 332412"/>
                <a:gd name="connsiteX16" fmla="*/ 482412 w 663316"/>
                <a:gd name="connsiteY16" fmla="*/ 30905 h 332412"/>
                <a:gd name="connsiteX17" fmla="*/ 582663 w 663316"/>
                <a:gd name="connsiteY17" fmla="*/ 30905 h 332412"/>
                <a:gd name="connsiteX18" fmla="*/ 612060 w 663316"/>
                <a:gd name="connsiteY18" fmla="*/ 55779 h 332412"/>
                <a:gd name="connsiteX19" fmla="*/ 629397 w 663316"/>
                <a:gd name="connsiteY19" fmla="*/ 162814 h 332412"/>
                <a:gd name="connsiteX20" fmla="*/ 632412 w 663316"/>
                <a:gd name="connsiteY20" fmla="*/ 196734 h 332412"/>
                <a:gd name="connsiteX21" fmla="*/ 527638 w 663316"/>
                <a:gd name="connsiteY21" fmla="*/ 196734 h 332412"/>
                <a:gd name="connsiteX22" fmla="*/ 482412 w 663316"/>
                <a:gd name="connsiteY22" fmla="*/ 151508 h 332412"/>
                <a:gd name="connsiteX23" fmla="*/ 482412 w 663316"/>
                <a:gd name="connsiteY23" fmla="*/ 30905 h 332412"/>
                <a:gd name="connsiteX24" fmla="*/ 0 w 663316"/>
                <a:gd name="connsiteY24" fmla="*/ 30905 h 332412"/>
                <a:gd name="connsiteX25" fmla="*/ 0 w 663316"/>
                <a:gd name="connsiteY25" fmla="*/ 302261 h 332412"/>
                <a:gd name="connsiteX26" fmla="*/ 30151 w 663316"/>
                <a:gd name="connsiteY26" fmla="*/ 332412 h 332412"/>
                <a:gd name="connsiteX27" fmla="*/ 31658 w 663316"/>
                <a:gd name="connsiteY27" fmla="*/ 332412 h 332412"/>
                <a:gd name="connsiteX28" fmla="*/ 30151 w 663316"/>
                <a:gd name="connsiteY28" fmla="*/ 317337 h 332412"/>
                <a:gd name="connsiteX29" fmla="*/ 105528 w 663316"/>
                <a:gd name="connsiteY29" fmla="*/ 241960 h 332412"/>
                <a:gd name="connsiteX30" fmla="*/ 180905 w 663316"/>
                <a:gd name="connsiteY30" fmla="*/ 317337 h 332412"/>
                <a:gd name="connsiteX31" fmla="*/ 179397 w 663316"/>
                <a:gd name="connsiteY31" fmla="*/ 332412 h 332412"/>
                <a:gd name="connsiteX32" fmla="*/ 453769 w 663316"/>
                <a:gd name="connsiteY32" fmla="*/ 332412 h 332412"/>
                <a:gd name="connsiteX33" fmla="*/ 452261 w 663316"/>
                <a:gd name="connsiteY33" fmla="*/ 317337 h 332412"/>
                <a:gd name="connsiteX34" fmla="*/ 527638 w 663316"/>
                <a:gd name="connsiteY34" fmla="*/ 241960 h 332412"/>
                <a:gd name="connsiteX35" fmla="*/ 603015 w 663316"/>
                <a:gd name="connsiteY35" fmla="*/ 317337 h 332412"/>
                <a:gd name="connsiteX36" fmla="*/ 601508 w 663316"/>
                <a:gd name="connsiteY36" fmla="*/ 332412 h 332412"/>
                <a:gd name="connsiteX37" fmla="*/ 633166 w 663316"/>
                <a:gd name="connsiteY37" fmla="*/ 332412 h 332412"/>
                <a:gd name="connsiteX38" fmla="*/ 663317 w 663316"/>
                <a:gd name="connsiteY38" fmla="*/ 302261 h 332412"/>
                <a:gd name="connsiteX39" fmla="*/ 663317 w 663316"/>
                <a:gd name="connsiteY39" fmla="*/ 205779 h 332412"/>
                <a:gd name="connsiteX40" fmla="*/ 659548 w 663316"/>
                <a:gd name="connsiteY40" fmla="*/ 157538 h 332412"/>
                <a:gd name="connsiteX41" fmla="*/ 642211 w 663316"/>
                <a:gd name="connsiteY41" fmla="*/ 49749 h 332412"/>
                <a:gd name="connsiteX42" fmla="*/ 582663 w 663316"/>
                <a:gd name="connsiteY42" fmla="*/ 0 h 332412"/>
                <a:gd name="connsiteX43" fmla="*/ 30151 w 663316"/>
                <a:gd name="connsiteY43" fmla="*/ 0 h 332412"/>
                <a:gd name="connsiteX44" fmla="*/ 0 w 663316"/>
                <a:gd name="connsiteY44" fmla="*/ 30905 h 3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63316" h="332412">
                  <a:moveTo>
                    <a:pt x="30151" y="45980"/>
                  </a:moveTo>
                  <a:cubicBezTo>
                    <a:pt x="30151" y="37688"/>
                    <a:pt x="36935" y="30905"/>
                    <a:pt x="45226" y="30905"/>
                  </a:cubicBezTo>
                  <a:lnTo>
                    <a:pt x="150754" y="30905"/>
                  </a:lnTo>
                  <a:lnTo>
                    <a:pt x="150754" y="151508"/>
                  </a:lnTo>
                  <a:lnTo>
                    <a:pt x="30151" y="151508"/>
                  </a:lnTo>
                  <a:lnTo>
                    <a:pt x="30151" y="45980"/>
                  </a:lnTo>
                  <a:close/>
                  <a:moveTo>
                    <a:pt x="180905" y="30905"/>
                  </a:moveTo>
                  <a:lnTo>
                    <a:pt x="301508" y="30905"/>
                  </a:lnTo>
                  <a:lnTo>
                    <a:pt x="301508" y="151508"/>
                  </a:lnTo>
                  <a:lnTo>
                    <a:pt x="180905" y="151508"/>
                  </a:lnTo>
                  <a:lnTo>
                    <a:pt x="180905" y="30905"/>
                  </a:lnTo>
                  <a:close/>
                  <a:moveTo>
                    <a:pt x="331658" y="30905"/>
                  </a:moveTo>
                  <a:lnTo>
                    <a:pt x="452261" y="30905"/>
                  </a:lnTo>
                  <a:lnTo>
                    <a:pt x="452261" y="151508"/>
                  </a:lnTo>
                  <a:lnTo>
                    <a:pt x="331658" y="151508"/>
                  </a:lnTo>
                  <a:lnTo>
                    <a:pt x="331658" y="30905"/>
                  </a:lnTo>
                  <a:close/>
                  <a:moveTo>
                    <a:pt x="482412" y="30905"/>
                  </a:moveTo>
                  <a:lnTo>
                    <a:pt x="582663" y="30905"/>
                  </a:lnTo>
                  <a:cubicBezTo>
                    <a:pt x="596985" y="30905"/>
                    <a:pt x="609799" y="41457"/>
                    <a:pt x="612060" y="55779"/>
                  </a:cubicBezTo>
                  <a:lnTo>
                    <a:pt x="629397" y="162814"/>
                  </a:lnTo>
                  <a:cubicBezTo>
                    <a:pt x="630904" y="174121"/>
                    <a:pt x="632412" y="185427"/>
                    <a:pt x="632412" y="196734"/>
                  </a:cubicBezTo>
                  <a:lnTo>
                    <a:pt x="527638" y="196734"/>
                  </a:lnTo>
                  <a:lnTo>
                    <a:pt x="482412" y="151508"/>
                  </a:lnTo>
                  <a:lnTo>
                    <a:pt x="482412" y="30905"/>
                  </a:lnTo>
                  <a:close/>
                  <a:moveTo>
                    <a:pt x="0" y="30905"/>
                  </a:moveTo>
                  <a:lnTo>
                    <a:pt x="0" y="302261"/>
                  </a:lnTo>
                  <a:cubicBezTo>
                    <a:pt x="0" y="318844"/>
                    <a:pt x="13568" y="332412"/>
                    <a:pt x="30151" y="332412"/>
                  </a:cubicBezTo>
                  <a:lnTo>
                    <a:pt x="31658" y="332412"/>
                  </a:lnTo>
                  <a:cubicBezTo>
                    <a:pt x="30905" y="327889"/>
                    <a:pt x="30151" y="322613"/>
                    <a:pt x="30151" y="317337"/>
                  </a:cubicBezTo>
                  <a:cubicBezTo>
                    <a:pt x="30151" y="275879"/>
                    <a:pt x="64070" y="241960"/>
                    <a:pt x="105528" y="241960"/>
                  </a:cubicBezTo>
                  <a:cubicBezTo>
                    <a:pt x="146985" y="241960"/>
                    <a:pt x="180905" y="275879"/>
                    <a:pt x="180905" y="317337"/>
                  </a:cubicBezTo>
                  <a:cubicBezTo>
                    <a:pt x="180905" y="322613"/>
                    <a:pt x="180151" y="327889"/>
                    <a:pt x="179397" y="332412"/>
                  </a:cubicBezTo>
                  <a:lnTo>
                    <a:pt x="453769" y="332412"/>
                  </a:lnTo>
                  <a:cubicBezTo>
                    <a:pt x="453015" y="327889"/>
                    <a:pt x="452261" y="322613"/>
                    <a:pt x="452261" y="317337"/>
                  </a:cubicBezTo>
                  <a:cubicBezTo>
                    <a:pt x="452261" y="275879"/>
                    <a:pt x="486181" y="241960"/>
                    <a:pt x="527638" y="241960"/>
                  </a:cubicBezTo>
                  <a:cubicBezTo>
                    <a:pt x="569095" y="241960"/>
                    <a:pt x="603015" y="275879"/>
                    <a:pt x="603015" y="317337"/>
                  </a:cubicBezTo>
                  <a:cubicBezTo>
                    <a:pt x="603015" y="322613"/>
                    <a:pt x="602261" y="327889"/>
                    <a:pt x="601508" y="332412"/>
                  </a:cubicBezTo>
                  <a:lnTo>
                    <a:pt x="633166" y="332412"/>
                  </a:lnTo>
                  <a:cubicBezTo>
                    <a:pt x="649749" y="332412"/>
                    <a:pt x="663317" y="318844"/>
                    <a:pt x="663317" y="302261"/>
                  </a:cubicBezTo>
                  <a:lnTo>
                    <a:pt x="663317" y="205779"/>
                  </a:lnTo>
                  <a:cubicBezTo>
                    <a:pt x="663317" y="189950"/>
                    <a:pt x="661809" y="173367"/>
                    <a:pt x="659548" y="157538"/>
                  </a:cubicBezTo>
                  <a:lnTo>
                    <a:pt x="642211" y="49749"/>
                  </a:lnTo>
                  <a:cubicBezTo>
                    <a:pt x="636935" y="21106"/>
                    <a:pt x="612060" y="0"/>
                    <a:pt x="582663" y="0"/>
                  </a:cubicBezTo>
                  <a:lnTo>
                    <a:pt x="30151" y="0"/>
                  </a:lnTo>
                  <a:cubicBezTo>
                    <a:pt x="13568" y="754"/>
                    <a:pt x="0" y="14322"/>
                    <a:pt x="0" y="30905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2C9971C-B497-4239-AF29-CCC3F9F4C4EC}"/>
                </a:ext>
              </a:extLst>
            </p:cNvPr>
            <p:cNvSpPr/>
            <p:nvPr/>
          </p:nvSpPr>
          <p:spPr>
            <a:xfrm>
              <a:off x="11180696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63820F3-C1DE-4691-9AD8-4562775E9119}"/>
                </a:ext>
              </a:extLst>
            </p:cNvPr>
            <p:cNvSpPr/>
            <p:nvPr/>
          </p:nvSpPr>
          <p:spPr>
            <a:xfrm>
              <a:off x="10758585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aphic 12" descr="Tractor">
            <a:extLst>
              <a:ext uri="{FF2B5EF4-FFF2-40B4-BE49-F238E27FC236}">
                <a16:creationId xmlns:a16="http://schemas.microsoft.com/office/drawing/2014/main" id="{354CE24C-002A-4911-9D07-057B6E58F5B4}"/>
              </a:ext>
            </a:extLst>
          </p:cNvPr>
          <p:cNvGrpSpPr/>
          <p:nvPr/>
        </p:nvGrpSpPr>
        <p:grpSpPr>
          <a:xfrm>
            <a:off x="10172925" y="715291"/>
            <a:ext cx="564572" cy="421448"/>
            <a:chOff x="11525044" y="687220"/>
            <a:chExt cx="564572" cy="421448"/>
          </a:xfrm>
          <a:solidFill>
            <a:srgbClr val="FFFFFF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0EA6488-98F6-4523-B5E4-8354B581EC10}"/>
                </a:ext>
              </a:extLst>
            </p:cNvPr>
            <p:cNvSpPr/>
            <p:nvPr/>
          </p:nvSpPr>
          <p:spPr>
            <a:xfrm>
              <a:off x="11525044" y="687220"/>
              <a:ext cx="542713" cy="354503"/>
            </a:xfrm>
            <a:custGeom>
              <a:avLst/>
              <a:gdLst>
                <a:gd name="connsiteX0" fmla="*/ 104774 w 542713"/>
                <a:gd name="connsiteY0" fmla="*/ 150794 h 354503"/>
                <a:gd name="connsiteX1" fmla="*/ 104774 w 542713"/>
                <a:gd name="connsiteY1" fmla="*/ 45267 h 354503"/>
                <a:gd name="connsiteX2" fmla="*/ 204271 w 542713"/>
                <a:gd name="connsiteY2" fmla="*/ 45267 h 354503"/>
                <a:gd name="connsiteX3" fmla="*/ 256281 w 542713"/>
                <a:gd name="connsiteY3" fmla="*/ 150794 h 354503"/>
                <a:gd name="connsiteX4" fmla="*/ 256281 w 542713"/>
                <a:gd name="connsiteY4" fmla="*/ 150794 h 354503"/>
                <a:gd name="connsiteX5" fmla="*/ 105528 w 542713"/>
                <a:gd name="connsiteY5" fmla="*/ 150794 h 354503"/>
                <a:gd name="connsiteX6" fmla="*/ 104774 w 542713"/>
                <a:gd name="connsiteY6" fmla="*/ 150794 h 354503"/>
                <a:gd name="connsiteX7" fmla="*/ 104774 w 542713"/>
                <a:gd name="connsiteY7" fmla="*/ 150794 h 354503"/>
                <a:gd name="connsiteX8" fmla="*/ 511809 w 542713"/>
                <a:gd name="connsiteY8" fmla="*/ 150794 h 354503"/>
                <a:gd name="connsiteX9" fmla="*/ 422111 w 542713"/>
                <a:gd name="connsiteY9" fmla="*/ 150794 h 354503"/>
                <a:gd name="connsiteX10" fmla="*/ 422111 w 542713"/>
                <a:gd name="connsiteY10" fmla="*/ 82955 h 354503"/>
                <a:gd name="connsiteX11" fmla="*/ 437186 w 542713"/>
                <a:gd name="connsiteY11" fmla="*/ 67880 h 354503"/>
                <a:gd name="connsiteX12" fmla="*/ 437186 w 542713"/>
                <a:gd name="connsiteY12" fmla="*/ 37729 h 354503"/>
                <a:gd name="connsiteX13" fmla="*/ 391960 w 542713"/>
                <a:gd name="connsiteY13" fmla="*/ 82955 h 354503"/>
                <a:gd name="connsiteX14" fmla="*/ 391960 w 542713"/>
                <a:gd name="connsiteY14" fmla="*/ 150794 h 354503"/>
                <a:gd name="connsiteX15" fmla="*/ 306784 w 542713"/>
                <a:gd name="connsiteY15" fmla="*/ 150794 h 354503"/>
                <a:gd name="connsiteX16" fmla="*/ 304523 w 542713"/>
                <a:gd name="connsiteY16" fmla="*/ 145518 h 354503"/>
                <a:gd name="connsiteX17" fmla="*/ 244975 w 542713"/>
                <a:gd name="connsiteY17" fmla="*/ 24915 h 354503"/>
                <a:gd name="connsiteX18" fmla="*/ 204271 w 542713"/>
                <a:gd name="connsiteY18" fmla="*/ 41 h 354503"/>
                <a:gd name="connsiteX19" fmla="*/ 105528 w 542713"/>
                <a:gd name="connsiteY19" fmla="*/ 41 h 354503"/>
                <a:gd name="connsiteX20" fmla="*/ 60302 w 542713"/>
                <a:gd name="connsiteY20" fmla="*/ 45267 h 354503"/>
                <a:gd name="connsiteX21" fmla="*/ 60302 w 542713"/>
                <a:gd name="connsiteY21" fmla="*/ 150794 h 354503"/>
                <a:gd name="connsiteX22" fmla="*/ 44472 w 542713"/>
                <a:gd name="connsiteY22" fmla="*/ 160593 h 354503"/>
                <a:gd name="connsiteX23" fmla="*/ 37688 w 542713"/>
                <a:gd name="connsiteY23" fmla="*/ 173407 h 354503"/>
                <a:gd name="connsiteX24" fmla="*/ 37688 w 542713"/>
                <a:gd name="connsiteY24" fmla="*/ 196020 h 354503"/>
                <a:gd name="connsiteX25" fmla="*/ 39196 w 542713"/>
                <a:gd name="connsiteY25" fmla="*/ 202804 h 354503"/>
                <a:gd name="connsiteX26" fmla="*/ 5276 w 542713"/>
                <a:gd name="connsiteY26" fmla="*/ 229186 h 354503"/>
                <a:gd name="connsiteX27" fmla="*/ 0 w 542713"/>
                <a:gd name="connsiteY27" fmla="*/ 241247 h 354503"/>
                <a:gd name="connsiteX28" fmla="*/ 5276 w 542713"/>
                <a:gd name="connsiteY28" fmla="*/ 253307 h 354503"/>
                <a:gd name="connsiteX29" fmla="*/ 25628 w 542713"/>
                <a:gd name="connsiteY29" fmla="*/ 251799 h 354503"/>
                <a:gd name="connsiteX30" fmla="*/ 108543 w 542713"/>
                <a:gd name="connsiteY30" fmla="*/ 211096 h 354503"/>
                <a:gd name="connsiteX31" fmla="*/ 119849 w 542713"/>
                <a:gd name="connsiteY31" fmla="*/ 211096 h 354503"/>
                <a:gd name="connsiteX32" fmla="*/ 240452 w 542713"/>
                <a:gd name="connsiteY32" fmla="*/ 324161 h 354503"/>
                <a:gd name="connsiteX33" fmla="*/ 240452 w 542713"/>
                <a:gd name="connsiteY33" fmla="*/ 338483 h 354503"/>
                <a:gd name="connsiteX34" fmla="*/ 253266 w 542713"/>
                <a:gd name="connsiteY34" fmla="*/ 354312 h 354503"/>
                <a:gd name="connsiteX35" fmla="*/ 265327 w 542713"/>
                <a:gd name="connsiteY35" fmla="*/ 350543 h 354503"/>
                <a:gd name="connsiteX36" fmla="*/ 270603 w 542713"/>
                <a:gd name="connsiteY36" fmla="*/ 339237 h 354503"/>
                <a:gd name="connsiteX37" fmla="*/ 270603 w 542713"/>
                <a:gd name="connsiteY37" fmla="*/ 324161 h 354503"/>
                <a:gd name="connsiteX38" fmla="*/ 403266 w 542713"/>
                <a:gd name="connsiteY38" fmla="*/ 324161 h 354503"/>
                <a:gd name="connsiteX39" fmla="*/ 496734 w 542713"/>
                <a:gd name="connsiteY39" fmla="*/ 256322 h 354503"/>
                <a:gd name="connsiteX40" fmla="*/ 523116 w 542713"/>
                <a:gd name="connsiteY40" fmla="*/ 260091 h 354503"/>
                <a:gd name="connsiteX41" fmla="*/ 536683 w 542713"/>
                <a:gd name="connsiteY41" fmla="*/ 257076 h 354503"/>
                <a:gd name="connsiteX42" fmla="*/ 542714 w 542713"/>
                <a:gd name="connsiteY42" fmla="*/ 245015 h 354503"/>
                <a:gd name="connsiteX43" fmla="*/ 542714 w 542713"/>
                <a:gd name="connsiteY43" fmla="*/ 180945 h 354503"/>
                <a:gd name="connsiteX44" fmla="*/ 533668 w 542713"/>
                <a:gd name="connsiteY44" fmla="*/ 159840 h 354503"/>
                <a:gd name="connsiteX45" fmla="*/ 511809 w 542713"/>
                <a:gd name="connsiteY45" fmla="*/ 150794 h 35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2713" h="354503">
                  <a:moveTo>
                    <a:pt x="104774" y="150794"/>
                  </a:moveTo>
                  <a:lnTo>
                    <a:pt x="104774" y="45267"/>
                  </a:lnTo>
                  <a:lnTo>
                    <a:pt x="204271" y="45267"/>
                  </a:lnTo>
                  <a:lnTo>
                    <a:pt x="256281" y="150794"/>
                  </a:lnTo>
                  <a:lnTo>
                    <a:pt x="256281" y="150794"/>
                  </a:lnTo>
                  <a:lnTo>
                    <a:pt x="105528" y="150794"/>
                  </a:lnTo>
                  <a:lnTo>
                    <a:pt x="104774" y="150794"/>
                  </a:lnTo>
                  <a:lnTo>
                    <a:pt x="104774" y="150794"/>
                  </a:lnTo>
                  <a:close/>
                  <a:moveTo>
                    <a:pt x="511809" y="150794"/>
                  </a:moveTo>
                  <a:lnTo>
                    <a:pt x="422111" y="150794"/>
                  </a:lnTo>
                  <a:lnTo>
                    <a:pt x="422111" y="82955"/>
                  </a:lnTo>
                  <a:cubicBezTo>
                    <a:pt x="422111" y="74664"/>
                    <a:pt x="428894" y="67880"/>
                    <a:pt x="437186" y="67880"/>
                  </a:cubicBezTo>
                  <a:lnTo>
                    <a:pt x="437186" y="37729"/>
                  </a:lnTo>
                  <a:cubicBezTo>
                    <a:pt x="412311" y="37729"/>
                    <a:pt x="391960" y="58081"/>
                    <a:pt x="391960" y="82955"/>
                  </a:cubicBezTo>
                  <a:lnTo>
                    <a:pt x="391960" y="150794"/>
                  </a:lnTo>
                  <a:lnTo>
                    <a:pt x="306784" y="150794"/>
                  </a:lnTo>
                  <a:cubicBezTo>
                    <a:pt x="306030" y="149287"/>
                    <a:pt x="305276" y="147779"/>
                    <a:pt x="304523" y="145518"/>
                  </a:cubicBezTo>
                  <a:lnTo>
                    <a:pt x="244975" y="24915"/>
                  </a:lnTo>
                  <a:cubicBezTo>
                    <a:pt x="237437" y="9086"/>
                    <a:pt x="221608" y="-713"/>
                    <a:pt x="204271" y="41"/>
                  </a:cubicBezTo>
                  <a:lnTo>
                    <a:pt x="105528" y="41"/>
                  </a:lnTo>
                  <a:cubicBezTo>
                    <a:pt x="80653" y="41"/>
                    <a:pt x="60302" y="20392"/>
                    <a:pt x="60302" y="45267"/>
                  </a:cubicBezTo>
                  <a:lnTo>
                    <a:pt x="60302" y="150794"/>
                  </a:lnTo>
                  <a:lnTo>
                    <a:pt x="44472" y="160593"/>
                  </a:lnTo>
                  <a:cubicBezTo>
                    <a:pt x="39950" y="163608"/>
                    <a:pt x="37688" y="168131"/>
                    <a:pt x="37688" y="173407"/>
                  </a:cubicBezTo>
                  <a:lnTo>
                    <a:pt x="37688" y="196020"/>
                  </a:lnTo>
                  <a:cubicBezTo>
                    <a:pt x="37688" y="198282"/>
                    <a:pt x="38442" y="200543"/>
                    <a:pt x="39196" y="202804"/>
                  </a:cubicBezTo>
                  <a:cubicBezTo>
                    <a:pt x="27136" y="210342"/>
                    <a:pt x="15829" y="218634"/>
                    <a:pt x="5276" y="229186"/>
                  </a:cubicBezTo>
                  <a:cubicBezTo>
                    <a:pt x="2261" y="232201"/>
                    <a:pt x="0" y="236724"/>
                    <a:pt x="0" y="241247"/>
                  </a:cubicBezTo>
                  <a:cubicBezTo>
                    <a:pt x="0" y="245769"/>
                    <a:pt x="2261" y="250292"/>
                    <a:pt x="5276" y="253307"/>
                  </a:cubicBezTo>
                  <a:cubicBezTo>
                    <a:pt x="11307" y="257830"/>
                    <a:pt x="19598" y="257830"/>
                    <a:pt x="25628" y="251799"/>
                  </a:cubicBezTo>
                  <a:cubicBezTo>
                    <a:pt x="61809" y="215618"/>
                    <a:pt x="98744" y="211096"/>
                    <a:pt x="108543" y="211096"/>
                  </a:cubicBezTo>
                  <a:lnTo>
                    <a:pt x="119849" y="211096"/>
                  </a:lnTo>
                  <a:cubicBezTo>
                    <a:pt x="185427" y="211096"/>
                    <a:pt x="238191" y="259337"/>
                    <a:pt x="240452" y="324161"/>
                  </a:cubicBezTo>
                  <a:lnTo>
                    <a:pt x="240452" y="338483"/>
                  </a:lnTo>
                  <a:cubicBezTo>
                    <a:pt x="240452" y="346020"/>
                    <a:pt x="245729" y="352804"/>
                    <a:pt x="253266" y="354312"/>
                  </a:cubicBezTo>
                  <a:cubicBezTo>
                    <a:pt x="257789" y="355066"/>
                    <a:pt x="262312" y="353558"/>
                    <a:pt x="265327" y="350543"/>
                  </a:cubicBezTo>
                  <a:cubicBezTo>
                    <a:pt x="268342" y="347528"/>
                    <a:pt x="270603" y="343759"/>
                    <a:pt x="270603" y="339237"/>
                  </a:cubicBezTo>
                  <a:lnTo>
                    <a:pt x="270603" y="324161"/>
                  </a:lnTo>
                  <a:lnTo>
                    <a:pt x="403266" y="324161"/>
                  </a:lnTo>
                  <a:cubicBezTo>
                    <a:pt x="416080" y="283458"/>
                    <a:pt x="453769" y="256322"/>
                    <a:pt x="496734" y="256322"/>
                  </a:cubicBezTo>
                  <a:cubicBezTo>
                    <a:pt x="505779" y="256322"/>
                    <a:pt x="514070" y="257830"/>
                    <a:pt x="523116" y="260091"/>
                  </a:cubicBezTo>
                  <a:cubicBezTo>
                    <a:pt x="527638" y="261598"/>
                    <a:pt x="532915" y="260091"/>
                    <a:pt x="536683" y="257076"/>
                  </a:cubicBezTo>
                  <a:cubicBezTo>
                    <a:pt x="540452" y="254061"/>
                    <a:pt x="542714" y="249538"/>
                    <a:pt x="542714" y="245015"/>
                  </a:cubicBezTo>
                  <a:lnTo>
                    <a:pt x="542714" y="180945"/>
                  </a:lnTo>
                  <a:cubicBezTo>
                    <a:pt x="542714" y="172654"/>
                    <a:pt x="539698" y="165116"/>
                    <a:pt x="533668" y="159840"/>
                  </a:cubicBezTo>
                  <a:cubicBezTo>
                    <a:pt x="527638" y="153809"/>
                    <a:pt x="520100" y="150794"/>
                    <a:pt x="511809" y="15079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7C3746B-C14E-4D4B-9BC6-A1B76976129E}"/>
                </a:ext>
              </a:extLst>
            </p:cNvPr>
            <p:cNvSpPr/>
            <p:nvPr/>
          </p:nvSpPr>
          <p:spPr>
            <a:xfrm>
              <a:off x="11554441" y="924697"/>
              <a:ext cx="180904" cy="180904"/>
            </a:xfrm>
            <a:custGeom>
              <a:avLst/>
              <a:gdLst>
                <a:gd name="connsiteX0" fmla="*/ 90452 w 180904"/>
                <a:gd name="connsiteY0" fmla="*/ 143216 h 180904"/>
                <a:gd name="connsiteX1" fmla="*/ 37688 w 180904"/>
                <a:gd name="connsiteY1" fmla="*/ 90452 h 180904"/>
                <a:gd name="connsiteX2" fmla="*/ 90452 w 180904"/>
                <a:gd name="connsiteY2" fmla="*/ 37688 h 180904"/>
                <a:gd name="connsiteX3" fmla="*/ 143216 w 180904"/>
                <a:gd name="connsiteY3" fmla="*/ 90452 h 180904"/>
                <a:gd name="connsiteX4" fmla="*/ 90452 w 180904"/>
                <a:gd name="connsiteY4" fmla="*/ 143216 h 180904"/>
                <a:gd name="connsiteX5" fmla="*/ 90452 w 180904"/>
                <a:gd name="connsiteY5" fmla="*/ 143216 h 180904"/>
                <a:gd name="connsiteX6" fmla="*/ 90452 w 180904"/>
                <a:gd name="connsiteY6" fmla="*/ 0 h 180904"/>
                <a:gd name="connsiteX7" fmla="*/ 0 w 180904"/>
                <a:gd name="connsiteY7" fmla="*/ 85930 h 180904"/>
                <a:gd name="connsiteX8" fmla="*/ 0 w 180904"/>
                <a:gd name="connsiteY8" fmla="*/ 86683 h 180904"/>
                <a:gd name="connsiteX9" fmla="*/ 0 w 180904"/>
                <a:gd name="connsiteY9" fmla="*/ 90452 h 180904"/>
                <a:gd name="connsiteX10" fmla="*/ 90452 w 180904"/>
                <a:gd name="connsiteY10" fmla="*/ 180905 h 180904"/>
                <a:gd name="connsiteX11" fmla="*/ 180905 w 180904"/>
                <a:gd name="connsiteY11" fmla="*/ 90452 h 180904"/>
                <a:gd name="connsiteX12" fmla="*/ 180905 w 180904"/>
                <a:gd name="connsiteY12" fmla="*/ 86683 h 180904"/>
                <a:gd name="connsiteX13" fmla="*/ 90452 w 180904"/>
                <a:gd name="connsiteY13" fmla="*/ 0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04" h="180904">
                  <a:moveTo>
                    <a:pt x="90452" y="143216"/>
                  </a:moveTo>
                  <a:cubicBezTo>
                    <a:pt x="61055" y="143216"/>
                    <a:pt x="37688" y="119849"/>
                    <a:pt x="37688" y="90452"/>
                  </a:cubicBezTo>
                  <a:cubicBezTo>
                    <a:pt x="37688" y="61055"/>
                    <a:pt x="61055" y="37688"/>
                    <a:pt x="90452" y="37688"/>
                  </a:cubicBezTo>
                  <a:cubicBezTo>
                    <a:pt x="119849" y="37688"/>
                    <a:pt x="143216" y="61055"/>
                    <a:pt x="143216" y="90452"/>
                  </a:cubicBezTo>
                  <a:cubicBezTo>
                    <a:pt x="143216" y="119849"/>
                    <a:pt x="119849" y="143216"/>
                    <a:pt x="90452" y="143216"/>
                  </a:cubicBezTo>
                  <a:lnTo>
                    <a:pt x="90452" y="143216"/>
                  </a:lnTo>
                  <a:close/>
                  <a:moveTo>
                    <a:pt x="90452" y="0"/>
                  </a:moveTo>
                  <a:cubicBezTo>
                    <a:pt x="42211" y="0"/>
                    <a:pt x="2261" y="37688"/>
                    <a:pt x="0" y="85930"/>
                  </a:cubicBezTo>
                  <a:lnTo>
                    <a:pt x="0" y="86683"/>
                  </a:lnTo>
                  <a:cubicBezTo>
                    <a:pt x="0" y="88191"/>
                    <a:pt x="0" y="88945"/>
                    <a:pt x="0" y="90452"/>
                  </a:cubicBezTo>
                  <a:cubicBezTo>
                    <a:pt x="0" y="140201"/>
                    <a:pt x="40704" y="180905"/>
                    <a:pt x="90452" y="180905"/>
                  </a:cubicBezTo>
                  <a:cubicBezTo>
                    <a:pt x="140201" y="180905"/>
                    <a:pt x="180905" y="140201"/>
                    <a:pt x="180905" y="90452"/>
                  </a:cubicBezTo>
                  <a:cubicBezTo>
                    <a:pt x="180905" y="88945"/>
                    <a:pt x="180905" y="88191"/>
                    <a:pt x="180905" y="86683"/>
                  </a:cubicBezTo>
                  <a:cubicBezTo>
                    <a:pt x="179397" y="38442"/>
                    <a:pt x="139447" y="0"/>
                    <a:pt x="90452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C5CDA4A-44A6-4944-BE1E-008B752570AE}"/>
                </a:ext>
              </a:extLst>
            </p:cNvPr>
            <p:cNvSpPr/>
            <p:nvPr/>
          </p:nvSpPr>
          <p:spPr>
            <a:xfrm>
              <a:off x="11954195" y="973679"/>
              <a:ext cx="135422" cy="134989"/>
            </a:xfrm>
            <a:custGeom>
              <a:avLst/>
              <a:gdLst>
                <a:gd name="connsiteX0" fmla="*/ 67583 w 135422"/>
                <a:gd name="connsiteY0" fmla="*/ 105541 h 134989"/>
                <a:gd name="connsiteX1" fmla="*/ 29895 w 135422"/>
                <a:gd name="connsiteY1" fmla="*/ 67853 h 134989"/>
                <a:gd name="connsiteX2" fmla="*/ 67583 w 135422"/>
                <a:gd name="connsiteY2" fmla="*/ 30164 h 134989"/>
                <a:gd name="connsiteX3" fmla="*/ 105272 w 135422"/>
                <a:gd name="connsiteY3" fmla="*/ 67853 h 134989"/>
                <a:gd name="connsiteX4" fmla="*/ 67583 w 135422"/>
                <a:gd name="connsiteY4" fmla="*/ 105541 h 134989"/>
                <a:gd name="connsiteX5" fmla="*/ 112809 w 135422"/>
                <a:gd name="connsiteY5" fmla="*/ 17350 h 134989"/>
                <a:gd name="connsiteX6" fmla="*/ 27634 w 135422"/>
                <a:gd name="connsiteY6" fmla="*/ 12828 h 134989"/>
                <a:gd name="connsiteX7" fmla="*/ 5774 w 135422"/>
                <a:gd name="connsiteY7" fmla="*/ 94988 h 134989"/>
                <a:gd name="connsiteX8" fmla="*/ 81905 w 135422"/>
                <a:gd name="connsiteY8" fmla="*/ 133431 h 134989"/>
                <a:gd name="connsiteX9" fmla="*/ 135422 w 135422"/>
                <a:gd name="connsiteY9" fmla="*/ 67099 h 134989"/>
                <a:gd name="connsiteX10" fmla="*/ 112809 w 135422"/>
                <a:gd name="connsiteY10" fmla="*/ 17350 h 134989"/>
                <a:gd name="connsiteX11" fmla="*/ 112809 w 135422"/>
                <a:gd name="connsiteY11" fmla="*/ 17350 h 13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422" h="134989">
                  <a:moveTo>
                    <a:pt x="67583" y="105541"/>
                  </a:moveTo>
                  <a:cubicBezTo>
                    <a:pt x="46478" y="105541"/>
                    <a:pt x="29895" y="88958"/>
                    <a:pt x="29895" y="67853"/>
                  </a:cubicBezTo>
                  <a:cubicBezTo>
                    <a:pt x="29895" y="46747"/>
                    <a:pt x="46478" y="30164"/>
                    <a:pt x="67583" y="30164"/>
                  </a:cubicBezTo>
                  <a:cubicBezTo>
                    <a:pt x="88689" y="30164"/>
                    <a:pt x="105272" y="46747"/>
                    <a:pt x="105272" y="67853"/>
                  </a:cubicBezTo>
                  <a:cubicBezTo>
                    <a:pt x="105272" y="88958"/>
                    <a:pt x="88689" y="105541"/>
                    <a:pt x="67583" y="105541"/>
                  </a:cubicBezTo>
                  <a:close/>
                  <a:moveTo>
                    <a:pt x="112809" y="17350"/>
                  </a:moveTo>
                  <a:cubicBezTo>
                    <a:pt x="88689" y="-3755"/>
                    <a:pt x="53262" y="-6017"/>
                    <a:pt x="27634" y="12828"/>
                  </a:cubicBezTo>
                  <a:cubicBezTo>
                    <a:pt x="2005" y="31672"/>
                    <a:pt x="-7040" y="66345"/>
                    <a:pt x="5774" y="94988"/>
                  </a:cubicBezTo>
                  <a:cubicBezTo>
                    <a:pt x="18588" y="124385"/>
                    <a:pt x="51000" y="140215"/>
                    <a:pt x="81905" y="133431"/>
                  </a:cubicBezTo>
                  <a:cubicBezTo>
                    <a:pt x="113563" y="126647"/>
                    <a:pt x="135422" y="98757"/>
                    <a:pt x="135422" y="67099"/>
                  </a:cubicBezTo>
                  <a:cubicBezTo>
                    <a:pt x="135422" y="48255"/>
                    <a:pt x="127885" y="30164"/>
                    <a:pt x="112809" y="17350"/>
                  </a:cubicBezTo>
                  <a:lnTo>
                    <a:pt x="112809" y="17350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1" name="Graphic 14" descr="Cement truck">
            <a:extLst>
              <a:ext uri="{FF2B5EF4-FFF2-40B4-BE49-F238E27FC236}">
                <a16:creationId xmlns:a16="http://schemas.microsoft.com/office/drawing/2014/main" id="{BC870E39-2A4E-4C8A-9F37-275E70CE85FD}"/>
              </a:ext>
            </a:extLst>
          </p:cNvPr>
          <p:cNvGrpSpPr/>
          <p:nvPr/>
        </p:nvGrpSpPr>
        <p:grpSpPr>
          <a:xfrm>
            <a:off x="9987081" y="129702"/>
            <a:ext cx="663316" cy="470305"/>
            <a:chOff x="11339200" y="101631"/>
            <a:chExt cx="663316" cy="470305"/>
          </a:xfrm>
          <a:solidFill>
            <a:srgbClr val="FFFFFF"/>
          </a:solidFill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B7FBBB-3AD2-4490-883B-D57509A812AB}"/>
                </a:ext>
              </a:extLst>
            </p:cNvPr>
            <p:cNvSpPr/>
            <p:nvPr/>
          </p:nvSpPr>
          <p:spPr>
            <a:xfrm>
              <a:off x="11407039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9B46E4-43FC-4F77-B6B1-79F1E67EB906}"/>
                </a:ext>
              </a:extLst>
            </p:cNvPr>
            <p:cNvSpPr/>
            <p:nvPr/>
          </p:nvSpPr>
          <p:spPr>
            <a:xfrm>
              <a:off x="11844225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E097C19-12A6-429C-A245-B96F79361E02}"/>
                </a:ext>
              </a:extLst>
            </p:cNvPr>
            <p:cNvSpPr/>
            <p:nvPr/>
          </p:nvSpPr>
          <p:spPr>
            <a:xfrm>
              <a:off x="11791462" y="247816"/>
              <a:ext cx="211055" cy="271356"/>
            </a:xfrm>
            <a:custGeom>
              <a:avLst/>
              <a:gdLst>
                <a:gd name="connsiteX0" fmla="*/ 198995 w 211055"/>
                <a:gd name="connsiteY0" fmla="*/ 141709 h 271356"/>
                <a:gd name="connsiteX1" fmla="*/ 159045 w 211055"/>
                <a:gd name="connsiteY1" fmla="*/ 111558 h 271356"/>
                <a:gd name="connsiteX2" fmla="*/ 148492 w 211055"/>
                <a:gd name="connsiteY2" fmla="*/ 95729 h 271356"/>
                <a:gd name="connsiteX3" fmla="*/ 133417 w 211055"/>
                <a:gd name="connsiteY3" fmla="*/ 43719 h 271356"/>
                <a:gd name="connsiteX4" fmla="*/ 75377 w 211055"/>
                <a:gd name="connsiteY4" fmla="*/ 0 h 271356"/>
                <a:gd name="connsiteX5" fmla="*/ 0 w 211055"/>
                <a:gd name="connsiteY5" fmla="*/ 0 h 271356"/>
                <a:gd name="connsiteX6" fmla="*/ 0 w 211055"/>
                <a:gd name="connsiteY6" fmla="*/ 105528 h 271356"/>
                <a:gd name="connsiteX7" fmla="*/ 0 w 211055"/>
                <a:gd name="connsiteY7" fmla="*/ 150754 h 271356"/>
                <a:gd name="connsiteX8" fmla="*/ 0 w 211055"/>
                <a:gd name="connsiteY8" fmla="*/ 271357 h 271356"/>
                <a:gd name="connsiteX9" fmla="*/ 30151 w 211055"/>
                <a:gd name="connsiteY9" fmla="*/ 271357 h 271356"/>
                <a:gd name="connsiteX10" fmla="*/ 105528 w 211055"/>
                <a:gd name="connsiteY10" fmla="*/ 195980 h 271356"/>
                <a:gd name="connsiteX11" fmla="*/ 180905 w 211055"/>
                <a:gd name="connsiteY11" fmla="*/ 271357 h 271356"/>
                <a:gd name="connsiteX12" fmla="*/ 211055 w 211055"/>
                <a:gd name="connsiteY12" fmla="*/ 241206 h 271356"/>
                <a:gd name="connsiteX13" fmla="*/ 211055 w 211055"/>
                <a:gd name="connsiteY13" fmla="*/ 165829 h 271356"/>
                <a:gd name="connsiteX14" fmla="*/ 198995 w 211055"/>
                <a:gd name="connsiteY14" fmla="*/ 141709 h 271356"/>
                <a:gd name="connsiteX15" fmla="*/ 30151 w 211055"/>
                <a:gd name="connsiteY15" fmla="*/ 105528 h 271356"/>
                <a:gd name="connsiteX16" fmla="*/ 30151 w 211055"/>
                <a:gd name="connsiteY16" fmla="*/ 30151 h 271356"/>
                <a:gd name="connsiteX17" fmla="*/ 75377 w 211055"/>
                <a:gd name="connsiteY17" fmla="*/ 30151 h 271356"/>
                <a:gd name="connsiteX18" fmla="*/ 104020 w 211055"/>
                <a:gd name="connsiteY18" fmla="*/ 52010 h 271356"/>
                <a:gd name="connsiteX19" fmla="*/ 119095 w 211055"/>
                <a:gd name="connsiteY19" fmla="*/ 104020 h 271356"/>
                <a:gd name="connsiteX20" fmla="*/ 119849 w 211055"/>
                <a:gd name="connsiteY20" fmla="*/ 105528 h 271356"/>
                <a:gd name="connsiteX21" fmla="*/ 30151 w 211055"/>
                <a:gd name="connsiteY21" fmla="*/ 105528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198995" y="141709"/>
                  </a:move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2513" y="0"/>
                    <a:pt x="75377" y="0"/>
                  </a:cubicBez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close/>
                  <a:moveTo>
                    <a:pt x="30151" y="105528"/>
                  </a:moveTo>
                  <a:lnTo>
                    <a:pt x="30151" y="30151"/>
                  </a:ln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691B93E-1036-45A1-A00D-74D932308773}"/>
                </a:ext>
              </a:extLst>
            </p:cNvPr>
            <p:cNvSpPr/>
            <p:nvPr/>
          </p:nvSpPr>
          <p:spPr>
            <a:xfrm>
              <a:off x="11339200" y="413645"/>
              <a:ext cx="422110" cy="105527"/>
            </a:xfrm>
            <a:custGeom>
              <a:avLst/>
              <a:gdLst>
                <a:gd name="connsiteX0" fmla="*/ 0 w 422110"/>
                <a:gd name="connsiteY0" fmla="*/ 105528 h 105527"/>
                <a:gd name="connsiteX1" fmla="*/ 45226 w 422110"/>
                <a:gd name="connsiteY1" fmla="*/ 105528 h 105527"/>
                <a:gd name="connsiteX2" fmla="*/ 120603 w 422110"/>
                <a:gd name="connsiteY2" fmla="*/ 30151 h 105527"/>
                <a:gd name="connsiteX3" fmla="*/ 195980 w 422110"/>
                <a:gd name="connsiteY3" fmla="*/ 105528 h 105527"/>
                <a:gd name="connsiteX4" fmla="*/ 422111 w 422110"/>
                <a:gd name="connsiteY4" fmla="*/ 105528 h 105527"/>
                <a:gd name="connsiteX5" fmla="*/ 422111 w 422110"/>
                <a:gd name="connsiteY5" fmla="*/ 0 h 105527"/>
                <a:gd name="connsiteX6" fmla="*/ 0 w 422110"/>
                <a:gd name="connsiteY6" fmla="*/ 0 h 105527"/>
                <a:gd name="connsiteX7" fmla="*/ 0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0" y="105528"/>
                  </a:moveTo>
                  <a:lnTo>
                    <a:pt x="45226" y="105528"/>
                  </a:lnTo>
                  <a:cubicBezTo>
                    <a:pt x="45226" y="64070"/>
                    <a:pt x="79146" y="30151"/>
                    <a:pt x="120603" y="30151"/>
                  </a:cubicBezTo>
                  <a:cubicBezTo>
                    <a:pt x="162060" y="30151"/>
                    <a:pt x="195980" y="64070"/>
                    <a:pt x="195980" y="105528"/>
                  </a:cubicBezTo>
                  <a:lnTo>
                    <a:pt x="422111" y="105528"/>
                  </a:lnTo>
                  <a:lnTo>
                    <a:pt x="422111" y="0"/>
                  </a:lnTo>
                  <a:lnTo>
                    <a:pt x="0" y="0"/>
                  </a:lnTo>
                  <a:lnTo>
                    <a:pt x="0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409FD0-ABC8-46C2-BA9E-CF57157A1724}"/>
                </a:ext>
              </a:extLst>
            </p:cNvPr>
            <p:cNvSpPr/>
            <p:nvPr/>
          </p:nvSpPr>
          <p:spPr>
            <a:xfrm>
              <a:off x="11354276" y="101631"/>
              <a:ext cx="255527" cy="281862"/>
            </a:xfrm>
            <a:custGeom>
              <a:avLst/>
              <a:gdLst>
                <a:gd name="connsiteX0" fmla="*/ 30151 w 255527"/>
                <a:gd name="connsiteY0" fmla="*/ 281863 h 281862"/>
                <a:gd name="connsiteX1" fmla="*/ 75377 w 255527"/>
                <a:gd name="connsiteY1" fmla="*/ 281863 h 281862"/>
                <a:gd name="connsiteX2" fmla="*/ 75377 w 255527"/>
                <a:gd name="connsiteY2" fmla="*/ 193672 h 281862"/>
                <a:gd name="connsiteX3" fmla="*/ 170352 w 255527"/>
                <a:gd name="connsiteY3" fmla="*/ 251712 h 281862"/>
                <a:gd name="connsiteX4" fmla="*/ 255528 w 255527"/>
                <a:gd name="connsiteY4" fmla="*/ 18044 h 281862"/>
                <a:gd name="connsiteX5" fmla="*/ 48995 w 255527"/>
                <a:gd name="connsiteY5" fmla="*/ 707 h 281862"/>
                <a:gd name="connsiteX6" fmla="*/ 0 w 255527"/>
                <a:gd name="connsiteY6" fmla="*/ 134878 h 281862"/>
                <a:gd name="connsiteX7" fmla="*/ 30151 w 255527"/>
                <a:gd name="connsiteY7" fmla="*/ 159752 h 281862"/>
                <a:gd name="connsiteX8" fmla="*/ 30151 w 255527"/>
                <a:gd name="connsiteY8" fmla="*/ 281863 h 2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527" h="281862">
                  <a:moveTo>
                    <a:pt x="30151" y="281863"/>
                  </a:moveTo>
                  <a:lnTo>
                    <a:pt x="75377" y="281863"/>
                  </a:lnTo>
                  <a:lnTo>
                    <a:pt x="75377" y="193672"/>
                  </a:lnTo>
                  <a:cubicBezTo>
                    <a:pt x="107789" y="216285"/>
                    <a:pt x="141709" y="236637"/>
                    <a:pt x="170352" y="251712"/>
                  </a:cubicBezTo>
                  <a:lnTo>
                    <a:pt x="255528" y="18044"/>
                  </a:lnTo>
                  <a:cubicBezTo>
                    <a:pt x="195980" y="4476"/>
                    <a:pt x="113065" y="-2308"/>
                    <a:pt x="48995" y="707"/>
                  </a:cubicBezTo>
                  <a:lnTo>
                    <a:pt x="0" y="134878"/>
                  </a:lnTo>
                  <a:cubicBezTo>
                    <a:pt x="9045" y="143169"/>
                    <a:pt x="19598" y="151461"/>
                    <a:pt x="30151" y="159752"/>
                  </a:cubicBezTo>
                  <a:lnTo>
                    <a:pt x="30151" y="281863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871099B-3079-4BE6-81BC-A5AFE4AD1582}"/>
                </a:ext>
              </a:extLst>
            </p:cNvPr>
            <p:cNvSpPr/>
            <p:nvPr/>
          </p:nvSpPr>
          <p:spPr>
            <a:xfrm>
              <a:off x="11566085" y="130982"/>
              <a:ext cx="185095" cy="252047"/>
            </a:xfrm>
            <a:custGeom>
              <a:avLst/>
              <a:gdLst>
                <a:gd name="connsiteX0" fmla="*/ 2261 w 185095"/>
                <a:gd name="connsiteY0" fmla="*/ 241206 h 252047"/>
                <a:gd name="connsiteX1" fmla="*/ 176382 w 185095"/>
                <a:gd name="connsiteY1" fmla="*/ 167337 h 252047"/>
                <a:gd name="connsiteX2" fmla="*/ 88191 w 185095"/>
                <a:gd name="connsiteY2" fmla="*/ 0 h 252047"/>
                <a:gd name="connsiteX3" fmla="*/ 87437 w 185095"/>
                <a:gd name="connsiteY3" fmla="*/ 0 h 252047"/>
                <a:gd name="connsiteX4" fmla="*/ 0 w 185095"/>
                <a:gd name="connsiteY4" fmla="*/ 241206 h 252047"/>
                <a:gd name="connsiteX5" fmla="*/ 2261 w 185095"/>
                <a:gd name="connsiteY5" fmla="*/ 241206 h 2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95" h="252047">
                  <a:moveTo>
                    <a:pt x="2261" y="241206"/>
                  </a:moveTo>
                  <a:cubicBezTo>
                    <a:pt x="89698" y="272111"/>
                    <a:pt x="152261" y="233668"/>
                    <a:pt x="176382" y="167337"/>
                  </a:cubicBezTo>
                  <a:cubicBezTo>
                    <a:pt x="200503" y="101005"/>
                    <a:pt x="175628" y="30905"/>
                    <a:pt x="88191" y="0"/>
                  </a:cubicBezTo>
                  <a:cubicBezTo>
                    <a:pt x="88191" y="0"/>
                    <a:pt x="88191" y="0"/>
                    <a:pt x="87437" y="0"/>
                  </a:cubicBezTo>
                  <a:lnTo>
                    <a:pt x="0" y="241206"/>
                  </a:lnTo>
                  <a:cubicBezTo>
                    <a:pt x="754" y="240452"/>
                    <a:pt x="1508" y="241206"/>
                    <a:pt x="2261" y="241206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3874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0" y="857"/>
            <a:ext cx="12192000" cy="156966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25435" y="2318632"/>
            <a:ext cx="4833197" cy="64103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chemeClr val="bg1"/>
                </a:solidFill>
                <a:cs typeface="Sultan normal" pitchFamily="2" charset="-78"/>
              </a:rPr>
              <a:t>موضوع مركبتي الذي حددته بالخطوة السابقة ........................................</a:t>
            </a:r>
            <a:endParaRPr lang="en-US" sz="2400" dirty="0">
              <a:solidFill>
                <a:schemeClr val="bg1"/>
              </a:solidFill>
              <a:cs typeface="Sultan normal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F4572A-74B7-4F98-97D7-61F41C5A95C1}"/>
              </a:ext>
            </a:extLst>
          </p:cNvPr>
          <p:cNvGrpSpPr/>
          <p:nvPr/>
        </p:nvGrpSpPr>
        <p:grpSpPr>
          <a:xfrm>
            <a:off x="7999499" y="3994057"/>
            <a:ext cx="4176282" cy="2468966"/>
            <a:chOff x="2356954" y="3858080"/>
            <a:chExt cx="4176282" cy="24366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FF8ABAE-7E95-4340-85F8-936EC1930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5" t="59938" r="26087" b="26230"/>
            <a:stretch/>
          </p:blipFill>
          <p:spPr>
            <a:xfrm flipH="1">
              <a:off x="2356954" y="3858080"/>
              <a:ext cx="4176282" cy="243665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538E05-D31B-4A8B-8807-F130F25584E0}"/>
                </a:ext>
              </a:extLst>
            </p:cNvPr>
            <p:cNvSpPr txBox="1"/>
            <p:nvPr/>
          </p:nvSpPr>
          <p:spPr>
            <a:xfrm>
              <a:off x="3126621" y="4428067"/>
              <a:ext cx="24678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BH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معايير (شروط التصميم) </a:t>
              </a:r>
              <a:endParaRPr 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511CBE3-5F73-4ED9-A2B4-2B1D651F3614}"/>
                </a:ext>
              </a:extLst>
            </p:cNvPr>
            <p:cNvSpPr txBox="1"/>
            <p:nvPr/>
          </p:nvSpPr>
          <p:spPr>
            <a:xfrm>
              <a:off x="2505895" y="4832647"/>
              <a:ext cx="3878400" cy="1184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BH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1- الابداع والتنوع في الأفكار</a:t>
              </a:r>
            </a:p>
            <a:p>
              <a:pPr algn="r"/>
              <a:r>
                <a:rPr lang="ar-BH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2- يجب أن يناسب التصميم نوع ووظيفة المركبة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9918EAC3-3C32-4345-A9A6-ED4B0ECB9EF9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49F7AA-7C95-447A-AD7D-2D49DD63E5E1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E0040B-F0DC-437E-A236-F091CBB905C6}"/>
              </a:ext>
            </a:extLst>
          </p:cNvPr>
          <p:cNvSpPr txBox="1"/>
          <p:nvPr/>
        </p:nvSpPr>
        <p:spPr>
          <a:xfrm>
            <a:off x="6506924" y="3379482"/>
            <a:ext cx="4357188" cy="917079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أضع أفكاري المبتكرة لموضوعي هنا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8C07DB-49F5-4F8A-B035-8F62AA80883E}"/>
              </a:ext>
            </a:extLst>
          </p:cNvPr>
          <p:cNvSpPr/>
          <p:nvPr/>
        </p:nvSpPr>
        <p:spPr>
          <a:xfrm>
            <a:off x="4904481" y="12906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54D20E-2F06-4805-9744-825A0C31C0C0}"/>
              </a:ext>
            </a:extLst>
          </p:cNvPr>
          <p:cNvSpPr/>
          <p:nvPr/>
        </p:nvSpPr>
        <p:spPr>
          <a:xfrm>
            <a:off x="3443271" y="768968"/>
            <a:ext cx="530127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ثالثاً:- أصمم مركبتي</a:t>
            </a:r>
            <a:endParaRPr lang="ar-BH" sz="3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6" name="Graphic 45" descr="Lightbulb and pencil">
            <a:extLst>
              <a:ext uri="{FF2B5EF4-FFF2-40B4-BE49-F238E27FC236}">
                <a16:creationId xmlns:a16="http://schemas.microsoft.com/office/drawing/2014/main" id="{83786D52-1DD0-4A86-8C96-F9B5121B8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06564" y="130037"/>
            <a:ext cx="1334884" cy="13348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1222EA9-9D86-4351-9C49-1275C3AA205C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5122" y="2097502"/>
            <a:ext cx="6294709" cy="4398118"/>
            <a:chOff x="6169447" y="3798513"/>
            <a:chExt cx="5927465" cy="2582463"/>
          </a:xfrm>
        </p:grpSpPr>
        <p:sp>
          <p:nvSpPr>
            <p:cNvPr id="17" name="Rectangle 16"/>
            <p:cNvSpPr/>
            <p:nvPr/>
          </p:nvSpPr>
          <p:spPr>
            <a:xfrm>
              <a:off x="6169447" y="3798513"/>
              <a:ext cx="5927465" cy="258246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cs typeface="Sultan normal" pitchFamily="2" charset="-78"/>
              </a:endParaRPr>
            </a:p>
          </p:txBody>
        </p:sp>
        <p:cxnSp>
          <p:nvCxnSpPr>
            <p:cNvPr id="34" name="Straight Connector 33"/>
            <p:cNvCxnSpPr>
              <a:stCxn id="17" idx="0"/>
              <a:endCxn id="17" idx="2"/>
            </p:cNvCxnSpPr>
            <p:nvPr/>
          </p:nvCxnSpPr>
          <p:spPr>
            <a:xfrm>
              <a:off x="9133180" y="3798513"/>
              <a:ext cx="0" cy="2582463"/>
            </a:xfrm>
            <a:prstGeom prst="lin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endCxn id="17" idx="3"/>
            </p:cNvCxnSpPr>
            <p:nvPr/>
          </p:nvCxnSpPr>
          <p:spPr>
            <a:xfrm>
              <a:off x="6169447" y="5065090"/>
              <a:ext cx="5927465" cy="24655"/>
            </a:xfrm>
            <a:prstGeom prst="lin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896D9E7-A17B-4248-ADE4-EA3756569E29}"/>
              </a:ext>
            </a:extLst>
          </p:cNvPr>
          <p:cNvSpPr/>
          <p:nvPr/>
        </p:nvSpPr>
        <p:spPr>
          <a:xfrm>
            <a:off x="109046" y="133042"/>
            <a:ext cx="2409072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(1):أن يصمّم التلميذ 4 أفكار ابداعيّة مختلفة لمركبات من نوع محدد.</a:t>
            </a:r>
          </a:p>
        </p:txBody>
      </p:sp>
      <p:grpSp>
        <p:nvGrpSpPr>
          <p:cNvPr id="29" name="Graphic 3" descr="Truck">
            <a:extLst>
              <a:ext uri="{FF2B5EF4-FFF2-40B4-BE49-F238E27FC236}">
                <a16:creationId xmlns:a16="http://schemas.microsoft.com/office/drawing/2014/main" id="{AAD7202A-2354-4906-9C26-502EF62D9964}"/>
              </a:ext>
            </a:extLst>
          </p:cNvPr>
          <p:cNvGrpSpPr/>
          <p:nvPr/>
        </p:nvGrpSpPr>
        <p:grpSpPr>
          <a:xfrm>
            <a:off x="10403618" y="-59379"/>
            <a:ext cx="723618" cy="723618"/>
            <a:chOff x="10403618" y="-59379"/>
            <a:chExt cx="723618" cy="72361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7941162-A032-42A0-B1E2-F6F7474E66B7}"/>
                </a:ext>
              </a:extLst>
            </p:cNvPr>
            <p:cNvSpPr/>
            <p:nvPr/>
          </p:nvSpPr>
          <p:spPr>
            <a:xfrm>
              <a:off x="10501607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0EB2D-B5E6-429C-8387-915A2BB910D2}"/>
                </a:ext>
              </a:extLst>
            </p:cNvPr>
            <p:cNvSpPr/>
            <p:nvPr/>
          </p:nvSpPr>
          <p:spPr>
            <a:xfrm>
              <a:off x="10938793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15AAAE6-666F-4DC9-8D43-D40F028280E5}"/>
                </a:ext>
              </a:extLst>
            </p:cNvPr>
            <p:cNvSpPr/>
            <p:nvPr/>
          </p:nvSpPr>
          <p:spPr>
            <a:xfrm>
              <a:off x="10433768" y="121525"/>
              <a:ext cx="422110" cy="180904"/>
            </a:xfrm>
            <a:custGeom>
              <a:avLst/>
              <a:gdLst>
                <a:gd name="connsiteX0" fmla="*/ 0 w 422110"/>
                <a:gd name="connsiteY0" fmla="*/ 0 h 180904"/>
                <a:gd name="connsiteX1" fmla="*/ 422111 w 422110"/>
                <a:gd name="connsiteY1" fmla="*/ 0 h 180904"/>
                <a:gd name="connsiteX2" fmla="*/ 422111 w 422110"/>
                <a:gd name="connsiteY2" fmla="*/ 180905 h 180904"/>
                <a:gd name="connsiteX3" fmla="*/ 0 w 422110"/>
                <a:gd name="connsiteY3" fmla="*/ 180905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10" h="180904">
                  <a:moveTo>
                    <a:pt x="0" y="0"/>
                  </a:moveTo>
                  <a:lnTo>
                    <a:pt x="422111" y="0"/>
                  </a:lnTo>
                  <a:lnTo>
                    <a:pt x="422111" y="180905"/>
                  </a:lnTo>
                  <a:lnTo>
                    <a:pt x="0" y="180905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E86032-B0A7-4430-969F-B28EE00DBA9D}"/>
                </a:ext>
              </a:extLst>
            </p:cNvPr>
            <p:cNvSpPr/>
            <p:nvPr/>
          </p:nvSpPr>
          <p:spPr>
            <a:xfrm>
              <a:off x="10886030" y="166751"/>
              <a:ext cx="211055" cy="271356"/>
            </a:xfrm>
            <a:custGeom>
              <a:avLst/>
              <a:gdLst>
                <a:gd name="connsiteX0" fmla="*/ 30151 w 211055"/>
                <a:gd name="connsiteY0" fmla="*/ 30151 h 271356"/>
                <a:gd name="connsiteX1" fmla="*/ 75377 w 211055"/>
                <a:gd name="connsiteY1" fmla="*/ 30151 h 271356"/>
                <a:gd name="connsiteX2" fmla="*/ 104020 w 211055"/>
                <a:gd name="connsiteY2" fmla="*/ 52010 h 271356"/>
                <a:gd name="connsiteX3" fmla="*/ 119095 w 211055"/>
                <a:gd name="connsiteY3" fmla="*/ 104020 h 271356"/>
                <a:gd name="connsiteX4" fmla="*/ 119849 w 211055"/>
                <a:gd name="connsiteY4" fmla="*/ 105528 h 271356"/>
                <a:gd name="connsiteX5" fmla="*/ 30151 w 211055"/>
                <a:gd name="connsiteY5" fmla="*/ 105528 h 271356"/>
                <a:gd name="connsiteX6" fmla="*/ 30151 w 211055"/>
                <a:gd name="connsiteY6" fmla="*/ 30151 h 271356"/>
                <a:gd name="connsiteX7" fmla="*/ 75377 w 211055"/>
                <a:gd name="connsiteY7" fmla="*/ 0 h 271356"/>
                <a:gd name="connsiteX8" fmla="*/ 0 w 211055"/>
                <a:gd name="connsiteY8" fmla="*/ 0 h 271356"/>
                <a:gd name="connsiteX9" fmla="*/ 0 w 211055"/>
                <a:gd name="connsiteY9" fmla="*/ 105528 h 271356"/>
                <a:gd name="connsiteX10" fmla="*/ 0 w 211055"/>
                <a:gd name="connsiteY10" fmla="*/ 150754 h 271356"/>
                <a:gd name="connsiteX11" fmla="*/ 0 w 211055"/>
                <a:gd name="connsiteY11" fmla="*/ 271357 h 271356"/>
                <a:gd name="connsiteX12" fmla="*/ 30151 w 211055"/>
                <a:gd name="connsiteY12" fmla="*/ 271357 h 271356"/>
                <a:gd name="connsiteX13" fmla="*/ 105528 w 211055"/>
                <a:gd name="connsiteY13" fmla="*/ 195980 h 271356"/>
                <a:gd name="connsiteX14" fmla="*/ 180905 w 211055"/>
                <a:gd name="connsiteY14" fmla="*/ 271357 h 271356"/>
                <a:gd name="connsiteX15" fmla="*/ 211055 w 211055"/>
                <a:gd name="connsiteY15" fmla="*/ 241206 h 271356"/>
                <a:gd name="connsiteX16" fmla="*/ 211055 w 211055"/>
                <a:gd name="connsiteY16" fmla="*/ 165829 h 271356"/>
                <a:gd name="connsiteX17" fmla="*/ 198995 w 211055"/>
                <a:gd name="connsiteY17" fmla="*/ 141709 h 271356"/>
                <a:gd name="connsiteX18" fmla="*/ 159045 w 211055"/>
                <a:gd name="connsiteY18" fmla="*/ 111558 h 271356"/>
                <a:gd name="connsiteX19" fmla="*/ 148492 w 211055"/>
                <a:gd name="connsiteY19" fmla="*/ 95729 h 271356"/>
                <a:gd name="connsiteX20" fmla="*/ 133417 w 211055"/>
                <a:gd name="connsiteY20" fmla="*/ 43719 h 271356"/>
                <a:gd name="connsiteX21" fmla="*/ 75377 w 211055"/>
                <a:gd name="connsiteY21" fmla="*/ 0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30151" y="30151"/>
                  </a:move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lnTo>
                    <a:pt x="30151" y="30151"/>
                  </a:lnTo>
                  <a:close/>
                  <a:moveTo>
                    <a:pt x="75377" y="0"/>
                  </a:move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1759" y="0"/>
                    <a:pt x="75377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2D464D3-0B71-4FD5-A2AF-8CA9E96F9E20}"/>
                </a:ext>
              </a:extLst>
            </p:cNvPr>
            <p:cNvSpPr/>
            <p:nvPr/>
          </p:nvSpPr>
          <p:spPr>
            <a:xfrm>
              <a:off x="10433768" y="332580"/>
              <a:ext cx="422110" cy="105527"/>
            </a:xfrm>
            <a:custGeom>
              <a:avLst/>
              <a:gdLst>
                <a:gd name="connsiteX0" fmla="*/ 422111 w 422110"/>
                <a:gd name="connsiteY0" fmla="*/ 105528 h 105527"/>
                <a:gd name="connsiteX1" fmla="*/ 195980 w 422110"/>
                <a:gd name="connsiteY1" fmla="*/ 105528 h 105527"/>
                <a:gd name="connsiteX2" fmla="*/ 120603 w 422110"/>
                <a:gd name="connsiteY2" fmla="*/ 30151 h 105527"/>
                <a:gd name="connsiteX3" fmla="*/ 45226 w 422110"/>
                <a:gd name="connsiteY3" fmla="*/ 105528 h 105527"/>
                <a:gd name="connsiteX4" fmla="*/ 0 w 422110"/>
                <a:gd name="connsiteY4" fmla="*/ 105528 h 105527"/>
                <a:gd name="connsiteX5" fmla="*/ 0 w 422110"/>
                <a:gd name="connsiteY5" fmla="*/ 0 h 105527"/>
                <a:gd name="connsiteX6" fmla="*/ 422111 w 422110"/>
                <a:gd name="connsiteY6" fmla="*/ 0 h 105527"/>
                <a:gd name="connsiteX7" fmla="*/ 422111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422111" y="105528"/>
                  </a:moveTo>
                  <a:lnTo>
                    <a:pt x="195980" y="105528"/>
                  </a:lnTo>
                  <a:cubicBezTo>
                    <a:pt x="195980" y="64070"/>
                    <a:pt x="162060" y="30151"/>
                    <a:pt x="120603" y="30151"/>
                  </a:cubicBezTo>
                  <a:cubicBezTo>
                    <a:pt x="79146" y="30151"/>
                    <a:pt x="45226" y="64070"/>
                    <a:pt x="45226" y="105528"/>
                  </a:cubicBezTo>
                  <a:lnTo>
                    <a:pt x="0" y="105528"/>
                  </a:lnTo>
                  <a:lnTo>
                    <a:pt x="0" y="0"/>
                  </a:lnTo>
                  <a:lnTo>
                    <a:pt x="422111" y="0"/>
                  </a:lnTo>
                  <a:lnTo>
                    <a:pt x="42211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aphic 6" descr="Car">
            <a:extLst>
              <a:ext uri="{FF2B5EF4-FFF2-40B4-BE49-F238E27FC236}">
                <a16:creationId xmlns:a16="http://schemas.microsoft.com/office/drawing/2014/main" id="{75CB36F6-3493-4A71-9626-5E6B8DBA753D}"/>
              </a:ext>
            </a:extLst>
          </p:cNvPr>
          <p:cNvGrpSpPr/>
          <p:nvPr/>
        </p:nvGrpSpPr>
        <p:grpSpPr>
          <a:xfrm>
            <a:off x="10797413" y="359863"/>
            <a:ext cx="723618" cy="723618"/>
            <a:chOff x="10797413" y="359863"/>
            <a:chExt cx="723618" cy="723618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759B72B-8B4A-4813-86B4-C0096D8556CA}"/>
                </a:ext>
              </a:extLst>
            </p:cNvPr>
            <p:cNvSpPr/>
            <p:nvPr/>
          </p:nvSpPr>
          <p:spPr>
            <a:xfrm>
              <a:off x="10918016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EDB2681-D893-4D82-9F3C-F59F1D721625}"/>
                </a:ext>
              </a:extLst>
            </p:cNvPr>
            <p:cNvSpPr/>
            <p:nvPr/>
          </p:nvSpPr>
          <p:spPr>
            <a:xfrm>
              <a:off x="11279825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DC1162F-D4C5-4269-84B2-B173F5D86043}"/>
                </a:ext>
              </a:extLst>
            </p:cNvPr>
            <p:cNvSpPr/>
            <p:nvPr/>
          </p:nvSpPr>
          <p:spPr>
            <a:xfrm>
              <a:off x="10827563" y="555842"/>
              <a:ext cx="663316" cy="271356"/>
            </a:xfrm>
            <a:custGeom>
              <a:avLst/>
              <a:gdLst>
                <a:gd name="connsiteX0" fmla="*/ 263819 w 663316"/>
                <a:gd name="connsiteY0" fmla="*/ 120603 h 271356"/>
                <a:gd name="connsiteX1" fmla="*/ 263819 w 663316"/>
                <a:gd name="connsiteY1" fmla="*/ 30151 h 271356"/>
                <a:gd name="connsiteX2" fmla="*/ 367085 w 663316"/>
                <a:gd name="connsiteY2" fmla="*/ 30151 h 271356"/>
                <a:gd name="connsiteX3" fmla="*/ 388191 w 663316"/>
                <a:gd name="connsiteY3" fmla="*/ 39196 h 271356"/>
                <a:gd name="connsiteX4" fmla="*/ 469598 w 663316"/>
                <a:gd name="connsiteY4" fmla="*/ 120603 h 271356"/>
                <a:gd name="connsiteX5" fmla="*/ 263819 w 663316"/>
                <a:gd name="connsiteY5" fmla="*/ 120603 h 271356"/>
                <a:gd name="connsiteX6" fmla="*/ 233668 w 663316"/>
                <a:gd name="connsiteY6" fmla="*/ 120603 h 271356"/>
                <a:gd name="connsiteX7" fmla="*/ 42965 w 663316"/>
                <a:gd name="connsiteY7" fmla="*/ 120603 h 271356"/>
                <a:gd name="connsiteX8" fmla="*/ 124372 w 663316"/>
                <a:gd name="connsiteY8" fmla="*/ 39196 h 271356"/>
                <a:gd name="connsiteX9" fmla="*/ 145477 w 663316"/>
                <a:gd name="connsiteY9" fmla="*/ 30151 h 271356"/>
                <a:gd name="connsiteX10" fmla="*/ 233668 w 663316"/>
                <a:gd name="connsiteY10" fmla="*/ 30151 h 271356"/>
                <a:gd name="connsiteX11" fmla="*/ 233668 w 663316"/>
                <a:gd name="connsiteY11" fmla="*/ 120603 h 271356"/>
                <a:gd name="connsiteX12" fmla="*/ 587940 w 663316"/>
                <a:gd name="connsiteY12" fmla="*/ 120603 h 271356"/>
                <a:gd name="connsiteX13" fmla="*/ 525377 w 663316"/>
                <a:gd name="connsiteY13" fmla="*/ 120603 h 271356"/>
                <a:gd name="connsiteX14" fmla="*/ 504271 w 663316"/>
                <a:gd name="connsiteY14" fmla="*/ 111558 h 271356"/>
                <a:gd name="connsiteX15" fmla="*/ 409296 w 663316"/>
                <a:gd name="connsiteY15" fmla="*/ 17337 h 271356"/>
                <a:gd name="connsiteX16" fmla="*/ 366332 w 663316"/>
                <a:gd name="connsiteY16" fmla="*/ 0 h 271356"/>
                <a:gd name="connsiteX17" fmla="*/ 145477 w 663316"/>
                <a:gd name="connsiteY17" fmla="*/ 0 h 271356"/>
                <a:gd name="connsiteX18" fmla="*/ 102513 w 663316"/>
                <a:gd name="connsiteY18" fmla="*/ 17337 h 271356"/>
                <a:gd name="connsiteX19" fmla="*/ 9045 w 663316"/>
                <a:gd name="connsiteY19" fmla="*/ 111558 h 271356"/>
                <a:gd name="connsiteX20" fmla="*/ 0 w 663316"/>
                <a:gd name="connsiteY20" fmla="*/ 133417 h 271356"/>
                <a:gd name="connsiteX21" fmla="*/ 0 w 663316"/>
                <a:gd name="connsiteY21" fmla="*/ 211055 h 271356"/>
                <a:gd name="connsiteX22" fmla="*/ 60302 w 663316"/>
                <a:gd name="connsiteY22" fmla="*/ 271357 h 271356"/>
                <a:gd name="connsiteX23" fmla="*/ 67839 w 663316"/>
                <a:gd name="connsiteY23" fmla="*/ 271357 h 271356"/>
                <a:gd name="connsiteX24" fmla="*/ 150754 w 663316"/>
                <a:gd name="connsiteY24" fmla="*/ 188442 h 271356"/>
                <a:gd name="connsiteX25" fmla="*/ 233668 w 663316"/>
                <a:gd name="connsiteY25" fmla="*/ 271357 h 271356"/>
                <a:gd name="connsiteX26" fmla="*/ 429648 w 663316"/>
                <a:gd name="connsiteY26" fmla="*/ 271357 h 271356"/>
                <a:gd name="connsiteX27" fmla="*/ 512563 w 663316"/>
                <a:gd name="connsiteY27" fmla="*/ 188442 h 271356"/>
                <a:gd name="connsiteX28" fmla="*/ 595477 w 663316"/>
                <a:gd name="connsiteY28" fmla="*/ 271357 h 271356"/>
                <a:gd name="connsiteX29" fmla="*/ 633166 w 663316"/>
                <a:gd name="connsiteY29" fmla="*/ 271357 h 271356"/>
                <a:gd name="connsiteX30" fmla="*/ 663317 w 663316"/>
                <a:gd name="connsiteY30" fmla="*/ 241206 h 271356"/>
                <a:gd name="connsiteX31" fmla="*/ 663317 w 663316"/>
                <a:gd name="connsiteY31" fmla="*/ 195980 h 271356"/>
                <a:gd name="connsiteX32" fmla="*/ 587940 w 663316"/>
                <a:gd name="connsiteY32" fmla="*/ 120603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3316" h="271356">
                  <a:moveTo>
                    <a:pt x="263819" y="120603"/>
                  </a:moveTo>
                  <a:lnTo>
                    <a:pt x="263819" y="30151"/>
                  </a:lnTo>
                  <a:lnTo>
                    <a:pt x="367085" y="30151"/>
                  </a:lnTo>
                  <a:cubicBezTo>
                    <a:pt x="375377" y="30151"/>
                    <a:pt x="382915" y="33166"/>
                    <a:pt x="388191" y="39196"/>
                  </a:cubicBezTo>
                  <a:lnTo>
                    <a:pt x="469598" y="120603"/>
                  </a:lnTo>
                  <a:lnTo>
                    <a:pt x="263819" y="120603"/>
                  </a:lnTo>
                  <a:close/>
                  <a:moveTo>
                    <a:pt x="233668" y="120603"/>
                  </a:moveTo>
                  <a:lnTo>
                    <a:pt x="42965" y="120603"/>
                  </a:lnTo>
                  <a:lnTo>
                    <a:pt x="124372" y="39196"/>
                  </a:lnTo>
                  <a:cubicBezTo>
                    <a:pt x="130402" y="33166"/>
                    <a:pt x="137940" y="30151"/>
                    <a:pt x="145477" y="30151"/>
                  </a:cubicBezTo>
                  <a:lnTo>
                    <a:pt x="233668" y="30151"/>
                  </a:lnTo>
                  <a:lnTo>
                    <a:pt x="233668" y="120603"/>
                  </a:lnTo>
                  <a:close/>
                  <a:moveTo>
                    <a:pt x="587940" y="120603"/>
                  </a:moveTo>
                  <a:lnTo>
                    <a:pt x="525377" y="120603"/>
                  </a:lnTo>
                  <a:cubicBezTo>
                    <a:pt x="517085" y="120603"/>
                    <a:pt x="509548" y="117588"/>
                    <a:pt x="504271" y="111558"/>
                  </a:cubicBezTo>
                  <a:lnTo>
                    <a:pt x="409296" y="17337"/>
                  </a:lnTo>
                  <a:cubicBezTo>
                    <a:pt x="397990" y="6030"/>
                    <a:pt x="382915" y="0"/>
                    <a:pt x="366332" y="0"/>
                  </a:cubicBezTo>
                  <a:lnTo>
                    <a:pt x="145477" y="0"/>
                  </a:lnTo>
                  <a:cubicBezTo>
                    <a:pt x="129648" y="0"/>
                    <a:pt x="113819" y="6030"/>
                    <a:pt x="102513" y="17337"/>
                  </a:cubicBezTo>
                  <a:lnTo>
                    <a:pt x="9045" y="111558"/>
                  </a:lnTo>
                  <a:cubicBezTo>
                    <a:pt x="3015" y="117588"/>
                    <a:pt x="0" y="125126"/>
                    <a:pt x="0" y="133417"/>
                  </a:cubicBezTo>
                  <a:lnTo>
                    <a:pt x="0" y="211055"/>
                  </a:lnTo>
                  <a:cubicBezTo>
                    <a:pt x="0" y="244221"/>
                    <a:pt x="27136" y="271357"/>
                    <a:pt x="60302" y="271357"/>
                  </a:cubicBezTo>
                  <a:lnTo>
                    <a:pt x="67839" y="271357"/>
                  </a:lnTo>
                  <a:cubicBezTo>
                    <a:pt x="67839" y="225377"/>
                    <a:pt x="104774" y="188442"/>
                    <a:pt x="150754" y="188442"/>
                  </a:cubicBezTo>
                  <a:cubicBezTo>
                    <a:pt x="196734" y="188442"/>
                    <a:pt x="233668" y="225377"/>
                    <a:pt x="233668" y="271357"/>
                  </a:cubicBezTo>
                  <a:lnTo>
                    <a:pt x="429648" y="271357"/>
                  </a:lnTo>
                  <a:cubicBezTo>
                    <a:pt x="429648" y="225377"/>
                    <a:pt x="466583" y="188442"/>
                    <a:pt x="512563" y="188442"/>
                  </a:cubicBezTo>
                  <a:cubicBezTo>
                    <a:pt x="558543" y="188442"/>
                    <a:pt x="595477" y="225377"/>
                    <a:pt x="595477" y="271357"/>
                  </a:cubicBezTo>
                  <a:lnTo>
                    <a:pt x="633166" y="271357"/>
                  </a:lnTo>
                  <a:cubicBezTo>
                    <a:pt x="649749" y="271357"/>
                    <a:pt x="663317" y="257789"/>
                    <a:pt x="663317" y="241206"/>
                  </a:cubicBezTo>
                  <a:lnTo>
                    <a:pt x="663317" y="195980"/>
                  </a:lnTo>
                  <a:cubicBezTo>
                    <a:pt x="663317" y="154523"/>
                    <a:pt x="629397" y="120603"/>
                    <a:pt x="587940" y="120603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aphic 8" descr="Scooter">
            <a:extLst>
              <a:ext uri="{FF2B5EF4-FFF2-40B4-BE49-F238E27FC236}">
                <a16:creationId xmlns:a16="http://schemas.microsoft.com/office/drawing/2014/main" id="{F2CE1F65-7FF4-4815-9FA3-19EC3DAE1110}"/>
              </a:ext>
            </a:extLst>
          </p:cNvPr>
          <p:cNvGrpSpPr/>
          <p:nvPr/>
        </p:nvGrpSpPr>
        <p:grpSpPr>
          <a:xfrm>
            <a:off x="10113960" y="323593"/>
            <a:ext cx="723618" cy="723618"/>
            <a:chOff x="10113960" y="323593"/>
            <a:chExt cx="723618" cy="723618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BB0B816-CB9A-4DB6-89C6-E01234573153}"/>
                </a:ext>
              </a:extLst>
            </p:cNvPr>
            <p:cNvSpPr/>
            <p:nvPr/>
          </p:nvSpPr>
          <p:spPr>
            <a:xfrm>
              <a:off x="10239387" y="790929"/>
              <a:ext cx="126030" cy="52849"/>
            </a:xfrm>
            <a:custGeom>
              <a:avLst/>
              <a:gdLst>
                <a:gd name="connsiteX0" fmla="*/ 0 w 126030"/>
                <a:gd name="connsiteY0" fmla="*/ 0 h 52849"/>
                <a:gd name="connsiteX1" fmla="*/ 74171 w 126030"/>
                <a:gd name="connsiteY1" fmla="*/ 51859 h 52849"/>
                <a:gd name="connsiteX2" fmla="*/ 126030 w 126030"/>
                <a:gd name="connsiteY2" fmla="*/ 0 h 5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030" h="52849">
                  <a:moveTo>
                    <a:pt x="0" y="0"/>
                  </a:moveTo>
                  <a:cubicBezTo>
                    <a:pt x="6161" y="34802"/>
                    <a:pt x="39369" y="58021"/>
                    <a:pt x="74171" y="51859"/>
                  </a:cubicBezTo>
                  <a:cubicBezTo>
                    <a:pt x="100630" y="47175"/>
                    <a:pt x="121345" y="26460"/>
                    <a:pt x="126030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F8188AD-A182-44DA-BA2B-17A1488F84A2}"/>
                </a:ext>
              </a:extLst>
            </p:cNvPr>
            <p:cNvSpPr/>
            <p:nvPr/>
          </p:nvSpPr>
          <p:spPr>
            <a:xfrm>
              <a:off x="10209952" y="572336"/>
              <a:ext cx="248347" cy="52763"/>
            </a:xfrm>
            <a:custGeom>
              <a:avLst/>
              <a:gdLst>
                <a:gd name="connsiteX0" fmla="*/ 245238 w 248347"/>
                <a:gd name="connsiteY0" fmla="*/ 52764 h 52763"/>
                <a:gd name="connsiteX1" fmla="*/ 32148 w 248347"/>
                <a:gd name="connsiteY1" fmla="*/ 52764 h 52763"/>
                <a:gd name="connsiteX2" fmla="*/ 791 w 248347"/>
                <a:gd name="connsiteY2" fmla="*/ 26382 h 52763"/>
                <a:gd name="connsiteX3" fmla="*/ 7047 w 248347"/>
                <a:gd name="connsiteY3" fmla="*/ 0 h 52763"/>
                <a:gd name="connsiteX4" fmla="*/ 213881 w 248347"/>
                <a:gd name="connsiteY4" fmla="*/ 0 h 52763"/>
                <a:gd name="connsiteX5" fmla="*/ 245238 w 248347"/>
                <a:gd name="connsiteY5" fmla="*/ 5276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347" h="52763">
                  <a:moveTo>
                    <a:pt x="245238" y="52764"/>
                  </a:moveTo>
                  <a:lnTo>
                    <a:pt x="32148" y="52764"/>
                  </a:lnTo>
                  <a:cubicBezTo>
                    <a:pt x="21896" y="52764"/>
                    <a:pt x="791" y="46206"/>
                    <a:pt x="791" y="26382"/>
                  </a:cubicBezTo>
                  <a:cubicBezTo>
                    <a:pt x="791" y="26382"/>
                    <a:pt x="-3279" y="0"/>
                    <a:pt x="7047" y="0"/>
                  </a:cubicBezTo>
                  <a:lnTo>
                    <a:pt x="213881" y="0"/>
                  </a:lnTo>
                  <a:cubicBezTo>
                    <a:pt x="238907" y="0"/>
                    <a:pt x="255565" y="52764"/>
                    <a:pt x="24523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EBDF323-1EBE-4951-BF8F-08EC28349DC1}"/>
                </a:ext>
              </a:extLst>
            </p:cNvPr>
            <p:cNvSpPr/>
            <p:nvPr/>
          </p:nvSpPr>
          <p:spPr>
            <a:xfrm>
              <a:off x="10160015" y="519567"/>
              <a:ext cx="630678" cy="294056"/>
            </a:xfrm>
            <a:custGeom>
              <a:avLst/>
              <a:gdLst>
                <a:gd name="connsiteX0" fmla="*/ 527714 w 630678"/>
                <a:gd name="connsiteY0" fmla="*/ 123774 h 294056"/>
                <a:gd name="connsiteX1" fmla="*/ 500502 w 630678"/>
                <a:gd name="connsiteY1" fmla="*/ 58875 h 294056"/>
                <a:gd name="connsiteX2" fmla="*/ 510377 w 630678"/>
                <a:gd name="connsiteY2" fmla="*/ 60307 h 294056"/>
                <a:gd name="connsiteX3" fmla="*/ 545653 w 630678"/>
                <a:gd name="connsiteY3" fmla="*/ 60307 h 294056"/>
                <a:gd name="connsiteX4" fmla="*/ 545653 w 630678"/>
                <a:gd name="connsiteY4" fmla="*/ 5 h 294056"/>
                <a:gd name="connsiteX5" fmla="*/ 510377 w 630678"/>
                <a:gd name="connsiteY5" fmla="*/ 5 h 294056"/>
                <a:gd name="connsiteX6" fmla="*/ 480603 w 630678"/>
                <a:gd name="connsiteY6" fmla="*/ 15081 h 294056"/>
                <a:gd name="connsiteX7" fmla="*/ 417513 w 630678"/>
                <a:gd name="connsiteY7" fmla="*/ 15081 h 294056"/>
                <a:gd name="connsiteX8" fmla="*/ 417513 w 630678"/>
                <a:gd name="connsiteY8" fmla="*/ 45231 h 294056"/>
                <a:gd name="connsiteX9" fmla="*/ 462739 w 630678"/>
                <a:gd name="connsiteY9" fmla="*/ 45231 h 294056"/>
                <a:gd name="connsiteX10" fmla="*/ 474045 w 630678"/>
                <a:gd name="connsiteY10" fmla="*/ 131839 h 294056"/>
                <a:gd name="connsiteX11" fmla="*/ 473141 w 630678"/>
                <a:gd name="connsiteY11" fmla="*/ 144804 h 294056"/>
                <a:gd name="connsiteX12" fmla="*/ 473141 w 630678"/>
                <a:gd name="connsiteY12" fmla="*/ 145407 h 294056"/>
                <a:gd name="connsiteX13" fmla="*/ 473141 w 630678"/>
                <a:gd name="connsiteY13" fmla="*/ 146990 h 294056"/>
                <a:gd name="connsiteX14" fmla="*/ 368569 w 630678"/>
                <a:gd name="connsiteY14" fmla="*/ 229056 h 294056"/>
                <a:gd name="connsiteX15" fmla="*/ 285905 w 630678"/>
                <a:gd name="connsiteY15" fmla="*/ 131915 h 294056"/>
                <a:gd name="connsiteX16" fmla="*/ 285905 w 630678"/>
                <a:gd name="connsiteY16" fmla="*/ 128221 h 294056"/>
                <a:gd name="connsiteX17" fmla="*/ 78241 w 630678"/>
                <a:gd name="connsiteY17" fmla="*/ 128221 h 294056"/>
                <a:gd name="connsiteX18" fmla="*/ 39121 w 630678"/>
                <a:gd name="connsiteY18" fmla="*/ 214603 h 294056"/>
                <a:gd name="connsiteX19" fmla="*/ 40025 w 630678"/>
                <a:gd name="connsiteY19" fmla="*/ 218598 h 294056"/>
                <a:gd name="connsiteX20" fmla="*/ 12739 w 630678"/>
                <a:gd name="connsiteY20" fmla="*/ 218598 h 294056"/>
                <a:gd name="connsiteX21" fmla="*/ 0 w 630678"/>
                <a:gd name="connsiteY21" fmla="*/ 248749 h 294056"/>
                <a:gd name="connsiteX22" fmla="*/ 257261 w 630678"/>
                <a:gd name="connsiteY22" fmla="*/ 248749 h 294056"/>
                <a:gd name="connsiteX23" fmla="*/ 259296 w 630678"/>
                <a:gd name="connsiteY23" fmla="*/ 251915 h 294056"/>
                <a:gd name="connsiteX24" fmla="*/ 276332 w 630678"/>
                <a:gd name="connsiteY24" fmla="*/ 273247 h 294056"/>
                <a:gd name="connsiteX25" fmla="*/ 319523 w 630678"/>
                <a:gd name="connsiteY25" fmla="*/ 293975 h 294056"/>
                <a:gd name="connsiteX26" fmla="*/ 477211 w 630678"/>
                <a:gd name="connsiteY26" fmla="*/ 293975 h 294056"/>
                <a:gd name="connsiteX27" fmla="*/ 524750 w 630678"/>
                <a:gd name="connsiteY27" fmla="*/ 181095 h 294056"/>
                <a:gd name="connsiteX28" fmla="*/ 627965 w 630678"/>
                <a:gd name="connsiteY28" fmla="*/ 211061 h 294056"/>
                <a:gd name="connsiteX29" fmla="*/ 630678 w 630678"/>
                <a:gd name="connsiteY29" fmla="*/ 211061 h 294056"/>
                <a:gd name="connsiteX30" fmla="*/ 527714 w 630678"/>
                <a:gd name="connsiteY30" fmla="*/ 123774 h 29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0678" h="294056">
                  <a:moveTo>
                    <a:pt x="527714" y="123774"/>
                  </a:moveTo>
                  <a:lnTo>
                    <a:pt x="500502" y="58875"/>
                  </a:lnTo>
                  <a:cubicBezTo>
                    <a:pt x="503718" y="59778"/>
                    <a:pt x="507038" y="60259"/>
                    <a:pt x="510377" y="60307"/>
                  </a:cubicBezTo>
                  <a:lnTo>
                    <a:pt x="545653" y="60307"/>
                  </a:lnTo>
                  <a:lnTo>
                    <a:pt x="545653" y="5"/>
                  </a:lnTo>
                  <a:lnTo>
                    <a:pt x="510377" y="5"/>
                  </a:lnTo>
                  <a:cubicBezTo>
                    <a:pt x="498571" y="-198"/>
                    <a:pt x="487427" y="5445"/>
                    <a:pt x="480603" y="15081"/>
                  </a:cubicBezTo>
                  <a:lnTo>
                    <a:pt x="417513" y="15081"/>
                  </a:lnTo>
                  <a:lnTo>
                    <a:pt x="417513" y="45231"/>
                  </a:lnTo>
                  <a:lnTo>
                    <a:pt x="462739" y="45231"/>
                  </a:lnTo>
                  <a:cubicBezTo>
                    <a:pt x="472764" y="70709"/>
                    <a:pt x="474045" y="107945"/>
                    <a:pt x="474045" y="131839"/>
                  </a:cubicBezTo>
                  <a:cubicBezTo>
                    <a:pt x="474012" y="136176"/>
                    <a:pt x="473710" y="140506"/>
                    <a:pt x="473141" y="144804"/>
                  </a:cubicBezTo>
                  <a:lnTo>
                    <a:pt x="473141" y="145407"/>
                  </a:lnTo>
                  <a:cubicBezTo>
                    <a:pt x="473298" y="145923"/>
                    <a:pt x="473298" y="146475"/>
                    <a:pt x="473141" y="146990"/>
                  </a:cubicBezTo>
                  <a:cubicBezTo>
                    <a:pt x="466926" y="198529"/>
                    <a:pt x="420108" y="235271"/>
                    <a:pt x="368569" y="229056"/>
                  </a:cubicBezTo>
                  <a:cubicBezTo>
                    <a:pt x="319898" y="223187"/>
                    <a:pt x="283911" y="180898"/>
                    <a:pt x="285905" y="131915"/>
                  </a:cubicBezTo>
                  <a:cubicBezTo>
                    <a:pt x="285905" y="130633"/>
                    <a:pt x="285905" y="129427"/>
                    <a:pt x="285905" y="128221"/>
                  </a:cubicBezTo>
                  <a:lnTo>
                    <a:pt x="78241" y="128221"/>
                  </a:lnTo>
                  <a:cubicBezTo>
                    <a:pt x="51687" y="148750"/>
                    <a:pt x="37034" y="181104"/>
                    <a:pt x="39121" y="214603"/>
                  </a:cubicBezTo>
                  <a:cubicBezTo>
                    <a:pt x="39189" y="215977"/>
                    <a:pt x="39495" y="217329"/>
                    <a:pt x="40025" y="218598"/>
                  </a:cubicBezTo>
                  <a:lnTo>
                    <a:pt x="12739" y="218598"/>
                  </a:lnTo>
                  <a:lnTo>
                    <a:pt x="0" y="248749"/>
                  </a:lnTo>
                  <a:lnTo>
                    <a:pt x="257261" y="248749"/>
                  </a:lnTo>
                  <a:cubicBezTo>
                    <a:pt x="257940" y="249804"/>
                    <a:pt x="258543" y="250935"/>
                    <a:pt x="259296" y="251915"/>
                  </a:cubicBezTo>
                  <a:lnTo>
                    <a:pt x="276332" y="273247"/>
                  </a:lnTo>
                  <a:cubicBezTo>
                    <a:pt x="286206" y="287123"/>
                    <a:pt x="302519" y="294952"/>
                    <a:pt x="319523" y="293975"/>
                  </a:cubicBezTo>
                  <a:lnTo>
                    <a:pt x="477211" y="293975"/>
                  </a:lnTo>
                  <a:cubicBezTo>
                    <a:pt x="459168" y="249676"/>
                    <a:pt x="480452" y="199138"/>
                    <a:pt x="524750" y="181095"/>
                  </a:cubicBezTo>
                  <a:cubicBezTo>
                    <a:pt x="561941" y="165947"/>
                    <a:pt x="604668" y="178352"/>
                    <a:pt x="627965" y="211061"/>
                  </a:cubicBezTo>
                  <a:lnTo>
                    <a:pt x="630678" y="211061"/>
                  </a:lnTo>
                  <a:cubicBezTo>
                    <a:pt x="617261" y="151136"/>
                    <a:pt x="566533" y="130633"/>
                    <a:pt x="527714" y="12377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EDDD881-EEF7-4B03-8BDA-7A993539DDC2}"/>
                </a:ext>
              </a:extLst>
            </p:cNvPr>
            <p:cNvSpPr/>
            <p:nvPr/>
          </p:nvSpPr>
          <p:spPr>
            <a:xfrm>
              <a:off x="10652904" y="715628"/>
              <a:ext cx="128140" cy="128140"/>
            </a:xfrm>
            <a:custGeom>
              <a:avLst/>
              <a:gdLst>
                <a:gd name="connsiteX0" fmla="*/ 128141 w 128140"/>
                <a:gd name="connsiteY0" fmla="*/ 64070 h 128140"/>
                <a:gd name="connsiteX1" fmla="*/ 64070 w 128140"/>
                <a:gd name="connsiteY1" fmla="*/ 128141 h 128140"/>
                <a:gd name="connsiteX2" fmla="*/ 0 w 128140"/>
                <a:gd name="connsiteY2" fmla="*/ 64070 h 128140"/>
                <a:gd name="connsiteX3" fmla="*/ 64070 w 128140"/>
                <a:gd name="connsiteY3" fmla="*/ 0 h 128140"/>
                <a:gd name="connsiteX4" fmla="*/ 128141 w 128140"/>
                <a:gd name="connsiteY4" fmla="*/ 64070 h 1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0" h="128140">
                  <a:moveTo>
                    <a:pt x="128141" y="64070"/>
                  </a:moveTo>
                  <a:cubicBezTo>
                    <a:pt x="128141" y="99455"/>
                    <a:pt x="99455" y="128141"/>
                    <a:pt x="64070" y="128141"/>
                  </a:cubicBezTo>
                  <a:cubicBezTo>
                    <a:pt x="28685" y="128141"/>
                    <a:pt x="0" y="99455"/>
                    <a:pt x="0" y="64070"/>
                  </a:cubicBezTo>
                  <a:cubicBezTo>
                    <a:pt x="0" y="28685"/>
                    <a:pt x="28685" y="0"/>
                    <a:pt x="64070" y="0"/>
                  </a:cubicBezTo>
                  <a:cubicBezTo>
                    <a:pt x="99455" y="0"/>
                    <a:pt x="128141" y="28685"/>
                    <a:pt x="128141" y="6407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7" name="Graphic 10" descr="Bus">
            <a:extLst>
              <a:ext uri="{FF2B5EF4-FFF2-40B4-BE49-F238E27FC236}">
                <a16:creationId xmlns:a16="http://schemas.microsoft.com/office/drawing/2014/main" id="{DF985F0D-2C3E-41EF-B411-6690D2A5E153}"/>
              </a:ext>
            </a:extLst>
          </p:cNvPr>
          <p:cNvGrpSpPr/>
          <p:nvPr/>
        </p:nvGrpSpPr>
        <p:grpSpPr>
          <a:xfrm>
            <a:off x="10675671" y="756115"/>
            <a:ext cx="723618" cy="723618"/>
            <a:chOff x="10675671" y="756115"/>
            <a:chExt cx="723618" cy="723618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07FB16-4E34-42AF-9A81-2E337F52272D}"/>
                </a:ext>
              </a:extLst>
            </p:cNvPr>
            <p:cNvSpPr/>
            <p:nvPr/>
          </p:nvSpPr>
          <p:spPr>
            <a:xfrm>
              <a:off x="10705821" y="936265"/>
              <a:ext cx="663316" cy="332412"/>
            </a:xfrm>
            <a:custGeom>
              <a:avLst/>
              <a:gdLst>
                <a:gd name="connsiteX0" fmla="*/ 30151 w 663316"/>
                <a:gd name="connsiteY0" fmla="*/ 45980 h 332412"/>
                <a:gd name="connsiteX1" fmla="*/ 45226 w 663316"/>
                <a:gd name="connsiteY1" fmla="*/ 30905 h 332412"/>
                <a:gd name="connsiteX2" fmla="*/ 150754 w 663316"/>
                <a:gd name="connsiteY2" fmla="*/ 30905 h 332412"/>
                <a:gd name="connsiteX3" fmla="*/ 150754 w 663316"/>
                <a:gd name="connsiteY3" fmla="*/ 151508 h 332412"/>
                <a:gd name="connsiteX4" fmla="*/ 30151 w 663316"/>
                <a:gd name="connsiteY4" fmla="*/ 151508 h 332412"/>
                <a:gd name="connsiteX5" fmla="*/ 30151 w 663316"/>
                <a:gd name="connsiteY5" fmla="*/ 45980 h 332412"/>
                <a:gd name="connsiteX6" fmla="*/ 180905 w 663316"/>
                <a:gd name="connsiteY6" fmla="*/ 30905 h 332412"/>
                <a:gd name="connsiteX7" fmla="*/ 301508 w 663316"/>
                <a:gd name="connsiteY7" fmla="*/ 30905 h 332412"/>
                <a:gd name="connsiteX8" fmla="*/ 301508 w 663316"/>
                <a:gd name="connsiteY8" fmla="*/ 151508 h 332412"/>
                <a:gd name="connsiteX9" fmla="*/ 180905 w 663316"/>
                <a:gd name="connsiteY9" fmla="*/ 151508 h 332412"/>
                <a:gd name="connsiteX10" fmla="*/ 180905 w 663316"/>
                <a:gd name="connsiteY10" fmla="*/ 30905 h 332412"/>
                <a:gd name="connsiteX11" fmla="*/ 331658 w 663316"/>
                <a:gd name="connsiteY11" fmla="*/ 30905 h 332412"/>
                <a:gd name="connsiteX12" fmla="*/ 452261 w 663316"/>
                <a:gd name="connsiteY12" fmla="*/ 30905 h 332412"/>
                <a:gd name="connsiteX13" fmla="*/ 452261 w 663316"/>
                <a:gd name="connsiteY13" fmla="*/ 151508 h 332412"/>
                <a:gd name="connsiteX14" fmla="*/ 331658 w 663316"/>
                <a:gd name="connsiteY14" fmla="*/ 151508 h 332412"/>
                <a:gd name="connsiteX15" fmla="*/ 331658 w 663316"/>
                <a:gd name="connsiteY15" fmla="*/ 30905 h 332412"/>
                <a:gd name="connsiteX16" fmla="*/ 482412 w 663316"/>
                <a:gd name="connsiteY16" fmla="*/ 30905 h 332412"/>
                <a:gd name="connsiteX17" fmla="*/ 582663 w 663316"/>
                <a:gd name="connsiteY17" fmla="*/ 30905 h 332412"/>
                <a:gd name="connsiteX18" fmla="*/ 612060 w 663316"/>
                <a:gd name="connsiteY18" fmla="*/ 55779 h 332412"/>
                <a:gd name="connsiteX19" fmla="*/ 629397 w 663316"/>
                <a:gd name="connsiteY19" fmla="*/ 162814 h 332412"/>
                <a:gd name="connsiteX20" fmla="*/ 632412 w 663316"/>
                <a:gd name="connsiteY20" fmla="*/ 196734 h 332412"/>
                <a:gd name="connsiteX21" fmla="*/ 527638 w 663316"/>
                <a:gd name="connsiteY21" fmla="*/ 196734 h 332412"/>
                <a:gd name="connsiteX22" fmla="*/ 482412 w 663316"/>
                <a:gd name="connsiteY22" fmla="*/ 151508 h 332412"/>
                <a:gd name="connsiteX23" fmla="*/ 482412 w 663316"/>
                <a:gd name="connsiteY23" fmla="*/ 30905 h 332412"/>
                <a:gd name="connsiteX24" fmla="*/ 0 w 663316"/>
                <a:gd name="connsiteY24" fmla="*/ 30905 h 332412"/>
                <a:gd name="connsiteX25" fmla="*/ 0 w 663316"/>
                <a:gd name="connsiteY25" fmla="*/ 302261 h 332412"/>
                <a:gd name="connsiteX26" fmla="*/ 30151 w 663316"/>
                <a:gd name="connsiteY26" fmla="*/ 332412 h 332412"/>
                <a:gd name="connsiteX27" fmla="*/ 31658 w 663316"/>
                <a:gd name="connsiteY27" fmla="*/ 332412 h 332412"/>
                <a:gd name="connsiteX28" fmla="*/ 30151 w 663316"/>
                <a:gd name="connsiteY28" fmla="*/ 317337 h 332412"/>
                <a:gd name="connsiteX29" fmla="*/ 105528 w 663316"/>
                <a:gd name="connsiteY29" fmla="*/ 241960 h 332412"/>
                <a:gd name="connsiteX30" fmla="*/ 180905 w 663316"/>
                <a:gd name="connsiteY30" fmla="*/ 317337 h 332412"/>
                <a:gd name="connsiteX31" fmla="*/ 179397 w 663316"/>
                <a:gd name="connsiteY31" fmla="*/ 332412 h 332412"/>
                <a:gd name="connsiteX32" fmla="*/ 453769 w 663316"/>
                <a:gd name="connsiteY32" fmla="*/ 332412 h 332412"/>
                <a:gd name="connsiteX33" fmla="*/ 452261 w 663316"/>
                <a:gd name="connsiteY33" fmla="*/ 317337 h 332412"/>
                <a:gd name="connsiteX34" fmla="*/ 527638 w 663316"/>
                <a:gd name="connsiteY34" fmla="*/ 241960 h 332412"/>
                <a:gd name="connsiteX35" fmla="*/ 603015 w 663316"/>
                <a:gd name="connsiteY35" fmla="*/ 317337 h 332412"/>
                <a:gd name="connsiteX36" fmla="*/ 601508 w 663316"/>
                <a:gd name="connsiteY36" fmla="*/ 332412 h 332412"/>
                <a:gd name="connsiteX37" fmla="*/ 633166 w 663316"/>
                <a:gd name="connsiteY37" fmla="*/ 332412 h 332412"/>
                <a:gd name="connsiteX38" fmla="*/ 663317 w 663316"/>
                <a:gd name="connsiteY38" fmla="*/ 302261 h 332412"/>
                <a:gd name="connsiteX39" fmla="*/ 663317 w 663316"/>
                <a:gd name="connsiteY39" fmla="*/ 205779 h 332412"/>
                <a:gd name="connsiteX40" fmla="*/ 659548 w 663316"/>
                <a:gd name="connsiteY40" fmla="*/ 157538 h 332412"/>
                <a:gd name="connsiteX41" fmla="*/ 642211 w 663316"/>
                <a:gd name="connsiteY41" fmla="*/ 49749 h 332412"/>
                <a:gd name="connsiteX42" fmla="*/ 582663 w 663316"/>
                <a:gd name="connsiteY42" fmla="*/ 0 h 332412"/>
                <a:gd name="connsiteX43" fmla="*/ 30151 w 663316"/>
                <a:gd name="connsiteY43" fmla="*/ 0 h 332412"/>
                <a:gd name="connsiteX44" fmla="*/ 0 w 663316"/>
                <a:gd name="connsiteY44" fmla="*/ 30905 h 3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63316" h="332412">
                  <a:moveTo>
                    <a:pt x="30151" y="45980"/>
                  </a:moveTo>
                  <a:cubicBezTo>
                    <a:pt x="30151" y="37688"/>
                    <a:pt x="36935" y="30905"/>
                    <a:pt x="45226" y="30905"/>
                  </a:cubicBezTo>
                  <a:lnTo>
                    <a:pt x="150754" y="30905"/>
                  </a:lnTo>
                  <a:lnTo>
                    <a:pt x="150754" y="151508"/>
                  </a:lnTo>
                  <a:lnTo>
                    <a:pt x="30151" y="151508"/>
                  </a:lnTo>
                  <a:lnTo>
                    <a:pt x="30151" y="45980"/>
                  </a:lnTo>
                  <a:close/>
                  <a:moveTo>
                    <a:pt x="180905" y="30905"/>
                  </a:moveTo>
                  <a:lnTo>
                    <a:pt x="301508" y="30905"/>
                  </a:lnTo>
                  <a:lnTo>
                    <a:pt x="301508" y="151508"/>
                  </a:lnTo>
                  <a:lnTo>
                    <a:pt x="180905" y="151508"/>
                  </a:lnTo>
                  <a:lnTo>
                    <a:pt x="180905" y="30905"/>
                  </a:lnTo>
                  <a:close/>
                  <a:moveTo>
                    <a:pt x="331658" y="30905"/>
                  </a:moveTo>
                  <a:lnTo>
                    <a:pt x="452261" y="30905"/>
                  </a:lnTo>
                  <a:lnTo>
                    <a:pt x="452261" y="151508"/>
                  </a:lnTo>
                  <a:lnTo>
                    <a:pt x="331658" y="151508"/>
                  </a:lnTo>
                  <a:lnTo>
                    <a:pt x="331658" y="30905"/>
                  </a:lnTo>
                  <a:close/>
                  <a:moveTo>
                    <a:pt x="482412" y="30905"/>
                  </a:moveTo>
                  <a:lnTo>
                    <a:pt x="582663" y="30905"/>
                  </a:lnTo>
                  <a:cubicBezTo>
                    <a:pt x="596985" y="30905"/>
                    <a:pt x="609799" y="41457"/>
                    <a:pt x="612060" y="55779"/>
                  </a:cubicBezTo>
                  <a:lnTo>
                    <a:pt x="629397" y="162814"/>
                  </a:lnTo>
                  <a:cubicBezTo>
                    <a:pt x="630904" y="174121"/>
                    <a:pt x="632412" y="185427"/>
                    <a:pt x="632412" y="196734"/>
                  </a:cubicBezTo>
                  <a:lnTo>
                    <a:pt x="527638" y="196734"/>
                  </a:lnTo>
                  <a:lnTo>
                    <a:pt x="482412" y="151508"/>
                  </a:lnTo>
                  <a:lnTo>
                    <a:pt x="482412" y="30905"/>
                  </a:lnTo>
                  <a:close/>
                  <a:moveTo>
                    <a:pt x="0" y="30905"/>
                  </a:moveTo>
                  <a:lnTo>
                    <a:pt x="0" y="302261"/>
                  </a:lnTo>
                  <a:cubicBezTo>
                    <a:pt x="0" y="318844"/>
                    <a:pt x="13568" y="332412"/>
                    <a:pt x="30151" y="332412"/>
                  </a:cubicBezTo>
                  <a:lnTo>
                    <a:pt x="31658" y="332412"/>
                  </a:lnTo>
                  <a:cubicBezTo>
                    <a:pt x="30905" y="327889"/>
                    <a:pt x="30151" y="322613"/>
                    <a:pt x="30151" y="317337"/>
                  </a:cubicBezTo>
                  <a:cubicBezTo>
                    <a:pt x="30151" y="275879"/>
                    <a:pt x="64070" y="241960"/>
                    <a:pt x="105528" y="241960"/>
                  </a:cubicBezTo>
                  <a:cubicBezTo>
                    <a:pt x="146985" y="241960"/>
                    <a:pt x="180905" y="275879"/>
                    <a:pt x="180905" y="317337"/>
                  </a:cubicBezTo>
                  <a:cubicBezTo>
                    <a:pt x="180905" y="322613"/>
                    <a:pt x="180151" y="327889"/>
                    <a:pt x="179397" y="332412"/>
                  </a:cubicBezTo>
                  <a:lnTo>
                    <a:pt x="453769" y="332412"/>
                  </a:lnTo>
                  <a:cubicBezTo>
                    <a:pt x="453015" y="327889"/>
                    <a:pt x="452261" y="322613"/>
                    <a:pt x="452261" y="317337"/>
                  </a:cubicBezTo>
                  <a:cubicBezTo>
                    <a:pt x="452261" y="275879"/>
                    <a:pt x="486181" y="241960"/>
                    <a:pt x="527638" y="241960"/>
                  </a:cubicBezTo>
                  <a:cubicBezTo>
                    <a:pt x="569095" y="241960"/>
                    <a:pt x="603015" y="275879"/>
                    <a:pt x="603015" y="317337"/>
                  </a:cubicBezTo>
                  <a:cubicBezTo>
                    <a:pt x="603015" y="322613"/>
                    <a:pt x="602261" y="327889"/>
                    <a:pt x="601508" y="332412"/>
                  </a:cubicBezTo>
                  <a:lnTo>
                    <a:pt x="633166" y="332412"/>
                  </a:lnTo>
                  <a:cubicBezTo>
                    <a:pt x="649749" y="332412"/>
                    <a:pt x="663317" y="318844"/>
                    <a:pt x="663317" y="302261"/>
                  </a:cubicBezTo>
                  <a:lnTo>
                    <a:pt x="663317" y="205779"/>
                  </a:lnTo>
                  <a:cubicBezTo>
                    <a:pt x="663317" y="189950"/>
                    <a:pt x="661809" y="173367"/>
                    <a:pt x="659548" y="157538"/>
                  </a:cubicBezTo>
                  <a:lnTo>
                    <a:pt x="642211" y="49749"/>
                  </a:lnTo>
                  <a:cubicBezTo>
                    <a:pt x="636935" y="21106"/>
                    <a:pt x="612060" y="0"/>
                    <a:pt x="582663" y="0"/>
                  </a:cubicBezTo>
                  <a:lnTo>
                    <a:pt x="30151" y="0"/>
                  </a:lnTo>
                  <a:cubicBezTo>
                    <a:pt x="13568" y="754"/>
                    <a:pt x="0" y="14322"/>
                    <a:pt x="0" y="30905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E9A7DAA-9A5E-4619-B46B-C814895ACE89}"/>
                </a:ext>
              </a:extLst>
            </p:cNvPr>
            <p:cNvSpPr/>
            <p:nvPr/>
          </p:nvSpPr>
          <p:spPr>
            <a:xfrm>
              <a:off x="11180696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C1EFE6C-935F-4CB9-BD81-640221405ABD}"/>
                </a:ext>
              </a:extLst>
            </p:cNvPr>
            <p:cNvSpPr/>
            <p:nvPr/>
          </p:nvSpPr>
          <p:spPr>
            <a:xfrm>
              <a:off x="10758585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aphic 12" descr="Tractor">
            <a:extLst>
              <a:ext uri="{FF2B5EF4-FFF2-40B4-BE49-F238E27FC236}">
                <a16:creationId xmlns:a16="http://schemas.microsoft.com/office/drawing/2014/main" id="{BCD8D648-8B8B-476A-8F76-89F51F5BB544}"/>
              </a:ext>
            </a:extLst>
          </p:cNvPr>
          <p:cNvGrpSpPr/>
          <p:nvPr/>
        </p:nvGrpSpPr>
        <p:grpSpPr>
          <a:xfrm>
            <a:off x="11525044" y="687220"/>
            <a:ext cx="564572" cy="421448"/>
            <a:chOff x="11525044" y="687220"/>
            <a:chExt cx="564572" cy="421448"/>
          </a:xfrm>
          <a:solidFill>
            <a:srgbClr val="FFFFFF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C3372D-C8D6-4131-9C36-741E1AF9318E}"/>
                </a:ext>
              </a:extLst>
            </p:cNvPr>
            <p:cNvSpPr/>
            <p:nvPr/>
          </p:nvSpPr>
          <p:spPr>
            <a:xfrm>
              <a:off x="11525044" y="687220"/>
              <a:ext cx="542713" cy="354503"/>
            </a:xfrm>
            <a:custGeom>
              <a:avLst/>
              <a:gdLst>
                <a:gd name="connsiteX0" fmla="*/ 104774 w 542713"/>
                <a:gd name="connsiteY0" fmla="*/ 150794 h 354503"/>
                <a:gd name="connsiteX1" fmla="*/ 104774 w 542713"/>
                <a:gd name="connsiteY1" fmla="*/ 45267 h 354503"/>
                <a:gd name="connsiteX2" fmla="*/ 204271 w 542713"/>
                <a:gd name="connsiteY2" fmla="*/ 45267 h 354503"/>
                <a:gd name="connsiteX3" fmla="*/ 256281 w 542713"/>
                <a:gd name="connsiteY3" fmla="*/ 150794 h 354503"/>
                <a:gd name="connsiteX4" fmla="*/ 256281 w 542713"/>
                <a:gd name="connsiteY4" fmla="*/ 150794 h 354503"/>
                <a:gd name="connsiteX5" fmla="*/ 105528 w 542713"/>
                <a:gd name="connsiteY5" fmla="*/ 150794 h 354503"/>
                <a:gd name="connsiteX6" fmla="*/ 104774 w 542713"/>
                <a:gd name="connsiteY6" fmla="*/ 150794 h 354503"/>
                <a:gd name="connsiteX7" fmla="*/ 104774 w 542713"/>
                <a:gd name="connsiteY7" fmla="*/ 150794 h 354503"/>
                <a:gd name="connsiteX8" fmla="*/ 511809 w 542713"/>
                <a:gd name="connsiteY8" fmla="*/ 150794 h 354503"/>
                <a:gd name="connsiteX9" fmla="*/ 422111 w 542713"/>
                <a:gd name="connsiteY9" fmla="*/ 150794 h 354503"/>
                <a:gd name="connsiteX10" fmla="*/ 422111 w 542713"/>
                <a:gd name="connsiteY10" fmla="*/ 82955 h 354503"/>
                <a:gd name="connsiteX11" fmla="*/ 437186 w 542713"/>
                <a:gd name="connsiteY11" fmla="*/ 67880 h 354503"/>
                <a:gd name="connsiteX12" fmla="*/ 437186 w 542713"/>
                <a:gd name="connsiteY12" fmla="*/ 37729 h 354503"/>
                <a:gd name="connsiteX13" fmla="*/ 391960 w 542713"/>
                <a:gd name="connsiteY13" fmla="*/ 82955 h 354503"/>
                <a:gd name="connsiteX14" fmla="*/ 391960 w 542713"/>
                <a:gd name="connsiteY14" fmla="*/ 150794 h 354503"/>
                <a:gd name="connsiteX15" fmla="*/ 306784 w 542713"/>
                <a:gd name="connsiteY15" fmla="*/ 150794 h 354503"/>
                <a:gd name="connsiteX16" fmla="*/ 304523 w 542713"/>
                <a:gd name="connsiteY16" fmla="*/ 145518 h 354503"/>
                <a:gd name="connsiteX17" fmla="*/ 244975 w 542713"/>
                <a:gd name="connsiteY17" fmla="*/ 24915 h 354503"/>
                <a:gd name="connsiteX18" fmla="*/ 204271 w 542713"/>
                <a:gd name="connsiteY18" fmla="*/ 41 h 354503"/>
                <a:gd name="connsiteX19" fmla="*/ 105528 w 542713"/>
                <a:gd name="connsiteY19" fmla="*/ 41 h 354503"/>
                <a:gd name="connsiteX20" fmla="*/ 60302 w 542713"/>
                <a:gd name="connsiteY20" fmla="*/ 45267 h 354503"/>
                <a:gd name="connsiteX21" fmla="*/ 60302 w 542713"/>
                <a:gd name="connsiteY21" fmla="*/ 150794 h 354503"/>
                <a:gd name="connsiteX22" fmla="*/ 44472 w 542713"/>
                <a:gd name="connsiteY22" fmla="*/ 160593 h 354503"/>
                <a:gd name="connsiteX23" fmla="*/ 37688 w 542713"/>
                <a:gd name="connsiteY23" fmla="*/ 173407 h 354503"/>
                <a:gd name="connsiteX24" fmla="*/ 37688 w 542713"/>
                <a:gd name="connsiteY24" fmla="*/ 196020 h 354503"/>
                <a:gd name="connsiteX25" fmla="*/ 39196 w 542713"/>
                <a:gd name="connsiteY25" fmla="*/ 202804 h 354503"/>
                <a:gd name="connsiteX26" fmla="*/ 5276 w 542713"/>
                <a:gd name="connsiteY26" fmla="*/ 229186 h 354503"/>
                <a:gd name="connsiteX27" fmla="*/ 0 w 542713"/>
                <a:gd name="connsiteY27" fmla="*/ 241247 h 354503"/>
                <a:gd name="connsiteX28" fmla="*/ 5276 w 542713"/>
                <a:gd name="connsiteY28" fmla="*/ 253307 h 354503"/>
                <a:gd name="connsiteX29" fmla="*/ 25628 w 542713"/>
                <a:gd name="connsiteY29" fmla="*/ 251799 h 354503"/>
                <a:gd name="connsiteX30" fmla="*/ 108543 w 542713"/>
                <a:gd name="connsiteY30" fmla="*/ 211096 h 354503"/>
                <a:gd name="connsiteX31" fmla="*/ 119849 w 542713"/>
                <a:gd name="connsiteY31" fmla="*/ 211096 h 354503"/>
                <a:gd name="connsiteX32" fmla="*/ 240452 w 542713"/>
                <a:gd name="connsiteY32" fmla="*/ 324161 h 354503"/>
                <a:gd name="connsiteX33" fmla="*/ 240452 w 542713"/>
                <a:gd name="connsiteY33" fmla="*/ 338483 h 354503"/>
                <a:gd name="connsiteX34" fmla="*/ 253266 w 542713"/>
                <a:gd name="connsiteY34" fmla="*/ 354312 h 354503"/>
                <a:gd name="connsiteX35" fmla="*/ 265327 w 542713"/>
                <a:gd name="connsiteY35" fmla="*/ 350543 h 354503"/>
                <a:gd name="connsiteX36" fmla="*/ 270603 w 542713"/>
                <a:gd name="connsiteY36" fmla="*/ 339237 h 354503"/>
                <a:gd name="connsiteX37" fmla="*/ 270603 w 542713"/>
                <a:gd name="connsiteY37" fmla="*/ 324161 h 354503"/>
                <a:gd name="connsiteX38" fmla="*/ 403266 w 542713"/>
                <a:gd name="connsiteY38" fmla="*/ 324161 h 354503"/>
                <a:gd name="connsiteX39" fmla="*/ 496734 w 542713"/>
                <a:gd name="connsiteY39" fmla="*/ 256322 h 354503"/>
                <a:gd name="connsiteX40" fmla="*/ 523116 w 542713"/>
                <a:gd name="connsiteY40" fmla="*/ 260091 h 354503"/>
                <a:gd name="connsiteX41" fmla="*/ 536683 w 542713"/>
                <a:gd name="connsiteY41" fmla="*/ 257076 h 354503"/>
                <a:gd name="connsiteX42" fmla="*/ 542714 w 542713"/>
                <a:gd name="connsiteY42" fmla="*/ 245015 h 354503"/>
                <a:gd name="connsiteX43" fmla="*/ 542714 w 542713"/>
                <a:gd name="connsiteY43" fmla="*/ 180945 h 354503"/>
                <a:gd name="connsiteX44" fmla="*/ 533668 w 542713"/>
                <a:gd name="connsiteY44" fmla="*/ 159840 h 354503"/>
                <a:gd name="connsiteX45" fmla="*/ 511809 w 542713"/>
                <a:gd name="connsiteY45" fmla="*/ 150794 h 35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2713" h="354503">
                  <a:moveTo>
                    <a:pt x="104774" y="150794"/>
                  </a:moveTo>
                  <a:lnTo>
                    <a:pt x="104774" y="45267"/>
                  </a:lnTo>
                  <a:lnTo>
                    <a:pt x="204271" y="45267"/>
                  </a:lnTo>
                  <a:lnTo>
                    <a:pt x="256281" y="150794"/>
                  </a:lnTo>
                  <a:lnTo>
                    <a:pt x="256281" y="150794"/>
                  </a:lnTo>
                  <a:lnTo>
                    <a:pt x="105528" y="150794"/>
                  </a:lnTo>
                  <a:lnTo>
                    <a:pt x="104774" y="150794"/>
                  </a:lnTo>
                  <a:lnTo>
                    <a:pt x="104774" y="150794"/>
                  </a:lnTo>
                  <a:close/>
                  <a:moveTo>
                    <a:pt x="511809" y="150794"/>
                  </a:moveTo>
                  <a:lnTo>
                    <a:pt x="422111" y="150794"/>
                  </a:lnTo>
                  <a:lnTo>
                    <a:pt x="422111" y="82955"/>
                  </a:lnTo>
                  <a:cubicBezTo>
                    <a:pt x="422111" y="74664"/>
                    <a:pt x="428894" y="67880"/>
                    <a:pt x="437186" y="67880"/>
                  </a:cubicBezTo>
                  <a:lnTo>
                    <a:pt x="437186" y="37729"/>
                  </a:lnTo>
                  <a:cubicBezTo>
                    <a:pt x="412311" y="37729"/>
                    <a:pt x="391960" y="58081"/>
                    <a:pt x="391960" y="82955"/>
                  </a:cubicBezTo>
                  <a:lnTo>
                    <a:pt x="391960" y="150794"/>
                  </a:lnTo>
                  <a:lnTo>
                    <a:pt x="306784" y="150794"/>
                  </a:lnTo>
                  <a:cubicBezTo>
                    <a:pt x="306030" y="149287"/>
                    <a:pt x="305276" y="147779"/>
                    <a:pt x="304523" y="145518"/>
                  </a:cubicBezTo>
                  <a:lnTo>
                    <a:pt x="244975" y="24915"/>
                  </a:lnTo>
                  <a:cubicBezTo>
                    <a:pt x="237437" y="9086"/>
                    <a:pt x="221608" y="-713"/>
                    <a:pt x="204271" y="41"/>
                  </a:cubicBezTo>
                  <a:lnTo>
                    <a:pt x="105528" y="41"/>
                  </a:lnTo>
                  <a:cubicBezTo>
                    <a:pt x="80653" y="41"/>
                    <a:pt x="60302" y="20392"/>
                    <a:pt x="60302" y="45267"/>
                  </a:cubicBezTo>
                  <a:lnTo>
                    <a:pt x="60302" y="150794"/>
                  </a:lnTo>
                  <a:lnTo>
                    <a:pt x="44472" y="160593"/>
                  </a:lnTo>
                  <a:cubicBezTo>
                    <a:pt x="39950" y="163608"/>
                    <a:pt x="37688" y="168131"/>
                    <a:pt x="37688" y="173407"/>
                  </a:cubicBezTo>
                  <a:lnTo>
                    <a:pt x="37688" y="196020"/>
                  </a:lnTo>
                  <a:cubicBezTo>
                    <a:pt x="37688" y="198282"/>
                    <a:pt x="38442" y="200543"/>
                    <a:pt x="39196" y="202804"/>
                  </a:cubicBezTo>
                  <a:cubicBezTo>
                    <a:pt x="27136" y="210342"/>
                    <a:pt x="15829" y="218634"/>
                    <a:pt x="5276" y="229186"/>
                  </a:cubicBezTo>
                  <a:cubicBezTo>
                    <a:pt x="2261" y="232201"/>
                    <a:pt x="0" y="236724"/>
                    <a:pt x="0" y="241247"/>
                  </a:cubicBezTo>
                  <a:cubicBezTo>
                    <a:pt x="0" y="245769"/>
                    <a:pt x="2261" y="250292"/>
                    <a:pt x="5276" y="253307"/>
                  </a:cubicBezTo>
                  <a:cubicBezTo>
                    <a:pt x="11307" y="257830"/>
                    <a:pt x="19598" y="257830"/>
                    <a:pt x="25628" y="251799"/>
                  </a:cubicBezTo>
                  <a:cubicBezTo>
                    <a:pt x="61809" y="215618"/>
                    <a:pt x="98744" y="211096"/>
                    <a:pt x="108543" y="211096"/>
                  </a:cubicBezTo>
                  <a:lnTo>
                    <a:pt x="119849" y="211096"/>
                  </a:lnTo>
                  <a:cubicBezTo>
                    <a:pt x="185427" y="211096"/>
                    <a:pt x="238191" y="259337"/>
                    <a:pt x="240452" y="324161"/>
                  </a:cubicBezTo>
                  <a:lnTo>
                    <a:pt x="240452" y="338483"/>
                  </a:lnTo>
                  <a:cubicBezTo>
                    <a:pt x="240452" y="346020"/>
                    <a:pt x="245729" y="352804"/>
                    <a:pt x="253266" y="354312"/>
                  </a:cubicBezTo>
                  <a:cubicBezTo>
                    <a:pt x="257789" y="355066"/>
                    <a:pt x="262312" y="353558"/>
                    <a:pt x="265327" y="350543"/>
                  </a:cubicBezTo>
                  <a:cubicBezTo>
                    <a:pt x="268342" y="347528"/>
                    <a:pt x="270603" y="343759"/>
                    <a:pt x="270603" y="339237"/>
                  </a:cubicBezTo>
                  <a:lnTo>
                    <a:pt x="270603" y="324161"/>
                  </a:lnTo>
                  <a:lnTo>
                    <a:pt x="403266" y="324161"/>
                  </a:lnTo>
                  <a:cubicBezTo>
                    <a:pt x="416080" y="283458"/>
                    <a:pt x="453769" y="256322"/>
                    <a:pt x="496734" y="256322"/>
                  </a:cubicBezTo>
                  <a:cubicBezTo>
                    <a:pt x="505779" y="256322"/>
                    <a:pt x="514070" y="257830"/>
                    <a:pt x="523116" y="260091"/>
                  </a:cubicBezTo>
                  <a:cubicBezTo>
                    <a:pt x="527638" y="261598"/>
                    <a:pt x="532915" y="260091"/>
                    <a:pt x="536683" y="257076"/>
                  </a:cubicBezTo>
                  <a:cubicBezTo>
                    <a:pt x="540452" y="254061"/>
                    <a:pt x="542714" y="249538"/>
                    <a:pt x="542714" y="245015"/>
                  </a:cubicBezTo>
                  <a:lnTo>
                    <a:pt x="542714" y="180945"/>
                  </a:lnTo>
                  <a:cubicBezTo>
                    <a:pt x="542714" y="172654"/>
                    <a:pt x="539698" y="165116"/>
                    <a:pt x="533668" y="159840"/>
                  </a:cubicBezTo>
                  <a:cubicBezTo>
                    <a:pt x="527638" y="153809"/>
                    <a:pt x="520100" y="150794"/>
                    <a:pt x="511809" y="15079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FE05900-2A52-4B78-9D2D-74EACCD42527}"/>
                </a:ext>
              </a:extLst>
            </p:cNvPr>
            <p:cNvSpPr/>
            <p:nvPr/>
          </p:nvSpPr>
          <p:spPr>
            <a:xfrm>
              <a:off x="11554441" y="924697"/>
              <a:ext cx="180904" cy="180904"/>
            </a:xfrm>
            <a:custGeom>
              <a:avLst/>
              <a:gdLst>
                <a:gd name="connsiteX0" fmla="*/ 90452 w 180904"/>
                <a:gd name="connsiteY0" fmla="*/ 143216 h 180904"/>
                <a:gd name="connsiteX1" fmla="*/ 37688 w 180904"/>
                <a:gd name="connsiteY1" fmla="*/ 90452 h 180904"/>
                <a:gd name="connsiteX2" fmla="*/ 90452 w 180904"/>
                <a:gd name="connsiteY2" fmla="*/ 37688 h 180904"/>
                <a:gd name="connsiteX3" fmla="*/ 143216 w 180904"/>
                <a:gd name="connsiteY3" fmla="*/ 90452 h 180904"/>
                <a:gd name="connsiteX4" fmla="*/ 90452 w 180904"/>
                <a:gd name="connsiteY4" fmla="*/ 143216 h 180904"/>
                <a:gd name="connsiteX5" fmla="*/ 90452 w 180904"/>
                <a:gd name="connsiteY5" fmla="*/ 143216 h 180904"/>
                <a:gd name="connsiteX6" fmla="*/ 90452 w 180904"/>
                <a:gd name="connsiteY6" fmla="*/ 0 h 180904"/>
                <a:gd name="connsiteX7" fmla="*/ 0 w 180904"/>
                <a:gd name="connsiteY7" fmla="*/ 85930 h 180904"/>
                <a:gd name="connsiteX8" fmla="*/ 0 w 180904"/>
                <a:gd name="connsiteY8" fmla="*/ 86683 h 180904"/>
                <a:gd name="connsiteX9" fmla="*/ 0 w 180904"/>
                <a:gd name="connsiteY9" fmla="*/ 90452 h 180904"/>
                <a:gd name="connsiteX10" fmla="*/ 90452 w 180904"/>
                <a:gd name="connsiteY10" fmla="*/ 180905 h 180904"/>
                <a:gd name="connsiteX11" fmla="*/ 180905 w 180904"/>
                <a:gd name="connsiteY11" fmla="*/ 90452 h 180904"/>
                <a:gd name="connsiteX12" fmla="*/ 180905 w 180904"/>
                <a:gd name="connsiteY12" fmla="*/ 86683 h 180904"/>
                <a:gd name="connsiteX13" fmla="*/ 90452 w 180904"/>
                <a:gd name="connsiteY13" fmla="*/ 0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04" h="180904">
                  <a:moveTo>
                    <a:pt x="90452" y="143216"/>
                  </a:moveTo>
                  <a:cubicBezTo>
                    <a:pt x="61055" y="143216"/>
                    <a:pt x="37688" y="119849"/>
                    <a:pt x="37688" y="90452"/>
                  </a:cubicBezTo>
                  <a:cubicBezTo>
                    <a:pt x="37688" y="61055"/>
                    <a:pt x="61055" y="37688"/>
                    <a:pt x="90452" y="37688"/>
                  </a:cubicBezTo>
                  <a:cubicBezTo>
                    <a:pt x="119849" y="37688"/>
                    <a:pt x="143216" y="61055"/>
                    <a:pt x="143216" y="90452"/>
                  </a:cubicBezTo>
                  <a:cubicBezTo>
                    <a:pt x="143216" y="119849"/>
                    <a:pt x="119849" y="143216"/>
                    <a:pt x="90452" y="143216"/>
                  </a:cubicBezTo>
                  <a:lnTo>
                    <a:pt x="90452" y="143216"/>
                  </a:lnTo>
                  <a:close/>
                  <a:moveTo>
                    <a:pt x="90452" y="0"/>
                  </a:moveTo>
                  <a:cubicBezTo>
                    <a:pt x="42211" y="0"/>
                    <a:pt x="2261" y="37688"/>
                    <a:pt x="0" y="85930"/>
                  </a:cubicBezTo>
                  <a:lnTo>
                    <a:pt x="0" y="86683"/>
                  </a:lnTo>
                  <a:cubicBezTo>
                    <a:pt x="0" y="88191"/>
                    <a:pt x="0" y="88945"/>
                    <a:pt x="0" y="90452"/>
                  </a:cubicBezTo>
                  <a:cubicBezTo>
                    <a:pt x="0" y="140201"/>
                    <a:pt x="40704" y="180905"/>
                    <a:pt x="90452" y="180905"/>
                  </a:cubicBezTo>
                  <a:cubicBezTo>
                    <a:pt x="140201" y="180905"/>
                    <a:pt x="180905" y="140201"/>
                    <a:pt x="180905" y="90452"/>
                  </a:cubicBezTo>
                  <a:cubicBezTo>
                    <a:pt x="180905" y="88945"/>
                    <a:pt x="180905" y="88191"/>
                    <a:pt x="180905" y="86683"/>
                  </a:cubicBezTo>
                  <a:cubicBezTo>
                    <a:pt x="179397" y="38442"/>
                    <a:pt x="139447" y="0"/>
                    <a:pt x="90452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1A7D3A7-3FCB-471A-BBED-F3BCA3B8EB8C}"/>
                </a:ext>
              </a:extLst>
            </p:cNvPr>
            <p:cNvSpPr/>
            <p:nvPr/>
          </p:nvSpPr>
          <p:spPr>
            <a:xfrm>
              <a:off x="11954195" y="973679"/>
              <a:ext cx="135422" cy="134989"/>
            </a:xfrm>
            <a:custGeom>
              <a:avLst/>
              <a:gdLst>
                <a:gd name="connsiteX0" fmla="*/ 67583 w 135422"/>
                <a:gd name="connsiteY0" fmla="*/ 105541 h 134989"/>
                <a:gd name="connsiteX1" fmla="*/ 29895 w 135422"/>
                <a:gd name="connsiteY1" fmla="*/ 67853 h 134989"/>
                <a:gd name="connsiteX2" fmla="*/ 67583 w 135422"/>
                <a:gd name="connsiteY2" fmla="*/ 30164 h 134989"/>
                <a:gd name="connsiteX3" fmla="*/ 105272 w 135422"/>
                <a:gd name="connsiteY3" fmla="*/ 67853 h 134989"/>
                <a:gd name="connsiteX4" fmla="*/ 67583 w 135422"/>
                <a:gd name="connsiteY4" fmla="*/ 105541 h 134989"/>
                <a:gd name="connsiteX5" fmla="*/ 112809 w 135422"/>
                <a:gd name="connsiteY5" fmla="*/ 17350 h 134989"/>
                <a:gd name="connsiteX6" fmla="*/ 27634 w 135422"/>
                <a:gd name="connsiteY6" fmla="*/ 12828 h 134989"/>
                <a:gd name="connsiteX7" fmla="*/ 5774 w 135422"/>
                <a:gd name="connsiteY7" fmla="*/ 94988 h 134989"/>
                <a:gd name="connsiteX8" fmla="*/ 81905 w 135422"/>
                <a:gd name="connsiteY8" fmla="*/ 133431 h 134989"/>
                <a:gd name="connsiteX9" fmla="*/ 135422 w 135422"/>
                <a:gd name="connsiteY9" fmla="*/ 67099 h 134989"/>
                <a:gd name="connsiteX10" fmla="*/ 112809 w 135422"/>
                <a:gd name="connsiteY10" fmla="*/ 17350 h 134989"/>
                <a:gd name="connsiteX11" fmla="*/ 112809 w 135422"/>
                <a:gd name="connsiteY11" fmla="*/ 17350 h 13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422" h="134989">
                  <a:moveTo>
                    <a:pt x="67583" y="105541"/>
                  </a:moveTo>
                  <a:cubicBezTo>
                    <a:pt x="46478" y="105541"/>
                    <a:pt x="29895" y="88958"/>
                    <a:pt x="29895" y="67853"/>
                  </a:cubicBezTo>
                  <a:cubicBezTo>
                    <a:pt x="29895" y="46747"/>
                    <a:pt x="46478" y="30164"/>
                    <a:pt x="67583" y="30164"/>
                  </a:cubicBezTo>
                  <a:cubicBezTo>
                    <a:pt x="88689" y="30164"/>
                    <a:pt x="105272" y="46747"/>
                    <a:pt x="105272" y="67853"/>
                  </a:cubicBezTo>
                  <a:cubicBezTo>
                    <a:pt x="105272" y="88958"/>
                    <a:pt x="88689" y="105541"/>
                    <a:pt x="67583" y="105541"/>
                  </a:cubicBezTo>
                  <a:close/>
                  <a:moveTo>
                    <a:pt x="112809" y="17350"/>
                  </a:moveTo>
                  <a:cubicBezTo>
                    <a:pt x="88689" y="-3755"/>
                    <a:pt x="53262" y="-6017"/>
                    <a:pt x="27634" y="12828"/>
                  </a:cubicBezTo>
                  <a:cubicBezTo>
                    <a:pt x="2005" y="31672"/>
                    <a:pt x="-7040" y="66345"/>
                    <a:pt x="5774" y="94988"/>
                  </a:cubicBezTo>
                  <a:cubicBezTo>
                    <a:pt x="18588" y="124385"/>
                    <a:pt x="51000" y="140215"/>
                    <a:pt x="81905" y="133431"/>
                  </a:cubicBezTo>
                  <a:cubicBezTo>
                    <a:pt x="113563" y="126647"/>
                    <a:pt x="135422" y="98757"/>
                    <a:pt x="135422" y="67099"/>
                  </a:cubicBezTo>
                  <a:cubicBezTo>
                    <a:pt x="135422" y="48255"/>
                    <a:pt x="127885" y="30164"/>
                    <a:pt x="112809" y="17350"/>
                  </a:cubicBezTo>
                  <a:lnTo>
                    <a:pt x="112809" y="17350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aphic 14" descr="Cement truck">
            <a:extLst>
              <a:ext uri="{FF2B5EF4-FFF2-40B4-BE49-F238E27FC236}">
                <a16:creationId xmlns:a16="http://schemas.microsoft.com/office/drawing/2014/main" id="{FF9B5C9F-70CC-4906-9DA9-A5D8ECA38775}"/>
              </a:ext>
            </a:extLst>
          </p:cNvPr>
          <p:cNvGrpSpPr/>
          <p:nvPr/>
        </p:nvGrpSpPr>
        <p:grpSpPr>
          <a:xfrm>
            <a:off x="11339200" y="101631"/>
            <a:ext cx="663316" cy="470305"/>
            <a:chOff x="11339200" y="101631"/>
            <a:chExt cx="663316" cy="470305"/>
          </a:xfrm>
          <a:solidFill>
            <a:srgbClr val="FFFFFF"/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B1BA852-1988-413E-BC98-8F262B1C9E1B}"/>
                </a:ext>
              </a:extLst>
            </p:cNvPr>
            <p:cNvSpPr/>
            <p:nvPr/>
          </p:nvSpPr>
          <p:spPr>
            <a:xfrm>
              <a:off x="11407039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FC057E4-190E-473C-A707-5D09294F7C6F}"/>
                </a:ext>
              </a:extLst>
            </p:cNvPr>
            <p:cNvSpPr/>
            <p:nvPr/>
          </p:nvSpPr>
          <p:spPr>
            <a:xfrm>
              <a:off x="11844225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0225E9B-D802-4DF5-8591-400E24A69900}"/>
                </a:ext>
              </a:extLst>
            </p:cNvPr>
            <p:cNvSpPr/>
            <p:nvPr/>
          </p:nvSpPr>
          <p:spPr>
            <a:xfrm>
              <a:off x="11791462" y="247816"/>
              <a:ext cx="211055" cy="271356"/>
            </a:xfrm>
            <a:custGeom>
              <a:avLst/>
              <a:gdLst>
                <a:gd name="connsiteX0" fmla="*/ 198995 w 211055"/>
                <a:gd name="connsiteY0" fmla="*/ 141709 h 271356"/>
                <a:gd name="connsiteX1" fmla="*/ 159045 w 211055"/>
                <a:gd name="connsiteY1" fmla="*/ 111558 h 271356"/>
                <a:gd name="connsiteX2" fmla="*/ 148492 w 211055"/>
                <a:gd name="connsiteY2" fmla="*/ 95729 h 271356"/>
                <a:gd name="connsiteX3" fmla="*/ 133417 w 211055"/>
                <a:gd name="connsiteY3" fmla="*/ 43719 h 271356"/>
                <a:gd name="connsiteX4" fmla="*/ 75377 w 211055"/>
                <a:gd name="connsiteY4" fmla="*/ 0 h 271356"/>
                <a:gd name="connsiteX5" fmla="*/ 0 w 211055"/>
                <a:gd name="connsiteY5" fmla="*/ 0 h 271356"/>
                <a:gd name="connsiteX6" fmla="*/ 0 w 211055"/>
                <a:gd name="connsiteY6" fmla="*/ 105528 h 271356"/>
                <a:gd name="connsiteX7" fmla="*/ 0 w 211055"/>
                <a:gd name="connsiteY7" fmla="*/ 150754 h 271356"/>
                <a:gd name="connsiteX8" fmla="*/ 0 w 211055"/>
                <a:gd name="connsiteY8" fmla="*/ 271357 h 271356"/>
                <a:gd name="connsiteX9" fmla="*/ 30151 w 211055"/>
                <a:gd name="connsiteY9" fmla="*/ 271357 h 271356"/>
                <a:gd name="connsiteX10" fmla="*/ 105528 w 211055"/>
                <a:gd name="connsiteY10" fmla="*/ 195980 h 271356"/>
                <a:gd name="connsiteX11" fmla="*/ 180905 w 211055"/>
                <a:gd name="connsiteY11" fmla="*/ 271357 h 271356"/>
                <a:gd name="connsiteX12" fmla="*/ 211055 w 211055"/>
                <a:gd name="connsiteY12" fmla="*/ 241206 h 271356"/>
                <a:gd name="connsiteX13" fmla="*/ 211055 w 211055"/>
                <a:gd name="connsiteY13" fmla="*/ 165829 h 271356"/>
                <a:gd name="connsiteX14" fmla="*/ 198995 w 211055"/>
                <a:gd name="connsiteY14" fmla="*/ 141709 h 271356"/>
                <a:gd name="connsiteX15" fmla="*/ 30151 w 211055"/>
                <a:gd name="connsiteY15" fmla="*/ 105528 h 271356"/>
                <a:gd name="connsiteX16" fmla="*/ 30151 w 211055"/>
                <a:gd name="connsiteY16" fmla="*/ 30151 h 271356"/>
                <a:gd name="connsiteX17" fmla="*/ 75377 w 211055"/>
                <a:gd name="connsiteY17" fmla="*/ 30151 h 271356"/>
                <a:gd name="connsiteX18" fmla="*/ 104020 w 211055"/>
                <a:gd name="connsiteY18" fmla="*/ 52010 h 271356"/>
                <a:gd name="connsiteX19" fmla="*/ 119095 w 211055"/>
                <a:gd name="connsiteY19" fmla="*/ 104020 h 271356"/>
                <a:gd name="connsiteX20" fmla="*/ 119849 w 211055"/>
                <a:gd name="connsiteY20" fmla="*/ 105528 h 271356"/>
                <a:gd name="connsiteX21" fmla="*/ 30151 w 211055"/>
                <a:gd name="connsiteY21" fmla="*/ 105528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198995" y="141709"/>
                  </a:move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2513" y="0"/>
                    <a:pt x="75377" y="0"/>
                  </a:cubicBez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close/>
                  <a:moveTo>
                    <a:pt x="30151" y="105528"/>
                  </a:moveTo>
                  <a:lnTo>
                    <a:pt x="30151" y="30151"/>
                  </a:ln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26C0FCF-6A99-4470-9D1C-2B184382E210}"/>
                </a:ext>
              </a:extLst>
            </p:cNvPr>
            <p:cNvSpPr/>
            <p:nvPr/>
          </p:nvSpPr>
          <p:spPr>
            <a:xfrm>
              <a:off x="11339200" y="413645"/>
              <a:ext cx="422110" cy="105527"/>
            </a:xfrm>
            <a:custGeom>
              <a:avLst/>
              <a:gdLst>
                <a:gd name="connsiteX0" fmla="*/ 0 w 422110"/>
                <a:gd name="connsiteY0" fmla="*/ 105528 h 105527"/>
                <a:gd name="connsiteX1" fmla="*/ 45226 w 422110"/>
                <a:gd name="connsiteY1" fmla="*/ 105528 h 105527"/>
                <a:gd name="connsiteX2" fmla="*/ 120603 w 422110"/>
                <a:gd name="connsiteY2" fmla="*/ 30151 h 105527"/>
                <a:gd name="connsiteX3" fmla="*/ 195980 w 422110"/>
                <a:gd name="connsiteY3" fmla="*/ 105528 h 105527"/>
                <a:gd name="connsiteX4" fmla="*/ 422111 w 422110"/>
                <a:gd name="connsiteY4" fmla="*/ 105528 h 105527"/>
                <a:gd name="connsiteX5" fmla="*/ 422111 w 422110"/>
                <a:gd name="connsiteY5" fmla="*/ 0 h 105527"/>
                <a:gd name="connsiteX6" fmla="*/ 0 w 422110"/>
                <a:gd name="connsiteY6" fmla="*/ 0 h 105527"/>
                <a:gd name="connsiteX7" fmla="*/ 0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0" y="105528"/>
                  </a:moveTo>
                  <a:lnTo>
                    <a:pt x="45226" y="105528"/>
                  </a:lnTo>
                  <a:cubicBezTo>
                    <a:pt x="45226" y="64070"/>
                    <a:pt x="79146" y="30151"/>
                    <a:pt x="120603" y="30151"/>
                  </a:cubicBezTo>
                  <a:cubicBezTo>
                    <a:pt x="162060" y="30151"/>
                    <a:pt x="195980" y="64070"/>
                    <a:pt x="195980" y="105528"/>
                  </a:cubicBezTo>
                  <a:lnTo>
                    <a:pt x="422111" y="105528"/>
                  </a:lnTo>
                  <a:lnTo>
                    <a:pt x="422111" y="0"/>
                  </a:lnTo>
                  <a:lnTo>
                    <a:pt x="0" y="0"/>
                  </a:lnTo>
                  <a:lnTo>
                    <a:pt x="0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6A39CDA-82FA-422D-9AEE-8C8E9E571C73}"/>
                </a:ext>
              </a:extLst>
            </p:cNvPr>
            <p:cNvSpPr/>
            <p:nvPr/>
          </p:nvSpPr>
          <p:spPr>
            <a:xfrm>
              <a:off x="11354276" y="101631"/>
              <a:ext cx="255527" cy="281862"/>
            </a:xfrm>
            <a:custGeom>
              <a:avLst/>
              <a:gdLst>
                <a:gd name="connsiteX0" fmla="*/ 30151 w 255527"/>
                <a:gd name="connsiteY0" fmla="*/ 281863 h 281862"/>
                <a:gd name="connsiteX1" fmla="*/ 75377 w 255527"/>
                <a:gd name="connsiteY1" fmla="*/ 281863 h 281862"/>
                <a:gd name="connsiteX2" fmla="*/ 75377 w 255527"/>
                <a:gd name="connsiteY2" fmla="*/ 193672 h 281862"/>
                <a:gd name="connsiteX3" fmla="*/ 170352 w 255527"/>
                <a:gd name="connsiteY3" fmla="*/ 251712 h 281862"/>
                <a:gd name="connsiteX4" fmla="*/ 255528 w 255527"/>
                <a:gd name="connsiteY4" fmla="*/ 18044 h 281862"/>
                <a:gd name="connsiteX5" fmla="*/ 48995 w 255527"/>
                <a:gd name="connsiteY5" fmla="*/ 707 h 281862"/>
                <a:gd name="connsiteX6" fmla="*/ 0 w 255527"/>
                <a:gd name="connsiteY6" fmla="*/ 134878 h 281862"/>
                <a:gd name="connsiteX7" fmla="*/ 30151 w 255527"/>
                <a:gd name="connsiteY7" fmla="*/ 159752 h 281862"/>
                <a:gd name="connsiteX8" fmla="*/ 30151 w 255527"/>
                <a:gd name="connsiteY8" fmla="*/ 281863 h 2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527" h="281862">
                  <a:moveTo>
                    <a:pt x="30151" y="281863"/>
                  </a:moveTo>
                  <a:lnTo>
                    <a:pt x="75377" y="281863"/>
                  </a:lnTo>
                  <a:lnTo>
                    <a:pt x="75377" y="193672"/>
                  </a:lnTo>
                  <a:cubicBezTo>
                    <a:pt x="107789" y="216285"/>
                    <a:pt x="141709" y="236637"/>
                    <a:pt x="170352" y="251712"/>
                  </a:cubicBezTo>
                  <a:lnTo>
                    <a:pt x="255528" y="18044"/>
                  </a:lnTo>
                  <a:cubicBezTo>
                    <a:pt x="195980" y="4476"/>
                    <a:pt x="113065" y="-2308"/>
                    <a:pt x="48995" y="707"/>
                  </a:cubicBezTo>
                  <a:lnTo>
                    <a:pt x="0" y="134878"/>
                  </a:lnTo>
                  <a:cubicBezTo>
                    <a:pt x="9045" y="143169"/>
                    <a:pt x="19598" y="151461"/>
                    <a:pt x="30151" y="159752"/>
                  </a:cubicBezTo>
                  <a:lnTo>
                    <a:pt x="30151" y="281863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D3A808A-95CC-4826-8E97-56DFB6B27E3B}"/>
                </a:ext>
              </a:extLst>
            </p:cNvPr>
            <p:cNvSpPr/>
            <p:nvPr/>
          </p:nvSpPr>
          <p:spPr>
            <a:xfrm>
              <a:off x="11566085" y="130982"/>
              <a:ext cx="185095" cy="252047"/>
            </a:xfrm>
            <a:custGeom>
              <a:avLst/>
              <a:gdLst>
                <a:gd name="connsiteX0" fmla="*/ 2261 w 185095"/>
                <a:gd name="connsiteY0" fmla="*/ 241206 h 252047"/>
                <a:gd name="connsiteX1" fmla="*/ 176382 w 185095"/>
                <a:gd name="connsiteY1" fmla="*/ 167337 h 252047"/>
                <a:gd name="connsiteX2" fmla="*/ 88191 w 185095"/>
                <a:gd name="connsiteY2" fmla="*/ 0 h 252047"/>
                <a:gd name="connsiteX3" fmla="*/ 87437 w 185095"/>
                <a:gd name="connsiteY3" fmla="*/ 0 h 252047"/>
                <a:gd name="connsiteX4" fmla="*/ 0 w 185095"/>
                <a:gd name="connsiteY4" fmla="*/ 241206 h 252047"/>
                <a:gd name="connsiteX5" fmla="*/ 2261 w 185095"/>
                <a:gd name="connsiteY5" fmla="*/ 241206 h 2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95" h="252047">
                  <a:moveTo>
                    <a:pt x="2261" y="241206"/>
                  </a:moveTo>
                  <a:cubicBezTo>
                    <a:pt x="89698" y="272111"/>
                    <a:pt x="152261" y="233668"/>
                    <a:pt x="176382" y="167337"/>
                  </a:cubicBezTo>
                  <a:cubicBezTo>
                    <a:pt x="200503" y="101005"/>
                    <a:pt x="175628" y="30905"/>
                    <a:pt x="88191" y="0"/>
                  </a:cubicBezTo>
                  <a:cubicBezTo>
                    <a:pt x="88191" y="0"/>
                    <a:pt x="88191" y="0"/>
                    <a:pt x="87437" y="0"/>
                  </a:cubicBezTo>
                  <a:lnTo>
                    <a:pt x="0" y="241206"/>
                  </a:lnTo>
                  <a:cubicBezTo>
                    <a:pt x="754" y="240452"/>
                    <a:pt x="1508" y="241206"/>
                    <a:pt x="2261" y="241206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2566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CA5A560-D524-4D64-A206-D6F2B71DFB82}"/>
              </a:ext>
            </a:extLst>
          </p:cNvPr>
          <p:cNvSpPr/>
          <p:nvPr/>
        </p:nvSpPr>
        <p:spPr>
          <a:xfrm>
            <a:off x="5947531" y="2404614"/>
            <a:ext cx="6244469" cy="40584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AC4E37-83D4-4448-A00D-8CB29986FA07}"/>
              </a:ext>
            </a:extLst>
          </p:cNvPr>
          <p:cNvSpPr txBox="1"/>
          <p:nvPr/>
        </p:nvSpPr>
        <p:spPr>
          <a:xfrm>
            <a:off x="7028389" y="1811128"/>
            <a:ext cx="462484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التصميم الذي اخترته أنا لسيّارتي:</a:t>
            </a:r>
            <a:endParaRPr lang="ar-BH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0" y="857"/>
            <a:ext cx="12192000" cy="132343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2A1F3D-5C33-47D0-AF86-529BA9752434}"/>
              </a:ext>
            </a:extLst>
          </p:cNvPr>
          <p:cNvSpPr/>
          <p:nvPr/>
        </p:nvSpPr>
        <p:spPr>
          <a:xfrm>
            <a:off x="128335" y="62411"/>
            <a:ext cx="2882423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(2): </a:t>
            </a:r>
            <a:r>
              <a:rPr lang="ar-BH" sz="2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يختار التلميذ التصميم الأفضل لمركبته مع مراعاة تطوير التصميم.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FA4C1-6928-499A-9A48-B39D5E723857}"/>
              </a:ext>
            </a:extLst>
          </p:cNvPr>
          <p:cNvSpPr/>
          <p:nvPr/>
        </p:nvSpPr>
        <p:spPr>
          <a:xfrm>
            <a:off x="5103090" y="-47940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2A28D5-A79B-4C7A-BD0D-227581D9D575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77BB4E-73F7-4E38-ADA2-A940CE435818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31882B-4BEA-4E43-A3AD-5A1BA496041A}"/>
              </a:ext>
            </a:extLst>
          </p:cNvPr>
          <p:cNvSpPr/>
          <p:nvPr/>
        </p:nvSpPr>
        <p:spPr>
          <a:xfrm>
            <a:off x="172744" y="2382416"/>
            <a:ext cx="5666544" cy="4058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EDBF75-9DF4-4EBD-B906-D155ECEE3815}"/>
              </a:ext>
            </a:extLst>
          </p:cNvPr>
          <p:cNvSpPr txBox="1"/>
          <p:nvPr/>
        </p:nvSpPr>
        <p:spPr>
          <a:xfrm>
            <a:off x="-12888" y="1765722"/>
            <a:ext cx="5278555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r" rtl="1"/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التصميم الذي اخترته انت  لمركبتك:</a:t>
            </a:r>
            <a:endParaRPr lang="ar-BH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649B05-5469-4B9E-BA38-A29DD90AF75D}"/>
              </a:ext>
            </a:extLst>
          </p:cNvPr>
          <p:cNvSpPr/>
          <p:nvPr/>
        </p:nvSpPr>
        <p:spPr>
          <a:xfrm>
            <a:off x="3595816" y="598717"/>
            <a:ext cx="505408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رابعاً:- أختار تصميمي المفضل وأطوره</a:t>
            </a:r>
            <a:endParaRPr lang="ar-BH" sz="2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5DB1D3-17C4-44D0-BC46-8EED1967E4F4}"/>
              </a:ext>
            </a:extLst>
          </p:cNvPr>
          <p:cNvSpPr/>
          <p:nvPr/>
        </p:nvSpPr>
        <p:spPr>
          <a:xfrm>
            <a:off x="3873670" y="1304057"/>
            <a:ext cx="5086783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نشاط تطبيقي4- أختار تصميمي المفضل وأطوّره</a:t>
            </a:r>
          </a:p>
        </p:txBody>
      </p:sp>
      <p:pic>
        <p:nvPicPr>
          <p:cNvPr id="35" name="Graphic 34" descr="Lightbulb and pencil">
            <a:extLst>
              <a:ext uri="{FF2B5EF4-FFF2-40B4-BE49-F238E27FC236}">
                <a16:creationId xmlns:a16="http://schemas.microsoft.com/office/drawing/2014/main" id="{51F21142-20A1-4124-B8C0-2998951F4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59551" y="2878"/>
            <a:ext cx="1334884" cy="133488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8497A83-A7C7-47E6-9A69-1606B74B3DFD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pic>
        <p:nvPicPr>
          <p:cNvPr id="94" name="Picture 93" descr="A draw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2ABE1FA8-FED0-4A7C-B721-E547E242ED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12" t="34580" r="15848" b="9021"/>
          <a:stretch/>
        </p:blipFill>
        <p:spPr>
          <a:xfrm rot="5400000">
            <a:off x="7336937" y="2041642"/>
            <a:ext cx="3465654" cy="4784353"/>
          </a:xfrm>
          <a:prstGeom prst="rect">
            <a:avLst/>
          </a:prstGeom>
        </p:spPr>
      </p:pic>
      <p:grpSp>
        <p:nvGrpSpPr>
          <p:cNvPr id="21" name="Graphic 3" descr="Truck">
            <a:extLst>
              <a:ext uri="{FF2B5EF4-FFF2-40B4-BE49-F238E27FC236}">
                <a16:creationId xmlns:a16="http://schemas.microsoft.com/office/drawing/2014/main" id="{7B2F045E-8835-4DBD-93D7-72F8AFC55EBF}"/>
              </a:ext>
            </a:extLst>
          </p:cNvPr>
          <p:cNvGrpSpPr/>
          <p:nvPr/>
        </p:nvGrpSpPr>
        <p:grpSpPr>
          <a:xfrm>
            <a:off x="10403618" y="-59379"/>
            <a:ext cx="723618" cy="723618"/>
            <a:chOff x="10403618" y="-59379"/>
            <a:chExt cx="723618" cy="72361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08641AE-7A0E-4CE5-8E1D-BF49919C6511}"/>
                </a:ext>
              </a:extLst>
            </p:cNvPr>
            <p:cNvSpPr/>
            <p:nvPr/>
          </p:nvSpPr>
          <p:spPr>
            <a:xfrm>
              <a:off x="10501607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4433B2-7128-49C2-B23E-BEF33D8FBC8D}"/>
                </a:ext>
              </a:extLst>
            </p:cNvPr>
            <p:cNvSpPr/>
            <p:nvPr/>
          </p:nvSpPr>
          <p:spPr>
            <a:xfrm>
              <a:off x="10938793" y="385344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0DC938-B0FF-43A3-867A-BED079D69444}"/>
                </a:ext>
              </a:extLst>
            </p:cNvPr>
            <p:cNvSpPr/>
            <p:nvPr/>
          </p:nvSpPr>
          <p:spPr>
            <a:xfrm>
              <a:off x="10433768" y="121525"/>
              <a:ext cx="422110" cy="180904"/>
            </a:xfrm>
            <a:custGeom>
              <a:avLst/>
              <a:gdLst>
                <a:gd name="connsiteX0" fmla="*/ 0 w 422110"/>
                <a:gd name="connsiteY0" fmla="*/ 0 h 180904"/>
                <a:gd name="connsiteX1" fmla="*/ 422111 w 422110"/>
                <a:gd name="connsiteY1" fmla="*/ 0 h 180904"/>
                <a:gd name="connsiteX2" fmla="*/ 422111 w 422110"/>
                <a:gd name="connsiteY2" fmla="*/ 180905 h 180904"/>
                <a:gd name="connsiteX3" fmla="*/ 0 w 422110"/>
                <a:gd name="connsiteY3" fmla="*/ 180905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10" h="180904">
                  <a:moveTo>
                    <a:pt x="0" y="0"/>
                  </a:moveTo>
                  <a:lnTo>
                    <a:pt x="422111" y="0"/>
                  </a:lnTo>
                  <a:lnTo>
                    <a:pt x="422111" y="180905"/>
                  </a:lnTo>
                  <a:lnTo>
                    <a:pt x="0" y="180905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6D5552-21C9-4EDA-8C65-BBE190FD43E0}"/>
                </a:ext>
              </a:extLst>
            </p:cNvPr>
            <p:cNvSpPr/>
            <p:nvPr/>
          </p:nvSpPr>
          <p:spPr>
            <a:xfrm>
              <a:off x="10886030" y="166751"/>
              <a:ext cx="211055" cy="271356"/>
            </a:xfrm>
            <a:custGeom>
              <a:avLst/>
              <a:gdLst>
                <a:gd name="connsiteX0" fmla="*/ 30151 w 211055"/>
                <a:gd name="connsiteY0" fmla="*/ 30151 h 271356"/>
                <a:gd name="connsiteX1" fmla="*/ 75377 w 211055"/>
                <a:gd name="connsiteY1" fmla="*/ 30151 h 271356"/>
                <a:gd name="connsiteX2" fmla="*/ 104020 w 211055"/>
                <a:gd name="connsiteY2" fmla="*/ 52010 h 271356"/>
                <a:gd name="connsiteX3" fmla="*/ 119095 w 211055"/>
                <a:gd name="connsiteY3" fmla="*/ 104020 h 271356"/>
                <a:gd name="connsiteX4" fmla="*/ 119849 w 211055"/>
                <a:gd name="connsiteY4" fmla="*/ 105528 h 271356"/>
                <a:gd name="connsiteX5" fmla="*/ 30151 w 211055"/>
                <a:gd name="connsiteY5" fmla="*/ 105528 h 271356"/>
                <a:gd name="connsiteX6" fmla="*/ 30151 w 211055"/>
                <a:gd name="connsiteY6" fmla="*/ 30151 h 271356"/>
                <a:gd name="connsiteX7" fmla="*/ 75377 w 211055"/>
                <a:gd name="connsiteY7" fmla="*/ 0 h 271356"/>
                <a:gd name="connsiteX8" fmla="*/ 0 w 211055"/>
                <a:gd name="connsiteY8" fmla="*/ 0 h 271356"/>
                <a:gd name="connsiteX9" fmla="*/ 0 w 211055"/>
                <a:gd name="connsiteY9" fmla="*/ 105528 h 271356"/>
                <a:gd name="connsiteX10" fmla="*/ 0 w 211055"/>
                <a:gd name="connsiteY10" fmla="*/ 150754 h 271356"/>
                <a:gd name="connsiteX11" fmla="*/ 0 w 211055"/>
                <a:gd name="connsiteY11" fmla="*/ 271357 h 271356"/>
                <a:gd name="connsiteX12" fmla="*/ 30151 w 211055"/>
                <a:gd name="connsiteY12" fmla="*/ 271357 h 271356"/>
                <a:gd name="connsiteX13" fmla="*/ 105528 w 211055"/>
                <a:gd name="connsiteY13" fmla="*/ 195980 h 271356"/>
                <a:gd name="connsiteX14" fmla="*/ 180905 w 211055"/>
                <a:gd name="connsiteY14" fmla="*/ 271357 h 271356"/>
                <a:gd name="connsiteX15" fmla="*/ 211055 w 211055"/>
                <a:gd name="connsiteY15" fmla="*/ 241206 h 271356"/>
                <a:gd name="connsiteX16" fmla="*/ 211055 w 211055"/>
                <a:gd name="connsiteY16" fmla="*/ 165829 h 271356"/>
                <a:gd name="connsiteX17" fmla="*/ 198995 w 211055"/>
                <a:gd name="connsiteY17" fmla="*/ 141709 h 271356"/>
                <a:gd name="connsiteX18" fmla="*/ 159045 w 211055"/>
                <a:gd name="connsiteY18" fmla="*/ 111558 h 271356"/>
                <a:gd name="connsiteX19" fmla="*/ 148492 w 211055"/>
                <a:gd name="connsiteY19" fmla="*/ 95729 h 271356"/>
                <a:gd name="connsiteX20" fmla="*/ 133417 w 211055"/>
                <a:gd name="connsiteY20" fmla="*/ 43719 h 271356"/>
                <a:gd name="connsiteX21" fmla="*/ 75377 w 211055"/>
                <a:gd name="connsiteY21" fmla="*/ 0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30151" y="30151"/>
                  </a:move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lnTo>
                    <a:pt x="30151" y="30151"/>
                  </a:lnTo>
                  <a:close/>
                  <a:moveTo>
                    <a:pt x="75377" y="0"/>
                  </a:move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1759" y="0"/>
                    <a:pt x="75377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1C0F81-64B1-4A2A-B7F8-FE8B0A8FFBD6}"/>
                </a:ext>
              </a:extLst>
            </p:cNvPr>
            <p:cNvSpPr/>
            <p:nvPr/>
          </p:nvSpPr>
          <p:spPr>
            <a:xfrm>
              <a:off x="10433768" y="332580"/>
              <a:ext cx="422110" cy="105527"/>
            </a:xfrm>
            <a:custGeom>
              <a:avLst/>
              <a:gdLst>
                <a:gd name="connsiteX0" fmla="*/ 422111 w 422110"/>
                <a:gd name="connsiteY0" fmla="*/ 105528 h 105527"/>
                <a:gd name="connsiteX1" fmla="*/ 195980 w 422110"/>
                <a:gd name="connsiteY1" fmla="*/ 105528 h 105527"/>
                <a:gd name="connsiteX2" fmla="*/ 120603 w 422110"/>
                <a:gd name="connsiteY2" fmla="*/ 30151 h 105527"/>
                <a:gd name="connsiteX3" fmla="*/ 45226 w 422110"/>
                <a:gd name="connsiteY3" fmla="*/ 105528 h 105527"/>
                <a:gd name="connsiteX4" fmla="*/ 0 w 422110"/>
                <a:gd name="connsiteY4" fmla="*/ 105528 h 105527"/>
                <a:gd name="connsiteX5" fmla="*/ 0 w 422110"/>
                <a:gd name="connsiteY5" fmla="*/ 0 h 105527"/>
                <a:gd name="connsiteX6" fmla="*/ 422111 w 422110"/>
                <a:gd name="connsiteY6" fmla="*/ 0 h 105527"/>
                <a:gd name="connsiteX7" fmla="*/ 422111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422111" y="105528"/>
                  </a:moveTo>
                  <a:lnTo>
                    <a:pt x="195980" y="105528"/>
                  </a:lnTo>
                  <a:cubicBezTo>
                    <a:pt x="195980" y="64070"/>
                    <a:pt x="162060" y="30151"/>
                    <a:pt x="120603" y="30151"/>
                  </a:cubicBezTo>
                  <a:cubicBezTo>
                    <a:pt x="79146" y="30151"/>
                    <a:pt x="45226" y="64070"/>
                    <a:pt x="45226" y="105528"/>
                  </a:cubicBezTo>
                  <a:lnTo>
                    <a:pt x="0" y="105528"/>
                  </a:lnTo>
                  <a:lnTo>
                    <a:pt x="0" y="0"/>
                  </a:lnTo>
                  <a:lnTo>
                    <a:pt x="422111" y="0"/>
                  </a:lnTo>
                  <a:lnTo>
                    <a:pt x="42211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aphic 6" descr="Car">
            <a:extLst>
              <a:ext uri="{FF2B5EF4-FFF2-40B4-BE49-F238E27FC236}">
                <a16:creationId xmlns:a16="http://schemas.microsoft.com/office/drawing/2014/main" id="{93B3FBE7-9B2D-4963-8C4C-AFEF66C517FF}"/>
              </a:ext>
            </a:extLst>
          </p:cNvPr>
          <p:cNvGrpSpPr/>
          <p:nvPr/>
        </p:nvGrpSpPr>
        <p:grpSpPr>
          <a:xfrm>
            <a:off x="10797413" y="359863"/>
            <a:ext cx="723618" cy="723618"/>
            <a:chOff x="10797413" y="359863"/>
            <a:chExt cx="723618" cy="723618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5EA60-B2D6-4FC7-BA28-00341408388A}"/>
                </a:ext>
              </a:extLst>
            </p:cNvPr>
            <p:cNvSpPr/>
            <p:nvPr/>
          </p:nvSpPr>
          <p:spPr>
            <a:xfrm>
              <a:off x="10918016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C22886-5CEB-4818-A316-4AF612820C60}"/>
                </a:ext>
              </a:extLst>
            </p:cNvPr>
            <p:cNvSpPr/>
            <p:nvPr/>
          </p:nvSpPr>
          <p:spPr>
            <a:xfrm>
              <a:off x="11279825" y="766898"/>
              <a:ext cx="120603" cy="120603"/>
            </a:xfrm>
            <a:custGeom>
              <a:avLst/>
              <a:gdLst>
                <a:gd name="connsiteX0" fmla="*/ 120603 w 120603"/>
                <a:gd name="connsiteY0" fmla="*/ 60302 h 120603"/>
                <a:gd name="connsiteX1" fmla="*/ 60302 w 120603"/>
                <a:gd name="connsiteY1" fmla="*/ 120603 h 120603"/>
                <a:gd name="connsiteX2" fmla="*/ 0 w 120603"/>
                <a:gd name="connsiteY2" fmla="*/ 60302 h 120603"/>
                <a:gd name="connsiteX3" fmla="*/ 60302 w 120603"/>
                <a:gd name="connsiteY3" fmla="*/ 0 h 120603"/>
                <a:gd name="connsiteX4" fmla="*/ 120603 w 120603"/>
                <a:gd name="connsiteY4" fmla="*/ 60302 h 1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3" h="120603">
                  <a:moveTo>
                    <a:pt x="120603" y="60302"/>
                  </a:moveTo>
                  <a:cubicBezTo>
                    <a:pt x="120603" y="93605"/>
                    <a:pt x="93605" y="120603"/>
                    <a:pt x="60302" y="120603"/>
                  </a:cubicBezTo>
                  <a:cubicBezTo>
                    <a:pt x="26998" y="120603"/>
                    <a:pt x="0" y="93605"/>
                    <a:pt x="0" y="60302"/>
                  </a:cubicBezTo>
                  <a:cubicBezTo>
                    <a:pt x="0" y="26998"/>
                    <a:pt x="26998" y="0"/>
                    <a:pt x="60302" y="0"/>
                  </a:cubicBezTo>
                  <a:cubicBezTo>
                    <a:pt x="93605" y="0"/>
                    <a:pt x="120603" y="26998"/>
                    <a:pt x="120603" y="60302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4BD1DCA-9A83-432A-B494-4054CA9F7C30}"/>
                </a:ext>
              </a:extLst>
            </p:cNvPr>
            <p:cNvSpPr/>
            <p:nvPr/>
          </p:nvSpPr>
          <p:spPr>
            <a:xfrm>
              <a:off x="10827563" y="555842"/>
              <a:ext cx="663316" cy="271356"/>
            </a:xfrm>
            <a:custGeom>
              <a:avLst/>
              <a:gdLst>
                <a:gd name="connsiteX0" fmla="*/ 263819 w 663316"/>
                <a:gd name="connsiteY0" fmla="*/ 120603 h 271356"/>
                <a:gd name="connsiteX1" fmla="*/ 263819 w 663316"/>
                <a:gd name="connsiteY1" fmla="*/ 30151 h 271356"/>
                <a:gd name="connsiteX2" fmla="*/ 367085 w 663316"/>
                <a:gd name="connsiteY2" fmla="*/ 30151 h 271356"/>
                <a:gd name="connsiteX3" fmla="*/ 388191 w 663316"/>
                <a:gd name="connsiteY3" fmla="*/ 39196 h 271356"/>
                <a:gd name="connsiteX4" fmla="*/ 469598 w 663316"/>
                <a:gd name="connsiteY4" fmla="*/ 120603 h 271356"/>
                <a:gd name="connsiteX5" fmla="*/ 263819 w 663316"/>
                <a:gd name="connsiteY5" fmla="*/ 120603 h 271356"/>
                <a:gd name="connsiteX6" fmla="*/ 233668 w 663316"/>
                <a:gd name="connsiteY6" fmla="*/ 120603 h 271356"/>
                <a:gd name="connsiteX7" fmla="*/ 42965 w 663316"/>
                <a:gd name="connsiteY7" fmla="*/ 120603 h 271356"/>
                <a:gd name="connsiteX8" fmla="*/ 124372 w 663316"/>
                <a:gd name="connsiteY8" fmla="*/ 39196 h 271356"/>
                <a:gd name="connsiteX9" fmla="*/ 145477 w 663316"/>
                <a:gd name="connsiteY9" fmla="*/ 30151 h 271356"/>
                <a:gd name="connsiteX10" fmla="*/ 233668 w 663316"/>
                <a:gd name="connsiteY10" fmla="*/ 30151 h 271356"/>
                <a:gd name="connsiteX11" fmla="*/ 233668 w 663316"/>
                <a:gd name="connsiteY11" fmla="*/ 120603 h 271356"/>
                <a:gd name="connsiteX12" fmla="*/ 587940 w 663316"/>
                <a:gd name="connsiteY12" fmla="*/ 120603 h 271356"/>
                <a:gd name="connsiteX13" fmla="*/ 525377 w 663316"/>
                <a:gd name="connsiteY13" fmla="*/ 120603 h 271356"/>
                <a:gd name="connsiteX14" fmla="*/ 504271 w 663316"/>
                <a:gd name="connsiteY14" fmla="*/ 111558 h 271356"/>
                <a:gd name="connsiteX15" fmla="*/ 409296 w 663316"/>
                <a:gd name="connsiteY15" fmla="*/ 17337 h 271356"/>
                <a:gd name="connsiteX16" fmla="*/ 366332 w 663316"/>
                <a:gd name="connsiteY16" fmla="*/ 0 h 271356"/>
                <a:gd name="connsiteX17" fmla="*/ 145477 w 663316"/>
                <a:gd name="connsiteY17" fmla="*/ 0 h 271356"/>
                <a:gd name="connsiteX18" fmla="*/ 102513 w 663316"/>
                <a:gd name="connsiteY18" fmla="*/ 17337 h 271356"/>
                <a:gd name="connsiteX19" fmla="*/ 9045 w 663316"/>
                <a:gd name="connsiteY19" fmla="*/ 111558 h 271356"/>
                <a:gd name="connsiteX20" fmla="*/ 0 w 663316"/>
                <a:gd name="connsiteY20" fmla="*/ 133417 h 271356"/>
                <a:gd name="connsiteX21" fmla="*/ 0 w 663316"/>
                <a:gd name="connsiteY21" fmla="*/ 211055 h 271356"/>
                <a:gd name="connsiteX22" fmla="*/ 60302 w 663316"/>
                <a:gd name="connsiteY22" fmla="*/ 271357 h 271356"/>
                <a:gd name="connsiteX23" fmla="*/ 67839 w 663316"/>
                <a:gd name="connsiteY23" fmla="*/ 271357 h 271356"/>
                <a:gd name="connsiteX24" fmla="*/ 150754 w 663316"/>
                <a:gd name="connsiteY24" fmla="*/ 188442 h 271356"/>
                <a:gd name="connsiteX25" fmla="*/ 233668 w 663316"/>
                <a:gd name="connsiteY25" fmla="*/ 271357 h 271356"/>
                <a:gd name="connsiteX26" fmla="*/ 429648 w 663316"/>
                <a:gd name="connsiteY26" fmla="*/ 271357 h 271356"/>
                <a:gd name="connsiteX27" fmla="*/ 512563 w 663316"/>
                <a:gd name="connsiteY27" fmla="*/ 188442 h 271356"/>
                <a:gd name="connsiteX28" fmla="*/ 595477 w 663316"/>
                <a:gd name="connsiteY28" fmla="*/ 271357 h 271356"/>
                <a:gd name="connsiteX29" fmla="*/ 633166 w 663316"/>
                <a:gd name="connsiteY29" fmla="*/ 271357 h 271356"/>
                <a:gd name="connsiteX30" fmla="*/ 663317 w 663316"/>
                <a:gd name="connsiteY30" fmla="*/ 241206 h 271356"/>
                <a:gd name="connsiteX31" fmla="*/ 663317 w 663316"/>
                <a:gd name="connsiteY31" fmla="*/ 195980 h 271356"/>
                <a:gd name="connsiteX32" fmla="*/ 587940 w 663316"/>
                <a:gd name="connsiteY32" fmla="*/ 120603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3316" h="271356">
                  <a:moveTo>
                    <a:pt x="263819" y="120603"/>
                  </a:moveTo>
                  <a:lnTo>
                    <a:pt x="263819" y="30151"/>
                  </a:lnTo>
                  <a:lnTo>
                    <a:pt x="367085" y="30151"/>
                  </a:lnTo>
                  <a:cubicBezTo>
                    <a:pt x="375377" y="30151"/>
                    <a:pt x="382915" y="33166"/>
                    <a:pt x="388191" y="39196"/>
                  </a:cubicBezTo>
                  <a:lnTo>
                    <a:pt x="469598" y="120603"/>
                  </a:lnTo>
                  <a:lnTo>
                    <a:pt x="263819" y="120603"/>
                  </a:lnTo>
                  <a:close/>
                  <a:moveTo>
                    <a:pt x="233668" y="120603"/>
                  </a:moveTo>
                  <a:lnTo>
                    <a:pt x="42965" y="120603"/>
                  </a:lnTo>
                  <a:lnTo>
                    <a:pt x="124372" y="39196"/>
                  </a:lnTo>
                  <a:cubicBezTo>
                    <a:pt x="130402" y="33166"/>
                    <a:pt x="137940" y="30151"/>
                    <a:pt x="145477" y="30151"/>
                  </a:cubicBezTo>
                  <a:lnTo>
                    <a:pt x="233668" y="30151"/>
                  </a:lnTo>
                  <a:lnTo>
                    <a:pt x="233668" y="120603"/>
                  </a:lnTo>
                  <a:close/>
                  <a:moveTo>
                    <a:pt x="587940" y="120603"/>
                  </a:moveTo>
                  <a:lnTo>
                    <a:pt x="525377" y="120603"/>
                  </a:lnTo>
                  <a:cubicBezTo>
                    <a:pt x="517085" y="120603"/>
                    <a:pt x="509548" y="117588"/>
                    <a:pt x="504271" y="111558"/>
                  </a:cubicBezTo>
                  <a:lnTo>
                    <a:pt x="409296" y="17337"/>
                  </a:lnTo>
                  <a:cubicBezTo>
                    <a:pt x="397990" y="6030"/>
                    <a:pt x="382915" y="0"/>
                    <a:pt x="366332" y="0"/>
                  </a:cubicBezTo>
                  <a:lnTo>
                    <a:pt x="145477" y="0"/>
                  </a:lnTo>
                  <a:cubicBezTo>
                    <a:pt x="129648" y="0"/>
                    <a:pt x="113819" y="6030"/>
                    <a:pt x="102513" y="17337"/>
                  </a:cubicBezTo>
                  <a:lnTo>
                    <a:pt x="9045" y="111558"/>
                  </a:lnTo>
                  <a:cubicBezTo>
                    <a:pt x="3015" y="117588"/>
                    <a:pt x="0" y="125126"/>
                    <a:pt x="0" y="133417"/>
                  </a:cubicBezTo>
                  <a:lnTo>
                    <a:pt x="0" y="211055"/>
                  </a:lnTo>
                  <a:cubicBezTo>
                    <a:pt x="0" y="244221"/>
                    <a:pt x="27136" y="271357"/>
                    <a:pt x="60302" y="271357"/>
                  </a:cubicBezTo>
                  <a:lnTo>
                    <a:pt x="67839" y="271357"/>
                  </a:lnTo>
                  <a:cubicBezTo>
                    <a:pt x="67839" y="225377"/>
                    <a:pt x="104774" y="188442"/>
                    <a:pt x="150754" y="188442"/>
                  </a:cubicBezTo>
                  <a:cubicBezTo>
                    <a:pt x="196734" y="188442"/>
                    <a:pt x="233668" y="225377"/>
                    <a:pt x="233668" y="271357"/>
                  </a:cubicBezTo>
                  <a:lnTo>
                    <a:pt x="429648" y="271357"/>
                  </a:lnTo>
                  <a:cubicBezTo>
                    <a:pt x="429648" y="225377"/>
                    <a:pt x="466583" y="188442"/>
                    <a:pt x="512563" y="188442"/>
                  </a:cubicBezTo>
                  <a:cubicBezTo>
                    <a:pt x="558543" y="188442"/>
                    <a:pt x="595477" y="225377"/>
                    <a:pt x="595477" y="271357"/>
                  </a:cubicBezTo>
                  <a:lnTo>
                    <a:pt x="633166" y="271357"/>
                  </a:lnTo>
                  <a:cubicBezTo>
                    <a:pt x="649749" y="271357"/>
                    <a:pt x="663317" y="257789"/>
                    <a:pt x="663317" y="241206"/>
                  </a:cubicBezTo>
                  <a:lnTo>
                    <a:pt x="663317" y="195980"/>
                  </a:lnTo>
                  <a:cubicBezTo>
                    <a:pt x="663317" y="154523"/>
                    <a:pt x="629397" y="120603"/>
                    <a:pt x="587940" y="120603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8" descr="Scooter">
            <a:extLst>
              <a:ext uri="{FF2B5EF4-FFF2-40B4-BE49-F238E27FC236}">
                <a16:creationId xmlns:a16="http://schemas.microsoft.com/office/drawing/2014/main" id="{5E6E401E-027F-4FA9-AB41-B0D33C2307E1}"/>
              </a:ext>
            </a:extLst>
          </p:cNvPr>
          <p:cNvGrpSpPr/>
          <p:nvPr/>
        </p:nvGrpSpPr>
        <p:grpSpPr>
          <a:xfrm>
            <a:off x="10113960" y="323593"/>
            <a:ext cx="723618" cy="723618"/>
            <a:chOff x="10113960" y="323593"/>
            <a:chExt cx="723618" cy="723618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1E18BC7-9CCA-4485-A960-A35F2ADB870F}"/>
                </a:ext>
              </a:extLst>
            </p:cNvPr>
            <p:cNvSpPr/>
            <p:nvPr/>
          </p:nvSpPr>
          <p:spPr>
            <a:xfrm>
              <a:off x="10239387" y="790929"/>
              <a:ext cx="126030" cy="52849"/>
            </a:xfrm>
            <a:custGeom>
              <a:avLst/>
              <a:gdLst>
                <a:gd name="connsiteX0" fmla="*/ 0 w 126030"/>
                <a:gd name="connsiteY0" fmla="*/ 0 h 52849"/>
                <a:gd name="connsiteX1" fmla="*/ 74171 w 126030"/>
                <a:gd name="connsiteY1" fmla="*/ 51859 h 52849"/>
                <a:gd name="connsiteX2" fmla="*/ 126030 w 126030"/>
                <a:gd name="connsiteY2" fmla="*/ 0 h 5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030" h="52849">
                  <a:moveTo>
                    <a:pt x="0" y="0"/>
                  </a:moveTo>
                  <a:cubicBezTo>
                    <a:pt x="6161" y="34802"/>
                    <a:pt x="39369" y="58021"/>
                    <a:pt x="74171" y="51859"/>
                  </a:cubicBezTo>
                  <a:cubicBezTo>
                    <a:pt x="100630" y="47175"/>
                    <a:pt x="121345" y="26460"/>
                    <a:pt x="126030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2BDFF93-6C1A-4F4C-90B3-68720099508A}"/>
                </a:ext>
              </a:extLst>
            </p:cNvPr>
            <p:cNvSpPr/>
            <p:nvPr/>
          </p:nvSpPr>
          <p:spPr>
            <a:xfrm>
              <a:off x="10209952" y="572336"/>
              <a:ext cx="248347" cy="52763"/>
            </a:xfrm>
            <a:custGeom>
              <a:avLst/>
              <a:gdLst>
                <a:gd name="connsiteX0" fmla="*/ 245238 w 248347"/>
                <a:gd name="connsiteY0" fmla="*/ 52764 h 52763"/>
                <a:gd name="connsiteX1" fmla="*/ 32148 w 248347"/>
                <a:gd name="connsiteY1" fmla="*/ 52764 h 52763"/>
                <a:gd name="connsiteX2" fmla="*/ 791 w 248347"/>
                <a:gd name="connsiteY2" fmla="*/ 26382 h 52763"/>
                <a:gd name="connsiteX3" fmla="*/ 7047 w 248347"/>
                <a:gd name="connsiteY3" fmla="*/ 0 h 52763"/>
                <a:gd name="connsiteX4" fmla="*/ 213881 w 248347"/>
                <a:gd name="connsiteY4" fmla="*/ 0 h 52763"/>
                <a:gd name="connsiteX5" fmla="*/ 245238 w 248347"/>
                <a:gd name="connsiteY5" fmla="*/ 5276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347" h="52763">
                  <a:moveTo>
                    <a:pt x="245238" y="52764"/>
                  </a:moveTo>
                  <a:lnTo>
                    <a:pt x="32148" y="52764"/>
                  </a:lnTo>
                  <a:cubicBezTo>
                    <a:pt x="21896" y="52764"/>
                    <a:pt x="791" y="46206"/>
                    <a:pt x="791" y="26382"/>
                  </a:cubicBezTo>
                  <a:cubicBezTo>
                    <a:pt x="791" y="26382"/>
                    <a:pt x="-3279" y="0"/>
                    <a:pt x="7047" y="0"/>
                  </a:cubicBezTo>
                  <a:lnTo>
                    <a:pt x="213881" y="0"/>
                  </a:lnTo>
                  <a:cubicBezTo>
                    <a:pt x="238907" y="0"/>
                    <a:pt x="255565" y="52764"/>
                    <a:pt x="24523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6C50F56-140C-48B7-9F68-373E595C6A6F}"/>
                </a:ext>
              </a:extLst>
            </p:cNvPr>
            <p:cNvSpPr/>
            <p:nvPr/>
          </p:nvSpPr>
          <p:spPr>
            <a:xfrm>
              <a:off x="10160015" y="519567"/>
              <a:ext cx="630678" cy="294056"/>
            </a:xfrm>
            <a:custGeom>
              <a:avLst/>
              <a:gdLst>
                <a:gd name="connsiteX0" fmla="*/ 527714 w 630678"/>
                <a:gd name="connsiteY0" fmla="*/ 123774 h 294056"/>
                <a:gd name="connsiteX1" fmla="*/ 500502 w 630678"/>
                <a:gd name="connsiteY1" fmla="*/ 58875 h 294056"/>
                <a:gd name="connsiteX2" fmla="*/ 510377 w 630678"/>
                <a:gd name="connsiteY2" fmla="*/ 60307 h 294056"/>
                <a:gd name="connsiteX3" fmla="*/ 545653 w 630678"/>
                <a:gd name="connsiteY3" fmla="*/ 60307 h 294056"/>
                <a:gd name="connsiteX4" fmla="*/ 545653 w 630678"/>
                <a:gd name="connsiteY4" fmla="*/ 5 h 294056"/>
                <a:gd name="connsiteX5" fmla="*/ 510377 w 630678"/>
                <a:gd name="connsiteY5" fmla="*/ 5 h 294056"/>
                <a:gd name="connsiteX6" fmla="*/ 480603 w 630678"/>
                <a:gd name="connsiteY6" fmla="*/ 15081 h 294056"/>
                <a:gd name="connsiteX7" fmla="*/ 417513 w 630678"/>
                <a:gd name="connsiteY7" fmla="*/ 15081 h 294056"/>
                <a:gd name="connsiteX8" fmla="*/ 417513 w 630678"/>
                <a:gd name="connsiteY8" fmla="*/ 45231 h 294056"/>
                <a:gd name="connsiteX9" fmla="*/ 462739 w 630678"/>
                <a:gd name="connsiteY9" fmla="*/ 45231 h 294056"/>
                <a:gd name="connsiteX10" fmla="*/ 474045 w 630678"/>
                <a:gd name="connsiteY10" fmla="*/ 131839 h 294056"/>
                <a:gd name="connsiteX11" fmla="*/ 473141 w 630678"/>
                <a:gd name="connsiteY11" fmla="*/ 144804 h 294056"/>
                <a:gd name="connsiteX12" fmla="*/ 473141 w 630678"/>
                <a:gd name="connsiteY12" fmla="*/ 145407 h 294056"/>
                <a:gd name="connsiteX13" fmla="*/ 473141 w 630678"/>
                <a:gd name="connsiteY13" fmla="*/ 146990 h 294056"/>
                <a:gd name="connsiteX14" fmla="*/ 368569 w 630678"/>
                <a:gd name="connsiteY14" fmla="*/ 229056 h 294056"/>
                <a:gd name="connsiteX15" fmla="*/ 285905 w 630678"/>
                <a:gd name="connsiteY15" fmla="*/ 131915 h 294056"/>
                <a:gd name="connsiteX16" fmla="*/ 285905 w 630678"/>
                <a:gd name="connsiteY16" fmla="*/ 128221 h 294056"/>
                <a:gd name="connsiteX17" fmla="*/ 78241 w 630678"/>
                <a:gd name="connsiteY17" fmla="*/ 128221 h 294056"/>
                <a:gd name="connsiteX18" fmla="*/ 39121 w 630678"/>
                <a:gd name="connsiteY18" fmla="*/ 214603 h 294056"/>
                <a:gd name="connsiteX19" fmla="*/ 40025 w 630678"/>
                <a:gd name="connsiteY19" fmla="*/ 218598 h 294056"/>
                <a:gd name="connsiteX20" fmla="*/ 12739 w 630678"/>
                <a:gd name="connsiteY20" fmla="*/ 218598 h 294056"/>
                <a:gd name="connsiteX21" fmla="*/ 0 w 630678"/>
                <a:gd name="connsiteY21" fmla="*/ 248749 h 294056"/>
                <a:gd name="connsiteX22" fmla="*/ 257261 w 630678"/>
                <a:gd name="connsiteY22" fmla="*/ 248749 h 294056"/>
                <a:gd name="connsiteX23" fmla="*/ 259296 w 630678"/>
                <a:gd name="connsiteY23" fmla="*/ 251915 h 294056"/>
                <a:gd name="connsiteX24" fmla="*/ 276332 w 630678"/>
                <a:gd name="connsiteY24" fmla="*/ 273247 h 294056"/>
                <a:gd name="connsiteX25" fmla="*/ 319523 w 630678"/>
                <a:gd name="connsiteY25" fmla="*/ 293975 h 294056"/>
                <a:gd name="connsiteX26" fmla="*/ 477211 w 630678"/>
                <a:gd name="connsiteY26" fmla="*/ 293975 h 294056"/>
                <a:gd name="connsiteX27" fmla="*/ 524750 w 630678"/>
                <a:gd name="connsiteY27" fmla="*/ 181095 h 294056"/>
                <a:gd name="connsiteX28" fmla="*/ 627965 w 630678"/>
                <a:gd name="connsiteY28" fmla="*/ 211061 h 294056"/>
                <a:gd name="connsiteX29" fmla="*/ 630678 w 630678"/>
                <a:gd name="connsiteY29" fmla="*/ 211061 h 294056"/>
                <a:gd name="connsiteX30" fmla="*/ 527714 w 630678"/>
                <a:gd name="connsiteY30" fmla="*/ 123774 h 29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0678" h="294056">
                  <a:moveTo>
                    <a:pt x="527714" y="123774"/>
                  </a:moveTo>
                  <a:lnTo>
                    <a:pt x="500502" y="58875"/>
                  </a:lnTo>
                  <a:cubicBezTo>
                    <a:pt x="503718" y="59778"/>
                    <a:pt x="507038" y="60259"/>
                    <a:pt x="510377" y="60307"/>
                  </a:cubicBezTo>
                  <a:lnTo>
                    <a:pt x="545653" y="60307"/>
                  </a:lnTo>
                  <a:lnTo>
                    <a:pt x="545653" y="5"/>
                  </a:lnTo>
                  <a:lnTo>
                    <a:pt x="510377" y="5"/>
                  </a:lnTo>
                  <a:cubicBezTo>
                    <a:pt x="498571" y="-198"/>
                    <a:pt x="487427" y="5445"/>
                    <a:pt x="480603" y="15081"/>
                  </a:cubicBezTo>
                  <a:lnTo>
                    <a:pt x="417513" y="15081"/>
                  </a:lnTo>
                  <a:lnTo>
                    <a:pt x="417513" y="45231"/>
                  </a:lnTo>
                  <a:lnTo>
                    <a:pt x="462739" y="45231"/>
                  </a:lnTo>
                  <a:cubicBezTo>
                    <a:pt x="472764" y="70709"/>
                    <a:pt x="474045" y="107945"/>
                    <a:pt x="474045" y="131839"/>
                  </a:cubicBezTo>
                  <a:cubicBezTo>
                    <a:pt x="474012" y="136176"/>
                    <a:pt x="473710" y="140506"/>
                    <a:pt x="473141" y="144804"/>
                  </a:cubicBezTo>
                  <a:lnTo>
                    <a:pt x="473141" y="145407"/>
                  </a:lnTo>
                  <a:cubicBezTo>
                    <a:pt x="473298" y="145923"/>
                    <a:pt x="473298" y="146475"/>
                    <a:pt x="473141" y="146990"/>
                  </a:cubicBezTo>
                  <a:cubicBezTo>
                    <a:pt x="466926" y="198529"/>
                    <a:pt x="420108" y="235271"/>
                    <a:pt x="368569" y="229056"/>
                  </a:cubicBezTo>
                  <a:cubicBezTo>
                    <a:pt x="319898" y="223187"/>
                    <a:pt x="283911" y="180898"/>
                    <a:pt x="285905" y="131915"/>
                  </a:cubicBezTo>
                  <a:cubicBezTo>
                    <a:pt x="285905" y="130633"/>
                    <a:pt x="285905" y="129427"/>
                    <a:pt x="285905" y="128221"/>
                  </a:cubicBezTo>
                  <a:lnTo>
                    <a:pt x="78241" y="128221"/>
                  </a:lnTo>
                  <a:cubicBezTo>
                    <a:pt x="51687" y="148750"/>
                    <a:pt x="37034" y="181104"/>
                    <a:pt x="39121" y="214603"/>
                  </a:cubicBezTo>
                  <a:cubicBezTo>
                    <a:pt x="39189" y="215977"/>
                    <a:pt x="39495" y="217329"/>
                    <a:pt x="40025" y="218598"/>
                  </a:cubicBezTo>
                  <a:lnTo>
                    <a:pt x="12739" y="218598"/>
                  </a:lnTo>
                  <a:lnTo>
                    <a:pt x="0" y="248749"/>
                  </a:lnTo>
                  <a:lnTo>
                    <a:pt x="257261" y="248749"/>
                  </a:lnTo>
                  <a:cubicBezTo>
                    <a:pt x="257940" y="249804"/>
                    <a:pt x="258543" y="250935"/>
                    <a:pt x="259296" y="251915"/>
                  </a:cubicBezTo>
                  <a:lnTo>
                    <a:pt x="276332" y="273247"/>
                  </a:lnTo>
                  <a:cubicBezTo>
                    <a:pt x="286206" y="287123"/>
                    <a:pt x="302519" y="294952"/>
                    <a:pt x="319523" y="293975"/>
                  </a:cubicBezTo>
                  <a:lnTo>
                    <a:pt x="477211" y="293975"/>
                  </a:lnTo>
                  <a:cubicBezTo>
                    <a:pt x="459168" y="249676"/>
                    <a:pt x="480452" y="199138"/>
                    <a:pt x="524750" y="181095"/>
                  </a:cubicBezTo>
                  <a:cubicBezTo>
                    <a:pt x="561941" y="165947"/>
                    <a:pt x="604668" y="178352"/>
                    <a:pt x="627965" y="211061"/>
                  </a:cubicBezTo>
                  <a:lnTo>
                    <a:pt x="630678" y="211061"/>
                  </a:lnTo>
                  <a:cubicBezTo>
                    <a:pt x="617261" y="151136"/>
                    <a:pt x="566533" y="130633"/>
                    <a:pt x="527714" y="12377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E2293E3-9689-4F71-AED1-7D826FA5E51B}"/>
                </a:ext>
              </a:extLst>
            </p:cNvPr>
            <p:cNvSpPr/>
            <p:nvPr/>
          </p:nvSpPr>
          <p:spPr>
            <a:xfrm>
              <a:off x="10652904" y="715628"/>
              <a:ext cx="128140" cy="128140"/>
            </a:xfrm>
            <a:custGeom>
              <a:avLst/>
              <a:gdLst>
                <a:gd name="connsiteX0" fmla="*/ 128141 w 128140"/>
                <a:gd name="connsiteY0" fmla="*/ 64070 h 128140"/>
                <a:gd name="connsiteX1" fmla="*/ 64070 w 128140"/>
                <a:gd name="connsiteY1" fmla="*/ 128141 h 128140"/>
                <a:gd name="connsiteX2" fmla="*/ 0 w 128140"/>
                <a:gd name="connsiteY2" fmla="*/ 64070 h 128140"/>
                <a:gd name="connsiteX3" fmla="*/ 64070 w 128140"/>
                <a:gd name="connsiteY3" fmla="*/ 0 h 128140"/>
                <a:gd name="connsiteX4" fmla="*/ 128141 w 128140"/>
                <a:gd name="connsiteY4" fmla="*/ 64070 h 1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0" h="128140">
                  <a:moveTo>
                    <a:pt x="128141" y="64070"/>
                  </a:moveTo>
                  <a:cubicBezTo>
                    <a:pt x="128141" y="99455"/>
                    <a:pt x="99455" y="128141"/>
                    <a:pt x="64070" y="128141"/>
                  </a:cubicBezTo>
                  <a:cubicBezTo>
                    <a:pt x="28685" y="128141"/>
                    <a:pt x="0" y="99455"/>
                    <a:pt x="0" y="64070"/>
                  </a:cubicBezTo>
                  <a:cubicBezTo>
                    <a:pt x="0" y="28685"/>
                    <a:pt x="28685" y="0"/>
                    <a:pt x="64070" y="0"/>
                  </a:cubicBezTo>
                  <a:cubicBezTo>
                    <a:pt x="99455" y="0"/>
                    <a:pt x="128141" y="28685"/>
                    <a:pt x="128141" y="6407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aphic 10" descr="Bus">
            <a:extLst>
              <a:ext uri="{FF2B5EF4-FFF2-40B4-BE49-F238E27FC236}">
                <a16:creationId xmlns:a16="http://schemas.microsoft.com/office/drawing/2014/main" id="{48C63EED-CAE5-4329-B50D-CFD63BEACE76}"/>
              </a:ext>
            </a:extLst>
          </p:cNvPr>
          <p:cNvGrpSpPr/>
          <p:nvPr/>
        </p:nvGrpSpPr>
        <p:grpSpPr>
          <a:xfrm>
            <a:off x="10675671" y="756115"/>
            <a:ext cx="723618" cy="723618"/>
            <a:chOff x="10675671" y="756115"/>
            <a:chExt cx="723618" cy="723618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81995A1-54E7-4DA9-B1C1-7BC7855155BA}"/>
                </a:ext>
              </a:extLst>
            </p:cNvPr>
            <p:cNvSpPr/>
            <p:nvPr/>
          </p:nvSpPr>
          <p:spPr>
            <a:xfrm>
              <a:off x="10705821" y="936265"/>
              <a:ext cx="663316" cy="332412"/>
            </a:xfrm>
            <a:custGeom>
              <a:avLst/>
              <a:gdLst>
                <a:gd name="connsiteX0" fmla="*/ 30151 w 663316"/>
                <a:gd name="connsiteY0" fmla="*/ 45980 h 332412"/>
                <a:gd name="connsiteX1" fmla="*/ 45226 w 663316"/>
                <a:gd name="connsiteY1" fmla="*/ 30905 h 332412"/>
                <a:gd name="connsiteX2" fmla="*/ 150754 w 663316"/>
                <a:gd name="connsiteY2" fmla="*/ 30905 h 332412"/>
                <a:gd name="connsiteX3" fmla="*/ 150754 w 663316"/>
                <a:gd name="connsiteY3" fmla="*/ 151508 h 332412"/>
                <a:gd name="connsiteX4" fmla="*/ 30151 w 663316"/>
                <a:gd name="connsiteY4" fmla="*/ 151508 h 332412"/>
                <a:gd name="connsiteX5" fmla="*/ 30151 w 663316"/>
                <a:gd name="connsiteY5" fmla="*/ 45980 h 332412"/>
                <a:gd name="connsiteX6" fmla="*/ 180905 w 663316"/>
                <a:gd name="connsiteY6" fmla="*/ 30905 h 332412"/>
                <a:gd name="connsiteX7" fmla="*/ 301508 w 663316"/>
                <a:gd name="connsiteY7" fmla="*/ 30905 h 332412"/>
                <a:gd name="connsiteX8" fmla="*/ 301508 w 663316"/>
                <a:gd name="connsiteY8" fmla="*/ 151508 h 332412"/>
                <a:gd name="connsiteX9" fmla="*/ 180905 w 663316"/>
                <a:gd name="connsiteY9" fmla="*/ 151508 h 332412"/>
                <a:gd name="connsiteX10" fmla="*/ 180905 w 663316"/>
                <a:gd name="connsiteY10" fmla="*/ 30905 h 332412"/>
                <a:gd name="connsiteX11" fmla="*/ 331658 w 663316"/>
                <a:gd name="connsiteY11" fmla="*/ 30905 h 332412"/>
                <a:gd name="connsiteX12" fmla="*/ 452261 w 663316"/>
                <a:gd name="connsiteY12" fmla="*/ 30905 h 332412"/>
                <a:gd name="connsiteX13" fmla="*/ 452261 w 663316"/>
                <a:gd name="connsiteY13" fmla="*/ 151508 h 332412"/>
                <a:gd name="connsiteX14" fmla="*/ 331658 w 663316"/>
                <a:gd name="connsiteY14" fmla="*/ 151508 h 332412"/>
                <a:gd name="connsiteX15" fmla="*/ 331658 w 663316"/>
                <a:gd name="connsiteY15" fmla="*/ 30905 h 332412"/>
                <a:gd name="connsiteX16" fmla="*/ 482412 w 663316"/>
                <a:gd name="connsiteY16" fmla="*/ 30905 h 332412"/>
                <a:gd name="connsiteX17" fmla="*/ 582663 w 663316"/>
                <a:gd name="connsiteY17" fmla="*/ 30905 h 332412"/>
                <a:gd name="connsiteX18" fmla="*/ 612060 w 663316"/>
                <a:gd name="connsiteY18" fmla="*/ 55779 h 332412"/>
                <a:gd name="connsiteX19" fmla="*/ 629397 w 663316"/>
                <a:gd name="connsiteY19" fmla="*/ 162814 h 332412"/>
                <a:gd name="connsiteX20" fmla="*/ 632412 w 663316"/>
                <a:gd name="connsiteY20" fmla="*/ 196734 h 332412"/>
                <a:gd name="connsiteX21" fmla="*/ 527638 w 663316"/>
                <a:gd name="connsiteY21" fmla="*/ 196734 h 332412"/>
                <a:gd name="connsiteX22" fmla="*/ 482412 w 663316"/>
                <a:gd name="connsiteY22" fmla="*/ 151508 h 332412"/>
                <a:gd name="connsiteX23" fmla="*/ 482412 w 663316"/>
                <a:gd name="connsiteY23" fmla="*/ 30905 h 332412"/>
                <a:gd name="connsiteX24" fmla="*/ 0 w 663316"/>
                <a:gd name="connsiteY24" fmla="*/ 30905 h 332412"/>
                <a:gd name="connsiteX25" fmla="*/ 0 w 663316"/>
                <a:gd name="connsiteY25" fmla="*/ 302261 h 332412"/>
                <a:gd name="connsiteX26" fmla="*/ 30151 w 663316"/>
                <a:gd name="connsiteY26" fmla="*/ 332412 h 332412"/>
                <a:gd name="connsiteX27" fmla="*/ 31658 w 663316"/>
                <a:gd name="connsiteY27" fmla="*/ 332412 h 332412"/>
                <a:gd name="connsiteX28" fmla="*/ 30151 w 663316"/>
                <a:gd name="connsiteY28" fmla="*/ 317337 h 332412"/>
                <a:gd name="connsiteX29" fmla="*/ 105528 w 663316"/>
                <a:gd name="connsiteY29" fmla="*/ 241960 h 332412"/>
                <a:gd name="connsiteX30" fmla="*/ 180905 w 663316"/>
                <a:gd name="connsiteY30" fmla="*/ 317337 h 332412"/>
                <a:gd name="connsiteX31" fmla="*/ 179397 w 663316"/>
                <a:gd name="connsiteY31" fmla="*/ 332412 h 332412"/>
                <a:gd name="connsiteX32" fmla="*/ 453769 w 663316"/>
                <a:gd name="connsiteY32" fmla="*/ 332412 h 332412"/>
                <a:gd name="connsiteX33" fmla="*/ 452261 w 663316"/>
                <a:gd name="connsiteY33" fmla="*/ 317337 h 332412"/>
                <a:gd name="connsiteX34" fmla="*/ 527638 w 663316"/>
                <a:gd name="connsiteY34" fmla="*/ 241960 h 332412"/>
                <a:gd name="connsiteX35" fmla="*/ 603015 w 663316"/>
                <a:gd name="connsiteY35" fmla="*/ 317337 h 332412"/>
                <a:gd name="connsiteX36" fmla="*/ 601508 w 663316"/>
                <a:gd name="connsiteY36" fmla="*/ 332412 h 332412"/>
                <a:gd name="connsiteX37" fmla="*/ 633166 w 663316"/>
                <a:gd name="connsiteY37" fmla="*/ 332412 h 332412"/>
                <a:gd name="connsiteX38" fmla="*/ 663317 w 663316"/>
                <a:gd name="connsiteY38" fmla="*/ 302261 h 332412"/>
                <a:gd name="connsiteX39" fmla="*/ 663317 w 663316"/>
                <a:gd name="connsiteY39" fmla="*/ 205779 h 332412"/>
                <a:gd name="connsiteX40" fmla="*/ 659548 w 663316"/>
                <a:gd name="connsiteY40" fmla="*/ 157538 h 332412"/>
                <a:gd name="connsiteX41" fmla="*/ 642211 w 663316"/>
                <a:gd name="connsiteY41" fmla="*/ 49749 h 332412"/>
                <a:gd name="connsiteX42" fmla="*/ 582663 w 663316"/>
                <a:gd name="connsiteY42" fmla="*/ 0 h 332412"/>
                <a:gd name="connsiteX43" fmla="*/ 30151 w 663316"/>
                <a:gd name="connsiteY43" fmla="*/ 0 h 332412"/>
                <a:gd name="connsiteX44" fmla="*/ 0 w 663316"/>
                <a:gd name="connsiteY44" fmla="*/ 30905 h 3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63316" h="332412">
                  <a:moveTo>
                    <a:pt x="30151" y="45980"/>
                  </a:moveTo>
                  <a:cubicBezTo>
                    <a:pt x="30151" y="37688"/>
                    <a:pt x="36935" y="30905"/>
                    <a:pt x="45226" y="30905"/>
                  </a:cubicBezTo>
                  <a:lnTo>
                    <a:pt x="150754" y="30905"/>
                  </a:lnTo>
                  <a:lnTo>
                    <a:pt x="150754" y="151508"/>
                  </a:lnTo>
                  <a:lnTo>
                    <a:pt x="30151" y="151508"/>
                  </a:lnTo>
                  <a:lnTo>
                    <a:pt x="30151" y="45980"/>
                  </a:lnTo>
                  <a:close/>
                  <a:moveTo>
                    <a:pt x="180905" y="30905"/>
                  </a:moveTo>
                  <a:lnTo>
                    <a:pt x="301508" y="30905"/>
                  </a:lnTo>
                  <a:lnTo>
                    <a:pt x="301508" y="151508"/>
                  </a:lnTo>
                  <a:lnTo>
                    <a:pt x="180905" y="151508"/>
                  </a:lnTo>
                  <a:lnTo>
                    <a:pt x="180905" y="30905"/>
                  </a:lnTo>
                  <a:close/>
                  <a:moveTo>
                    <a:pt x="331658" y="30905"/>
                  </a:moveTo>
                  <a:lnTo>
                    <a:pt x="452261" y="30905"/>
                  </a:lnTo>
                  <a:lnTo>
                    <a:pt x="452261" y="151508"/>
                  </a:lnTo>
                  <a:lnTo>
                    <a:pt x="331658" y="151508"/>
                  </a:lnTo>
                  <a:lnTo>
                    <a:pt x="331658" y="30905"/>
                  </a:lnTo>
                  <a:close/>
                  <a:moveTo>
                    <a:pt x="482412" y="30905"/>
                  </a:moveTo>
                  <a:lnTo>
                    <a:pt x="582663" y="30905"/>
                  </a:lnTo>
                  <a:cubicBezTo>
                    <a:pt x="596985" y="30905"/>
                    <a:pt x="609799" y="41457"/>
                    <a:pt x="612060" y="55779"/>
                  </a:cubicBezTo>
                  <a:lnTo>
                    <a:pt x="629397" y="162814"/>
                  </a:lnTo>
                  <a:cubicBezTo>
                    <a:pt x="630904" y="174121"/>
                    <a:pt x="632412" y="185427"/>
                    <a:pt x="632412" y="196734"/>
                  </a:cubicBezTo>
                  <a:lnTo>
                    <a:pt x="527638" y="196734"/>
                  </a:lnTo>
                  <a:lnTo>
                    <a:pt x="482412" y="151508"/>
                  </a:lnTo>
                  <a:lnTo>
                    <a:pt x="482412" y="30905"/>
                  </a:lnTo>
                  <a:close/>
                  <a:moveTo>
                    <a:pt x="0" y="30905"/>
                  </a:moveTo>
                  <a:lnTo>
                    <a:pt x="0" y="302261"/>
                  </a:lnTo>
                  <a:cubicBezTo>
                    <a:pt x="0" y="318844"/>
                    <a:pt x="13568" y="332412"/>
                    <a:pt x="30151" y="332412"/>
                  </a:cubicBezTo>
                  <a:lnTo>
                    <a:pt x="31658" y="332412"/>
                  </a:lnTo>
                  <a:cubicBezTo>
                    <a:pt x="30905" y="327889"/>
                    <a:pt x="30151" y="322613"/>
                    <a:pt x="30151" y="317337"/>
                  </a:cubicBezTo>
                  <a:cubicBezTo>
                    <a:pt x="30151" y="275879"/>
                    <a:pt x="64070" y="241960"/>
                    <a:pt x="105528" y="241960"/>
                  </a:cubicBezTo>
                  <a:cubicBezTo>
                    <a:pt x="146985" y="241960"/>
                    <a:pt x="180905" y="275879"/>
                    <a:pt x="180905" y="317337"/>
                  </a:cubicBezTo>
                  <a:cubicBezTo>
                    <a:pt x="180905" y="322613"/>
                    <a:pt x="180151" y="327889"/>
                    <a:pt x="179397" y="332412"/>
                  </a:cubicBezTo>
                  <a:lnTo>
                    <a:pt x="453769" y="332412"/>
                  </a:lnTo>
                  <a:cubicBezTo>
                    <a:pt x="453015" y="327889"/>
                    <a:pt x="452261" y="322613"/>
                    <a:pt x="452261" y="317337"/>
                  </a:cubicBezTo>
                  <a:cubicBezTo>
                    <a:pt x="452261" y="275879"/>
                    <a:pt x="486181" y="241960"/>
                    <a:pt x="527638" y="241960"/>
                  </a:cubicBezTo>
                  <a:cubicBezTo>
                    <a:pt x="569095" y="241960"/>
                    <a:pt x="603015" y="275879"/>
                    <a:pt x="603015" y="317337"/>
                  </a:cubicBezTo>
                  <a:cubicBezTo>
                    <a:pt x="603015" y="322613"/>
                    <a:pt x="602261" y="327889"/>
                    <a:pt x="601508" y="332412"/>
                  </a:cubicBezTo>
                  <a:lnTo>
                    <a:pt x="633166" y="332412"/>
                  </a:lnTo>
                  <a:cubicBezTo>
                    <a:pt x="649749" y="332412"/>
                    <a:pt x="663317" y="318844"/>
                    <a:pt x="663317" y="302261"/>
                  </a:cubicBezTo>
                  <a:lnTo>
                    <a:pt x="663317" y="205779"/>
                  </a:lnTo>
                  <a:cubicBezTo>
                    <a:pt x="663317" y="189950"/>
                    <a:pt x="661809" y="173367"/>
                    <a:pt x="659548" y="157538"/>
                  </a:cubicBezTo>
                  <a:lnTo>
                    <a:pt x="642211" y="49749"/>
                  </a:lnTo>
                  <a:cubicBezTo>
                    <a:pt x="636935" y="21106"/>
                    <a:pt x="612060" y="0"/>
                    <a:pt x="582663" y="0"/>
                  </a:cubicBezTo>
                  <a:lnTo>
                    <a:pt x="30151" y="0"/>
                  </a:lnTo>
                  <a:cubicBezTo>
                    <a:pt x="13568" y="754"/>
                    <a:pt x="0" y="14322"/>
                    <a:pt x="0" y="30905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A443367-4A48-4851-A7C1-CF27720A9E6D}"/>
                </a:ext>
              </a:extLst>
            </p:cNvPr>
            <p:cNvSpPr/>
            <p:nvPr/>
          </p:nvSpPr>
          <p:spPr>
            <a:xfrm>
              <a:off x="11180696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BA687B-DFEC-457F-AD58-B98479B5D492}"/>
                </a:ext>
              </a:extLst>
            </p:cNvPr>
            <p:cNvSpPr/>
            <p:nvPr/>
          </p:nvSpPr>
          <p:spPr>
            <a:xfrm>
              <a:off x="10758585" y="1200838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5" name="Graphic 12" descr="Tractor">
            <a:extLst>
              <a:ext uri="{FF2B5EF4-FFF2-40B4-BE49-F238E27FC236}">
                <a16:creationId xmlns:a16="http://schemas.microsoft.com/office/drawing/2014/main" id="{07E54AB7-CA89-4AFD-B4F1-BEA6239FB4B6}"/>
              </a:ext>
            </a:extLst>
          </p:cNvPr>
          <p:cNvGrpSpPr/>
          <p:nvPr/>
        </p:nvGrpSpPr>
        <p:grpSpPr>
          <a:xfrm>
            <a:off x="11525044" y="687220"/>
            <a:ext cx="564572" cy="421448"/>
            <a:chOff x="11525044" y="687220"/>
            <a:chExt cx="564572" cy="421448"/>
          </a:xfrm>
          <a:solidFill>
            <a:srgbClr val="FFFFFF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49A5309-4AE6-4B74-9BAC-774CF309B7B6}"/>
                </a:ext>
              </a:extLst>
            </p:cNvPr>
            <p:cNvSpPr/>
            <p:nvPr/>
          </p:nvSpPr>
          <p:spPr>
            <a:xfrm>
              <a:off x="11525044" y="687220"/>
              <a:ext cx="542713" cy="354503"/>
            </a:xfrm>
            <a:custGeom>
              <a:avLst/>
              <a:gdLst>
                <a:gd name="connsiteX0" fmla="*/ 104774 w 542713"/>
                <a:gd name="connsiteY0" fmla="*/ 150794 h 354503"/>
                <a:gd name="connsiteX1" fmla="*/ 104774 w 542713"/>
                <a:gd name="connsiteY1" fmla="*/ 45267 h 354503"/>
                <a:gd name="connsiteX2" fmla="*/ 204271 w 542713"/>
                <a:gd name="connsiteY2" fmla="*/ 45267 h 354503"/>
                <a:gd name="connsiteX3" fmla="*/ 256281 w 542713"/>
                <a:gd name="connsiteY3" fmla="*/ 150794 h 354503"/>
                <a:gd name="connsiteX4" fmla="*/ 256281 w 542713"/>
                <a:gd name="connsiteY4" fmla="*/ 150794 h 354503"/>
                <a:gd name="connsiteX5" fmla="*/ 105528 w 542713"/>
                <a:gd name="connsiteY5" fmla="*/ 150794 h 354503"/>
                <a:gd name="connsiteX6" fmla="*/ 104774 w 542713"/>
                <a:gd name="connsiteY6" fmla="*/ 150794 h 354503"/>
                <a:gd name="connsiteX7" fmla="*/ 104774 w 542713"/>
                <a:gd name="connsiteY7" fmla="*/ 150794 h 354503"/>
                <a:gd name="connsiteX8" fmla="*/ 511809 w 542713"/>
                <a:gd name="connsiteY8" fmla="*/ 150794 h 354503"/>
                <a:gd name="connsiteX9" fmla="*/ 422111 w 542713"/>
                <a:gd name="connsiteY9" fmla="*/ 150794 h 354503"/>
                <a:gd name="connsiteX10" fmla="*/ 422111 w 542713"/>
                <a:gd name="connsiteY10" fmla="*/ 82955 h 354503"/>
                <a:gd name="connsiteX11" fmla="*/ 437186 w 542713"/>
                <a:gd name="connsiteY11" fmla="*/ 67880 h 354503"/>
                <a:gd name="connsiteX12" fmla="*/ 437186 w 542713"/>
                <a:gd name="connsiteY12" fmla="*/ 37729 h 354503"/>
                <a:gd name="connsiteX13" fmla="*/ 391960 w 542713"/>
                <a:gd name="connsiteY13" fmla="*/ 82955 h 354503"/>
                <a:gd name="connsiteX14" fmla="*/ 391960 w 542713"/>
                <a:gd name="connsiteY14" fmla="*/ 150794 h 354503"/>
                <a:gd name="connsiteX15" fmla="*/ 306784 w 542713"/>
                <a:gd name="connsiteY15" fmla="*/ 150794 h 354503"/>
                <a:gd name="connsiteX16" fmla="*/ 304523 w 542713"/>
                <a:gd name="connsiteY16" fmla="*/ 145518 h 354503"/>
                <a:gd name="connsiteX17" fmla="*/ 244975 w 542713"/>
                <a:gd name="connsiteY17" fmla="*/ 24915 h 354503"/>
                <a:gd name="connsiteX18" fmla="*/ 204271 w 542713"/>
                <a:gd name="connsiteY18" fmla="*/ 41 h 354503"/>
                <a:gd name="connsiteX19" fmla="*/ 105528 w 542713"/>
                <a:gd name="connsiteY19" fmla="*/ 41 h 354503"/>
                <a:gd name="connsiteX20" fmla="*/ 60302 w 542713"/>
                <a:gd name="connsiteY20" fmla="*/ 45267 h 354503"/>
                <a:gd name="connsiteX21" fmla="*/ 60302 w 542713"/>
                <a:gd name="connsiteY21" fmla="*/ 150794 h 354503"/>
                <a:gd name="connsiteX22" fmla="*/ 44472 w 542713"/>
                <a:gd name="connsiteY22" fmla="*/ 160593 h 354503"/>
                <a:gd name="connsiteX23" fmla="*/ 37688 w 542713"/>
                <a:gd name="connsiteY23" fmla="*/ 173407 h 354503"/>
                <a:gd name="connsiteX24" fmla="*/ 37688 w 542713"/>
                <a:gd name="connsiteY24" fmla="*/ 196020 h 354503"/>
                <a:gd name="connsiteX25" fmla="*/ 39196 w 542713"/>
                <a:gd name="connsiteY25" fmla="*/ 202804 h 354503"/>
                <a:gd name="connsiteX26" fmla="*/ 5276 w 542713"/>
                <a:gd name="connsiteY26" fmla="*/ 229186 h 354503"/>
                <a:gd name="connsiteX27" fmla="*/ 0 w 542713"/>
                <a:gd name="connsiteY27" fmla="*/ 241247 h 354503"/>
                <a:gd name="connsiteX28" fmla="*/ 5276 w 542713"/>
                <a:gd name="connsiteY28" fmla="*/ 253307 h 354503"/>
                <a:gd name="connsiteX29" fmla="*/ 25628 w 542713"/>
                <a:gd name="connsiteY29" fmla="*/ 251799 h 354503"/>
                <a:gd name="connsiteX30" fmla="*/ 108543 w 542713"/>
                <a:gd name="connsiteY30" fmla="*/ 211096 h 354503"/>
                <a:gd name="connsiteX31" fmla="*/ 119849 w 542713"/>
                <a:gd name="connsiteY31" fmla="*/ 211096 h 354503"/>
                <a:gd name="connsiteX32" fmla="*/ 240452 w 542713"/>
                <a:gd name="connsiteY32" fmla="*/ 324161 h 354503"/>
                <a:gd name="connsiteX33" fmla="*/ 240452 w 542713"/>
                <a:gd name="connsiteY33" fmla="*/ 338483 h 354503"/>
                <a:gd name="connsiteX34" fmla="*/ 253266 w 542713"/>
                <a:gd name="connsiteY34" fmla="*/ 354312 h 354503"/>
                <a:gd name="connsiteX35" fmla="*/ 265327 w 542713"/>
                <a:gd name="connsiteY35" fmla="*/ 350543 h 354503"/>
                <a:gd name="connsiteX36" fmla="*/ 270603 w 542713"/>
                <a:gd name="connsiteY36" fmla="*/ 339237 h 354503"/>
                <a:gd name="connsiteX37" fmla="*/ 270603 w 542713"/>
                <a:gd name="connsiteY37" fmla="*/ 324161 h 354503"/>
                <a:gd name="connsiteX38" fmla="*/ 403266 w 542713"/>
                <a:gd name="connsiteY38" fmla="*/ 324161 h 354503"/>
                <a:gd name="connsiteX39" fmla="*/ 496734 w 542713"/>
                <a:gd name="connsiteY39" fmla="*/ 256322 h 354503"/>
                <a:gd name="connsiteX40" fmla="*/ 523116 w 542713"/>
                <a:gd name="connsiteY40" fmla="*/ 260091 h 354503"/>
                <a:gd name="connsiteX41" fmla="*/ 536683 w 542713"/>
                <a:gd name="connsiteY41" fmla="*/ 257076 h 354503"/>
                <a:gd name="connsiteX42" fmla="*/ 542714 w 542713"/>
                <a:gd name="connsiteY42" fmla="*/ 245015 h 354503"/>
                <a:gd name="connsiteX43" fmla="*/ 542714 w 542713"/>
                <a:gd name="connsiteY43" fmla="*/ 180945 h 354503"/>
                <a:gd name="connsiteX44" fmla="*/ 533668 w 542713"/>
                <a:gd name="connsiteY44" fmla="*/ 159840 h 354503"/>
                <a:gd name="connsiteX45" fmla="*/ 511809 w 542713"/>
                <a:gd name="connsiteY45" fmla="*/ 150794 h 35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2713" h="354503">
                  <a:moveTo>
                    <a:pt x="104774" y="150794"/>
                  </a:moveTo>
                  <a:lnTo>
                    <a:pt x="104774" y="45267"/>
                  </a:lnTo>
                  <a:lnTo>
                    <a:pt x="204271" y="45267"/>
                  </a:lnTo>
                  <a:lnTo>
                    <a:pt x="256281" y="150794"/>
                  </a:lnTo>
                  <a:lnTo>
                    <a:pt x="256281" y="150794"/>
                  </a:lnTo>
                  <a:lnTo>
                    <a:pt x="105528" y="150794"/>
                  </a:lnTo>
                  <a:lnTo>
                    <a:pt x="104774" y="150794"/>
                  </a:lnTo>
                  <a:lnTo>
                    <a:pt x="104774" y="150794"/>
                  </a:lnTo>
                  <a:close/>
                  <a:moveTo>
                    <a:pt x="511809" y="150794"/>
                  </a:moveTo>
                  <a:lnTo>
                    <a:pt x="422111" y="150794"/>
                  </a:lnTo>
                  <a:lnTo>
                    <a:pt x="422111" y="82955"/>
                  </a:lnTo>
                  <a:cubicBezTo>
                    <a:pt x="422111" y="74664"/>
                    <a:pt x="428894" y="67880"/>
                    <a:pt x="437186" y="67880"/>
                  </a:cubicBezTo>
                  <a:lnTo>
                    <a:pt x="437186" y="37729"/>
                  </a:lnTo>
                  <a:cubicBezTo>
                    <a:pt x="412311" y="37729"/>
                    <a:pt x="391960" y="58081"/>
                    <a:pt x="391960" y="82955"/>
                  </a:cubicBezTo>
                  <a:lnTo>
                    <a:pt x="391960" y="150794"/>
                  </a:lnTo>
                  <a:lnTo>
                    <a:pt x="306784" y="150794"/>
                  </a:lnTo>
                  <a:cubicBezTo>
                    <a:pt x="306030" y="149287"/>
                    <a:pt x="305276" y="147779"/>
                    <a:pt x="304523" y="145518"/>
                  </a:cubicBezTo>
                  <a:lnTo>
                    <a:pt x="244975" y="24915"/>
                  </a:lnTo>
                  <a:cubicBezTo>
                    <a:pt x="237437" y="9086"/>
                    <a:pt x="221608" y="-713"/>
                    <a:pt x="204271" y="41"/>
                  </a:cubicBezTo>
                  <a:lnTo>
                    <a:pt x="105528" y="41"/>
                  </a:lnTo>
                  <a:cubicBezTo>
                    <a:pt x="80653" y="41"/>
                    <a:pt x="60302" y="20392"/>
                    <a:pt x="60302" y="45267"/>
                  </a:cubicBezTo>
                  <a:lnTo>
                    <a:pt x="60302" y="150794"/>
                  </a:lnTo>
                  <a:lnTo>
                    <a:pt x="44472" y="160593"/>
                  </a:lnTo>
                  <a:cubicBezTo>
                    <a:pt x="39950" y="163608"/>
                    <a:pt x="37688" y="168131"/>
                    <a:pt x="37688" y="173407"/>
                  </a:cubicBezTo>
                  <a:lnTo>
                    <a:pt x="37688" y="196020"/>
                  </a:lnTo>
                  <a:cubicBezTo>
                    <a:pt x="37688" y="198282"/>
                    <a:pt x="38442" y="200543"/>
                    <a:pt x="39196" y="202804"/>
                  </a:cubicBezTo>
                  <a:cubicBezTo>
                    <a:pt x="27136" y="210342"/>
                    <a:pt x="15829" y="218634"/>
                    <a:pt x="5276" y="229186"/>
                  </a:cubicBezTo>
                  <a:cubicBezTo>
                    <a:pt x="2261" y="232201"/>
                    <a:pt x="0" y="236724"/>
                    <a:pt x="0" y="241247"/>
                  </a:cubicBezTo>
                  <a:cubicBezTo>
                    <a:pt x="0" y="245769"/>
                    <a:pt x="2261" y="250292"/>
                    <a:pt x="5276" y="253307"/>
                  </a:cubicBezTo>
                  <a:cubicBezTo>
                    <a:pt x="11307" y="257830"/>
                    <a:pt x="19598" y="257830"/>
                    <a:pt x="25628" y="251799"/>
                  </a:cubicBezTo>
                  <a:cubicBezTo>
                    <a:pt x="61809" y="215618"/>
                    <a:pt x="98744" y="211096"/>
                    <a:pt x="108543" y="211096"/>
                  </a:cubicBezTo>
                  <a:lnTo>
                    <a:pt x="119849" y="211096"/>
                  </a:lnTo>
                  <a:cubicBezTo>
                    <a:pt x="185427" y="211096"/>
                    <a:pt x="238191" y="259337"/>
                    <a:pt x="240452" y="324161"/>
                  </a:cubicBezTo>
                  <a:lnTo>
                    <a:pt x="240452" y="338483"/>
                  </a:lnTo>
                  <a:cubicBezTo>
                    <a:pt x="240452" y="346020"/>
                    <a:pt x="245729" y="352804"/>
                    <a:pt x="253266" y="354312"/>
                  </a:cubicBezTo>
                  <a:cubicBezTo>
                    <a:pt x="257789" y="355066"/>
                    <a:pt x="262312" y="353558"/>
                    <a:pt x="265327" y="350543"/>
                  </a:cubicBezTo>
                  <a:cubicBezTo>
                    <a:pt x="268342" y="347528"/>
                    <a:pt x="270603" y="343759"/>
                    <a:pt x="270603" y="339237"/>
                  </a:cubicBezTo>
                  <a:lnTo>
                    <a:pt x="270603" y="324161"/>
                  </a:lnTo>
                  <a:lnTo>
                    <a:pt x="403266" y="324161"/>
                  </a:lnTo>
                  <a:cubicBezTo>
                    <a:pt x="416080" y="283458"/>
                    <a:pt x="453769" y="256322"/>
                    <a:pt x="496734" y="256322"/>
                  </a:cubicBezTo>
                  <a:cubicBezTo>
                    <a:pt x="505779" y="256322"/>
                    <a:pt x="514070" y="257830"/>
                    <a:pt x="523116" y="260091"/>
                  </a:cubicBezTo>
                  <a:cubicBezTo>
                    <a:pt x="527638" y="261598"/>
                    <a:pt x="532915" y="260091"/>
                    <a:pt x="536683" y="257076"/>
                  </a:cubicBezTo>
                  <a:cubicBezTo>
                    <a:pt x="540452" y="254061"/>
                    <a:pt x="542714" y="249538"/>
                    <a:pt x="542714" y="245015"/>
                  </a:cubicBezTo>
                  <a:lnTo>
                    <a:pt x="542714" y="180945"/>
                  </a:lnTo>
                  <a:cubicBezTo>
                    <a:pt x="542714" y="172654"/>
                    <a:pt x="539698" y="165116"/>
                    <a:pt x="533668" y="159840"/>
                  </a:cubicBezTo>
                  <a:cubicBezTo>
                    <a:pt x="527638" y="153809"/>
                    <a:pt x="520100" y="150794"/>
                    <a:pt x="511809" y="15079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1D61B5E-59E3-49E7-8DC6-79C9588E7576}"/>
                </a:ext>
              </a:extLst>
            </p:cNvPr>
            <p:cNvSpPr/>
            <p:nvPr/>
          </p:nvSpPr>
          <p:spPr>
            <a:xfrm>
              <a:off x="11554441" y="924697"/>
              <a:ext cx="180904" cy="180904"/>
            </a:xfrm>
            <a:custGeom>
              <a:avLst/>
              <a:gdLst>
                <a:gd name="connsiteX0" fmla="*/ 90452 w 180904"/>
                <a:gd name="connsiteY0" fmla="*/ 143216 h 180904"/>
                <a:gd name="connsiteX1" fmla="*/ 37688 w 180904"/>
                <a:gd name="connsiteY1" fmla="*/ 90452 h 180904"/>
                <a:gd name="connsiteX2" fmla="*/ 90452 w 180904"/>
                <a:gd name="connsiteY2" fmla="*/ 37688 h 180904"/>
                <a:gd name="connsiteX3" fmla="*/ 143216 w 180904"/>
                <a:gd name="connsiteY3" fmla="*/ 90452 h 180904"/>
                <a:gd name="connsiteX4" fmla="*/ 90452 w 180904"/>
                <a:gd name="connsiteY4" fmla="*/ 143216 h 180904"/>
                <a:gd name="connsiteX5" fmla="*/ 90452 w 180904"/>
                <a:gd name="connsiteY5" fmla="*/ 143216 h 180904"/>
                <a:gd name="connsiteX6" fmla="*/ 90452 w 180904"/>
                <a:gd name="connsiteY6" fmla="*/ 0 h 180904"/>
                <a:gd name="connsiteX7" fmla="*/ 0 w 180904"/>
                <a:gd name="connsiteY7" fmla="*/ 85930 h 180904"/>
                <a:gd name="connsiteX8" fmla="*/ 0 w 180904"/>
                <a:gd name="connsiteY8" fmla="*/ 86683 h 180904"/>
                <a:gd name="connsiteX9" fmla="*/ 0 w 180904"/>
                <a:gd name="connsiteY9" fmla="*/ 90452 h 180904"/>
                <a:gd name="connsiteX10" fmla="*/ 90452 w 180904"/>
                <a:gd name="connsiteY10" fmla="*/ 180905 h 180904"/>
                <a:gd name="connsiteX11" fmla="*/ 180905 w 180904"/>
                <a:gd name="connsiteY11" fmla="*/ 90452 h 180904"/>
                <a:gd name="connsiteX12" fmla="*/ 180905 w 180904"/>
                <a:gd name="connsiteY12" fmla="*/ 86683 h 180904"/>
                <a:gd name="connsiteX13" fmla="*/ 90452 w 180904"/>
                <a:gd name="connsiteY13" fmla="*/ 0 h 1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04" h="180904">
                  <a:moveTo>
                    <a:pt x="90452" y="143216"/>
                  </a:moveTo>
                  <a:cubicBezTo>
                    <a:pt x="61055" y="143216"/>
                    <a:pt x="37688" y="119849"/>
                    <a:pt x="37688" y="90452"/>
                  </a:cubicBezTo>
                  <a:cubicBezTo>
                    <a:pt x="37688" y="61055"/>
                    <a:pt x="61055" y="37688"/>
                    <a:pt x="90452" y="37688"/>
                  </a:cubicBezTo>
                  <a:cubicBezTo>
                    <a:pt x="119849" y="37688"/>
                    <a:pt x="143216" y="61055"/>
                    <a:pt x="143216" y="90452"/>
                  </a:cubicBezTo>
                  <a:cubicBezTo>
                    <a:pt x="143216" y="119849"/>
                    <a:pt x="119849" y="143216"/>
                    <a:pt x="90452" y="143216"/>
                  </a:cubicBezTo>
                  <a:lnTo>
                    <a:pt x="90452" y="143216"/>
                  </a:lnTo>
                  <a:close/>
                  <a:moveTo>
                    <a:pt x="90452" y="0"/>
                  </a:moveTo>
                  <a:cubicBezTo>
                    <a:pt x="42211" y="0"/>
                    <a:pt x="2261" y="37688"/>
                    <a:pt x="0" y="85930"/>
                  </a:cubicBezTo>
                  <a:lnTo>
                    <a:pt x="0" y="86683"/>
                  </a:lnTo>
                  <a:cubicBezTo>
                    <a:pt x="0" y="88191"/>
                    <a:pt x="0" y="88945"/>
                    <a:pt x="0" y="90452"/>
                  </a:cubicBezTo>
                  <a:cubicBezTo>
                    <a:pt x="0" y="140201"/>
                    <a:pt x="40704" y="180905"/>
                    <a:pt x="90452" y="180905"/>
                  </a:cubicBezTo>
                  <a:cubicBezTo>
                    <a:pt x="140201" y="180905"/>
                    <a:pt x="180905" y="140201"/>
                    <a:pt x="180905" y="90452"/>
                  </a:cubicBezTo>
                  <a:cubicBezTo>
                    <a:pt x="180905" y="88945"/>
                    <a:pt x="180905" y="88191"/>
                    <a:pt x="180905" y="86683"/>
                  </a:cubicBezTo>
                  <a:cubicBezTo>
                    <a:pt x="179397" y="38442"/>
                    <a:pt x="139447" y="0"/>
                    <a:pt x="90452" y="0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DD2EC81-E516-4262-8FD7-CC4B5AD53C05}"/>
                </a:ext>
              </a:extLst>
            </p:cNvPr>
            <p:cNvSpPr/>
            <p:nvPr/>
          </p:nvSpPr>
          <p:spPr>
            <a:xfrm>
              <a:off x="11954195" y="973679"/>
              <a:ext cx="135422" cy="134989"/>
            </a:xfrm>
            <a:custGeom>
              <a:avLst/>
              <a:gdLst>
                <a:gd name="connsiteX0" fmla="*/ 67583 w 135422"/>
                <a:gd name="connsiteY0" fmla="*/ 105541 h 134989"/>
                <a:gd name="connsiteX1" fmla="*/ 29895 w 135422"/>
                <a:gd name="connsiteY1" fmla="*/ 67853 h 134989"/>
                <a:gd name="connsiteX2" fmla="*/ 67583 w 135422"/>
                <a:gd name="connsiteY2" fmla="*/ 30164 h 134989"/>
                <a:gd name="connsiteX3" fmla="*/ 105272 w 135422"/>
                <a:gd name="connsiteY3" fmla="*/ 67853 h 134989"/>
                <a:gd name="connsiteX4" fmla="*/ 67583 w 135422"/>
                <a:gd name="connsiteY4" fmla="*/ 105541 h 134989"/>
                <a:gd name="connsiteX5" fmla="*/ 112809 w 135422"/>
                <a:gd name="connsiteY5" fmla="*/ 17350 h 134989"/>
                <a:gd name="connsiteX6" fmla="*/ 27634 w 135422"/>
                <a:gd name="connsiteY6" fmla="*/ 12828 h 134989"/>
                <a:gd name="connsiteX7" fmla="*/ 5774 w 135422"/>
                <a:gd name="connsiteY7" fmla="*/ 94988 h 134989"/>
                <a:gd name="connsiteX8" fmla="*/ 81905 w 135422"/>
                <a:gd name="connsiteY8" fmla="*/ 133431 h 134989"/>
                <a:gd name="connsiteX9" fmla="*/ 135422 w 135422"/>
                <a:gd name="connsiteY9" fmla="*/ 67099 h 134989"/>
                <a:gd name="connsiteX10" fmla="*/ 112809 w 135422"/>
                <a:gd name="connsiteY10" fmla="*/ 17350 h 134989"/>
                <a:gd name="connsiteX11" fmla="*/ 112809 w 135422"/>
                <a:gd name="connsiteY11" fmla="*/ 17350 h 13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422" h="134989">
                  <a:moveTo>
                    <a:pt x="67583" y="105541"/>
                  </a:moveTo>
                  <a:cubicBezTo>
                    <a:pt x="46478" y="105541"/>
                    <a:pt x="29895" y="88958"/>
                    <a:pt x="29895" y="67853"/>
                  </a:cubicBezTo>
                  <a:cubicBezTo>
                    <a:pt x="29895" y="46747"/>
                    <a:pt x="46478" y="30164"/>
                    <a:pt x="67583" y="30164"/>
                  </a:cubicBezTo>
                  <a:cubicBezTo>
                    <a:pt x="88689" y="30164"/>
                    <a:pt x="105272" y="46747"/>
                    <a:pt x="105272" y="67853"/>
                  </a:cubicBezTo>
                  <a:cubicBezTo>
                    <a:pt x="105272" y="88958"/>
                    <a:pt x="88689" y="105541"/>
                    <a:pt x="67583" y="105541"/>
                  </a:cubicBezTo>
                  <a:close/>
                  <a:moveTo>
                    <a:pt x="112809" y="17350"/>
                  </a:moveTo>
                  <a:cubicBezTo>
                    <a:pt x="88689" y="-3755"/>
                    <a:pt x="53262" y="-6017"/>
                    <a:pt x="27634" y="12828"/>
                  </a:cubicBezTo>
                  <a:cubicBezTo>
                    <a:pt x="2005" y="31672"/>
                    <a:pt x="-7040" y="66345"/>
                    <a:pt x="5774" y="94988"/>
                  </a:cubicBezTo>
                  <a:cubicBezTo>
                    <a:pt x="18588" y="124385"/>
                    <a:pt x="51000" y="140215"/>
                    <a:pt x="81905" y="133431"/>
                  </a:cubicBezTo>
                  <a:cubicBezTo>
                    <a:pt x="113563" y="126647"/>
                    <a:pt x="135422" y="98757"/>
                    <a:pt x="135422" y="67099"/>
                  </a:cubicBezTo>
                  <a:cubicBezTo>
                    <a:pt x="135422" y="48255"/>
                    <a:pt x="127885" y="30164"/>
                    <a:pt x="112809" y="17350"/>
                  </a:cubicBezTo>
                  <a:lnTo>
                    <a:pt x="112809" y="17350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aphic 14" descr="Cement truck">
            <a:extLst>
              <a:ext uri="{FF2B5EF4-FFF2-40B4-BE49-F238E27FC236}">
                <a16:creationId xmlns:a16="http://schemas.microsoft.com/office/drawing/2014/main" id="{9FCC8E08-A023-4CEA-B33A-8706DDAD69C8}"/>
              </a:ext>
            </a:extLst>
          </p:cNvPr>
          <p:cNvGrpSpPr/>
          <p:nvPr/>
        </p:nvGrpSpPr>
        <p:grpSpPr>
          <a:xfrm>
            <a:off x="11339200" y="101631"/>
            <a:ext cx="663316" cy="470305"/>
            <a:chOff x="11339200" y="101631"/>
            <a:chExt cx="663316" cy="470305"/>
          </a:xfrm>
          <a:solidFill>
            <a:srgbClr val="FFFFFF"/>
          </a:solidFill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16ACC8F-7065-4E9D-AF88-A75EC8EFE9ED}"/>
                </a:ext>
              </a:extLst>
            </p:cNvPr>
            <p:cNvSpPr/>
            <p:nvPr/>
          </p:nvSpPr>
          <p:spPr>
            <a:xfrm>
              <a:off x="11407039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B55F8A2-931D-42C4-A162-3BA0B6FC65D4}"/>
                </a:ext>
              </a:extLst>
            </p:cNvPr>
            <p:cNvSpPr/>
            <p:nvPr/>
          </p:nvSpPr>
          <p:spPr>
            <a:xfrm>
              <a:off x="11844225" y="466409"/>
              <a:ext cx="105527" cy="105527"/>
            </a:xfrm>
            <a:custGeom>
              <a:avLst/>
              <a:gdLst>
                <a:gd name="connsiteX0" fmla="*/ 105528 w 105527"/>
                <a:gd name="connsiteY0" fmla="*/ 52764 h 105527"/>
                <a:gd name="connsiteX1" fmla="*/ 52764 w 105527"/>
                <a:gd name="connsiteY1" fmla="*/ 105528 h 105527"/>
                <a:gd name="connsiteX2" fmla="*/ 0 w 105527"/>
                <a:gd name="connsiteY2" fmla="*/ 52764 h 105527"/>
                <a:gd name="connsiteX3" fmla="*/ 52764 w 105527"/>
                <a:gd name="connsiteY3" fmla="*/ 0 h 105527"/>
                <a:gd name="connsiteX4" fmla="*/ 105528 w 105527"/>
                <a:gd name="connsiteY4" fmla="*/ 52764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27" h="105527">
                  <a:moveTo>
                    <a:pt x="105528" y="52764"/>
                  </a:moveTo>
                  <a:cubicBezTo>
                    <a:pt x="105528" y="81904"/>
                    <a:pt x="81904" y="105528"/>
                    <a:pt x="52764" y="105528"/>
                  </a:cubicBezTo>
                  <a:cubicBezTo>
                    <a:pt x="23623" y="105528"/>
                    <a:pt x="0" y="81904"/>
                    <a:pt x="0" y="52764"/>
                  </a:cubicBezTo>
                  <a:cubicBezTo>
                    <a:pt x="0" y="23623"/>
                    <a:pt x="23623" y="0"/>
                    <a:pt x="52764" y="0"/>
                  </a:cubicBezTo>
                  <a:cubicBezTo>
                    <a:pt x="81904" y="0"/>
                    <a:pt x="105528" y="23623"/>
                    <a:pt x="105528" y="52764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9993CA2-D486-44B6-9539-F92FBEA4CE47}"/>
                </a:ext>
              </a:extLst>
            </p:cNvPr>
            <p:cNvSpPr/>
            <p:nvPr/>
          </p:nvSpPr>
          <p:spPr>
            <a:xfrm>
              <a:off x="11791462" y="247816"/>
              <a:ext cx="211055" cy="271356"/>
            </a:xfrm>
            <a:custGeom>
              <a:avLst/>
              <a:gdLst>
                <a:gd name="connsiteX0" fmla="*/ 198995 w 211055"/>
                <a:gd name="connsiteY0" fmla="*/ 141709 h 271356"/>
                <a:gd name="connsiteX1" fmla="*/ 159045 w 211055"/>
                <a:gd name="connsiteY1" fmla="*/ 111558 h 271356"/>
                <a:gd name="connsiteX2" fmla="*/ 148492 w 211055"/>
                <a:gd name="connsiteY2" fmla="*/ 95729 h 271356"/>
                <a:gd name="connsiteX3" fmla="*/ 133417 w 211055"/>
                <a:gd name="connsiteY3" fmla="*/ 43719 h 271356"/>
                <a:gd name="connsiteX4" fmla="*/ 75377 w 211055"/>
                <a:gd name="connsiteY4" fmla="*/ 0 h 271356"/>
                <a:gd name="connsiteX5" fmla="*/ 0 w 211055"/>
                <a:gd name="connsiteY5" fmla="*/ 0 h 271356"/>
                <a:gd name="connsiteX6" fmla="*/ 0 w 211055"/>
                <a:gd name="connsiteY6" fmla="*/ 105528 h 271356"/>
                <a:gd name="connsiteX7" fmla="*/ 0 w 211055"/>
                <a:gd name="connsiteY7" fmla="*/ 150754 h 271356"/>
                <a:gd name="connsiteX8" fmla="*/ 0 w 211055"/>
                <a:gd name="connsiteY8" fmla="*/ 271357 h 271356"/>
                <a:gd name="connsiteX9" fmla="*/ 30151 w 211055"/>
                <a:gd name="connsiteY9" fmla="*/ 271357 h 271356"/>
                <a:gd name="connsiteX10" fmla="*/ 105528 w 211055"/>
                <a:gd name="connsiteY10" fmla="*/ 195980 h 271356"/>
                <a:gd name="connsiteX11" fmla="*/ 180905 w 211055"/>
                <a:gd name="connsiteY11" fmla="*/ 271357 h 271356"/>
                <a:gd name="connsiteX12" fmla="*/ 211055 w 211055"/>
                <a:gd name="connsiteY12" fmla="*/ 241206 h 271356"/>
                <a:gd name="connsiteX13" fmla="*/ 211055 w 211055"/>
                <a:gd name="connsiteY13" fmla="*/ 165829 h 271356"/>
                <a:gd name="connsiteX14" fmla="*/ 198995 w 211055"/>
                <a:gd name="connsiteY14" fmla="*/ 141709 h 271356"/>
                <a:gd name="connsiteX15" fmla="*/ 30151 w 211055"/>
                <a:gd name="connsiteY15" fmla="*/ 105528 h 271356"/>
                <a:gd name="connsiteX16" fmla="*/ 30151 w 211055"/>
                <a:gd name="connsiteY16" fmla="*/ 30151 h 271356"/>
                <a:gd name="connsiteX17" fmla="*/ 75377 w 211055"/>
                <a:gd name="connsiteY17" fmla="*/ 30151 h 271356"/>
                <a:gd name="connsiteX18" fmla="*/ 104020 w 211055"/>
                <a:gd name="connsiteY18" fmla="*/ 52010 h 271356"/>
                <a:gd name="connsiteX19" fmla="*/ 119095 w 211055"/>
                <a:gd name="connsiteY19" fmla="*/ 104020 h 271356"/>
                <a:gd name="connsiteX20" fmla="*/ 119849 w 211055"/>
                <a:gd name="connsiteY20" fmla="*/ 105528 h 271356"/>
                <a:gd name="connsiteX21" fmla="*/ 30151 w 211055"/>
                <a:gd name="connsiteY21" fmla="*/ 105528 h 27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055" h="271356">
                  <a:moveTo>
                    <a:pt x="198995" y="141709"/>
                  </a:moveTo>
                  <a:lnTo>
                    <a:pt x="159045" y="111558"/>
                  </a:lnTo>
                  <a:cubicBezTo>
                    <a:pt x="153769" y="107789"/>
                    <a:pt x="150000" y="101759"/>
                    <a:pt x="148492" y="95729"/>
                  </a:cubicBezTo>
                  <a:lnTo>
                    <a:pt x="133417" y="43719"/>
                  </a:lnTo>
                  <a:cubicBezTo>
                    <a:pt x="125879" y="18090"/>
                    <a:pt x="102513" y="0"/>
                    <a:pt x="75377" y="0"/>
                  </a:cubicBezTo>
                  <a:lnTo>
                    <a:pt x="0" y="0"/>
                  </a:lnTo>
                  <a:lnTo>
                    <a:pt x="0" y="105528"/>
                  </a:lnTo>
                  <a:lnTo>
                    <a:pt x="0" y="150754"/>
                  </a:lnTo>
                  <a:lnTo>
                    <a:pt x="0" y="271357"/>
                  </a:lnTo>
                  <a:lnTo>
                    <a:pt x="30151" y="271357"/>
                  </a:lnTo>
                  <a:cubicBezTo>
                    <a:pt x="30151" y="229899"/>
                    <a:pt x="64070" y="195980"/>
                    <a:pt x="105528" y="195980"/>
                  </a:cubicBezTo>
                  <a:cubicBezTo>
                    <a:pt x="146985" y="195980"/>
                    <a:pt x="180905" y="229899"/>
                    <a:pt x="180905" y="271357"/>
                  </a:cubicBezTo>
                  <a:cubicBezTo>
                    <a:pt x="197487" y="271357"/>
                    <a:pt x="211055" y="257789"/>
                    <a:pt x="211055" y="241206"/>
                  </a:cubicBezTo>
                  <a:lnTo>
                    <a:pt x="211055" y="165829"/>
                  </a:lnTo>
                  <a:cubicBezTo>
                    <a:pt x="211055" y="156030"/>
                    <a:pt x="206533" y="147739"/>
                    <a:pt x="198995" y="141709"/>
                  </a:cubicBezTo>
                  <a:close/>
                  <a:moveTo>
                    <a:pt x="30151" y="105528"/>
                  </a:moveTo>
                  <a:lnTo>
                    <a:pt x="30151" y="30151"/>
                  </a:lnTo>
                  <a:lnTo>
                    <a:pt x="75377" y="30151"/>
                  </a:lnTo>
                  <a:cubicBezTo>
                    <a:pt x="88945" y="30151"/>
                    <a:pt x="101005" y="39196"/>
                    <a:pt x="104020" y="52010"/>
                  </a:cubicBezTo>
                  <a:lnTo>
                    <a:pt x="119095" y="104020"/>
                  </a:lnTo>
                  <a:cubicBezTo>
                    <a:pt x="119095" y="104774"/>
                    <a:pt x="119849" y="104774"/>
                    <a:pt x="119849" y="105528"/>
                  </a:cubicBezTo>
                  <a:lnTo>
                    <a:pt x="30151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13EEE0E-5467-4F20-95B9-5EBE3E40F450}"/>
                </a:ext>
              </a:extLst>
            </p:cNvPr>
            <p:cNvSpPr/>
            <p:nvPr/>
          </p:nvSpPr>
          <p:spPr>
            <a:xfrm>
              <a:off x="11339200" y="413645"/>
              <a:ext cx="422110" cy="105527"/>
            </a:xfrm>
            <a:custGeom>
              <a:avLst/>
              <a:gdLst>
                <a:gd name="connsiteX0" fmla="*/ 0 w 422110"/>
                <a:gd name="connsiteY0" fmla="*/ 105528 h 105527"/>
                <a:gd name="connsiteX1" fmla="*/ 45226 w 422110"/>
                <a:gd name="connsiteY1" fmla="*/ 105528 h 105527"/>
                <a:gd name="connsiteX2" fmla="*/ 120603 w 422110"/>
                <a:gd name="connsiteY2" fmla="*/ 30151 h 105527"/>
                <a:gd name="connsiteX3" fmla="*/ 195980 w 422110"/>
                <a:gd name="connsiteY3" fmla="*/ 105528 h 105527"/>
                <a:gd name="connsiteX4" fmla="*/ 422111 w 422110"/>
                <a:gd name="connsiteY4" fmla="*/ 105528 h 105527"/>
                <a:gd name="connsiteX5" fmla="*/ 422111 w 422110"/>
                <a:gd name="connsiteY5" fmla="*/ 0 h 105527"/>
                <a:gd name="connsiteX6" fmla="*/ 0 w 422110"/>
                <a:gd name="connsiteY6" fmla="*/ 0 h 105527"/>
                <a:gd name="connsiteX7" fmla="*/ 0 w 422110"/>
                <a:gd name="connsiteY7" fmla="*/ 10552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10" h="105527">
                  <a:moveTo>
                    <a:pt x="0" y="105528"/>
                  </a:moveTo>
                  <a:lnTo>
                    <a:pt x="45226" y="105528"/>
                  </a:lnTo>
                  <a:cubicBezTo>
                    <a:pt x="45226" y="64070"/>
                    <a:pt x="79146" y="30151"/>
                    <a:pt x="120603" y="30151"/>
                  </a:cubicBezTo>
                  <a:cubicBezTo>
                    <a:pt x="162060" y="30151"/>
                    <a:pt x="195980" y="64070"/>
                    <a:pt x="195980" y="105528"/>
                  </a:cubicBezTo>
                  <a:lnTo>
                    <a:pt x="422111" y="105528"/>
                  </a:lnTo>
                  <a:lnTo>
                    <a:pt x="422111" y="0"/>
                  </a:lnTo>
                  <a:lnTo>
                    <a:pt x="0" y="0"/>
                  </a:lnTo>
                  <a:lnTo>
                    <a:pt x="0" y="105528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6763630-15A9-4469-8063-E8171E03DE05}"/>
                </a:ext>
              </a:extLst>
            </p:cNvPr>
            <p:cNvSpPr/>
            <p:nvPr/>
          </p:nvSpPr>
          <p:spPr>
            <a:xfrm>
              <a:off x="11354276" y="101631"/>
              <a:ext cx="255527" cy="281862"/>
            </a:xfrm>
            <a:custGeom>
              <a:avLst/>
              <a:gdLst>
                <a:gd name="connsiteX0" fmla="*/ 30151 w 255527"/>
                <a:gd name="connsiteY0" fmla="*/ 281863 h 281862"/>
                <a:gd name="connsiteX1" fmla="*/ 75377 w 255527"/>
                <a:gd name="connsiteY1" fmla="*/ 281863 h 281862"/>
                <a:gd name="connsiteX2" fmla="*/ 75377 w 255527"/>
                <a:gd name="connsiteY2" fmla="*/ 193672 h 281862"/>
                <a:gd name="connsiteX3" fmla="*/ 170352 w 255527"/>
                <a:gd name="connsiteY3" fmla="*/ 251712 h 281862"/>
                <a:gd name="connsiteX4" fmla="*/ 255528 w 255527"/>
                <a:gd name="connsiteY4" fmla="*/ 18044 h 281862"/>
                <a:gd name="connsiteX5" fmla="*/ 48995 w 255527"/>
                <a:gd name="connsiteY5" fmla="*/ 707 h 281862"/>
                <a:gd name="connsiteX6" fmla="*/ 0 w 255527"/>
                <a:gd name="connsiteY6" fmla="*/ 134878 h 281862"/>
                <a:gd name="connsiteX7" fmla="*/ 30151 w 255527"/>
                <a:gd name="connsiteY7" fmla="*/ 159752 h 281862"/>
                <a:gd name="connsiteX8" fmla="*/ 30151 w 255527"/>
                <a:gd name="connsiteY8" fmla="*/ 281863 h 2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527" h="281862">
                  <a:moveTo>
                    <a:pt x="30151" y="281863"/>
                  </a:moveTo>
                  <a:lnTo>
                    <a:pt x="75377" y="281863"/>
                  </a:lnTo>
                  <a:lnTo>
                    <a:pt x="75377" y="193672"/>
                  </a:lnTo>
                  <a:cubicBezTo>
                    <a:pt x="107789" y="216285"/>
                    <a:pt x="141709" y="236637"/>
                    <a:pt x="170352" y="251712"/>
                  </a:cubicBezTo>
                  <a:lnTo>
                    <a:pt x="255528" y="18044"/>
                  </a:lnTo>
                  <a:cubicBezTo>
                    <a:pt x="195980" y="4476"/>
                    <a:pt x="113065" y="-2308"/>
                    <a:pt x="48995" y="707"/>
                  </a:cubicBezTo>
                  <a:lnTo>
                    <a:pt x="0" y="134878"/>
                  </a:lnTo>
                  <a:cubicBezTo>
                    <a:pt x="9045" y="143169"/>
                    <a:pt x="19598" y="151461"/>
                    <a:pt x="30151" y="159752"/>
                  </a:cubicBezTo>
                  <a:lnTo>
                    <a:pt x="30151" y="281863"/>
                  </a:ln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B2C415F-A2B5-4222-A128-CE25369CE97E}"/>
                </a:ext>
              </a:extLst>
            </p:cNvPr>
            <p:cNvSpPr/>
            <p:nvPr/>
          </p:nvSpPr>
          <p:spPr>
            <a:xfrm>
              <a:off x="11566085" y="130982"/>
              <a:ext cx="185095" cy="252047"/>
            </a:xfrm>
            <a:custGeom>
              <a:avLst/>
              <a:gdLst>
                <a:gd name="connsiteX0" fmla="*/ 2261 w 185095"/>
                <a:gd name="connsiteY0" fmla="*/ 241206 h 252047"/>
                <a:gd name="connsiteX1" fmla="*/ 176382 w 185095"/>
                <a:gd name="connsiteY1" fmla="*/ 167337 h 252047"/>
                <a:gd name="connsiteX2" fmla="*/ 88191 w 185095"/>
                <a:gd name="connsiteY2" fmla="*/ 0 h 252047"/>
                <a:gd name="connsiteX3" fmla="*/ 87437 w 185095"/>
                <a:gd name="connsiteY3" fmla="*/ 0 h 252047"/>
                <a:gd name="connsiteX4" fmla="*/ 0 w 185095"/>
                <a:gd name="connsiteY4" fmla="*/ 241206 h 252047"/>
                <a:gd name="connsiteX5" fmla="*/ 2261 w 185095"/>
                <a:gd name="connsiteY5" fmla="*/ 241206 h 2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95" h="252047">
                  <a:moveTo>
                    <a:pt x="2261" y="241206"/>
                  </a:moveTo>
                  <a:cubicBezTo>
                    <a:pt x="89698" y="272111"/>
                    <a:pt x="152261" y="233668"/>
                    <a:pt x="176382" y="167337"/>
                  </a:cubicBezTo>
                  <a:cubicBezTo>
                    <a:pt x="200503" y="101005"/>
                    <a:pt x="175628" y="30905"/>
                    <a:pt x="88191" y="0"/>
                  </a:cubicBezTo>
                  <a:cubicBezTo>
                    <a:pt x="88191" y="0"/>
                    <a:pt x="88191" y="0"/>
                    <a:pt x="87437" y="0"/>
                  </a:cubicBezTo>
                  <a:lnTo>
                    <a:pt x="0" y="241206"/>
                  </a:lnTo>
                  <a:cubicBezTo>
                    <a:pt x="754" y="240452"/>
                    <a:pt x="1508" y="241206"/>
                    <a:pt x="2261" y="241206"/>
                  </a:cubicBezTo>
                  <a:close/>
                </a:path>
              </a:pathLst>
            </a:custGeom>
            <a:solidFill>
              <a:schemeClr val="bg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2" name="Graphic 91" descr="Race Flag with solid fill">
            <a:extLst>
              <a:ext uri="{FF2B5EF4-FFF2-40B4-BE49-F238E27FC236}">
                <a16:creationId xmlns:a16="http://schemas.microsoft.com/office/drawing/2014/main" id="{8AC096AA-D5F5-4AEA-866C-5D9FA50AD4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64909" y="2302037"/>
            <a:ext cx="916089" cy="9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35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5" grpId="0" animBg="1"/>
      <p:bldP spid="26" grpId="0" animBg="1"/>
      <p:bldP spid="27" grpId="0"/>
      <p:bldP spid="28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-47698" y="-53901"/>
            <a:ext cx="12192000" cy="132343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2A1F3D-5C33-47D0-AF86-529BA9752434}"/>
              </a:ext>
            </a:extLst>
          </p:cNvPr>
          <p:cNvSpPr/>
          <p:nvPr/>
        </p:nvSpPr>
        <p:spPr>
          <a:xfrm>
            <a:off x="58732" y="57751"/>
            <a:ext cx="2633383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الهدف(3): </a:t>
            </a:r>
            <a:r>
              <a:rPr lang="ar-BH" sz="2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يخطط التلميذ لإنتاج مركبة من تصميمه وفق خطوات متسلسلة.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FA4C1-6928-499A-9A48-B39D5E723857}"/>
              </a:ext>
            </a:extLst>
          </p:cNvPr>
          <p:cNvSpPr/>
          <p:nvPr/>
        </p:nvSpPr>
        <p:spPr>
          <a:xfrm>
            <a:off x="4675728" y="1443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8B92D0-BAFC-4092-A926-F60D9D47BE6C}"/>
              </a:ext>
            </a:extLst>
          </p:cNvPr>
          <p:cNvGrpSpPr/>
          <p:nvPr/>
        </p:nvGrpSpPr>
        <p:grpSpPr>
          <a:xfrm>
            <a:off x="-103012" y="1946499"/>
            <a:ext cx="3896981" cy="3539430"/>
            <a:chOff x="-103012" y="1946499"/>
            <a:chExt cx="3896981" cy="353943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2629346-1D70-4B61-B49A-BDEBAA395D19}"/>
                </a:ext>
              </a:extLst>
            </p:cNvPr>
            <p:cNvSpPr/>
            <p:nvPr/>
          </p:nvSpPr>
          <p:spPr>
            <a:xfrm>
              <a:off x="22992" y="1946499"/>
              <a:ext cx="3759736" cy="353943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75217F-2DBD-4604-9181-36DF83519303}"/>
                </a:ext>
              </a:extLst>
            </p:cNvPr>
            <p:cNvSpPr txBox="1"/>
            <p:nvPr/>
          </p:nvSpPr>
          <p:spPr>
            <a:xfrm>
              <a:off x="-103012" y="2121024"/>
              <a:ext cx="3896981" cy="310854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ماذا ستحتاج من مواد وأدوات  لإنتاج مركبتك؟حدد هنا:</a:t>
              </a:r>
            </a:p>
            <a:p>
              <a:pPr marL="514350" indent="-514350" algn="r" rtl="1">
                <a:buFont typeface="+mj-lt"/>
                <a:buAutoNum type="arabicPeriod"/>
              </a:pPr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----------------------------------- .</a:t>
              </a:r>
            </a:p>
            <a:p>
              <a:pPr marL="514350" indent="-514350" algn="r" rtl="1">
                <a:buFont typeface="+mj-lt"/>
                <a:buAutoNum type="arabicPeriod"/>
              </a:pPr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----------------------------------- .</a:t>
              </a:r>
            </a:p>
            <a:p>
              <a:pPr marL="514350" indent="-514350" algn="r" rtl="1">
                <a:buFont typeface="+mj-lt"/>
                <a:buAutoNum type="arabicPeriod"/>
              </a:pPr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-----------------------------------</a:t>
              </a:r>
              <a:r>
                <a:rPr lang="ar-BH" sz="28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.</a:t>
              </a:r>
            </a:p>
            <a:p>
              <a:pPr marL="514350" indent="-514350" algn="r" rtl="1">
                <a:buFont typeface="+mj-lt"/>
                <a:buAutoNum type="arabicPeriod"/>
              </a:pPr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-----------------------------------</a:t>
              </a:r>
              <a:r>
                <a:rPr lang="ar-BH" sz="28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.</a:t>
              </a:r>
            </a:p>
            <a:p>
              <a:pPr marL="514350" indent="-514350" algn="r" rtl="1">
                <a:buFont typeface="+mj-lt"/>
                <a:buAutoNum type="arabicPeriod"/>
              </a:pPr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-----------------------------------</a:t>
              </a:r>
              <a:r>
                <a:rPr lang="ar-BH" sz="28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.</a:t>
              </a:r>
              <a:endParaRPr lang="ar-BH" sz="20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EF2769-15D1-4945-8DDA-3301C60066A4}"/>
              </a:ext>
            </a:extLst>
          </p:cNvPr>
          <p:cNvGrpSpPr/>
          <p:nvPr/>
        </p:nvGrpSpPr>
        <p:grpSpPr>
          <a:xfrm>
            <a:off x="3908733" y="2433270"/>
            <a:ext cx="8297762" cy="3907445"/>
            <a:chOff x="6215537" y="2702897"/>
            <a:chExt cx="5916180" cy="34526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BE27A81-5827-4514-925C-925FAC279A80}"/>
                </a:ext>
              </a:extLst>
            </p:cNvPr>
            <p:cNvSpPr/>
            <p:nvPr/>
          </p:nvSpPr>
          <p:spPr>
            <a:xfrm>
              <a:off x="6215537" y="2702897"/>
              <a:ext cx="5916180" cy="345265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B0DD66-9A51-41F7-82E0-37B435AE120A}"/>
                </a:ext>
              </a:extLst>
            </p:cNvPr>
            <p:cNvSpPr txBox="1"/>
            <p:nvPr/>
          </p:nvSpPr>
          <p:spPr>
            <a:xfrm>
              <a:off x="9938140" y="2702897"/>
              <a:ext cx="1994763" cy="6463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ar-BH" sz="36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سأحتاج إلى:</a:t>
              </a:r>
              <a:endPara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FD91AFE-96FA-4A9F-8F82-FAB4FABD8643}"/>
              </a:ext>
            </a:extLst>
          </p:cNvPr>
          <p:cNvSpPr txBox="1"/>
          <p:nvPr/>
        </p:nvSpPr>
        <p:spPr>
          <a:xfrm>
            <a:off x="7371471" y="3044270"/>
            <a:ext cx="4772831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كرتون اسطواني الشكل بحجم صغير</a:t>
            </a:r>
          </a:p>
          <a:p>
            <a:pPr algn="r" rtl="1">
              <a:lnSpc>
                <a:spcPct val="150000"/>
              </a:lnSpc>
            </a:pPr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قلم رصاص</a:t>
            </a:r>
          </a:p>
          <a:p>
            <a:pPr algn="r" rtl="1">
              <a:lnSpc>
                <a:spcPct val="150000"/>
              </a:lnSpc>
            </a:pPr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ثاقب</a:t>
            </a:r>
          </a:p>
          <a:p>
            <a:pPr algn="r" rtl="1">
              <a:lnSpc>
                <a:spcPct val="150000"/>
              </a:lnSpc>
            </a:pPr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لاصق على شكل تصميم سيارة سباق ( تستطيع رسم  وتلوين اي ملصقات تزيينية أو طباعتها)</a:t>
            </a:r>
            <a:endParaRPr lang="ar-BH" sz="2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92DAF0-FB78-4C09-8A83-9D5F0AFC32F4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0D610E-E438-4940-ABAA-E3C8FF011E6C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AD09194-9086-44DE-B6E3-EEA052764A01}"/>
              </a:ext>
            </a:extLst>
          </p:cNvPr>
          <p:cNvSpPr/>
          <p:nvPr/>
        </p:nvSpPr>
        <p:spPr>
          <a:xfrm>
            <a:off x="2789238" y="527837"/>
            <a:ext cx="594673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خامساً (أ):- أخطط للإنتاج- أحدد المواد والأدوات</a:t>
            </a:r>
            <a:endParaRPr lang="ar-BH" sz="2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E0FD84-D59A-480C-B4B3-2ACA77EC0EFD}"/>
              </a:ext>
            </a:extLst>
          </p:cNvPr>
          <p:cNvSpPr/>
          <p:nvPr/>
        </p:nvSpPr>
        <p:spPr>
          <a:xfrm>
            <a:off x="5133906" y="1453034"/>
            <a:ext cx="4475129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نشاط تطبيقي   5- (أ) أخطط لإنتاج مركبتي - أحدد المواد والأدوات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34A41EC7-1474-4DC0-8C6E-E94831930D81}"/>
              </a:ext>
            </a:extLst>
          </p:cNvPr>
          <p:cNvSpPr/>
          <p:nvPr/>
        </p:nvSpPr>
        <p:spPr>
          <a:xfrm>
            <a:off x="10331746" y="1449954"/>
            <a:ext cx="1837262" cy="993089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مثال</a:t>
            </a:r>
          </a:p>
        </p:txBody>
      </p:sp>
      <p:pic>
        <p:nvPicPr>
          <p:cNvPr id="17" name="Graphic 16" descr="List">
            <a:extLst>
              <a:ext uri="{FF2B5EF4-FFF2-40B4-BE49-F238E27FC236}">
                <a16:creationId xmlns:a16="http://schemas.microsoft.com/office/drawing/2014/main" id="{8027E541-6A9A-47CE-BD49-17433AAA7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817563">
            <a:off x="9222363" y="169375"/>
            <a:ext cx="729970" cy="729970"/>
          </a:xfrm>
          <a:prstGeom prst="rect">
            <a:avLst/>
          </a:prstGeom>
        </p:spPr>
      </p:pic>
      <p:pic>
        <p:nvPicPr>
          <p:cNvPr id="19" name="Graphic 18" descr="Construction worker">
            <a:extLst>
              <a:ext uri="{FF2B5EF4-FFF2-40B4-BE49-F238E27FC236}">
                <a16:creationId xmlns:a16="http://schemas.microsoft.com/office/drawing/2014/main" id="{136E965D-337F-4C6B-BB41-442C77F7C0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81364" y="-57691"/>
            <a:ext cx="914400" cy="9144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A618C1B-40B1-4F5F-A38B-183BD6C15845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20DD59D-D192-4540-A60E-D53BC346B178}"/>
              </a:ext>
            </a:extLst>
          </p:cNvPr>
          <p:cNvSpPr/>
          <p:nvPr/>
        </p:nvSpPr>
        <p:spPr>
          <a:xfrm>
            <a:off x="3352871" y="1424987"/>
            <a:ext cx="1560739" cy="993089"/>
          </a:xfrm>
          <a:prstGeom prst="wedgeEllipseCallout">
            <a:avLst>
              <a:gd name="adj1" fmla="val -66412"/>
              <a:gd name="adj2" fmla="val 10162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أطبّق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2318BE-9EA1-4873-9312-EA8CF262A47E}"/>
              </a:ext>
            </a:extLst>
          </p:cNvPr>
          <p:cNvSpPr txBox="1"/>
          <p:nvPr/>
        </p:nvSpPr>
        <p:spPr>
          <a:xfrm>
            <a:off x="4064923" y="3088832"/>
            <a:ext cx="3452408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صمغ حراري</a:t>
            </a:r>
          </a:p>
          <a:p>
            <a:pPr algn="r" rtl="1">
              <a:lnSpc>
                <a:spcPct val="150000"/>
              </a:lnSpc>
            </a:pPr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عدد (4) أغطية علب مياه بنفس الحجم واللون</a:t>
            </a:r>
          </a:p>
          <a:p>
            <a:pPr algn="r" rtl="1">
              <a:lnSpc>
                <a:spcPct val="150000"/>
              </a:lnSpc>
            </a:pPr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مقص آمن</a:t>
            </a:r>
          </a:p>
          <a:p>
            <a:pPr algn="r" rtl="1">
              <a:lnSpc>
                <a:spcPct val="150000"/>
              </a:lnSpc>
            </a:pPr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عود شواء خشبي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656A6D-EEBE-466A-A608-5C397324AE3C}"/>
              </a:ext>
            </a:extLst>
          </p:cNvPr>
          <p:cNvGrpSpPr/>
          <p:nvPr/>
        </p:nvGrpSpPr>
        <p:grpSpPr>
          <a:xfrm>
            <a:off x="10113960" y="-59379"/>
            <a:ext cx="1975656" cy="1539112"/>
            <a:chOff x="10113960" y="-59379"/>
            <a:chExt cx="1975656" cy="1539112"/>
          </a:xfrm>
        </p:grpSpPr>
        <p:grpSp>
          <p:nvGrpSpPr>
            <p:cNvPr id="25" name="Graphic 3" descr="Truck">
              <a:extLst>
                <a:ext uri="{FF2B5EF4-FFF2-40B4-BE49-F238E27FC236}">
                  <a16:creationId xmlns:a16="http://schemas.microsoft.com/office/drawing/2014/main" id="{2C921A9F-2F2A-4B15-901C-539EEA04EB05}"/>
                </a:ext>
              </a:extLst>
            </p:cNvPr>
            <p:cNvGrpSpPr/>
            <p:nvPr/>
          </p:nvGrpSpPr>
          <p:grpSpPr>
            <a:xfrm>
              <a:off x="10403618" y="-59379"/>
              <a:ext cx="723618" cy="723618"/>
              <a:chOff x="10403618" y="-59379"/>
              <a:chExt cx="723618" cy="723618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772BF23-BD05-470C-8EE1-688506D36D86}"/>
                  </a:ext>
                </a:extLst>
              </p:cNvPr>
              <p:cNvSpPr/>
              <p:nvPr/>
            </p:nvSpPr>
            <p:spPr>
              <a:xfrm>
                <a:off x="10501607" y="385344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8DD6CC9-A836-4198-80BA-AE83CEE7E4FF}"/>
                  </a:ext>
                </a:extLst>
              </p:cNvPr>
              <p:cNvSpPr/>
              <p:nvPr/>
            </p:nvSpPr>
            <p:spPr>
              <a:xfrm>
                <a:off x="10938793" y="385344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FA61908-A414-4165-A3F8-797B34F7FBD4}"/>
                  </a:ext>
                </a:extLst>
              </p:cNvPr>
              <p:cNvSpPr/>
              <p:nvPr/>
            </p:nvSpPr>
            <p:spPr>
              <a:xfrm>
                <a:off x="10433768" y="121525"/>
                <a:ext cx="422110" cy="180904"/>
              </a:xfrm>
              <a:custGeom>
                <a:avLst/>
                <a:gdLst>
                  <a:gd name="connsiteX0" fmla="*/ 0 w 422110"/>
                  <a:gd name="connsiteY0" fmla="*/ 0 h 180904"/>
                  <a:gd name="connsiteX1" fmla="*/ 422111 w 422110"/>
                  <a:gd name="connsiteY1" fmla="*/ 0 h 180904"/>
                  <a:gd name="connsiteX2" fmla="*/ 422111 w 422110"/>
                  <a:gd name="connsiteY2" fmla="*/ 180905 h 180904"/>
                  <a:gd name="connsiteX3" fmla="*/ 0 w 422110"/>
                  <a:gd name="connsiteY3" fmla="*/ 180905 h 180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110" h="180904">
                    <a:moveTo>
                      <a:pt x="0" y="0"/>
                    </a:moveTo>
                    <a:lnTo>
                      <a:pt x="422111" y="0"/>
                    </a:lnTo>
                    <a:lnTo>
                      <a:pt x="422111" y="180905"/>
                    </a:lnTo>
                    <a:lnTo>
                      <a:pt x="0" y="180905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A7BD537-DFDD-4BAF-BCF0-8570B59606EA}"/>
                  </a:ext>
                </a:extLst>
              </p:cNvPr>
              <p:cNvSpPr/>
              <p:nvPr/>
            </p:nvSpPr>
            <p:spPr>
              <a:xfrm>
                <a:off x="10886030" y="166751"/>
                <a:ext cx="211055" cy="271356"/>
              </a:xfrm>
              <a:custGeom>
                <a:avLst/>
                <a:gdLst>
                  <a:gd name="connsiteX0" fmla="*/ 30151 w 211055"/>
                  <a:gd name="connsiteY0" fmla="*/ 30151 h 271356"/>
                  <a:gd name="connsiteX1" fmla="*/ 75377 w 211055"/>
                  <a:gd name="connsiteY1" fmla="*/ 30151 h 271356"/>
                  <a:gd name="connsiteX2" fmla="*/ 104020 w 211055"/>
                  <a:gd name="connsiteY2" fmla="*/ 52010 h 271356"/>
                  <a:gd name="connsiteX3" fmla="*/ 119095 w 211055"/>
                  <a:gd name="connsiteY3" fmla="*/ 104020 h 271356"/>
                  <a:gd name="connsiteX4" fmla="*/ 119849 w 211055"/>
                  <a:gd name="connsiteY4" fmla="*/ 105528 h 271356"/>
                  <a:gd name="connsiteX5" fmla="*/ 30151 w 211055"/>
                  <a:gd name="connsiteY5" fmla="*/ 105528 h 271356"/>
                  <a:gd name="connsiteX6" fmla="*/ 30151 w 211055"/>
                  <a:gd name="connsiteY6" fmla="*/ 30151 h 271356"/>
                  <a:gd name="connsiteX7" fmla="*/ 75377 w 211055"/>
                  <a:gd name="connsiteY7" fmla="*/ 0 h 271356"/>
                  <a:gd name="connsiteX8" fmla="*/ 0 w 211055"/>
                  <a:gd name="connsiteY8" fmla="*/ 0 h 271356"/>
                  <a:gd name="connsiteX9" fmla="*/ 0 w 211055"/>
                  <a:gd name="connsiteY9" fmla="*/ 105528 h 271356"/>
                  <a:gd name="connsiteX10" fmla="*/ 0 w 211055"/>
                  <a:gd name="connsiteY10" fmla="*/ 150754 h 271356"/>
                  <a:gd name="connsiteX11" fmla="*/ 0 w 211055"/>
                  <a:gd name="connsiteY11" fmla="*/ 271357 h 271356"/>
                  <a:gd name="connsiteX12" fmla="*/ 30151 w 211055"/>
                  <a:gd name="connsiteY12" fmla="*/ 271357 h 271356"/>
                  <a:gd name="connsiteX13" fmla="*/ 105528 w 211055"/>
                  <a:gd name="connsiteY13" fmla="*/ 195980 h 271356"/>
                  <a:gd name="connsiteX14" fmla="*/ 180905 w 211055"/>
                  <a:gd name="connsiteY14" fmla="*/ 271357 h 271356"/>
                  <a:gd name="connsiteX15" fmla="*/ 211055 w 211055"/>
                  <a:gd name="connsiteY15" fmla="*/ 241206 h 271356"/>
                  <a:gd name="connsiteX16" fmla="*/ 211055 w 211055"/>
                  <a:gd name="connsiteY16" fmla="*/ 165829 h 271356"/>
                  <a:gd name="connsiteX17" fmla="*/ 198995 w 211055"/>
                  <a:gd name="connsiteY17" fmla="*/ 141709 h 271356"/>
                  <a:gd name="connsiteX18" fmla="*/ 159045 w 211055"/>
                  <a:gd name="connsiteY18" fmla="*/ 111558 h 271356"/>
                  <a:gd name="connsiteX19" fmla="*/ 148492 w 211055"/>
                  <a:gd name="connsiteY19" fmla="*/ 95729 h 271356"/>
                  <a:gd name="connsiteX20" fmla="*/ 133417 w 211055"/>
                  <a:gd name="connsiteY20" fmla="*/ 43719 h 271356"/>
                  <a:gd name="connsiteX21" fmla="*/ 75377 w 211055"/>
                  <a:gd name="connsiteY21" fmla="*/ 0 h 271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1055" h="271356">
                    <a:moveTo>
                      <a:pt x="30151" y="30151"/>
                    </a:moveTo>
                    <a:lnTo>
                      <a:pt x="75377" y="30151"/>
                    </a:lnTo>
                    <a:cubicBezTo>
                      <a:pt x="88945" y="30151"/>
                      <a:pt x="101005" y="39196"/>
                      <a:pt x="104020" y="52010"/>
                    </a:cubicBezTo>
                    <a:lnTo>
                      <a:pt x="119095" y="104020"/>
                    </a:lnTo>
                    <a:cubicBezTo>
                      <a:pt x="119095" y="104774"/>
                      <a:pt x="119849" y="104774"/>
                      <a:pt x="119849" y="105528"/>
                    </a:cubicBezTo>
                    <a:lnTo>
                      <a:pt x="30151" y="105528"/>
                    </a:lnTo>
                    <a:lnTo>
                      <a:pt x="30151" y="30151"/>
                    </a:lnTo>
                    <a:close/>
                    <a:moveTo>
                      <a:pt x="75377" y="0"/>
                    </a:moveTo>
                    <a:lnTo>
                      <a:pt x="0" y="0"/>
                    </a:lnTo>
                    <a:lnTo>
                      <a:pt x="0" y="105528"/>
                    </a:lnTo>
                    <a:lnTo>
                      <a:pt x="0" y="150754"/>
                    </a:lnTo>
                    <a:lnTo>
                      <a:pt x="0" y="271357"/>
                    </a:lnTo>
                    <a:lnTo>
                      <a:pt x="30151" y="271357"/>
                    </a:lnTo>
                    <a:cubicBezTo>
                      <a:pt x="30151" y="229899"/>
                      <a:pt x="64070" y="195980"/>
                      <a:pt x="105528" y="195980"/>
                    </a:cubicBezTo>
                    <a:cubicBezTo>
                      <a:pt x="146985" y="195980"/>
                      <a:pt x="180905" y="229899"/>
                      <a:pt x="180905" y="271357"/>
                    </a:cubicBezTo>
                    <a:cubicBezTo>
                      <a:pt x="197487" y="271357"/>
                      <a:pt x="211055" y="257789"/>
                      <a:pt x="211055" y="241206"/>
                    </a:cubicBezTo>
                    <a:lnTo>
                      <a:pt x="211055" y="165829"/>
                    </a:lnTo>
                    <a:cubicBezTo>
                      <a:pt x="211055" y="156030"/>
                      <a:pt x="206533" y="147739"/>
                      <a:pt x="198995" y="141709"/>
                    </a:cubicBezTo>
                    <a:lnTo>
                      <a:pt x="159045" y="111558"/>
                    </a:lnTo>
                    <a:cubicBezTo>
                      <a:pt x="153769" y="107789"/>
                      <a:pt x="150000" y="101759"/>
                      <a:pt x="148492" y="95729"/>
                    </a:cubicBezTo>
                    <a:lnTo>
                      <a:pt x="133417" y="43719"/>
                    </a:lnTo>
                    <a:cubicBezTo>
                      <a:pt x="125879" y="18090"/>
                      <a:pt x="101759" y="0"/>
                      <a:pt x="7537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E8C1836-2556-4090-8B5D-246FF6B0CFB7}"/>
                  </a:ext>
                </a:extLst>
              </p:cNvPr>
              <p:cNvSpPr/>
              <p:nvPr/>
            </p:nvSpPr>
            <p:spPr>
              <a:xfrm>
                <a:off x="10433768" y="332580"/>
                <a:ext cx="422110" cy="105527"/>
              </a:xfrm>
              <a:custGeom>
                <a:avLst/>
                <a:gdLst>
                  <a:gd name="connsiteX0" fmla="*/ 422111 w 422110"/>
                  <a:gd name="connsiteY0" fmla="*/ 105528 h 105527"/>
                  <a:gd name="connsiteX1" fmla="*/ 195980 w 422110"/>
                  <a:gd name="connsiteY1" fmla="*/ 105528 h 105527"/>
                  <a:gd name="connsiteX2" fmla="*/ 120603 w 422110"/>
                  <a:gd name="connsiteY2" fmla="*/ 30151 h 105527"/>
                  <a:gd name="connsiteX3" fmla="*/ 45226 w 422110"/>
                  <a:gd name="connsiteY3" fmla="*/ 105528 h 105527"/>
                  <a:gd name="connsiteX4" fmla="*/ 0 w 422110"/>
                  <a:gd name="connsiteY4" fmla="*/ 105528 h 105527"/>
                  <a:gd name="connsiteX5" fmla="*/ 0 w 422110"/>
                  <a:gd name="connsiteY5" fmla="*/ 0 h 105527"/>
                  <a:gd name="connsiteX6" fmla="*/ 422111 w 422110"/>
                  <a:gd name="connsiteY6" fmla="*/ 0 h 105527"/>
                  <a:gd name="connsiteX7" fmla="*/ 422111 w 422110"/>
                  <a:gd name="connsiteY7" fmla="*/ 105528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2110" h="105527">
                    <a:moveTo>
                      <a:pt x="422111" y="105528"/>
                    </a:moveTo>
                    <a:lnTo>
                      <a:pt x="195980" y="105528"/>
                    </a:lnTo>
                    <a:cubicBezTo>
                      <a:pt x="195980" y="64070"/>
                      <a:pt x="162060" y="30151"/>
                      <a:pt x="120603" y="30151"/>
                    </a:cubicBezTo>
                    <a:cubicBezTo>
                      <a:pt x="79146" y="30151"/>
                      <a:pt x="45226" y="64070"/>
                      <a:pt x="45226" y="105528"/>
                    </a:cubicBezTo>
                    <a:lnTo>
                      <a:pt x="0" y="105528"/>
                    </a:lnTo>
                    <a:lnTo>
                      <a:pt x="0" y="0"/>
                    </a:lnTo>
                    <a:lnTo>
                      <a:pt x="422111" y="0"/>
                    </a:lnTo>
                    <a:lnTo>
                      <a:pt x="422111" y="105528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2" name="Graphic 6" descr="Car">
              <a:extLst>
                <a:ext uri="{FF2B5EF4-FFF2-40B4-BE49-F238E27FC236}">
                  <a16:creationId xmlns:a16="http://schemas.microsoft.com/office/drawing/2014/main" id="{639B605A-7E14-4BB0-8576-49492615EB16}"/>
                </a:ext>
              </a:extLst>
            </p:cNvPr>
            <p:cNvGrpSpPr/>
            <p:nvPr/>
          </p:nvGrpSpPr>
          <p:grpSpPr>
            <a:xfrm>
              <a:off x="10797413" y="359863"/>
              <a:ext cx="723618" cy="723618"/>
              <a:chOff x="10797413" y="359863"/>
              <a:chExt cx="723618" cy="72361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6E8A239-49A3-4F43-9CBF-A0AE9B6E3F12}"/>
                  </a:ext>
                </a:extLst>
              </p:cNvPr>
              <p:cNvSpPr/>
              <p:nvPr/>
            </p:nvSpPr>
            <p:spPr>
              <a:xfrm>
                <a:off x="10918016" y="766898"/>
                <a:ext cx="120603" cy="120603"/>
              </a:xfrm>
              <a:custGeom>
                <a:avLst/>
                <a:gdLst>
                  <a:gd name="connsiteX0" fmla="*/ 120603 w 120603"/>
                  <a:gd name="connsiteY0" fmla="*/ 60302 h 120603"/>
                  <a:gd name="connsiteX1" fmla="*/ 60302 w 120603"/>
                  <a:gd name="connsiteY1" fmla="*/ 120603 h 120603"/>
                  <a:gd name="connsiteX2" fmla="*/ 0 w 120603"/>
                  <a:gd name="connsiteY2" fmla="*/ 60302 h 120603"/>
                  <a:gd name="connsiteX3" fmla="*/ 60302 w 120603"/>
                  <a:gd name="connsiteY3" fmla="*/ 0 h 120603"/>
                  <a:gd name="connsiteX4" fmla="*/ 120603 w 120603"/>
                  <a:gd name="connsiteY4" fmla="*/ 60302 h 120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03" h="120603">
                    <a:moveTo>
                      <a:pt x="120603" y="60302"/>
                    </a:moveTo>
                    <a:cubicBezTo>
                      <a:pt x="120603" y="93605"/>
                      <a:pt x="93605" y="120603"/>
                      <a:pt x="60302" y="120603"/>
                    </a:cubicBezTo>
                    <a:cubicBezTo>
                      <a:pt x="26998" y="120603"/>
                      <a:pt x="0" y="93605"/>
                      <a:pt x="0" y="60302"/>
                    </a:cubicBezTo>
                    <a:cubicBezTo>
                      <a:pt x="0" y="26998"/>
                      <a:pt x="26998" y="0"/>
                      <a:pt x="60302" y="0"/>
                    </a:cubicBezTo>
                    <a:cubicBezTo>
                      <a:pt x="93605" y="0"/>
                      <a:pt x="120603" y="26998"/>
                      <a:pt x="120603" y="60302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B45E99A-0B22-4845-AB77-47D2B419A07F}"/>
                  </a:ext>
                </a:extLst>
              </p:cNvPr>
              <p:cNvSpPr/>
              <p:nvPr/>
            </p:nvSpPr>
            <p:spPr>
              <a:xfrm>
                <a:off x="11279825" y="766898"/>
                <a:ext cx="120603" cy="120603"/>
              </a:xfrm>
              <a:custGeom>
                <a:avLst/>
                <a:gdLst>
                  <a:gd name="connsiteX0" fmla="*/ 120603 w 120603"/>
                  <a:gd name="connsiteY0" fmla="*/ 60302 h 120603"/>
                  <a:gd name="connsiteX1" fmla="*/ 60302 w 120603"/>
                  <a:gd name="connsiteY1" fmla="*/ 120603 h 120603"/>
                  <a:gd name="connsiteX2" fmla="*/ 0 w 120603"/>
                  <a:gd name="connsiteY2" fmla="*/ 60302 h 120603"/>
                  <a:gd name="connsiteX3" fmla="*/ 60302 w 120603"/>
                  <a:gd name="connsiteY3" fmla="*/ 0 h 120603"/>
                  <a:gd name="connsiteX4" fmla="*/ 120603 w 120603"/>
                  <a:gd name="connsiteY4" fmla="*/ 60302 h 120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03" h="120603">
                    <a:moveTo>
                      <a:pt x="120603" y="60302"/>
                    </a:moveTo>
                    <a:cubicBezTo>
                      <a:pt x="120603" y="93605"/>
                      <a:pt x="93605" y="120603"/>
                      <a:pt x="60302" y="120603"/>
                    </a:cubicBezTo>
                    <a:cubicBezTo>
                      <a:pt x="26998" y="120603"/>
                      <a:pt x="0" y="93605"/>
                      <a:pt x="0" y="60302"/>
                    </a:cubicBezTo>
                    <a:cubicBezTo>
                      <a:pt x="0" y="26998"/>
                      <a:pt x="26998" y="0"/>
                      <a:pt x="60302" y="0"/>
                    </a:cubicBezTo>
                    <a:cubicBezTo>
                      <a:pt x="93605" y="0"/>
                      <a:pt x="120603" y="26998"/>
                      <a:pt x="120603" y="60302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BAF7A4D-9CB5-464B-BA62-D5FDB7CD837E}"/>
                  </a:ext>
                </a:extLst>
              </p:cNvPr>
              <p:cNvSpPr/>
              <p:nvPr/>
            </p:nvSpPr>
            <p:spPr>
              <a:xfrm>
                <a:off x="10827563" y="555842"/>
                <a:ext cx="663316" cy="271356"/>
              </a:xfrm>
              <a:custGeom>
                <a:avLst/>
                <a:gdLst>
                  <a:gd name="connsiteX0" fmla="*/ 263819 w 663316"/>
                  <a:gd name="connsiteY0" fmla="*/ 120603 h 271356"/>
                  <a:gd name="connsiteX1" fmla="*/ 263819 w 663316"/>
                  <a:gd name="connsiteY1" fmla="*/ 30151 h 271356"/>
                  <a:gd name="connsiteX2" fmla="*/ 367085 w 663316"/>
                  <a:gd name="connsiteY2" fmla="*/ 30151 h 271356"/>
                  <a:gd name="connsiteX3" fmla="*/ 388191 w 663316"/>
                  <a:gd name="connsiteY3" fmla="*/ 39196 h 271356"/>
                  <a:gd name="connsiteX4" fmla="*/ 469598 w 663316"/>
                  <a:gd name="connsiteY4" fmla="*/ 120603 h 271356"/>
                  <a:gd name="connsiteX5" fmla="*/ 263819 w 663316"/>
                  <a:gd name="connsiteY5" fmla="*/ 120603 h 271356"/>
                  <a:gd name="connsiteX6" fmla="*/ 233668 w 663316"/>
                  <a:gd name="connsiteY6" fmla="*/ 120603 h 271356"/>
                  <a:gd name="connsiteX7" fmla="*/ 42965 w 663316"/>
                  <a:gd name="connsiteY7" fmla="*/ 120603 h 271356"/>
                  <a:gd name="connsiteX8" fmla="*/ 124372 w 663316"/>
                  <a:gd name="connsiteY8" fmla="*/ 39196 h 271356"/>
                  <a:gd name="connsiteX9" fmla="*/ 145477 w 663316"/>
                  <a:gd name="connsiteY9" fmla="*/ 30151 h 271356"/>
                  <a:gd name="connsiteX10" fmla="*/ 233668 w 663316"/>
                  <a:gd name="connsiteY10" fmla="*/ 30151 h 271356"/>
                  <a:gd name="connsiteX11" fmla="*/ 233668 w 663316"/>
                  <a:gd name="connsiteY11" fmla="*/ 120603 h 271356"/>
                  <a:gd name="connsiteX12" fmla="*/ 587940 w 663316"/>
                  <a:gd name="connsiteY12" fmla="*/ 120603 h 271356"/>
                  <a:gd name="connsiteX13" fmla="*/ 525377 w 663316"/>
                  <a:gd name="connsiteY13" fmla="*/ 120603 h 271356"/>
                  <a:gd name="connsiteX14" fmla="*/ 504271 w 663316"/>
                  <a:gd name="connsiteY14" fmla="*/ 111558 h 271356"/>
                  <a:gd name="connsiteX15" fmla="*/ 409296 w 663316"/>
                  <a:gd name="connsiteY15" fmla="*/ 17337 h 271356"/>
                  <a:gd name="connsiteX16" fmla="*/ 366332 w 663316"/>
                  <a:gd name="connsiteY16" fmla="*/ 0 h 271356"/>
                  <a:gd name="connsiteX17" fmla="*/ 145477 w 663316"/>
                  <a:gd name="connsiteY17" fmla="*/ 0 h 271356"/>
                  <a:gd name="connsiteX18" fmla="*/ 102513 w 663316"/>
                  <a:gd name="connsiteY18" fmla="*/ 17337 h 271356"/>
                  <a:gd name="connsiteX19" fmla="*/ 9045 w 663316"/>
                  <a:gd name="connsiteY19" fmla="*/ 111558 h 271356"/>
                  <a:gd name="connsiteX20" fmla="*/ 0 w 663316"/>
                  <a:gd name="connsiteY20" fmla="*/ 133417 h 271356"/>
                  <a:gd name="connsiteX21" fmla="*/ 0 w 663316"/>
                  <a:gd name="connsiteY21" fmla="*/ 211055 h 271356"/>
                  <a:gd name="connsiteX22" fmla="*/ 60302 w 663316"/>
                  <a:gd name="connsiteY22" fmla="*/ 271357 h 271356"/>
                  <a:gd name="connsiteX23" fmla="*/ 67839 w 663316"/>
                  <a:gd name="connsiteY23" fmla="*/ 271357 h 271356"/>
                  <a:gd name="connsiteX24" fmla="*/ 150754 w 663316"/>
                  <a:gd name="connsiteY24" fmla="*/ 188442 h 271356"/>
                  <a:gd name="connsiteX25" fmla="*/ 233668 w 663316"/>
                  <a:gd name="connsiteY25" fmla="*/ 271357 h 271356"/>
                  <a:gd name="connsiteX26" fmla="*/ 429648 w 663316"/>
                  <a:gd name="connsiteY26" fmla="*/ 271357 h 271356"/>
                  <a:gd name="connsiteX27" fmla="*/ 512563 w 663316"/>
                  <a:gd name="connsiteY27" fmla="*/ 188442 h 271356"/>
                  <a:gd name="connsiteX28" fmla="*/ 595477 w 663316"/>
                  <a:gd name="connsiteY28" fmla="*/ 271357 h 271356"/>
                  <a:gd name="connsiteX29" fmla="*/ 633166 w 663316"/>
                  <a:gd name="connsiteY29" fmla="*/ 271357 h 271356"/>
                  <a:gd name="connsiteX30" fmla="*/ 663317 w 663316"/>
                  <a:gd name="connsiteY30" fmla="*/ 241206 h 271356"/>
                  <a:gd name="connsiteX31" fmla="*/ 663317 w 663316"/>
                  <a:gd name="connsiteY31" fmla="*/ 195980 h 271356"/>
                  <a:gd name="connsiteX32" fmla="*/ 587940 w 663316"/>
                  <a:gd name="connsiteY32" fmla="*/ 120603 h 271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63316" h="271356">
                    <a:moveTo>
                      <a:pt x="263819" y="120603"/>
                    </a:moveTo>
                    <a:lnTo>
                      <a:pt x="263819" y="30151"/>
                    </a:lnTo>
                    <a:lnTo>
                      <a:pt x="367085" y="30151"/>
                    </a:lnTo>
                    <a:cubicBezTo>
                      <a:pt x="375377" y="30151"/>
                      <a:pt x="382915" y="33166"/>
                      <a:pt x="388191" y="39196"/>
                    </a:cubicBezTo>
                    <a:lnTo>
                      <a:pt x="469598" y="120603"/>
                    </a:lnTo>
                    <a:lnTo>
                      <a:pt x="263819" y="120603"/>
                    </a:lnTo>
                    <a:close/>
                    <a:moveTo>
                      <a:pt x="233668" y="120603"/>
                    </a:moveTo>
                    <a:lnTo>
                      <a:pt x="42965" y="120603"/>
                    </a:lnTo>
                    <a:lnTo>
                      <a:pt x="124372" y="39196"/>
                    </a:lnTo>
                    <a:cubicBezTo>
                      <a:pt x="130402" y="33166"/>
                      <a:pt x="137940" y="30151"/>
                      <a:pt x="145477" y="30151"/>
                    </a:cubicBezTo>
                    <a:lnTo>
                      <a:pt x="233668" y="30151"/>
                    </a:lnTo>
                    <a:lnTo>
                      <a:pt x="233668" y="120603"/>
                    </a:lnTo>
                    <a:close/>
                    <a:moveTo>
                      <a:pt x="587940" y="120603"/>
                    </a:moveTo>
                    <a:lnTo>
                      <a:pt x="525377" y="120603"/>
                    </a:lnTo>
                    <a:cubicBezTo>
                      <a:pt x="517085" y="120603"/>
                      <a:pt x="509548" y="117588"/>
                      <a:pt x="504271" y="111558"/>
                    </a:cubicBezTo>
                    <a:lnTo>
                      <a:pt x="409296" y="17337"/>
                    </a:lnTo>
                    <a:cubicBezTo>
                      <a:pt x="397990" y="6030"/>
                      <a:pt x="382915" y="0"/>
                      <a:pt x="366332" y="0"/>
                    </a:cubicBezTo>
                    <a:lnTo>
                      <a:pt x="145477" y="0"/>
                    </a:lnTo>
                    <a:cubicBezTo>
                      <a:pt x="129648" y="0"/>
                      <a:pt x="113819" y="6030"/>
                      <a:pt x="102513" y="17337"/>
                    </a:cubicBezTo>
                    <a:lnTo>
                      <a:pt x="9045" y="111558"/>
                    </a:lnTo>
                    <a:cubicBezTo>
                      <a:pt x="3015" y="117588"/>
                      <a:pt x="0" y="125126"/>
                      <a:pt x="0" y="133417"/>
                    </a:cubicBezTo>
                    <a:lnTo>
                      <a:pt x="0" y="211055"/>
                    </a:lnTo>
                    <a:cubicBezTo>
                      <a:pt x="0" y="244221"/>
                      <a:pt x="27136" y="271357"/>
                      <a:pt x="60302" y="271357"/>
                    </a:cubicBezTo>
                    <a:lnTo>
                      <a:pt x="67839" y="271357"/>
                    </a:lnTo>
                    <a:cubicBezTo>
                      <a:pt x="67839" y="225377"/>
                      <a:pt x="104774" y="188442"/>
                      <a:pt x="150754" y="188442"/>
                    </a:cubicBezTo>
                    <a:cubicBezTo>
                      <a:pt x="196734" y="188442"/>
                      <a:pt x="233668" y="225377"/>
                      <a:pt x="233668" y="271357"/>
                    </a:cubicBezTo>
                    <a:lnTo>
                      <a:pt x="429648" y="271357"/>
                    </a:lnTo>
                    <a:cubicBezTo>
                      <a:pt x="429648" y="225377"/>
                      <a:pt x="466583" y="188442"/>
                      <a:pt x="512563" y="188442"/>
                    </a:cubicBezTo>
                    <a:cubicBezTo>
                      <a:pt x="558543" y="188442"/>
                      <a:pt x="595477" y="225377"/>
                      <a:pt x="595477" y="271357"/>
                    </a:cubicBezTo>
                    <a:lnTo>
                      <a:pt x="633166" y="271357"/>
                    </a:lnTo>
                    <a:cubicBezTo>
                      <a:pt x="649749" y="271357"/>
                      <a:pt x="663317" y="257789"/>
                      <a:pt x="663317" y="241206"/>
                    </a:cubicBezTo>
                    <a:lnTo>
                      <a:pt x="663317" y="195980"/>
                    </a:lnTo>
                    <a:cubicBezTo>
                      <a:pt x="663317" y="154523"/>
                      <a:pt x="629397" y="120603"/>
                      <a:pt x="587940" y="120603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" name="Graphic 8" descr="Scooter">
              <a:extLst>
                <a:ext uri="{FF2B5EF4-FFF2-40B4-BE49-F238E27FC236}">
                  <a16:creationId xmlns:a16="http://schemas.microsoft.com/office/drawing/2014/main" id="{4238A062-FD7A-44F9-950F-A0962A60CD34}"/>
                </a:ext>
              </a:extLst>
            </p:cNvPr>
            <p:cNvGrpSpPr/>
            <p:nvPr/>
          </p:nvGrpSpPr>
          <p:grpSpPr>
            <a:xfrm>
              <a:off x="10113960" y="323593"/>
              <a:ext cx="723618" cy="723618"/>
              <a:chOff x="10113960" y="323593"/>
              <a:chExt cx="723618" cy="72361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0C42FCE-8B1A-405A-A3D2-CAB9F0B0D43A}"/>
                  </a:ext>
                </a:extLst>
              </p:cNvPr>
              <p:cNvSpPr/>
              <p:nvPr/>
            </p:nvSpPr>
            <p:spPr>
              <a:xfrm>
                <a:off x="10239387" y="790929"/>
                <a:ext cx="126030" cy="52849"/>
              </a:xfrm>
              <a:custGeom>
                <a:avLst/>
                <a:gdLst>
                  <a:gd name="connsiteX0" fmla="*/ 0 w 126030"/>
                  <a:gd name="connsiteY0" fmla="*/ 0 h 52849"/>
                  <a:gd name="connsiteX1" fmla="*/ 74171 w 126030"/>
                  <a:gd name="connsiteY1" fmla="*/ 51859 h 52849"/>
                  <a:gd name="connsiteX2" fmla="*/ 126030 w 126030"/>
                  <a:gd name="connsiteY2" fmla="*/ 0 h 5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030" h="52849">
                    <a:moveTo>
                      <a:pt x="0" y="0"/>
                    </a:moveTo>
                    <a:cubicBezTo>
                      <a:pt x="6161" y="34802"/>
                      <a:pt x="39369" y="58021"/>
                      <a:pt x="74171" y="51859"/>
                    </a:cubicBezTo>
                    <a:cubicBezTo>
                      <a:pt x="100630" y="47175"/>
                      <a:pt x="121345" y="26460"/>
                      <a:pt x="12603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16688DF-8F4D-40EB-9E0C-8474FE2CAA46}"/>
                  </a:ext>
                </a:extLst>
              </p:cNvPr>
              <p:cNvSpPr/>
              <p:nvPr/>
            </p:nvSpPr>
            <p:spPr>
              <a:xfrm>
                <a:off x="10209952" y="572336"/>
                <a:ext cx="248347" cy="52763"/>
              </a:xfrm>
              <a:custGeom>
                <a:avLst/>
                <a:gdLst>
                  <a:gd name="connsiteX0" fmla="*/ 245238 w 248347"/>
                  <a:gd name="connsiteY0" fmla="*/ 52764 h 52763"/>
                  <a:gd name="connsiteX1" fmla="*/ 32148 w 248347"/>
                  <a:gd name="connsiteY1" fmla="*/ 52764 h 52763"/>
                  <a:gd name="connsiteX2" fmla="*/ 791 w 248347"/>
                  <a:gd name="connsiteY2" fmla="*/ 26382 h 52763"/>
                  <a:gd name="connsiteX3" fmla="*/ 7047 w 248347"/>
                  <a:gd name="connsiteY3" fmla="*/ 0 h 52763"/>
                  <a:gd name="connsiteX4" fmla="*/ 213881 w 248347"/>
                  <a:gd name="connsiteY4" fmla="*/ 0 h 52763"/>
                  <a:gd name="connsiteX5" fmla="*/ 245238 w 248347"/>
                  <a:gd name="connsiteY5" fmla="*/ 52764 h 5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8347" h="52763">
                    <a:moveTo>
                      <a:pt x="245238" y="52764"/>
                    </a:moveTo>
                    <a:lnTo>
                      <a:pt x="32148" y="52764"/>
                    </a:lnTo>
                    <a:cubicBezTo>
                      <a:pt x="21896" y="52764"/>
                      <a:pt x="791" y="46206"/>
                      <a:pt x="791" y="26382"/>
                    </a:cubicBezTo>
                    <a:cubicBezTo>
                      <a:pt x="791" y="26382"/>
                      <a:pt x="-3279" y="0"/>
                      <a:pt x="7047" y="0"/>
                    </a:cubicBezTo>
                    <a:lnTo>
                      <a:pt x="213881" y="0"/>
                    </a:lnTo>
                    <a:cubicBezTo>
                      <a:pt x="238907" y="0"/>
                      <a:pt x="255565" y="52764"/>
                      <a:pt x="24523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AF065A1-11B9-4CB1-8BC1-5353371AD93D}"/>
                  </a:ext>
                </a:extLst>
              </p:cNvPr>
              <p:cNvSpPr/>
              <p:nvPr/>
            </p:nvSpPr>
            <p:spPr>
              <a:xfrm>
                <a:off x="10160015" y="519567"/>
                <a:ext cx="630678" cy="294056"/>
              </a:xfrm>
              <a:custGeom>
                <a:avLst/>
                <a:gdLst>
                  <a:gd name="connsiteX0" fmla="*/ 527714 w 630678"/>
                  <a:gd name="connsiteY0" fmla="*/ 123774 h 294056"/>
                  <a:gd name="connsiteX1" fmla="*/ 500502 w 630678"/>
                  <a:gd name="connsiteY1" fmla="*/ 58875 h 294056"/>
                  <a:gd name="connsiteX2" fmla="*/ 510377 w 630678"/>
                  <a:gd name="connsiteY2" fmla="*/ 60307 h 294056"/>
                  <a:gd name="connsiteX3" fmla="*/ 545653 w 630678"/>
                  <a:gd name="connsiteY3" fmla="*/ 60307 h 294056"/>
                  <a:gd name="connsiteX4" fmla="*/ 545653 w 630678"/>
                  <a:gd name="connsiteY4" fmla="*/ 5 h 294056"/>
                  <a:gd name="connsiteX5" fmla="*/ 510377 w 630678"/>
                  <a:gd name="connsiteY5" fmla="*/ 5 h 294056"/>
                  <a:gd name="connsiteX6" fmla="*/ 480603 w 630678"/>
                  <a:gd name="connsiteY6" fmla="*/ 15081 h 294056"/>
                  <a:gd name="connsiteX7" fmla="*/ 417513 w 630678"/>
                  <a:gd name="connsiteY7" fmla="*/ 15081 h 294056"/>
                  <a:gd name="connsiteX8" fmla="*/ 417513 w 630678"/>
                  <a:gd name="connsiteY8" fmla="*/ 45231 h 294056"/>
                  <a:gd name="connsiteX9" fmla="*/ 462739 w 630678"/>
                  <a:gd name="connsiteY9" fmla="*/ 45231 h 294056"/>
                  <a:gd name="connsiteX10" fmla="*/ 474045 w 630678"/>
                  <a:gd name="connsiteY10" fmla="*/ 131839 h 294056"/>
                  <a:gd name="connsiteX11" fmla="*/ 473141 w 630678"/>
                  <a:gd name="connsiteY11" fmla="*/ 144804 h 294056"/>
                  <a:gd name="connsiteX12" fmla="*/ 473141 w 630678"/>
                  <a:gd name="connsiteY12" fmla="*/ 145407 h 294056"/>
                  <a:gd name="connsiteX13" fmla="*/ 473141 w 630678"/>
                  <a:gd name="connsiteY13" fmla="*/ 146990 h 294056"/>
                  <a:gd name="connsiteX14" fmla="*/ 368569 w 630678"/>
                  <a:gd name="connsiteY14" fmla="*/ 229056 h 294056"/>
                  <a:gd name="connsiteX15" fmla="*/ 285905 w 630678"/>
                  <a:gd name="connsiteY15" fmla="*/ 131915 h 294056"/>
                  <a:gd name="connsiteX16" fmla="*/ 285905 w 630678"/>
                  <a:gd name="connsiteY16" fmla="*/ 128221 h 294056"/>
                  <a:gd name="connsiteX17" fmla="*/ 78241 w 630678"/>
                  <a:gd name="connsiteY17" fmla="*/ 128221 h 294056"/>
                  <a:gd name="connsiteX18" fmla="*/ 39121 w 630678"/>
                  <a:gd name="connsiteY18" fmla="*/ 214603 h 294056"/>
                  <a:gd name="connsiteX19" fmla="*/ 40025 w 630678"/>
                  <a:gd name="connsiteY19" fmla="*/ 218598 h 294056"/>
                  <a:gd name="connsiteX20" fmla="*/ 12739 w 630678"/>
                  <a:gd name="connsiteY20" fmla="*/ 218598 h 294056"/>
                  <a:gd name="connsiteX21" fmla="*/ 0 w 630678"/>
                  <a:gd name="connsiteY21" fmla="*/ 248749 h 294056"/>
                  <a:gd name="connsiteX22" fmla="*/ 257261 w 630678"/>
                  <a:gd name="connsiteY22" fmla="*/ 248749 h 294056"/>
                  <a:gd name="connsiteX23" fmla="*/ 259296 w 630678"/>
                  <a:gd name="connsiteY23" fmla="*/ 251915 h 294056"/>
                  <a:gd name="connsiteX24" fmla="*/ 276332 w 630678"/>
                  <a:gd name="connsiteY24" fmla="*/ 273247 h 294056"/>
                  <a:gd name="connsiteX25" fmla="*/ 319523 w 630678"/>
                  <a:gd name="connsiteY25" fmla="*/ 293975 h 294056"/>
                  <a:gd name="connsiteX26" fmla="*/ 477211 w 630678"/>
                  <a:gd name="connsiteY26" fmla="*/ 293975 h 294056"/>
                  <a:gd name="connsiteX27" fmla="*/ 524750 w 630678"/>
                  <a:gd name="connsiteY27" fmla="*/ 181095 h 294056"/>
                  <a:gd name="connsiteX28" fmla="*/ 627965 w 630678"/>
                  <a:gd name="connsiteY28" fmla="*/ 211061 h 294056"/>
                  <a:gd name="connsiteX29" fmla="*/ 630678 w 630678"/>
                  <a:gd name="connsiteY29" fmla="*/ 211061 h 294056"/>
                  <a:gd name="connsiteX30" fmla="*/ 527714 w 630678"/>
                  <a:gd name="connsiteY30" fmla="*/ 123774 h 29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0678" h="294056">
                    <a:moveTo>
                      <a:pt x="527714" y="123774"/>
                    </a:moveTo>
                    <a:lnTo>
                      <a:pt x="500502" y="58875"/>
                    </a:lnTo>
                    <a:cubicBezTo>
                      <a:pt x="503718" y="59778"/>
                      <a:pt x="507038" y="60259"/>
                      <a:pt x="510377" y="60307"/>
                    </a:cubicBezTo>
                    <a:lnTo>
                      <a:pt x="545653" y="60307"/>
                    </a:lnTo>
                    <a:lnTo>
                      <a:pt x="545653" y="5"/>
                    </a:lnTo>
                    <a:lnTo>
                      <a:pt x="510377" y="5"/>
                    </a:lnTo>
                    <a:cubicBezTo>
                      <a:pt x="498571" y="-198"/>
                      <a:pt x="487427" y="5445"/>
                      <a:pt x="480603" y="15081"/>
                    </a:cubicBezTo>
                    <a:lnTo>
                      <a:pt x="417513" y="15081"/>
                    </a:lnTo>
                    <a:lnTo>
                      <a:pt x="417513" y="45231"/>
                    </a:lnTo>
                    <a:lnTo>
                      <a:pt x="462739" y="45231"/>
                    </a:lnTo>
                    <a:cubicBezTo>
                      <a:pt x="472764" y="70709"/>
                      <a:pt x="474045" y="107945"/>
                      <a:pt x="474045" y="131839"/>
                    </a:cubicBezTo>
                    <a:cubicBezTo>
                      <a:pt x="474012" y="136176"/>
                      <a:pt x="473710" y="140506"/>
                      <a:pt x="473141" y="144804"/>
                    </a:cubicBezTo>
                    <a:lnTo>
                      <a:pt x="473141" y="145407"/>
                    </a:lnTo>
                    <a:cubicBezTo>
                      <a:pt x="473298" y="145923"/>
                      <a:pt x="473298" y="146475"/>
                      <a:pt x="473141" y="146990"/>
                    </a:cubicBezTo>
                    <a:cubicBezTo>
                      <a:pt x="466926" y="198529"/>
                      <a:pt x="420108" y="235271"/>
                      <a:pt x="368569" y="229056"/>
                    </a:cubicBezTo>
                    <a:cubicBezTo>
                      <a:pt x="319898" y="223187"/>
                      <a:pt x="283911" y="180898"/>
                      <a:pt x="285905" y="131915"/>
                    </a:cubicBezTo>
                    <a:cubicBezTo>
                      <a:pt x="285905" y="130633"/>
                      <a:pt x="285905" y="129427"/>
                      <a:pt x="285905" y="128221"/>
                    </a:cubicBezTo>
                    <a:lnTo>
                      <a:pt x="78241" y="128221"/>
                    </a:lnTo>
                    <a:cubicBezTo>
                      <a:pt x="51687" y="148750"/>
                      <a:pt x="37034" y="181104"/>
                      <a:pt x="39121" y="214603"/>
                    </a:cubicBezTo>
                    <a:cubicBezTo>
                      <a:pt x="39189" y="215977"/>
                      <a:pt x="39495" y="217329"/>
                      <a:pt x="40025" y="218598"/>
                    </a:cubicBezTo>
                    <a:lnTo>
                      <a:pt x="12739" y="218598"/>
                    </a:lnTo>
                    <a:lnTo>
                      <a:pt x="0" y="248749"/>
                    </a:lnTo>
                    <a:lnTo>
                      <a:pt x="257261" y="248749"/>
                    </a:lnTo>
                    <a:cubicBezTo>
                      <a:pt x="257940" y="249804"/>
                      <a:pt x="258543" y="250935"/>
                      <a:pt x="259296" y="251915"/>
                    </a:cubicBezTo>
                    <a:lnTo>
                      <a:pt x="276332" y="273247"/>
                    </a:lnTo>
                    <a:cubicBezTo>
                      <a:pt x="286206" y="287123"/>
                      <a:pt x="302519" y="294952"/>
                      <a:pt x="319523" y="293975"/>
                    </a:cubicBezTo>
                    <a:lnTo>
                      <a:pt x="477211" y="293975"/>
                    </a:lnTo>
                    <a:cubicBezTo>
                      <a:pt x="459168" y="249676"/>
                      <a:pt x="480452" y="199138"/>
                      <a:pt x="524750" y="181095"/>
                    </a:cubicBezTo>
                    <a:cubicBezTo>
                      <a:pt x="561941" y="165947"/>
                      <a:pt x="604668" y="178352"/>
                      <a:pt x="627965" y="211061"/>
                    </a:cubicBezTo>
                    <a:lnTo>
                      <a:pt x="630678" y="211061"/>
                    </a:lnTo>
                    <a:cubicBezTo>
                      <a:pt x="617261" y="151136"/>
                      <a:pt x="566533" y="130633"/>
                      <a:pt x="527714" y="1237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85FB08B-7B2D-47C1-BA6D-875069B31105}"/>
                  </a:ext>
                </a:extLst>
              </p:cNvPr>
              <p:cNvSpPr/>
              <p:nvPr/>
            </p:nvSpPr>
            <p:spPr>
              <a:xfrm>
                <a:off x="10652904" y="715628"/>
                <a:ext cx="128140" cy="128140"/>
              </a:xfrm>
              <a:custGeom>
                <a:avLst/>
                <a:gdLst>
                  <a:gd name="connsiteX0" fmla="*/ 128141 w 128140"/>
                  <a:gd name="connsiteY0" fmla="*/ 64070 h 128140"/>
                  <a:gd name="connsiteX1" fmla="*/ 64070 w 128140"/>
                  <a:gd name="connsiteY1" fmla="*/ 128141 h 128140"/>
                  <a:gd name="connsiteX2" fmla="*/ 0 w 128140"/>
                  <a:gd name="connsiteY2" fmla="*/ 64070 h 128140"/>
                  <a:gd name="connsiteX3" fmla="*/ 64070 w 128140"/>
                  <a:gd name="connsiteY3" fmla="*/ 0 h 128140"/>
                  <a:gd name="connsiteX4" fmla="*/ 128141 w 128140"/>
                  <a:gd name="connsiteY4" fmla="*/ 64070 h 12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140" h="128140">
                    <a:moveTo>
                      <a:pt x="128141" y="64070"/>
                    </a:moveTo>
                    <a:cubicBezTo>
                      <a:pt x="128141" y="99455"/>
                      <a:pt x="99455" y="128141"/>
                      <a:pt x="64070" y="128141"/>
                    </a:cubicBezTo>
                    <a:cubicBezTo>
                      <a:pt x="28685" y="128141"/>
                      <a:pt x="0" y="99455"/>
                      <a:pt x="0" y="64070"/>
                    </a:cubicBezTo>
                    <a:cubicBezTo>
                      <a:pt x="0" y="28685"/>
                      <a:pt x="28685" y="0"/>
                      <a:pt x="64070" y="0"/>
                    </a:cubicBezTo>
                    <a:cubicBezTo>
                      <a:pt x="99455" y="0"/>
                      <a:pt x="128141" y="28685"/>
                      <a:pt x="128141" y="64070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9" name="Graphic 10" descr="Bus">
              <a:extLst>
                <a:ext uri="{FF2B5EF4-FFF2-40B4-BE49-F238E27FC236}">
                  <a16:creationId xmlns:a16="http://schemas.microsoft.com/office/drawing/2014/main" id="{185B1C56-3D66-4555-BE78-63D6BCDBA6F1}"/>
                </a:ext>
              </a:extLst>
            </p:cNvPr>
            <p:cNvGrpSpPr/>
            <p:nvPr/>
          </p:nvGrpSpPr>
          <p:grpSpPr>
            <a:xfrm>
              <a:off x="10675671" y="756115"/>
              <a:ext cx="723618" cy="723618"/>
              <a:chOff x="10675671" y="756115"/>
              <a:chExt cx="723618" cy="723618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BFCA583-72BC-46A6-92D5-DC27995A9E64}"/>
                  </a:ext>
                </a:extLst>
              </p:cNvPr>
              <p:cNvSpPr/>
              <p:nvPr/>
            </p:nvSpPr>
            <p:spPr>
              <a:xfrm>
                <a:off x="10705821" y="936265"/>
                <a:ext cx="663316" cy="332412"/>
              </a:xfrm>
              <a:custGeom>
                <a:avLst/>
                <a:gdLst>
                  <a:gd name="connsiteX0" fmla="*/ 30151 w 663316"/>
                  <a:gd name="connsiteY0" fmla="*/ 45980 h 332412"/>
                  <a:gd name="connsiteX1" fmla="*/ 45226 w 663316"/>
                  <a:gd name="connsiteY1" fmla="*/ 30905 h 332412"/>
                  <a:gd name="connsiteX2" fmla="*/ 150754 w 663316"/>
                  <a:gd name="connsiteY2" fmla="*/ 30905 h 332412"/>
                  <a:gd name="connsiteX3" fmla="*/ 150754 w 663316"/>
                  <a:gd name="connsiteY3" fmla="*/ 151508 h 332412"/>
                  <a:gd name="connsiteX4" fmla="*/ 30151 w 663316"/>
                  <a:gd name="connsiteY4" fmla="*/ 151508 h 332412"/>
                  <a:gd name="connsiteX5" fmla="*/ 30151 w 663316"/>
                  <a:gd name="connsiteY5" fmla="*/ 45980 h 332412"/>
                  <a:gd name="connsiteX6" fmla="*/ 180905 w 663316"/>
                  <a:gd name="connsiteY6" fmla="*/ 30905 h 332412"/>
                  <a:gd name="connsiteX7" fmla="*/ 301508 w 663316"/>
                  <a:gd name="connsiteY7" fmla="*/ 30905 h 332412"/>
                  <a:gd name="connsiteX8" fmla="*/ 301508 w 663316"/>
                  <a:gd name="connsiteY8" fmla="*/ 151508 h 332412"/>
                  <a:gd name="connsiteX9" fmla="*/ 180905 w 663316"/>
                  <a:gd name="connsiteY9" fmla="*/ 151508 h 332412"/>
                  <a:gd name="connsiteX10" fmla="*/ 180905 w 663316"/>
                  <a:gd name="connsiteY10" fmla="*/ 30905 h 332412"/>
                  <a:gd name="connsiteX11" fmla="*/ 331658 w 663316"/>
                  <a:gd name="connsiteY11" fmla="*/ 30905 h 332412"/>
                  <a:gd name="connsiteX12" fmla="*/ 452261 w 663316"/>
                  <a:gd name="connsiteY12" fmla="*/ 30905 h 332412"/>
                  <a:gd name="connsiteX13" fmla="*/ 452261 w 663316"/>
                  <a:gd name="connsiteY13" fmla="*/ 151508 h 332412"/>
                  <a:gd name="connsiteX14" fmla="*/ 331658 w 663316"/>
                  <a:gd name="connsiteY14" fmla="*/ 151508 h 332412"/>
                  <a:gd name="connsiteX15" fmla="*/ 331658 w 663316"/>
                  <a:gd name="connsiteY15" fmla="*/ 30905 h 332412"/>
                  <a:gd name="connsiteX16" fmla="*/ 482412 w 663316"/>
                  <a:gd name="connsiteY16" fmla="*/ 30905 h 332412"/>
                  <a:gd name="connsiteX17" fmla="*/ 582663 w 663316"/>
                  <a:gd name="connsiteY17" fmla="*/ 30905 h 332412"/>
                  <a:gd name="connsiteX18" fmla="*/ 612060 w 663316"/>
                  <a:gd name="connsiteY18" fmla="*/ 55779 h 332412"/>
                  <a:gd name="connsiteX19" fmla="*/ 629397 w 663316"/>
                  <a:gd name="connsiteY19" fmla="*/ 162814 h 332412"/>
                  <a:gd name="connsiteX20" fmla="*/ 632412 w 663316"/>
                  <a:gd name="connsiteY20" fmla="*/ 196734 h 332412"/>
                  <a:gd name="connsiteX21" fmla="*/ 527638 w 663316"/>
                  <a:gd name="connsiteY21" fmla="*/ 196734 h 332412"/>
                  <a:gd name="connsiteX22" fmla="*/ 482412 w 663316"/>
                  <a:gd name="connsiteY22" fmla="*/ 151508 h 332412"/>
                  <a:gd name="connsiteX23" fmla="*/ 482412 w 663316"/>
                  <a:gd name="connsiteY23" fmla="*/ 30905 h 332412"/>
                  <a:gd name="connsiteX24" fmla="*/ 0 w 663316"/>
                  <a:gd name="connsiteY24" fmla="*/ 30905 h 332412"/>
                  <a:gd name="connsiteX25" fmla="*/ 0 w 663316"/>
                  <a:gd name="connsiteY25" fmla="*/ 302261 h 332412"/>
                  <a:gd name="connsiteX26" fmla="*/ 30151 w 663316"/>
                  <a:gd name="connsiteY26" fmla="*/ 332412 h 332412"/>
                  <a:gd name="connsiteX27" fmla="*/ 31658 w 663316"/>
                  <a:gd name="connsiteY27" fmla="*/ 332412 h 332412"/>
                  <a:gd name="connsiteX28" fmla="*/ 30151 w 663316"/>
                  <a:gd name="connsiteY28" fmla="*/ 317337 h 332412"/>
                  <a:gd name="connsiteX29" fmla="*/ 105528 w 663316"/>
                  <a:gd name="connsiteY29" fmla="*/ 241960 h 332412"/>
                  <a:gd name="connsiteX30" fmla="*/ 180905 w 663316"/>
                  <a:gd name="connsiteY30" fmla="*/ 317337 h 332412"/>
                  <a:gd name="connsiteX31" fmla="*/ 179397 w 663316"/>
                  <a:gd name="connsiteY31" fmla="*/ 332412 h 332412"/>
                  <a:gd name="connsiteX32" fmla="*/ 453769 w 663316"/>
                  <a:gd name="connsiteY32" fmla="*/ 332412 h 332412"/>
                  <a:gd name="connsiteX33" fmla="*/ 452261 w 663316"/>
                  <a:gd name="connsiteY33" fmla="*/ 317337 h 332412"/>
                  <a:gd name="connsiteX34" fmla="*/ 527638 w 663316"/>
                  <a:gd name="connsiteY34" fmla="*/ 241960 h 332412"/>
                  <a:gd name="connsiteX35" fmla="*/ 603015 w 663316"/>
                  <a:gd name="connsiteY35" fmla="*/ 317337 h 332412"/>
                  <a:gd name="connsiteX36" fmla="*/ 601508 w 663316"/>
                  <a:gd name="connsiteY36" fmla="*/ 332412 h 332412"/>
                  <a:gd name="connsiteX37" fmla="*/ 633166 w 663316"/>
                  <a:gd name="connsiteY37" fmla="*/ 332412 h 332412"/>
                  <a:gd name="connsiteX38" fmla="*/ 663317 w 663316"/>
                  <a:gd name="connsiteY38" fmla="*/ 302261 h 332412"/>
                  <a:gd name="connsiteX39" fmla="*/ 663317 w 663316"/>
                  <a:gd name="connsiteY39" fmla="*/ 205779 h 332412"/>
                  <a:gd name="connsiteX40" fmla="*/ 659548 w 663316"/>
                  <a:gd name="connsiteY40" fmla="*/ 157538 h 332412"/>
                  <a:gd name="connsiteX41" fmla="*/ 642211 w 663316"/>
                  <a:gd name="connsiteY41" fmla="*/ 49749 h 332412"/>
                  <a:gd name="connsiteX42" fmla="*/ 582663 w 663316"/>
                  <a:gd name="connsiteY42" fmla="*/ 0 h 332412"/>
                  <a:gd name="connsiteX43" fmla="*/ 30151 w 663316"/>
                  <a:gd name="connsiteY43" fmla="*/ 0 h 332412"/>
                  <a:gd name="connsiteX44" fmla="*/ 0 w 663316"/>
                  <a:gd name="connsiteY44" fmla="*/ 30905 h 332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663316" h="332412">
                    <a:moveTo>
                      <a:pt x="30151" y="45980"/>
                    </a:moveTo>
                    <a:cubicBezTo>
                      <a:pt x="30151" y="37688"/>
                      <a:pt x="36935" y="30905"/>
                      <a:pt x="45226" y="30905"/>
                    </a:cubicBezTo>
                    <a:lnTo>
                      <a:pt x="150754" y="30905"/>
                    </a:lnTo>
                    <a:lnTo>
                      <a:pt x="150754" y="151508"/>
                    </a:lnTo>
                    <a:lnTo>
                      <a:pt x="30151" y="151508"/>
                    </a:lnTo>
                    <a:lnTo>
                      <a:pt x="30151" y="45980"/>
                    </a:lnTo>
                    <a:close/>
                    <a:moveTo>
                      <a:pt x="180905" y="30905"/>
                    </a:moveTo>
                    <a:lnTo>
                      <a:pt x="301508" y="30905"/>
                    </a:lnTo>
                    <a:lnTo>
                      <a:pt x="301508" y="151508"/>
                    </a:lnTo>
                    <a:lnTo>
                      <a:pt x="180905" y="151508"/>
                    </a:lnTo>
                    <a:lnTo>
                      <a:pt x="180905" y="30905"/>
                    </a:lnTo>
                    <a:close/>
                    <a:moveTo>
                      <a:pt x="331658" y="30905"/>
                    </a:moveTo>
                    <a:lnTo>
                      <a:pt x="452261" y="30905"/>
                    </a:lnTo>
                    <a:lnTo>
                      <a:pt x="452261" y="151508"/>
                    </a:lnTo>
                    <a:lnTo>
                      <a:pt x="331658" y="151508"/>
                    </a:lnTo>
                    <a:lnTo>
                      <a:pt x="331658" y="30905"/>
                    </a:lnTo>
                    <a:close/>
                    <a:moveTo>
                      <a:pt x="482412" y="30905"/>
                    </a:moveTo>
                    <a:lnTo>
                      <a:pt x="582663" y="30905"/>
                    </a:lnTo>
                    <a:cubicBezTo>
                      <a:pt x="596985" y="30905"/>
                      <a:pt x="609799" y="41457"/>
                      <a:pt x="612060" y="55779"/>
                    </a:cubicBezTo>
                    <a:lnTo>
                      <a:pt x="629397" y="162814"/>
                    </a:lnTo>
                    <a:cubicBezTo>
                      <a:pt x="630904" y="174121"/>
                      <a:pt x="632412" y="185427"/>
                      <a:pt x="632412" y="196734"/>
                    </a:cubicBezTo>
                    <a:lnTo>
                      <a:pt x="527638" y="196734"/>
                    </a:lnTo>
                    <a:lnTo>
                      <a:pt x="482412" y="151508"/>
                    </a:lnTo>
                    <a:lnTo>
                      <a:pt x="482412" y="30905"/>
                    </a:lnTo>
                    <a:close/>
                    <a:moveTo>
                      <a:pt x="0" y="30905"/>
                    </a:moveTo>
                    <a:lnTo>
                      <a:pt x="0" y="302261"/>
                    </a:lnTo>
                    <a:cubicBezTo>
                      <a:pt x="0" y="318844"/>
                      <a:pt x="13568" y="332412"/>
                      <a:pt x="30151" y="332412"/>
                    </a:cubicBezTo>
                    <a:lnTo>
                      <a:pt x="31658" y="332412"/>
                    </a:lnTo>
                    <a:cubicBezTo>
                      <a:pt x="30905" y="327889"/>
                      <a:pt x="30151" y="322613"/>
                      <a:pt x="30151" y="317337"/>
                    </a:cubicBezTo>
                    <a:cubicBezTo>
                      <a:pt x="30151" y="275879"/>
                      <a:pt x="64070" y="241960"/>
                      <a:pt x="105528" y="241960"/>
                    </a:cubicBezTo>
                    <a:cubicBezTo>
                      <a:pt x="146985" y="241960"/>
                      <a:pt x="180905" y="275879"/>
                      <a:pt x="180905" y="317337"/>
                    </a:cubicBezTo>
                    <a:cubicBezTo>
                      <a:pt x="180905" y="322613"/>
                      <a:pt x="180151" y="327889"/>
                      <a:pt x="179397" y="332412"/>
                    </a:cubicBezTo>
                    <a:lnTo>
                      <a:pt x="453769" y="332412"/>
                    </a:lnTo>
                    <a:cubicBezTo>
                      <a:pt x="453015" y="327889"/>
                      <a:pt x="452261" y="322613"/>
                      <a:pt x="452261" y="317337"/>
                    </a:cubicBezTo>
                    <a:cubicBezTo>
                      <a:pt x="452261" y="275879"/>
                      <a:pt x="486181" y="241960"/>
                      <a:pt x="527638" y="241960"/>
                    </a:cubicBezTo>
                    <a:cubicBezTo>
                      <a:pt x="569095" y="241960"/>
                      <a:pt x="603015" y="275879"/>
                      <a:pt x="603015" y="317337"/>
                    </a:cubicBezTo>
                    <a:cubicBezTo>
                      <a:pt x="603015" y="322613"/>
                      <a:pt x="602261" y="327889"/>
                      <a:pt x="601508" y="332412"/>
                    </a:cubicBezTo>
                    <a:lnTo>
                      <a:pt x="633166" y="332412"/>
                    </a:lnTo>
                    <a:cubicBezTo>
                      <a:pt x="649749" y="332412"/>
                      <a:pt x="663317" y="318844"/>
                      <a:pt x="663317" y="302261"/>
                    </a:cubicBezTo>
                    <a:lnTo>
                      <a:pt x="663317" y="205779"/>
                    </a:lnTo>
                    <a:cubicBezTo>
                      <a:pt x="663317" y="189950"/>
                      <a:pt x="661809" y="173367"/>
                      <a:pt x="659548" y="157538"/>
                    </a:cubicBezTo>
                    <a:lnTo>
                      <a:pt x="642211" y="49749"/>
                    </a:lnTo>
                    <a:cubicBezTo>
                      <a:pt x="636935" y="21106"/>
                      <a:pt x="612060" y="0"/>
                      <a:pt x="582663" y="0"/>
                    </a:cubicBezTo>
                    <a:lnTo>
                      <a:pt x="30151" y="0"/>
                    </a:lnTo>
                    <a:cubicBezTo>
                      <a:pt x="13568" y="754"/>
                      <a:pt x="0" y="14322"/>
                      <a:pt x="0" y="30905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9F224DD-90A1-4C71-B199-35A1F981D42E}"/>
                  </a:ext>
                </a:extLst>
              </p:cNvPr>
              <p:cNvSpPr/>
              <p:nvPr/>
            </p:nvSpPr>
            <p:spPr>
              <a:xfrm>
                <a:off x="11180696" y="1200838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BD954AD-4DEF-4215-97D0-FEC69B866402}"/>
                  </a:ext>
                </a:extLst>
              </p:cNvPr>
              <p:cNvSpPr/>
              <p:nvPr/>
            </p:nvSpPr>
            <p:spPr>
              <a:xfrm>
                <a:off x="10758585" y="1200838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3" name="Graphic 12" descr="Tractor">
              <a:extLst>
                <a:ext uri="{FF2B5EF4-FFF2-40B4-BE49-F238E27FC236}">
                  <a16:creationId xmlns:a16="http://schemas.microsoft.com/office/drawing/2014/main" id="{124D6D0A-EBAA-4A1E-AC5E-D524587EC094}"/>
                </a:ext>
              </a:extLst>
            </p:cNvPr>
            <p:cNvGrpSpPr/>
            <p:nvPr/>
          </p:nvGrpSpPr>
          <p:grpSpPr>
            <a:xfrm>
              <a:off x="11525044" y="687220"/>
              <a:ext cx="564572" cy="421448"/>
              <a:chOff x="11525044" y="687220"/>
              <a:chExt cx="564572" cy="421448"/>
            </a:xfrm>
            <a:solidFill>
              <a:srgbClr val="FFFFFF"/>
            </a:solidFill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B48541A-5492-458C-A3E4-EB29F395953E}"/>
                  </a:ext>
                </a:extLst>
              </p:cNvPr>
              <p:cNvSpPr/>
              <p:nvPr/>
            </p:nvSpPr>
            <p:spPr>
              <a:xfrm>
                <a:off x="11525044" y="687220"/>
                <a:ext cx="542713" cy="354503"/>
              </a:xfrm>
              <a:custGeom>
                <a:avLst/>
                <a:gdLst>
                  <a:gd name="connsiteX0" fmla="*/ 104774 w 542713"/>
                  <a:gd name="connsiteY0" fmla="*/ 150794 h 354503"/>
                  <a:gd name="connsiteX1" fmla="*/ 104774 w 542713"/>
                  <a:gd name="connsiteY1" fmla="*/ 45267 h 354503"/>
                  <a:gd name="connsiteX2" fmla="*/ 204271 w 542713"/>
                  <a:gd name="connsiteY2" fmla="*/ 45267 h 354503"/>
                  <a:gd name="connsiteX3" fmla="*/ 256281 w 542713"/>
                  <a:gd name="connsiteY3" fmla="*/ 150794 h 354503"/>
                  <a:gd name="connsiteX4" fmla="*/ 256281 w 542713"/>
                  <a:gd name="connsiteY4" fmla="*/ 150794 h 354503"/>
                  <a:gd name="connsiteX5" fmla="*/ 105528 w 542713"/>
                  <a:gd name="connsiteY5" fmla="*/ 150794 h 354503"/>
                  <a:gd name="connsiteX6" fmla="*/ 104774 w 542713"/>
                  <a:gd name="connsiteY6" fmla="*/ 150794 h 354503"/>
                  <a:gd name="connsiteX7" fmla="*/ 104774 w 542713"/>
                  <a:gd name="connsiteY7" fmla="*/ 150794 h 354503"/>
                  <a:gd name="connsiteX8" fmla="*/ 511809 w 542713"/>
                  <a:gd name="connsiteY8" fmla="*/ 150794 h 354503"/>
                  <a:gd name="connsiteX9" fmla="*/ 422111 w 542713"/>
                  <a:gd name="connsiteY9" fmla="*/ 150794 h 354503"/>
                  <a:gd name="connsiteX10" fmla="*/ 422111 w 542713"/>
                  <a:gd name="connsiteY10" fmla="*/ 82955 h 354503"/>
                  <a:gd name="connsiteX11" fmla="*/ 437186 w 542713"/>
                  <a:gd name="connsiteY11" fmla="*/ 67880 h 354503"/>
                  <a:gd name="connsiteX12" fmla="*/ 437186 w 542713"/>
                  <a:gd name="connsiteY12" fmla="*/ 37729 h 354503"/>
                  <a:gd name="connsiteX13" fmla="*/ 391960 w 542713"/>
                  <a:gd name="connsiteY13" fmla="*/ 82955 h 354503"/>
                  <a:gd name="connsiteX14" fmla="*/ 391960 w 542713"/>
                  <a:gd name="connsiteY14" fmla="*/ 150794 h 354503"/>
                  <a:gd name="connsiteX15" fmla="*/ 306784 w 542713"/>
                  <a:gd name="connsiteY15" fmla="*/ 150794 h 354503"/>
                  <a:gd name="connsiteX16" fmla="*/ 304523 w 542713"/>
                  <a:gd name="connsiteY16" fmla="*/ 145518 h 354503"/>
                  <a:gd name="connsiteX17" fmla="*/ 244975 w 542713"/>
                  <a:gd name="connsiteY17" fmla="*/ 24915 h 354503"/>
                  <a:gd name="connsiteX18" fmla="*/ 204271 w 542713"/>
                  <a:gd name="connsiteY18" fmla="*/ 41 h 354503"/>
                  <a:gd name="connsiteX19" fmla="*/ 105528 w 542713"/>
                  <a:gd name="connsiteY19" fmla="*/ 41 h 354503"/>
                  <a:gd name="connsiteX20" fmla="*/ 60302 w 542713"/>
                  <a:gd name="connsiteY20" fmla="*/ 45267 h 354503"/>
                  <a:gd name="connsiteX21" fmla="*/ 60302 w 542713"/>
                  <a:gd name="connsiteY21" fmla="*/ 150794 h 354503"/>
                  <a:gd name="connsiteX22" fmla="*/ 44472 w 542713"/>
                  <a:gd name="connsiteY22" fmla="*/ 160593 h 354503"/>
                  <a:gd name="connsiteX23" fmla="*/ 37688 w 542713"/>
                  <a:gd name="connsiteY23" fmla="*/ 173407 h 354503"/>
                  <a:gd name="connsiteX24" fmla="*/ 37688 w 542713"/>
                  <a:gd name="connsiteY24" fmla="*/ 196020 h 354503"/>
                  <a:gd name="connsiteX25" fmla="*/ 39196 w 542713"/>
                  <a:gd name="connsiteY25" fmla="*/ 202804 h 354503"/>
                  <a:gd name="connsiteX26" fmla="*/ 5276 w 542713"/>
                  <a:gd name="connsiteY26" fmla="*/ 229186 h 354503"/>
                  <a:gd name="connsiteX27" fmla="*/ 0 w 542713"/>
                  <a:gd name="connsiteY27" fmla="*/ 241247 h 354503"/>
                  <a:gd name="connsiteX28" fmla="*/ 5276 w 542713"/>
                  <a:gd name="connsiteY28" fmla="*/ 253307 h 354503"/>
                  <a:gd name="connsiteX29" fmla="*/ 25628 w 542713"/>
                  <a:gd name="connsiteY29" fmla="*/ 251799 h 354503"/>
                  <a:gd name="connsiteX30" fmla="*/ 108543 w 542713"/>
                  <a:gd name="connsiteY30" fmla="*/ 211096 h 354503"/>
                  <a:gd name="connsiteX31" fmla="*/ 119849 w 542713"/>
                  <a:gd name="connsiteY31" fmla="*/ 211096 h 354503"/>
                  <a:gd name="connsiteX32" fmla="*/ 240452 w 542713"/>
                  <a:gd name="connsiteY32" fmla="*/ 324161 h 354503"/>
                  <a:gd name="connsiteX33" fmla="*/ 240452 w 542713"/>
                  <a:gd name="connsiteY33" fmla="*/ 338483 h 354503"/>
                  <a:gd name="connsiteX34" fmla="*/ 253266 w 542713"/>
                  <a:gd name="connsiteY34" fmla="*/ 354312 h 354503"/>
                  <a:gd name="connsiteX35" fmla="*/ 265327 w 542713"/>
                  <a:gd name="connsiteY35" fmla="*/ 350543 h 354503"/>
                  <a:gd name="connsiteX36" fmla="*/ 270603 w 542713"/>
                  <a:gd name="connsiteY36" fmla="*/ 339237 h 354503"/>
                  <a:gd name="connsiteX37" fmla="*/ 270603 w 542713"/>
                  <a:gd name="connsiteY37" fmla="*/ 324161 h 354503"/>
                  <a:gd name="connsiteX38" fmla="*/ 403266 w 542713"/>
                  <a:gd name="connsiteY38" fmla="*/ 324161 h 354503"/>
                  <a:gd name="connsiteX39" fmla="*/ 496734 w 542713"/>
                  <a:gd name="connsiteY39" fmla="*/ 256322 h 354503"/>
                  <a:gd name="connsiteX40" fmla="*/ 523116 w 542713"/>
                  <a:gd name="connsiteY40" fmla="*/ 260091 h 354503"/>
                  <a:gd name="connsiteX41" fmla="*/ 536683 w 542713"/>
                  <a:gd name="connsiteY41" fmla="*/ 257076 h 354503"/>
                  <a:gd name="connsiteX42" fmla="*/ 542714 w 542713"/>
                  <a:gd name="connsiteY42" fmla="*/ 245015 h 354503"/>
                  <a:gd name="connsiteX43" fmla="*/ 542714 w 542713"/>
                  <a:gd name="connsiteY43" fmla="*/ 180945 h 354503"/>
                  <a:gd name="connsiteX44" fmla="*/ 533668 w 542713"/>
                  <a:gd name="connsiteY44" fmla="*/ 159840 h 354503"/>
                  <a:gd name="connsiteX45" fmla="*/ 511809 w 542713"/>
                  <a:gd name="connsiteY45" fmla="*/ 150794 h 354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542713" h="354503">
                    <a:moveTo>
                      <a:pt x="104774" y="150794"/>
                    </a:moveTo>
                    <a:lnTo>
                      <a:pt x="104774" y="45267"/>
                    </a:lnTo>
                    <a:lnTo>
                      <a:pt x="204271" y="45267"/>
                    </a:lnTo>
                    <a:lnTo>
                      <a:pt x="256281" y="150794"/>
                    </a:lnTo>
                    <a:lnTo>
                      <a:pt x="256281" y="150794"/>
                    </a:lnTo>
                    <a:lnTo>
                      <a:pt x="105528" y="150794"/>
                    </a:lnTo>
                    <a:lnTo>
                      <a:pt x="104774" y="150794"/>
                    </a:lnTo>
                    <a:lnTo>
                      <a:pt x="104774" y="150794"/>
                    </a:lnTo>
                    <a:close/>
                    <a:moveTo>
                      <a:pt x="511809" y="150794"/>
                    </a:moveTo>
                    <a:lnTo>
                      <a:pt x="422111" y="150794"/>
                    </a:lnTo>
                    <a:lnTo>
                      <a:pt x="422111" y="82955"/>
                    </a:lnTo>
                    <a:cubicBezTo>
                      <a:pt x="422111" y="74664"/>
                      <a:pt x="428894" y="67880"/>
                      <a:pt x="437186" y="67880"/>
                    </a:cubicBezTo>
                    <a:lnTo>
                      <a:pt x="437186" y="37729"/>
                    </a:lnTo>
                    <a:cubicBezTo>
                      <a:pt x="412311" y="37729"/>
                      <a:pt x="391960" y="58081"/>
                      <a:pt x="391960" y="82955"/>
                    </a:cubicBezTo>
                    <a:lnTo>
                      <a:pt x="391960" y="150794"/>
                    </a:lnTo>
                    <a:lnTo>
                      <a:pt x="306784" y="150794"/>
                    </a:lnTo>
                    <a:cubicBezTo>
                      <a:pt x="306030" y="149287"/>
                      <a:pt x="305276" y="147779"/>
                      <a:pt x="304523" y="145518"/>
                    </a:cubicBezTo>
                    <a:lnTo>
                      <a:pt x="244975" y="24915"/>
                    </a:lnTo>
                    <a:cubicBezTo>
                      <a:pt x="237437" y="9086"/>
                      <a:pt x="221608" y="-713"/>
                      <a:pt x="204271" y="41"/>
                    </a:cubicBezTo>
                    <a:lnTo>
                      <a:pt x="105528" y="41"/>
                    </a:lnTo>
                    <a:cubicBezTo>
                      <a:pt x="80653" y="41"/>
                      <a:pt x="60302" y="20392"/>
                      <a:pt x="60302" y="45267"/>
                    </a:cubicBezTo>
                    <a:lnTo>
                      <a:pt x="60302" y="150794"/>
                    </a:lnTo>
                    <a:lnTo>
                      <a:pt x="44472" y="160593"/>
                    </a:lnTo>
                    <a:cubicBezTo>
                      <a:pt x="39950" y="163608"/>
                      <a:pt x="37688" y="168131"/>
                      <a:pt x="37688" y="173407"/>
                    </a:cubicBezTo>
                    <a:lnTo>
                      <a:pt x="37688" y="196020"/>
                    </a:lnTo>
                    <a:cubicBezTo>
                      <a:pt x="37688" y="198282"/>
                      <a:pt x="38442" y="200543"/>
                      <a:pt x="39196" y="202804"/>
                    </a:cubicBezTo>
                    <a:cubicBezTo>
                      <a:pt x="27136" y="210342"/>
                      <a:pt x="15829" y="218634"/>
                      <a:pt x="5276" y="229186"/>
                    </a:cubicBezTo>
                    <a:cubicBezTo>
                      <a:pt x="2261" y="232201"/>
                      <a:pt x="0" y="236724"/>
                      <a:pt x="0" y="241247"/>
                    </a:cubicBezTo>
                    <a:cubicBezTo>
                      <a:pt x="0" y="245769"/>
                      <a:pt x="2261" y="250292"/>
                      <a:pt x="5276" y="253307"/>
                    </a:cubicBezTo>
                    <a:cubicBezTo>
                      <a:pt x="11307" y="257830"/>
                      <a:pt x="19598" y="257830"/>
                      <a:pt x="25628" y="251799"/>
                    </a:cubicBezTo>
                    <a:cubicBezTo>
                      <a:pt x="61809" y="215618"/>
                      <a:pt x="98744" y="211096"/>
                      <a:pt x="108543" y="211096"/>
                    </a:cubicBezTo>
                    <a:lnTo>
                      <a:pt x="119849" y="211096"/>
                    </a:lnTo>
                    <a:cubicBezTo>
                      <a:pt x="185427" y="211096"/>
                      <a:pt x="238191" y="259337"/>
                      <a:pt x="240452" y="324161"/>
                    </a:cubicBezTo>
                    <a:lnTo>
                      <a:pt x="240452" y="338483"/>
                    </a:lnTo>
                    <a:cubicBezTo>
                      <a:pt x="240452" y="346020"/>
                      <a:pt x="245729" y="352804"/>
                      <a:pt x="253266" y="354312"/>
                    </a:cubicBezTo>
                    <a:cubicBezTo>
                      <a:pt x="257789" y="355066"/>
                      <a:pt x="262312" y="353558"/>
                      <a:pt x="265327" y="350543"/>
                    </a:cubicBezTo>
                    <a:cubicBezTo>
                      <a:pt x="268342" y="347528"/>
                      <a:pt x="270603" y="343759"/>
                      <a:pt x="270603" y="339237"/>
                    </a:cubicBezTo>
                    <a:lnTo>
                      <a:pt x="270603" y="324161"/>
                    </a:lnTo>
                    <a:lnTo>
                      <a:pt x="403266" y="324161"/>
                    </a:lnTo>
                    <a:cubicBezTo>
                      <a:pt x="416080" y="283458"/>
                      <a:pt x="453769" y="256322"/>
                      <a:pt x="496734" y="256322"/>
                    </a:cubicBezTo>
                    <a:cubicBezTo>
                      <a:pt x="505779" y="256322"/>
                      <a:pt x="514070" y="257830"/>
                      <a:pt x="523116" y="260091"/>
                    </a:cubicBezTo>
                    <a:cubicBezTo>
                      <a:pt x="527638" y="261598"/>
                      <a:pt x="532915" y="260091"/>
                      <a:pt x="536683" y="257076"/>
                    </a:cubicBezTo>
                    <a:cubicBezTo>
                      <a:pt x="540452" y="254061"/>
                      <a:pt x="542714" y="249538"/>
                      <a:pt x="542714" y="245015"/>
                    </a:cubicBezTo>
                    <a:lnTo>
                      <a:pt x="542714" y="180945"/>
                    </a:lnTo>
                    <a:cubicBezTo>
                      <a:pt x="542714" y="172654"/>
                      <a:pt x="539698" y="165116"/>
                      <a:pt x="533668" y="159840"/>
                    </a:cubicBezTo>
                    <a:cubicBezTo>
                      <a:pt x="527638" y="153809"/>
                      <a:pt x="520100" y="150794"/>
                      <a:pt x="511809" y="15079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F077B49-DB1B-4539-ABF7-B2ACE1B87C99}"/>
                  </a:ext>
                </a:extLst>
              </p:cNvPr>
              <p:cNvSpPr/>
              <p:nvPr/>
            </p:nvSpPr>
            <p:spPr>
              <a:xfrm>
                <a:off x="11554441" y="924697"/>
                <a:ext cx="180904" cy="180904"/>
              </a:xfrm>
              <a:custGeom>
                <a:avLst/>
                <a:gdLst>
                  <a:gd name="connsiteX0" fmla="*/ 90452 w 180904"/>
                  <a:gd name="connsiteY0" fmla="*/ 143216 h 180904"/>
                  <a:gd name="connsiteX1" fmla="*/ 37688 w 180904"/>
                  <a:gd name="connsiteY1" fmla="*/ 90452 h 180904"/>
                  <a:gd name="connsiteX2" fmla="*/ 90452 w 180904"/>
                  <a:gd name="connsiteY2" fmla="*/ 37688 h 180904"/>
                  <a:gd name="connsiteX3" fmla="*/ 143216 w 180904"/>
                  <a:gd name="connsiteY3" fmla="*/ 90452 h 180904"/>
                  <a:gd name="connsiteX4" fmla="*/ 90452 w 180904"/>
                  <a:gd name="connsiteY4" fmla="*/ 143216 h 180904"/>
                  <a:gd name="connsiteX5" fmla="*/ 90452 w 180904"/>
                  <a:gd name="connsiteY5" fmla="*/ 143216 h 180904"/>
                  <a:gd name="connsiteX6" fmla="*/ 90452 w 180904"/>
                  <a:gd name="connsiteY6" fmla="*/ 0 h 180904"/>
                  <a:gd name="connsiteX7" fmla="*/ 0 w 180904"/>
                  <a:gd name="connsiteY7" fmla="*/ 85930 h 180904"/>
                  <a:gd name="connsiteX8" fmla="*/ 0 w 180904"/>
                  <a:gd name="connsiteY8" fmla="*/ 86683 h 180904"/>
                  <a:gd name="connsiteX9" fmla="*/ 0 w 180904"/>
                  <a:gd name="connsiteY9" fmla="*/ 90452 h 180904"/>
                  <a:gd name="connsiteX10" fmla="*/ 90452 w 180904"/>
                  <a:gd name="connsiteY10" fmla="*/ 180905 h 180904"/>
                  <a:gd name="connsiteX11" fmla="*/ 180905 w 180904"/>
                  <a:gd name="connsiteY11" fmla="*/ 90452 h 180904"/>
                  <a:gd name="connsiteX12" fmla="*/ 180905 w 180904"/>
                  <a:gd name="connsiteY12" fmla="*/ 86683 h 180904"/>
                  <a:gd name="connsiteX13" fmla="*/ 90452 w 180904"/>
                  <a:gd name="connsiteY13" fmla="*/ 0 h 180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904" h="180904">
                    <a:moveTo>
                      <a:pt x="90452" y="143216"/>
                    </a:moveTo>
                    <a:cubicBezTo>
                      <a:pt x="61055" y="143216"/>
                      <a:pt x="37688" y="119849"/>
                      <a:pt x="37688" y="90452"/>
                    </a:cubicBezTo>
                    <a:cubicBezTo>
                      <a:pt x="37688" y="61055"/>
                      <a:pt x="61055" y="37688"/>
                      <a:pt x="90452" y="37688"/>
                    </a:cubicBezTo>
                    <a:cubicBezTo>
                      <a:pt x="119849" y="37688"/>
                      <a:pt x="143216" y="61055"/>
                      <a:pt x="143216" y="90452"/>
                    </a:cubicBezTo>
                    <a:cubicBezTo>
                      <a:pt x="143216" y="119849"/>
                      <a:pt x="119849" y="143216"/>
                      <a:pt x="90452" y="143216"/>
                    </a:cubicBezTo>
                    <a:lnTo>
                      <a:pt x="90452" y="143216"/>
                    </a:lnTo>
                    <a:close/>
                    <a:moveTo>
                      <a:pt x="90452" y="0"/>
                    </a:moveTo>
                    <a:cubicBezTo>
                      <a:pt x="42211" y="0"/>
                      <a:pt x="2261" y="37688"/>
                      <a:pt x="0" y="85930"/>
                    </a:cubicBezTo>
                    <a:lnTo>
                      <a:pt x="0" y="86683"/>
                    </a:lnTo>
                    <a:cubicBezTo>
                      <a:pt x="0" y="88191"/>
                      <a:pt x="0" y="88945"/>
                      <a:pt x="0" y="90452"/>
                    </a:cubicBezTo>
                    <a:cubicBezTo>
                      <a:pt x="0" y="140201"/>
                      <a:pt x="40704" y="180905"/>
                      <a:pt x="90452" y="180905"/>
                    </a:cubicBezTo>
                    <a:cubicBezTo>
                      <a:pt x="140201" y="180905"/>
                      <a:pt x="180905" y="140201"/>
                      <a:pt x="180905" y="90452"/>
                    </a:cubicBezTo>
                    <a:cubicBezTo>
                      <a:pt x="180905" y="88945"/>
                      <a:pt x="180905" y="88191"/>
                      <a:pt x="180905" y="86683"/>
                    </a:cubicBezTo>
                    <a:cubicBezTo>
                      <a:pt x="179397" y="38442"/>
                      <a:pt x="139447" y="0"/>
                      <a:pt x="9045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A365905-9CE8-48D7-A763-602E80886409}"/>
                  </a:ext>
                </a:extLst>
              </p:cNvPr>
              <p:cNvSpPr/>
              <p:nvPr/>
            </p:nvSpPr>
            <p:spPr>
              <a:xfrm>
                <a:off x="11954195" y="973679"/>
                <a:ext cx="135422" cy="134989"/>
              </a:xfrm>
              <a:custGeom>
                <a:avLst/>
                <a:gdLst>
                  <a:gd name="connsiteX0" fmla="*/ 67583 w 135422"/>
                  <a:gd name="connsiteY0" fmla="*/ 105541 h 134989"/>
                  <a:gd name="connsiteX1" fmla="*/ 29895 w 135422"/>
                  <a:gd name="connsiteY1" fmla="*/ 67853 h 134989"/>
                  <a:gd name="connsiteX2" fmla="*/ 67583 w 135422"/>
                  <a:gd name="connsiteY2" fmla="*/ 30164 h 134989"/>
                  <a:gd name="connsiteX3" fmla="*/ 105272 w 135422"/>
                  <a:gd name="connsiteY3" fmla="*/ 67853 h 134989"/>
                  <a:gd name="connsiteX4" fmla="*/ 67583 w 135422"/>
                  <a:gd name="connsiteY4" fmla="*/ 105541 h 134989"/>
                  <a:gd name="connsiteX5" fmla="*/ 112809 w 135422"/>
                  <a:gd name="connsiteY5" fmla="*/ 17350 h 134989"/>
                  <a:gd name="connsiteX6" fmla="*/ 27634 w 135422"/>
                  <a:gd name="connsiteY6" fmla="*/ 12828 h 134989"/>
                  <a:gd name="connsiteX7" fmla="*/ 5774 w 135422"/>
                  <a:gd name="connsiteY7" fmla="*/ 94988 h 134989"/>
                  <a:gd name="connsiteX8" fmla="*/ 81905 w 135422"/>
                  <a:gd name="connsiteY8" fmla="*/ 133431 h 134989"/>
                  <a:gd name="connsiteX9" fmla="*/ 135422 w 135422"/>
                  <a:gd name="connsiteY9" fmla="*/ 67099 h 134989"/>
                  <a:gd name="connsiteX10" fmla="*/ 112809 w 135422"/>
                  <a:gd name="connsiteY10" fmla="*/ 17350 h 134989"/>
                  <a:gd name="connsiteX11" fmla="*/ 112809 w 135422"/>
                  <a:gd name="connsiteY11" fmla="*/ 17350 h 134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5422" h="134989">
                    <a:moveTo>
                      <a:pt x="67583" y="105541"/>
                    </a:moveTo>
                    <a:cubicBezTo>
                      <a:pt x="46478" y="105541"/>
                      <a:pt x="29895" y="88958"/>
                      <a:pt x="29895" y="67853"/>
                    </a:cubicBezTo>
                    <a:cubicBezTo>
                      <a:pt x="29895" y="46747"/>
                      <a:pt x="46478" y="30164"/>
                      <a:pt x="67583" y="30164"/>
                    </a:cubicBezTo>
                    <a:cubicBezTo>
                      <a:pt x="88689" y="30164"/>
                      <a:pt x="105272" y="46747"/>
                      <a:pt x="105272" y="67853"/>
                    </a:cubicBezTo>
                    <a:cubicBezTo>
                      <a:pt x="105272" y="88958"/>
                      <a:pt x="88689" y="105541"/>
                      <a:pt x="67583" y="105541"/>
                    </a:cubicBezTo>
                    <a:close/>
                    <a:moveTo>
                      <a:pt x="112809" y="17350"/>
                    </a:moveTo>
                    <a:cubicBezTo>
                      <a:pt x="88689" y="-3755"/>
                      <a:pt x="53262" y="-6017"/>
                      <a:pt x="27634" y="12828"/>
                    </a:cubicBezTo>
                    <a:cubicBezTo>
                      <a:pt x="2005" y="31672"/>
                      <a:pt x="-7040" y="66345"/>
                      <a:pt x="5774" y="94988"/>
                    </a:cubicBezTo>
                    <a:cubicBezTo>
                      <a:pt x="18588" y="124385"/>
                      <a:pt x="51000" y="140215"/>
                      <a:pt x="81905" y="133431"/>
                    </a:cubicBezTo>
                    <a:cubicBezTo>
                      <a:pt x="113563" y="126647"/>
                      <a:pt x="135422" y="98757"/>
                      <a:pt x="135422" y="67099"/>
                    </a:cubicBezTo>
                    <a:cubicBezTo>
                      <a:pt x="135422" y="48255"/>
                      <a:pt x="127885" y="30164"/>
                      <a:pt x="112809" y="17350"/>
                    </a:cubicBezTo>
                    <a:lnTo>
                      <a:pt x="112809" y="17350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7" name="Graphic 14" descr="Cement truck">
              <a:extLst>
                <a:ext uri="{FF2B5EF4-FFF2-40B4-BE49-F238E27FC236}">
                  <a16:creationId xmlns:a16="http://schemas.microsoft.com/office/drawing/2014/main" id="{FC9EDC01-2993-41EC-B755-525C7C3AC997}"/>
                </a:ext>
              </a:extLst>
            </p:cNvPr>
            <p:cNvGrpSpPr/>
            <p:nvPr/>
          </p:nvGrpSpPr>
          <p:grpSpPr>
            <a:xfrm>
              <a:off x="11339200" y="101631"/>
              <a:ext cx="663316" cy="470305"/>
              <a:chOff x="11339200" y="101631"/>
              <a:chExt cx="663316" cy="470305"/>
            </a:xfrm>
            <a:solidFill>
              <a:srgbClr val="FFFFFF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3DAA04B-DE38-4DDD-BEFE-C6129E5E9739}"/>
                  </a:ext>
                </a:extLst>
              </p:cNvPr>
              <p:cNvSpPr/>
              <p:nvPr/>
            </p:nvSpPr>
            <p:spPr>
              <a:xfrm>
                <a:off x="11407039" y="466409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77DC270-36DF-4E2A-8545-B0990CF312C6}"/>
                  </a:ext>
                </a:extLst>
              </p:cNvPr>
              <p:cNvSpPr/>
              <p:nvPr/>
            </p:nvSpPr>
            <p:spPr>
              <a:xfrm>
                <a:off x="11844225" y="466409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2507F66-8B9A-44C7-AAC5-125E396BE1FB}"/>
                  </a:ext>
                </a:extLst>
              </p:cNvPr>
              <p:cNvSpPr/>
              <p:nvPr/>
            </p:nvSpPr>
            <p:spPr>
              <a:xfrm>
                <a:off x="11791462" y="247816"/>
                <a:ext cx="211055" cy="271356"/>
              </a:xfrm>
              <a:custGeom>
                <a:avLst/>
                <a:gdLst>
                  <a:gd name="connsiteX0" fmla="*/ 198995 w 211055"/>
                  <a:gd name="connsiteY0" fmla="*/ 141709 h 271356"/>
                  <a:gd name="connsiteX1" fmla="*/ 159045 w 211055"/>
                  <a:gd name="connsiteY1" fmla="*/ 111558 h 271356"/>
                  <a:gd name="connsiteX2" fmla="*/ 148492 w 211055"/>
                  <a:gd name="connsiteY2" fmla="*/ 95729 h 271356"/>
                  <a:gd name="connsiteX3" fmla="*/ 133417 w 211055"/>
                  <a:gd name="connsiteY3" fmla="*/ 43719 h 271356"/>
                  <a:gd name="connsiteX4" fmla="*/ 75377 w 211055"/>
                  <a:gd name="connsiteY4" fmla="*/ 0 h 271356"/>
                  <a:gd name="connsiteX5" fmla="*/ 0 w 211055"/>
                  <a:gd name="connsiteY5" fmla="*/ 0 h 271356"/>
                  <a:gd name="connsiteX6" fmla="*/ 0 w 211055"/>
                  <a:gd name="connsiteY6" fmla="*/ 105528 h 271356"/>
                  <a:gd name="connsiteX7" fmla="*/ 0 w 211055"/>
                  <a:gd name="connsiteY7" fmla="*/ 150754 h 271356"/>
                  <a:gd name="connsiteX8" fmla="*/ 0 w 211055"/>
                  <a:gd name="connsiteY8" fmla="*/ 271357 h 271356"/>
                  <a:gd name="connsiteX9" fmla="*/ 30151 w 211055"/>
                  <a:gd name="connsiteY9" fmla="*/ 271357 h 271356"/>
                  <a:gd name="connsiteX10" fmla="*/ 105528 w 211055"/>
                  <a:gd name="connsiteY10" fmla="*/ 195980 h 271356"/>
                  <a:gd name="connsiteX11" fmla="*/ 180905 w 211055"/>
                  <a:gd name="connsiteY11" fmla="*/ 271357 h 271356"/>
                  <a:gd name="connsiteX12" fmla="*/ 211055 w 211055"/>
                  <a:gd name="connsiteY12" fmla="*/ 241206 h 271356"/>
                  <a:gd name="connsiteX13" fmla="*/ 211055 w 211055"/>
                  <a:gd name="connsiteY13" fmla="*/ 165829 h 271356"/>
                  <a:gd name="connsiteX14" fmla="*/ 198995 w 211055"/>
                  <a:gd name="connsiteY14" fmla="*/ 141709 h 271356"/>
                  <a:gd name="connsiteX15" fmla="*/ 30151 w 211055"/>
                  <a:gd name="connsiteY15" fmla="*/ 105528 h 271356"/>
                  <a:gd name="connsiteX16" fmla="*/ 30151 w 211055"/>
                  <a:gd name="connsiteY16" fmla="*/ 30151 h 271356"/>
                  <a:gd name="connsiteX17" fmla="*/ 75377 w 211055"/>
                  <a:gd name="connsiteY17" fmla="*/ 30151 h 271356"/>
                  <a:gd name="connsiteX18" fmla="*/ 104020 w 211055"/>
                  <a:gd name="connsiteY18" fmla="*/ 52010 h 271356"/>
                  <a:gd name="connsiteX19" fmla="*/ 119095 w 211055"/>
                  <a:gd name="connsiteY19" fmla="*/ 104020 h 271356"/>
                  <a:gd name="connsiteX20" fmla="*/ 119849 w 211055"/>
                  <a:gd name="connsiteY20" fmla="*/ 105528 h 271356"/>
                  <a:gd name="connsiteX21" fmla="*/ 30151 w 211055"/>
                  <a:gd name="connsiteY21" fmla="*/ 105528 h 271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1055" h="271356">
                    <a:moveTo>
                      <a:pt x="198995" y="141709"/>
                    </a:moveTo>
                    <a:lnTo>
                      <a:pt x="159045" y="111558"/>
                    </a:lnTo>
                    <a:cubicBezTo>
                      <a:pt x="153769" y="107789"/>
                      <a:pt x="150000" y="101759"/>
                      <a:pt x="148492" y="95729"/>
                    </a:cubicBezTo>
                    <a:lnTo>
                      <a:pt x="133417" y="43719"/>
                    </a:lnTo>
                    <a:cubicBezTo>
                      <a:pt x="125879" y="18090"/>
                      <a:pt x="102513" y="0"/>
                      <a:pt x="75377" y="0"/>
                    </a:cubicBezTo>
                    <a:lnTo>
                      <a:pt x="0" y="0"/>
                    </a:lnTo>
                    <a:lnTo>
                      <a:pt x="0" y="105528"/>
                    </a:lnTo>
                    <a:lnTo>
                      <a:pt x="0" y="150754"/>
                    </a:lnTo>
                    <a:lnTo>
                      <a:pt x="0" y="271357"/>
                    </a:lnTo>
                    <a:lnTo>
                      <a:pt x="30151" y="271357"/>
                    </a:lnTo>
                    <a:cubicBezTo>
                      <a:pt x="30151" y="229899"/>
                      <a:pt x="64070" y="195980"/>
                      <a:pt x="105528" y="195980"/>
                    </a:cubicBezTo>
                    <a:cubicBezTo>
                      <a:pt x="146985" y="195980"/>
                      <a:pt x="180905" y="229899"/>
                      <a:pt x="180905" y="271357"/>
                    </a:cubicBezTo>
                    <a:cubicBezTo>
                      <a:pt x="197487" y="271357"/>
                      <a:pt x="211055" y="257789"/>
                      <a:pt x="211055" y="241206"/>
                    </a:cubicBezTo>
                    <a:lnTo>
                      <a:pt x="211055" y="165829"/>
                    </a:lnTo>
                    <a:cubicBezTo>
                      <a:pt x="211055" y="156030"/>
                      <a:pt x="206533" y="147739"/>
                      <a:pt x="198995" y="141709"/>
                    </a:cubicBezTo>
                    <a:close/>
                    <a:moveTo>
                      <a:pt x="30151" y="105528"/>
                    </a:moveTo>
                    <a:lnTo>
                      <a:pt x="30151" y="30151"/>
                    </a:lnTo>
                    <a:lnTo>
                      <a:pt x="75377" y="30151"/>
                    </a:lnTo>
                    <a:cubicBezTo>
                      <a:pt x="88945" y="30151"/>
                      <a:pt x="101005" y="39196"/>
                      <a:pt x="104020" y="52010"/>
                    </a:cubicBezTo>
                    <a:lnTo>
                      <a:pt x="119095" y="104020"/>
                    </a:lnTo>
                    <a:cubicBezTo>
                      <a:pt x="119095" y="104774"/>
                      <a:pt x="119849" y="104774"/>
                      <a:pt x="119849" y="105528"/>
                    </a:cubicBezTo>
                    <a:lnTo>
                      <a:pt x="30151" y="105528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A99EF80-3AF2-4A2F-87B0-8818C5973E40}"/>
                  </a:ext>
                </a:extLst>
              </p:cNvPr>
              <p:cNvSpPr/>
              <p:nvPr/>
            </p:nvSpPr>
            <p:spPr>
              <a:xfrm>
                <a:off x="11339200" y="413645"/>
                <a:ext cx="422110" cy="105527"/>
              </a:xfrm>
              <a:custGeom>
                <a:avLst/>
                <a:gdLst>
                  <a:gd name="connsiteX0" fmla="*/ 0 w 422110"/>
                  <a:gd name="connsiteY0" fmla="*/ 105528 h 105527"/>
                  <a:gd name="connsiteX1" fmla="*/ 45226 w 422110"/>
                  <a:gd name="connsiteY1" fmla="*/ 105528 h 105527"/>
                  <a:gd name="connsiteX2" fmla="*/ 120603 w 422110"/>
                  <a:gd name="connsiteY2" fmla="*/ 30151 h 105527"/>
                  <a:gd name="connsiteX3" fmla="*/ 195980 w 422110"/>
                  <a:gd name="connsiteY3" fmla="*/ 105528 h 105527"/>
                  <a:gd name="connsiteX4" fmla="*/ 422111 w 422110"/>
                  <a:gd name="connsiteY4" fmla="*/ 105528 h 105527"/>
                  <a:gd name="connsiteX5" fmla="*/ 422111 w 422110"/>
                  <a:gd name="connsiteY5" fmla="*/ 0 h 105527"/>
                  <a:gd name="connsiteX6" fmla="*/ 0 w 422110"/>
                  <a:gd name="connsiteY6" fmla="*/ 0 h 105527"/>
                  <a:gd name="connsiteX7" fmla="*/ 0 w 422110"/>
                  <a:gd name="connsiteY7" fmla="*/ 105528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2110" h="105527">
                    <a:moveTo>
                      <a:pt x="0" y="105528"/>
                    </a:moveTo>
                    <a:lnTo>
                      <a:pt x="45226" y="105528"/>
                    </a:lnTo>
                    <a:cubicBezTo>
                      <a:pt x="45226" y="64070"/>
                      <a:pt x="79146" y="30151"/>
                      <a:pt x="120603" y="30151"/>
                    </a:cubicBezTo>
                    <a:cubicBezTo>
                      <a:pt x="162060" y="30151"/>
                      <a:pt x="195980" y="64070"/>
                      <a:pt x="195980" y="105528"/>
                    </a:cubicBezTo>
                    <a:lnTo>
                      <a:pt x="422111" y="105528"/>
                    </a:lnTo>
                    <a:lnTo>
                      <a:pt x="422111" y="0"/>
                    </a:lnTo>
                    <a:lnTo>
                      <a:pt x="0" y="0"/>
                    </a:lnTo>
                    <a:lnTo>
                      <a:pt x="0" y="105528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9B831EC-9A2E-4BAF-A1BF-DFAE0B9DAF5A}"/>
                  </a:ext>
                </a:extLst>
              </p:cNvPr>
              <p:cNvSpPr/>
              <p:nvPr/>
            </p:nvSpPr>
            <p:spPr>
              <a:xfrm>
                <a:off x="11354276" y="101631"/>
                <a:ext cx="255527" cy="281862"/>
              </a:xfrm>
              <a:custGeom>
                <a:avLst/>
                <a:gdLst>
                  <a:gd name="connsiteX0" fmla="*/ 30151 w 255527"/>
                  <a:gd name="connsiteY0" fmla="*/ 281863 h 281862"/>
                  <a:gd name="connsiteX1" fmla="*/ 75377 w 255527"/>
                  <a:gd name="connsiteY1" fmla="*/ 281863 h 281862"/>
                  <a:gd name="connsiteX2" fmla="*/ 75377 w 255527"/>
                  <a:gd name="connsiteY2" fmla="*/ 193672 h 281862"/>
                  <a:gd name="connsiteX3" fmla="*/ 170352 w 255527"/>
                  <a:gd name="connsiteY3" fmla="*/ 251712 h 281862"/>
                  <a:gd name="connsiteX4" fmla="*/ 255528 w 255527"/>
                  <a:gd name="connsiteY4" fmla="*/ 18044 h 281862"/>
                  <a:gd name="connsiteX5" fmla="*/ 48995 w 255527"/>
                  <a:gd name="connsiteY5" fmla="*/ 707 h 281862"/>
                  <a:gd name="connsiteX6" fmla="*/ 0 w 255527"/>
                  <a:gd name="connsiteY6" fmla="*/ 134878 h 281862"/>
                  <a:gd name="connsiteX7" fmla="*/ 30151 w 255527"/>
                  <a:gd name="connsiteY7" fmla="*/ 159752 h 281862"/>
                  <a:gd name="connsiteX8" fmla="*/ 30151 w 255527"/>
                  <a:gd name="connsiteY8" fmla="*/ 281863 h 281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527" h="281862">
                    <a:moveTo>
                      <a:pt x="30151" y="281863"/>
                    </a:moveTo>
                    <a:lnTo>
                      <a:pt x="75377" y="281863"/>
                    </a:lnTo>
                    <a:lnTo>
                      <a:pt x="75377" y="193672"/>
                    </a:lnTo>
                    <a:cubicBezTo>
                      <a:pt x="107789" y="216285"/>
                      <a:pt x="141709" y="236637"/>
                      <a:pt x="170352" y="251712"/>
                    </a:cubicBezTo>
                    <a:lnTo>
                      <a:pt x="255528" y="18044"/>
                    </a:lnTo>
                    <a:cubicBezTo>
                      <a:pt x="195980" y="4476"/>
                      <a:pt x="113065" y="-2308"/>
                      <a:pt x="48995" y="707"/>
                    </a:cubicBezTo>
                    <a:lnTo>
                      <a:pt x="0" y="134878"/>
                    </a:lnTo>
                    <a:cubicBezTo>
                      <a:pt x="9045" y="143169"/>
                      <a:pt x="19598" y="151461"/>
                      <a:pt x="30151" y="159752"/>
                    </a:cubicBezTo>
                    <a:lnTo>
                      <a:pt x="30151" y="281863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DBD35F1-910C-4C14-A263-7F7FC060A23F}"/>
                  </a:ext>
                </a:extLst>
              </p:cNvPr>
              <p:cNvSpPr/>
              <p:nvPr/>
            </p:nvSpPr>
            <p:spPr>
              <a:xfrm>
                <a:off x="11566085" y="130982"/>
                <a:ext cx="185095" cy="252047"/>
              </a:xfrm>
              <a:custGeom>
                <a:avLst/>
                <a:gdLst>
                  <a:gd name="connsiteX0" fmla="*/ 2261 w 185095"/>
                  <a:gd name="connsiteY0" fmla="*/ 241206 h 252047"/>
                  <a:gd name="connsiteX1" fmla="*/ 176382 w 185095"/>
                  <a:gd name="connsiteY1" fmla="*/ 167337 h 252047"/>
                  <a:gd name="connsiteX2" fmla="*/ 88191 w 185095"/>
                  <a:gd name="connsiteY2" fmla="*/ 0 h 252047"/>
                  <a:gd name="connsiteX3" fmla="*/ 87437 w 185095"/>
                  <a:gd name="connsiteY3" fmla="*/ 0 h 252047"/>
                  <a:gd name="connsiteX4" fmla="*/ 0 w 185095"/>
                  <a:gd name="connsiteY4" fmla="*/ 241206 h 252047"/>
                  <a:gd name="connsiteX5" fmla="*/ 2261 w 185095"/>
                  <a:gd name="connsiteY5" fmla="*/ 241206 h 25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095" h="252047">
                    <a:moveTo>
                      <a:pt x="2261" y="241206"/>
                    </a:moveTo>
                    <a:cubicBezTo>
                      <a:pt x="89698" y="272111"/>
                      <a:pt x="152261" y="233668"/>
                      <a:pt x="176382" y="167337"/>
                    </a:cubicBezTo>
                    <a:cubicBezTo>
                      <a:pt x="200503" y="101005"/>
                      <a:pt x="175628" y="30905"/>
                      <a:pt x="88191" y="0"/>
                    </a:cubicBezTo>
                    <a:cubicBezTo>
                      <a:pt x="88191" y="0"/>
                      <a:pt x="88191" y="0"/>
                      <a:pt x="87437" y="0"/>
                    </a:cubicBezTo>
                    <a:lnTo>
                      <a:pt x="0" y="241206"/>
                    </a:lnTo>
                    <a:cubicBezTo>
                      <a:pt x="754" y="240452"/>
                      <a:pt x="1508" y="241206"/>
                      <a:pt x="2261" y="241206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5430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1" grpId="0"/>
      <p:bldP spid="40" grpId="0" animBg="1"/>
      <p:bldP spid="41" grpId="0" animBg="1"/>
      <p:bldP spid="12" grpId="0" animBg="1"/>
      <p:bldP spid="11" grpId="0" animBg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5494850A-965C-4EEF-B427-E98AD780951C}"/>
              </a:ext>
            </a:extLst>
          </p:cNvPr>
          <p:cNvSpPr/>
          <p:nvPr/>
        </p:nvSpPr>
        <p:spPr>
          <a:xfrm>
            <a:off x="0" y="-16377"/>
            <a:ext cx="12192000" cy="163121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2A1F3D-5C33-47D0-AF86-529BA9752434}"/>
              </a:ext>
            </a:extLst>
          </p:cNvPr>
          <p:cNvSpPr/>
          <p:nvPr/>
        </p:nvSpPr>
        <p:spPr>
          <a:xfrm>
            <a:off x="66384" y="100366"/>
            <a:ext cx="3525896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الهدف(3):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يخطط التلميذ لإنتاج مركبة من تصميمه وفق خطوات متسلسلة.</a:t>
            </a:r>
          </a:p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الهدف(4):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ينتج التلميذ مركبة من تصميمه بشكل متقن مع مراعاة الأمن و السلامة.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FA4C1-6928-499A-9A48-B39D5E723857}"/>
              </a:ext>
            </a:extLst>
          </p:cNvPr>
          <p:cNvSpPr/>
          <p:nvPr/>
        </p:nvSpPr>
        <p:spPr>
          <a:xfrm>
            <a:off x="5131149" y="60055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وسائل المواصلات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E7D2CC-1B42-4853-A887-44A546BC6526}"/>
              </a:ext>
            </a:extLst>
          </p:cNvPr>
          <p:cNvGrpSpPr/>
          <p:nvPr/>
        </p:nvGrpSpPr>
        <p:grpSpPr>
          <a:xfrm>
            <a:off x="6361509" y="2532238"/>
            <a:ext cx="5775397" cy="1454662"/>
            <a:chOff x="7280177" y="2325790"/>
            <a:chExt cx="5981271" cy="145466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477F1A-2C54-456E-8385-B6EAB071BAB1}"/>
                </a:ext>
              </a:extLst>
            </p:cNvPr>
            <p:cNvSpPr/>
            <p:nvPr/>
          </p:nvSpPr>
          <p:spPr>
            <a:xfrm>
              <a:off x="9211320" y="2325790"/>
              <a:ext cx="2118985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الخطوة الأولى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914B99-2257-4A1B-94D0-6848E556E264}"/>
                </a:ext>
              </a:extLst>
            </p:cNvPr>
            <p:cNvSpPr/>
            <p:nvPr/>
          </p:nvSpPr>
          <p:spPr>
            <a:xfrm>
              <a:off x="7280177" y="3011011"/>
              <a:ext cx="5981271" cy="76944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باستخدام قلم الرصاص أحدد مكان المقعد على الأسطوانة ومن ثمّ أقوم بتفريغه باستخدام المقص أو قاطع حاد. (</a:t>
              </a:r>
              <a:r>
                <a:rPr lang="ar-BH" sz="22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Sakkal Majalla" panose="02000000000000000000" pitchFamily="2" charset="-78"/>
                  <a:cs typeface="Sakkal Majalla" panose="02000000000000000000" pitchFamily="2" charset="-78"/>
                </a:rPr>
                <a:t>استعين بولي أمري </a:t>
              </a:r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B64B35-14A8-4C5A-8240-9F10378D2027}"/>
              </a:ext>
            </a:extLst>
          </p:cNvPr>
          <p:cNvGrpSpPr/>
          <p:nvPr/>
        </p:nvGrpSpPr>
        <p:grpSpPr>
          <a:xfrm>
            <a:off x="151098" y="2532238"/>
            <a:ext cx="5775397" cy="1436511"/>
            <a:chOff x="6809311" y="1900244"/>
            <a:chExt cx="5762992" cy="14365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2CE2FE-339B-43D3-B829-6208E2F69DFE}"/>
                </a:ext>
              </a:extLst>
            </p:cNvPr>
            <p:cNvSpPr/>
            <p:nvPr/>
          </p:nvSpPr>
          <p:spPr>
            <a:xfrm>
              <a:off x="8773915" y="1900244"/>
              <a:ext cx="2162035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الخطوة الثانية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DDF9C6-8D17-4DF6-8718-C302960E2473}"/>
                </a:ext>
              </a:extLst>
            </p:cNvPr>
            <p:cNvSpPr/>
            <p:nvPr/>
          </p:nvSpPr>
          <p:spPr>
            <a:xfrm>
              <a:off x="6809311" y="2567314"/>
              <a:ext cx="5762992" cy="76944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اطبع تصميم لملصق سيارات سباق وألصقه أو أرسم تصميم يعجبني وألوّنه والصقه على الهيكل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839C780-B962-46CA-B3BC-12C24C195A8D}"/>
              </a:ext>
            </a:extLst>
          </p:cNvPr>
          <p:cNvSpPr/>
          <p:nvPr/>
        </p:nvSpPr>
        <p:spPr>
          <a:xfrm>
            <a:off x="2629965" y="1716451"/>
            <a:ext cx="6797843" cy="6346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2400" b="1" dirty="0">
                <a:solidFill>
                  <a:schemeClr val="tx1"/>
                </a:solidFill>
              </a:rPr>
              <a:t>الان  أكتب وأرسم خطوات إنتاج مركبتي - مثال: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8634042-5AB2-4A78-844A-2E6D66F4A0F8}"/>
              </a:ext>
            </a:extLst>
          </p:cNvPr>
          <p:cNvSpPr/>
          <p:nvPr/>
        </p:nvSpPr>
        <p:spPr>
          <a:xfrm>
            <a:off x="6265507" y="4089828"/>
            <a:ext cx="5699928" cy="2226578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i-IN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C04ACCF-8430-492C-A6E4-602252A8D3B9}"/>
              </a:ext>
            </a:extLst>
          </p:cNvPr>
          <p:cNvCxnSpPr/>
          <p:nvPr/>
        </p:nvCxnSpPr>
        <p:spPr>
          <a:xfrm>
            <a:off x="987036" y="6491109"/>
            <a:ext cx="109552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74AB36B-61D3-4811-9E3C-5E77E5236EC6}"/>
              </a:ext>
            </a:extLst>
          </p:cNvPr>
          <p:cNvSpPr>
            <a:spLocks/>
          </p:cNvSpPr>
          <p:nvPr/>
        </p:nvSpPr>
        <p:spPr>
          <a:xfrm>
            <a:off x="7999499" y="6518041"/>
            <a:ext cx="4192501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AACCAF-01EB-4D55-B412-BFB4AC48A75D}"/>
              </a:ext>
            </a:extLst>
          </p:cNvPr>
          <p:cNvSpPr/>
          <p:nvPr/>
        </p:nvSpPr>
        <p:spPr>
          <a:xfrm>
            <a:off x="4041693" y="525696"/>
            <a:ext cx="3906724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خامساً (ب):- أخطط للإنتاج- أحدد خطوات العمل</a:t>
            </a:r>
            <a:endParaRPr lang="ar-BH" sz="2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4" name="Graphic 53" descr="List">
            <a:extLst>
              <a:ext uri="{FF2B5EF4-FFF2-40B4-BE49-F238E27FC236}">
                <a16:creationId xmlns:a16="http://schemas.microsoft.com/office/drawing/2014/main" id="{84DD41B4-E9BD-463D-A79E-24945B5458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817563">
            <a:off x="9184562" y="808698"/>
            <a:ext cx="729970" cy="729970"/>
          </a:xfrm>
          <a:prstGeom prst="rect">
            <a:avLst/>
          </a:prstGeom>
        </p:spPr>
      </p:pic>
      <p:pic>
        <p:nvPicPr>
          <p:cNvPr id="55" name="Graphic 54" descr="Construction worker">
            <a:extLst>
              <a:ext uri="{FF2B5EF4-FFF2-40B4-BE49-F238E27FC236}">
                <a16:creationId xmlns:a16="http://schemas.microsoft.com/office/drawing/2014/main" id="{1FE7E1BE-902C-4CF9-9EBB-389307AB96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13408" y="75667"/>
            <a:ext cx="914400" cy="9144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91E250-ED3F-4602-B90E-302A8D285761}"/>
              </a:ext>
            </a:extLst>
          </p:cNvPr>
          <p:cNvSpPr/>
          <p:nvPr/>
        </p:nvSpPr>
        <p:spPr>
          <a:xfrm>
            <a:off x="-4186" y="6489954"/>
            <a:ext cx="1219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التصميم والتقانة – الصف الثاني الابتدائي -  وسائل المواصلات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8670F3-28F4-4E2E-B88C-53D4BFA582DD}"/>
              </a:ext>
            </a:extLst>
          </p:cNvPr>
          <p:cNvGrpSpPr/>
          <p:nvPr/>
        </p:nvGrpSpPr>
        <p:grpSpPr>
          <a:xfrm>
            <a:off x="6537418" y="4937190"/>
            <a:ext cx="2474754" cy="973981"/>
            <a:chOff x="3172256" y="3113652"/>
            <a:chExt cx="5228793" cy="2057879"/>
          </a:xfrm>
        </p:grpSpPr>
        <p:sp>
          <p:nvSpPr>
            <p:cNvPr id="29" name="Flowchart: Direct Access Storage 28">
              <a:extLst>
                <a:ext uri="{FF2B5EF4-FFF2-40B4-BE49-F238E27FC236}">
                  <a16:creationId xmlns:a16="http://schemas.microsoft.com/office/drawing/2014/main" id="{25C91E88-E2D0-4B4D-A6A3-7046CB1C2C2A}"/>
                </a:ext>
              </a:extLst>
            </p:cNvPr>
            <p:cNvSpPr/>
            <p:nvPr/>
          </p:nvSpPr>
          <p:spPr>
            <a:xfrm>
              <a:off x="3172256" y="3113652"/>
              <a:ext cx="5228793" cy="2057879"/>
            </a:xfrm>
            <a:prstGeom prst="flowChartMagneticDrum">
              <a:avLst/>
            </a:prstGeom>
            <a:solidFill>
              <a:srgbClr val="95712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BA5A268-91D8-40EF-8601-37EE9FAF3D09}"/>
                </a:ext>
              </a:extLst>
            </p:cNvPr>
            <p:cNvSpPr/>
            <p:nvPr/>
          </p:nvSpPr>
          <p:spPr>
            <a:xfrm>
              <a:off x="4296793" y="3113652"/>
              <a:ext cx="2192784" cy="952321"/>
            </a:xfrm>
            <a:prstGeom prst="roundRect">
              <a:avLst/>
            </a:prstGeom>
            <a:solidFill>
              <a:srgbClr val="FDFDF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80058F-BD4C-4CB1-BA7C-C0128CAB3F6D}"/>
              </a:ext>
            </a:extLst>
          </p:cNvPr>
          <p:cNvGrpSpPr/>
          <p:nvPr/>
        </p:nvGrpSpPr>
        <p:grpSpPr>
          <a:xfrm>
            <a:off x="9212507" y="4902044"/>
            <a:ext cx="2653355" cy="1044272"/>
            <a:chOff x="3172256" y="3113652"/>
            <a:chExt cx="5228793" cy="2057879"/>
          </a:xfrm>
        </p:grpSpPr>
        <p:sp>
          <p:nvSpPr>
            <p:cNvPr id="32" name="Flowchart: Direct Access Storage 31">
              <a:extLst>
                <a:ext uri="{FF2B5EF4-FFF2-40B4-BE49-F238E27FC236}">
                  <a16:creationId xmlns:a16="http://schemas.microsoft.com/office/drawing/2014/main" id="{9E4E9CF0-5A5C-4609-859A-1D962DBBCE3E}"/>
                </a:ext>
              </a:extLst>
            </p:cNvPr>
            <p:cNvSpPr/>
            <p:nvPr/>
          </p:nvSpPr>
          <p:spPr>
            <a:xfrm>
              <a:off x="3172256" y="3113652"/>
              <a:ext cx="5228793" cy="2057879"/>
            </a:xfrm>
            <a:prstGeom prst="flowChartMagneticDrum">
              <a:avLst/>
            </a:prstGeom>
            <a:solidFill>
              <a:srgbClr val="95712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995314B-412B-459F-9258-800CBFB88939}"/>
                </a:ext>
              </a:extLst>
            </p:cNvPr>
            <p:cNvSpPr/>
            <p:nvPr/>
          </p:nvSpPr>
          <p:spPr>
            <a:xfrm>
              <a:off x="4296793" y="3113652"/>
              <a:ext cx="2192784" cy="95232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017DBF-14B5-4288-8F05-33E2C7B24699}"/>
              </a:ext>
            </a:extLst>
          </p:cNvPr>
          <p:cNvGrpSpPr/>
          <p:nvPr/>
        </p:nvGrpSpPr>
        <p:grpSpPr>
          <a:xfrm>
            <a:off x="580278" y="4181932"/>
            <a:ext cx="5228793" cy="2057879"/>
            <a:chOff x="3172256" y="3113652"/>
            <a:chExt cx="5228793" cy="2057879"/>
          </a:xfrm>
        </p:grpSpPr>
        <p:sp>
          <p:nvSpPr>
            <p:cNvPr id="39" name="Flowchart: Direct Access Storage 38">
              <a:extLst>
                <a:ext uri="{FF2B5EF4-FFF2-40B4-BE49-F238E27FC236}">
                  <a16:creationId xmlns:a16="http://schemas.microsoft.com/office/drawing/2014/main" id="{ED4BC783-2AFA-4FBE-ABFD-5FB177359D99}"/>
                </a:ext>
              </a:extLst>
            </p:cNvPr>
            <p:cNvSpPr/>
            <p:nvPr/>
          </p:nvSpPr>
          <p:spPr>
            <a:xfrm>
              <a:off x="3172256" y="3113652"/>
              <a:ext cx="5228793" cy="2057879"/>
            </a:xfrm>
            <a:prstGeom prst="flowChartMagneticDrum">
              <a:avLst/>
            </a:prstGeom>
            <a:solidFill>
              <a:srgbClr val="95712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C518355-8046-4740-A112-E33582139731}"/>
                </a:ext>
              </a:extLst>
            </p:cNvPr>
            <p:cNvSpPr/>
            <p:nvPr/>
          </p:nvSpPr>
          <p:spPr>
            <a:xfrm>
              <a:off x="4296793" y="3113652"/>
              <a:ext cx="2192784" cy="952321"/>
            </a:xfrm>
            <a:prstGeom prst="roundRect">
              <a:avLst/>
            </a:prstGeom>
            <a:solidFill>
              <a:schemeClr val="bg1"/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CE9E7EC-75E2-4A16-ABE5-3E767F43980F}"/>
              </a:ext>
            </a:extLst>
          </p:cNvPr>
          <p:cNvGrpSpPr/>
          <p:nvPr/>
        </p:nvGrpSpPr>
        <p:grpSpPr>
          <a:xfrm>
            <a:off x="695230" y="4187376"/>
            <a:ext cx="919476" cy="2052435"/>
            <a:chOff x="579727" y="4257854"/>
            <a:chExt cx="919476" cy="205243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C781612-B21D-4F67-B5E4-43647A505DF5}"/>
                </a:ext>
              </a:extLst>
            </p:cNvPr>
            <p:cNvGrpSpPr/>
            <p:nvPr/>
          </p:nvGrpSpPr>
          <p:grpSpPr>
            <a:xfrm>
              <a:off x="1250949" y="4257854"/>
              <a:ext cx="248254" cy="2052435"/>
              <a:chOff x="1250949" y="4257854"/>
              <a:chExt cx="248254" cy="2052435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663017D-9BA9-42B2-8CF2-E3DB236F0D87}"/>
                  </a:ext>
                </a:extLst>
              </p:cNvPr>
              <p:cNvSpPr/>
              <p:nvPr/>
            </p:nvSpPr>
            <p:spPr>
              <a:xfrm>
                <a:off x="1397603" y="4263299"/>
                <a:ext cx="101600" cy="2046990"/>
              </a:xfrm>
              <a:custGeom>
                <a:avLst/>
                <a:gdLst>
                  <a:gd name="connsiteX0" fmla="*/ 71677 w 349327"/>
                  <a:gd name="connsiteY0" fmla="*/ 29296 h 2176553"/>
                  <a:gd name="connsiteX1" fmla="*/ 229157 w 349327"/>
                  <a:gd name="connsiteY1" fmla="*/ 39456 h 2176553"/>
                  <a:gd name="connsiteX2" fmla="*/ 345997 w 349327"/>
                  <a:gd name="connsiteY2" fmla="*/ 44536 h 2176553"/>
                  <a:gd name="connsiteX3" fmla="*/ 315517 w 349327"/>
                  <a:gd name="connsiteY3" fmla="*/ 217256 h 2176553"/>
                  <a:gd name="connsiteX4" fmla="*/ 295197 w 349327"/>
                  <a:gd name="connsiteY4" fmla="*/ 928456 h 2176553"/>
                  <a:gd name="connsiteX5" fmla="*/ 340917 w 349327"/>
                  <a:gd name="connsiteY5" fmla="*/ 2076536 h 2176553"/>
                  <a:gd name="connsiteX6" fmla="*/ 163117 w 349327"/>
                  <a:gd name="connsiteY6" fmla="*/ 2112096 h 2176553"/>
                  <a:gd name="connsiteX7" fmla="*/ 41197 w 349327"/>
                  <a:gd name="connsiteY7" fmla="*/ 2030816 h 2176553"/>
                  <a:gd name="connsiteX8" fmla="*/ 557 w 349327"/>
                  <a:gd name="connsiteY8" fmla="*/ 1212936 h 2176553"/>
                  <a:gd name="connsiteX9" fmla="*/ 20877 w 349327"/>
                  <a:gd name="connsiteY9" fmla="*/ 461096 h 2176553"/>
                  <a:gd name="connsiteX10" fmla="*/ 71677 w 349327"/>
                  <a:gd name="connsiteY10" fmla="*/ 29296 h 2176553"/>
                  <a:gd name="connsiteX0" fmla="*/ 71677 w 349327"/>
                  <a:gd name="connsiteY0" fmla="*/ 29296 h 2146406"/>
                  <a:gd name="connsiteX1" fmla="*/ 229157 w 349327"/>
                  <a:gd name="connsiteY1" fmla="*/ 39456 h 2146406"/>
                  <a:gd name="connsiteX2" fmla="*/ 345997 w 349327"/>
                  <a:gd name="connsiteY2" fmla="*/ 44536 h 2146406"/>
                  <a:gd name="connsiteX3" fmla="*/ 315517 w 349327"/>
                  <a:gd name="connsiteY3" fmla="*/ 217256 h 2146406"/>
                  <a:gd name="connsiteX4" fmla="*/ 295197 w 349327"/>
                  <a:gd name="connsiteY4" fmla="*/ 928456 h 2146406"/>
                  <a:gd name="connsiteX5" fmla="*/ 340917 w 349327"/>
                  <a:gd name="connsiteY5" fmla="*/ 2076536 h 2146406"/>
                  <a:gd name="connsiteX6" fmla="*/ 163117 w 349327"/>
                  <a:gd name="connsiteY6" fmla="*/ 2020656 h 2146406"/>
                  <a:gd name="connsiteX7" fmla="*/ 41197 w 349327"/>
                  <a:gd name="connsiteY7" fmla="*/ 2030816 h 2146406"/>
                  <a:gd name="connsiteX8" fmla="*/ 557 w 349327"/>
                  <a:gd name="connsiteY8" fmla="*/ 1212936 h 2146406"/>
                  <a:gd name="connsiteX9" fmla="*/ 20877 w 349327"/>
                  <a:gd name="connsiteY9" fmla="*/ 461096 h 2146406"/>
                  <a:gd name="connsiteX10" fmla="*/ 71677 w 349327"/>
                  <a:gd name="connsiteY10" fmla="*/ 29296 h 2146406"/>
                  <a:gd name="connsiteX0" fmla="*/ 71677 w 360135"/>
                  <a:gd name="connsiteY0" fmla="*/ 29296 h 2089727"/>
                  <a:gd name="connsiteX1" fmla="*/ 229157 w 360135"/>
                  <a:gd name="connsiteY1" fmla="*/ 39456 h 2089727"/>
                  <a:gd name="connsiteX2" fmla="*/ 345997 w 360135"/>
                  <a:gd name="connsiteY2" fmla="*/ 44536 h 2089727"/>
                  <a:gd name="connsiteX3" fmla="*/ 315517 w 360135"/>
                  <a:gd name="connsiteY3" fmla="*/ 217256 h 2089727"/>
                  <a:gd name="connsiteX4" fmla="*/ 295197 w 360135"/>
                  <a:gd name="connsiteY4" fmla="*/ 928456 h 2089727"/>
                  <a:gd name="connsiteX5" fmla="*/ 356157 w 360135"/>
                  <a:gd name="connsiteY5" fmla="*/ 1985096 h 2089727"/>
                  <a:gd name="connsiteX6" fmla="*/ 163117 w 360135"/>
                  <a:gd name="connsiteY6" fmla="*/ 2020656 h 2089727"/>
                  <a:gd name="connsiteX7" fmla="*/ 41197 w 360135"/>
                  <a:gd name="connsiteY7" fmla="*/ 2030816 h 2089727"/>
                  <a:gd name="connsiteX8" fmla="*/ 557 w 360135"/>
                  <a:gd name="connsiteY8" fmla="*/ 1212936 h 2089727"/>
                  <a:gd name="connsiteX9" fmla="*/ 20877 w 360135"/>
                  <a:gd name="connsiteY9" fmla="*/ 461096 h 2089727"/>
                  <a:gd name="connsiteX10" fmla="*/ 71677 w 360135"/>
                  <a:gd name="connsiteY10" fmla="*/ 29296 h 2089727"/>
                  <a:gd name="connsiteX0" fmla="*/ 71677 w 360135"/>
                  <a:gd name="connsiteY0" fmla="*/ 29296 h 2077532"/>
                  <a:gd name="connsiteX1" fmla="*/ 229157 w 360135"/>
                  <a:gd name="connsiteY1" fmla="*/ 39456 h 2077532"/>
                  <a:gd name="connsiteX2" fmla="*/ 345997 w 360135"/>
                  <a:gd name="connsiteY2" fmla="*/ 44536 h 2077532"/>
                  <a:gd name="connsiteX3" fmla="*/ 315517 w 360135"/>
                  <a:gd name="connsiteY3" fmla="*/ 217256 h 2077532"/>
                  <a:gd name="connsiteX4" fmla="*/ 295197 w 360135"/>
                  <a:gd name="connsiteY4" fmla="*/ 928456 h 2077532"/>
                  <a:gd name="connsiteX5" fmla="*/ 356157 w 360135"/>
                  <a:gd name="connsiteY5" fmla="*/ 1985096 h 2077532"/>
                  <a:gd name="connsiteX6" fmla="*/ 163117 w 360135"/>
                  <a:gd name="connsiteY6" fmla="*/ 2020656 h 2077532"/>
                  <a:gd name="connsiteX7" fmla="*/ 46277 w 360135"/>
                  <a:gd name="connsiteY7" fmla="*/ 1959696 h 2077532"/>
                  <a:gd name="connsiteX8" fmla="*/ 557 w 360135"/>
                  <a:gd name="connsiteY8" fmla="*/ 1212936 h 2077532"/>
                  <a:gd name="connsiteX9" fmla="*/ 20877 w 360135"/>
                  <a:gd name="connsiteY9" fmla="*/ 461096 h 2077532"/>
                  <a:gd name="connsiteX10" fmla="*/ 71677 w 360135"/>
                  <a:gd name="connsiteY10" fmla="*/ 29296 h 2077532"/>
                  <a:gd name="connsiteX0" fmla="*/ 71677 w 360381"/>
                  <a:gd name="connsiteY0" fmla="*/ 29296 h 2084003"/>
                  <a:gd name="connsiteX1" fmla="*/ 229157 w 360381"/>
                  <a:gd name="connsiteY1" fmla="*/ 39456 h 2084003"/>
                  <a:gd name="connsiteX2" fmla="*/ 345997 w 360381"/>
                  <a:gd name="connsiteY2" fmla="*/ 44536 h 2084003"/>
                  <a:gd name="connsiteX3" fmla="*/ 315517 w 360381"/>
                  <a:gd name="connsiteY3" fmla="*/ 217256 h 2084003"/>
                  <a:gd name="connsiteX4" fmla="*/ 295197 w 360381"/>
                  <a:gd name="connsiteY4" fmla="*/ 928456 h 2084003"/>
                  <a:gd name="connsiteX5" fmla="*/ 356157 w 360381"/>
                  <a:gd name="connsiteY5" fmla="*/ 1985096 h 2084003"/>
                  <a:gd name="connsiteX6" fmla="*/ 158037 w 360381"/>
                  <a:gd name="connsiteY6" fmla="*/ 2035896 h 2084003"/>
                  <a:gd name="connsiteX7" fmla="*/ 46277 w 360381"/>
                  <a:gd name="connsiteY7" fmla="*/ 1959696 h 2084003"/>
                  <a:gd name="connsiteX8" fmla="*/ 557 w 360381"/>
                  <a:gd name="connsiteY8" fmla="*/ 1212936 h 2084003"/>
                  <a:gd name="connsiteX9" fmla="*/ 20877 w 360381"/>
                  <a:gd name="connsiteY9" fmla="*/ 461096 h 2084003"/>
                  <a:gd name="connsiteX10" fmla="*/ 71677 w 360381"/>
                  <a:gd name="connsiteY10" fmla="*/ 29296 h 2084003"/>
                  <a:gd name="connsiteX0" fmla="*/ 71677 w 360381"/>
                  <a:gd name="connsiteY0" fmla="*/ 29296 h 2082740"/>
                  <a:gd name="connsiteX1" fmla="*/ 229157 w 360381"/>
                  <a:gd name="connsiteY1" fmla="*/ 39456 h 2082740"/>
                  <a:gd name="connsiteX2" fmla="*/ 345997 w 360381"/>
                  <a:gd name="connsiteY2" fmla="*/ 44536 h 2082740"/>
                  <a:gd name="connsiteX3" fmla="*/ 315517 w 360381"/>
                  <a:gd name="connsiteY3" fmla="*/ 217256 h 2082740"/>
                  <a:gd name="connsiteX4" fmla="*/ 295197 w 360381"/>
                  <a:gd name="connsiteY4" fmla="*/ 928456 h 2082740"/>
                  <a:gd name="connsiteX5" fmla="*/ 356157 w 360381"/>
                  <a:gd name="connsiteY5" fmla="*/ 1985096 h 2082740"/>
                  <a:gd name="connsiteX6" fmla="*/ 158037 w 360381"/>
                  <a:gd name="connsiteY6" fmla="*/ 2035896 h 2082740"/>
                  <a:gd name="connsiteX7" fmla="*/ 51357 w 360381"/>
                  <a:gd name="connsiteY7" fmla="*/ 1985096 h 2082740"/>
                  <a:gd name="connsiteX8" fmla="*/ 557 w 360381"/>
                  <a:gd name="connsiteY8" fmla="*/ 1212936 h 2082740"/>
                  <a:gd name="connsiteX9" fmla="*/ 20877 w 360381"/>
                  <a:gd name="connsiteY9" fmla="*/ 461096 h 2082740"/>
                  <a:gd name="connsiteX10" fmla="*/ 71677 w 360381"/>
                  <a:gd name="connsiteY10" fmla="*/ 29296 h 2082740"/>
                  <a:gd name="connsiteX0" fmla="*/ 71677 w 360280"/>
                  <a:gd name="connsiteY0" fmla="*/ 29296 h 2082740"/>
                  <a:gd name="connsiteX1" fmla="*/ 229157 w 360280"/>
                  <a:gd name="connsiteY1" fmla="*/ 39456 h 2082740"/>
                  <a:gd name="connsiteX2" fmla="*/ 345997 w 360280"/>
                  <a:gd name="connsiteY2" fmla="*/ 44536 h 2082740"/>
                  <a:gd name="connsiteX3" fmla="*/ 329917 w 360280"/>
                  <a:gd name="connsiteY3" fmla="*/ 213656 h 2082740"/>
                  <a:gd name="connsiteX4" fmla="*/ 295197 w 360280"/>
                  <a:gd name="connsiteY4" fmla="*/ 928456 h 2082740"/>
                  <a:gd name="connsiteX5" fmla="*/ 356157 w 360280"/>
                  <a:gd name="connsiteY5" fmla="*/ 1985096 h 2082740"/>
                  <a:gd name="connsiteX6" fmla="*/ 158037 w 360280"/>
                  <a:gd name="connsiteY6" fmla="*/ 2035896 h 2082740"/>
                  <a:gd name="connsiteX7" fmla="*/ 51357 w 360280"/>
                  <a:gd name="connsiteY7" fmla="*/ 1985096 h 2082740"/>
                  <a:gd name="connsiteX8" fmla="*/ 557 w 360280"/>
                  <a:gd name="connsiteY8" fmla="*/ 1212936 h 2082740"/>
                  <a:gd name="connsiteX9" fmla="*/ 20877 w 360280"/>
                  <a:gd name="connsiteY9" fmla="*/ 461096 h 2082740"/>
                  <a:gd name="connsiteX10" fmla="*/ 71677 w 360280"/>
                  <a:gd name="connsiteY10" fmla="*/ 29296 h 2082740"/>
                  <a:gd name="connsiteX0" fmla="*/ 57230 w 360233"/>
                  <a:gd name="connsiteY0" fmla="*/ 66352 h 2054996"/>
                  <a:gd name="connsiteX1" fmla="*/ 229110 w 360233"/>
                  <a:gd name="connsiteY1" fmla="*/ 11712 h 2054996"/>
                  <a:gd name="connsiteX2" fmla="*/ 345950 w 360233"/>
                  <a:gd name="connsiteY2" fmla="*/ 16792 h 2054996"/>
                  <a:gd name="connsiteX3" fmla="*/ 329870 w 360233"/>
                  <a:gd name="connsiteY3" fmla="*/ 185912 h 2054996"/>
                  <a:gd name="connsiteX4" fmla="*/ 295150 w 360233"/>
                  <a:gd name="connsiteY4" fmla="*/ 900712 h 2054996"/>
                  <a:gd name="connsiteX5" fmla="*/ 356110 w 360233"/>
                  <a:gd name="connsiteY5" fmla="*/ 1957352 h 2054996"/>
                  <a:gd name="connsiteX6" fmla="*/ 157990 w 360233"/>
                  <a:gd name="connsiteY6" fmla="*/ 2008152 h 2054996"/>
                  <a:gd name="connsiteX7" fmla="*/ 51310 w 360233"/>
                  <a:gd name="connsiteY7" fmla="*/ 1957352 h 2054996"/>
                  <a:gd name="connsiteX8" fmla="*/ 510 w 360233"/>
                  <a:gd name="connsiteY8" fmla="*/ 1185192 h 2054996"/>
                  <a:gd name="connsiteX9" fmla="*/ 20830 w 360233"/>
                  <a:gd name="connsiteY9" fmla="*/ 433352 h 2054996"/>
                  <a:gd name="connsiteX10" fmla="*/ 57230 w 360233"/>
                  <a:gd name="connsiteY10" fmla="*/ 66352 h 2054996"/>
                  <a:gd name="connsiteX0" fmla="*/ 57230 w 360233"/>
                  <a:gd name="connsiteY0" fmla="*/ 68148 h 2056792"/>
                  <a:gd name="connsiteX1" fmla="*/ 149910 w 360233"/>
                  <a:gd name="connsiteY1" fmla="*/ 9908 h 2056792"/>
                  <a:gd name="connsiteX2" fmla="*/ 345950 w 360233"/>
                  <a:gd name="connsiteY2" fmla="*/ 18588 h 2056792"/>
                  <a:gd name="connsiteX3" fmla="*/ 329870 w 360233"/>
                  <a:gd name="connsiteY3" fmla="*/ 187708 h 2056792"/>
                  <a:gd name="connsiteX4" fmla="*/ 295150 w 360233"/>
                  <a:gd name="connsiteY4" fmla="*/ 902508 h 2056792"/>
                  <a:gd name="connsiteX5" fmla="*/ 356110 w 360233"/>
                  <a:gd name="connsiteY5" fmla="*/ 1959148 h 2056792"/>
                  <a:gd name="connsiteX6" fmla="*/ 157990 w 360233"/>
                  <a:gd name="connsiteY6" fmla="*/ 2009948 h 2056792"/>
                  <a:gd name="connsiteX7" fmla="*/ 51310 w 360233"/>
                  <a:gd name="connsiteY7" fmla="*/ 1959148 h 2056792"/>
                  <a:gd name="connsiteX8" fmla="*/ 510 w 360233"/>
                  <a:gd name="connsiteY8" fmla="*/ 1186988 h 2056792"/>
                  <a:gd name="connsiteX9" fmla="*/ 20830 w 360233"/>
                  <a:gd name="connsiteY9" fmla="*/ 435148 h 2056792"/>
                  <a:gd name="connsiteX10" fmla="*/ 57230 w 360233"/>
                  <a:gd name="connsiteY10" fmla="*/ 68148 h 2056792"/>
                  <a:gd name="connsiteX0" fmla="*/ 57230 w 360233"/>
                  <a:gd name="connsiteY0" fmla="*/ 62730 h 2051374"/>
                  <a:gd name="connsiteX1" fmla="*/ 149910 w 360233"/>
                  <a:gd name="connsiteY1" fmla="*/ 4490 h 2051374"/>
                  <a:gd name="connsiteX2" fmla="*/ 345950 w 360233"/>
                  <a:gd name="connsiteY2" fmla="*/ 23970 h 2051374"/>
                  <a:gd name="connsiteX3" fmla="*/ 329870 w 360233"/>
                  <a:gd name="connsiteY3" fmla="*/ 182290 h 2051374"/>
                  <a:gd name="connsiteX4" fmla="*/ 295150 w 360233"/>
                  <a:gd name="connsiteY4" fmla="*/ 897090 h 2051374"/>
                  <a:gd name="connsiteX5" fmla="*/ 356110 w 360233"/>
                  <a:gd name="connsiteY5" fmla="*/ 1953730 h 2051374"/>
                  <a:gd name="connsiteX6" fmla="*/ 157990 w 360233"/>
                  <a:gd name="connsiteY6" fmla="*/ 2004530 h 2051374"/>
                  <a:gd name="connsiteX7" fmla="*/ 51310 w 360233"/>
                  <a:gd name="connsiteY7" fmla="*/ 1953730 h 2051374"/>
                  <a:gd name="connsiteX8" fmla="*/ 510 w 360233"/>
                  <a:gd name="connsiteY8" fmla="*/ 1181570 h 2051374"/>
                  <a:gd name="connsiteX9" fmla="*/ 20830 w 360233"/>
                  <a:gd name="connsiteY9" fmla="*/ 429730 h 2051374"/>
                  <a:gd name="connsiteX10" fmla="*/ 57230 w 360233"/>
                  <a:gd name="connsiteY10" fmla="*/ 62730 h 2051374"/>
                  <a:gd name="connsiteX0" fmla="*/ 57230 w 360233"/>
                  <a:gd name="connsiteY0" fmla="*/ 65447 h 2054091"/>
                  <a:gd name="connsiteX1" fmla="*/ 113910 w 360233"/>
                  <a:gd name="connsiteY1" fmla="*/ 3607 h 2054091"/>
                  <a:gd name="connsiteX2" fmla="*/ 345950 w 360233"/>
                  <a:gd name="connsiteY2" fmla="*/ 26687 h 2054091"/>
                  <a:gd name="connsiteX3" fmla="*/ 329870 w 360233"/>
                  <a:gd name="connsiteY3" fmla="*/ 185007 h 2054091"/>
                  <a:gd name="connsiteX4" fmla="*/ 295150 w 360233"/>
                  <a:gd name="connsiteY4" fmla="*/ 899807 h 2054091"/>
                  <a:gd name="connsiteX5" fmla="*/ 356110 w 360233"/>
                  <a:gd name="connsiteY5" fmla="*/ 1956447 h 2054091"/>
                  <a:gd name="connsiteX6" fmla="*/ 157990 w 360233"/>
                  <a:gd name="connsiteY6" fmla="*/ 2007247 h 2054091"/>
                  <a:gd name="connsiteX7" fmla="*/ 51310 w 360233"/>
                  <a:gd name="connsiteY7" fmla="*/ 1956447 h 2054091"/>
                  <a:gd name="connsiteX8" fmla="*/ 510 w 360233"/>
                  <a:gd name="connsiteY8" fmla="*/ 1184287 h 2054091"/>
                  <a:gd name="connsiteX9" fmla="*/ 20830 w 360233"/>
                  <a:gd name="connsiteY9" fmla="*/ 432447 h 2054091"/>
                  <a:gd name="connsiteX10" fmla="*/ 57230 w 360233"/>
                  <a:gd name="connsiteY10" fmla="*/ 65447 h 2054091"/>
                  <a:gd name="connsiteX0" fmla="*/ 57230 w 359983"/>
                  <a:gd name="connsiteY0" fmla="*/ 65447 h 2041494"/>
                  <a:gd name="connsiteX1" fmla="*/ 113910 w 359983"/>
                  <a:gd name="connsiteY1" fmla="*/ 3607 h 2041494"/>
                  <a:gd name="connsiteX2" fmla="*/ 345950 w 359983"/>
                  <a:gd name="connsiteY2" fmla="*/ 26687 h 2041494"/>
                  <a:gd name="connsiteX3" fmla="*/ 329870 w 359983"/>
                  <a:gd name="connsiteY3" fmla="*/ 185007 h 2041494"/>
                  <a:gd name="connsiteX4" fmla="*/ 295150 w 359983"/>
                  <a:gd name="connsiteY4" fmla="*/ 899807 h 2041494"/>
                  <a:gd name="connsiteX5" fmla="*/ 348910 w 359983"/>
                  <a:gd name="connsiteY5" fmla="*/ 1826847 h 2041494"/>
                  <a:gd name="connsiteX6" fmla="*/ 157990 w 359983"/>
                  <a:gd name="connsiteY6" fmla="*/ 2007247 h 2041494"/>
                  <a:gd name="connsiteX7" fmla="*/ 51310 w 359983"/>
                  <a:gd name="connsiteY7" fmla="*/ 1956447 h 2041494"/>
                  <a:gd name="connsiteX8" fmla="*/ 510 w 359983"/>
                  <a:gd name="connsiteY8" fmla="*/ 1184287 h 2041494"/>
                  <a:gd name="connsiteX9" fmla="*/ 20830 w 359983"/>
                  <a:gd name="connsiteY9" fmla="*/ 432447 h 2041494"/>
                  <a:gd name="connsiteX10" fmla="*/ 57230 w 359983"/>
                  <a:gd name="connsiteY10" fmla="*/ 65447 h 2041494"/>
                  <a:gd name="connsiteX0" fmla="*/ 57230 w 359983"/>
                  <a:gd name="connsiteY0" fmla="*/ 65447 h 2045432"/>
                  <a:gd name="connsiteX1" fmla="*/ 113910 w 359983"/>
                  <a:gd name="connsiteY1" fmla="*/ 3607 h 2045432"/>
                  <a:gd name="connsiteX2" fmla="*/ 345950 w 359983"/>
                  <a:gd name="connsiteY2" fmla="*/ 26687 h 2045432"/>
                  <a:gd name="connsiteX3" fmla="*/ 329870 w 359983"/>
                  <a:gd name="connsiteY3" fmla="*/ 185007 h 2045432"/>
                  <a:gd name="connsiteX4" fmla="*/ 295150 w 359983"/>
                  <a:gd name="connsiteY4" fmla="*/ 899807 h 2045432"/>
                  <a:gd name="connsiteX5" fmla="*/ 348910 w 359983"/>
                  <a:gd name="connsiteY5" fmla="*/ 1826847 h 2045432"/>
                  <a:gd name="connsiteX6" fmla="*/ 287590 w 359983"/>
                  <a:gd name="connsiteY6" fmla="*/ 2014447 h 2045432"/>
                  <a:gd name="connsiteX7" fmla="*/ 51310 w 359983"/>
                  <a:gd name="connsiteY7" fmla="*/ 1956447 h 2045432"/>
                  <a:gd name="connsiteX8" fmla="*/ 510 w 359983"/>
                  <a:gd name="connsiteY8" fmla="*/ 1184287 h 2045432"/>
                  <a:gd name="connsiteX9" fmla="*/ 20830 w 359983"/>
                  <a:gd name="connsiteY9" fmla="*/ 432447 h 2045432"/>
                  <a:gd name="connsiteX10" fmla="*/ 57230 w 359983"/>
                  <a:gd name="connsiteY10" fmla="*/ 65447 h 2045432"/>
                  <a:gd name="connsiteX0" fmla="*/ 57230 w 359983"/>
                  <a:gd name="connsiteY0" fmla="*/ 65447 h 2049592"/>
                  <a:gd name="connsiteX1" fmla="*/ 113910 w 359983"/>
                  <a:gd name="connsiteY1" fmla="*/ 3607 h 2049592"/>
                  <a:gd name="connsiteX2" fmla="*/ 345950 w 359983"/>
                  <a:gd name="connsiteY2" fmla="*/ 26687 h 2049592"/>
                  <a:gd name="connsiteX3" fmla="*/ 329870 w 359983"/>
                  <a:gd name="connsiteY3" fmla="*/ 185007 h 2049592"/>
                  <a:gd name="connsiteX4" fmla="*/ 295150 w 359983"/>
                  <a:gd name="connsiteY4" fmla="*/ 899807 h 2049592"/>
                  <a:gd name="connsiteX5" fmla="*/ 348910 w 359983"/>
                  <a:gd name="connsiteY5" fmla="*/ 1826847 h 2049592"/>
                  <a:gd name="connsiteX6" fmla="*/ 287590 w 359983"/>
                  <a:gd name="connsiteY6" fmla="*/ 2014447 h 2049592"/>
                  <a:gd name="connsiteX7" fmla="*/ 51310 w 359983"/>
                  <a:gd name="connsiteY7" fmla="*/ 1963647 h 2049592"/>
                  <a:gd name="connsiteX8" fmla="*/ 510 w 359983"/>
                  <a:gd name="connsiteY8" fmla="*/ 1184287 h 2049592"/>
                  <a:gd name="connsiteX9" fmla="*/ 20830 w 359983"/>
                  <a:gd name="connsiteY9" fmla="*/ 432447 h 2049592"/>
                  <a:gd name="connsiteX10" fmla="*/ 57230 w 359983"/>
                  <a:gd name="connsiteY10" fmla="*/ 65447 h 2049592"/>
                  <a:gd name="connsiteX0" fmla="*/ 57230 w 359983"/>
                  <a:gd name="connsiteY0" fmla="*/ 65447 h 2037738"/>
                  <a:gd name="connsiteX1" fmla="*/ 113910 w 359983"/>
                  <a:gd name="connsiteY1" fmla="*/ 3607 h 2037738"/>
                  <a:gd name="connsiteX2" fmla="*/ 345950 w 359983"/>
                  <a:gd name="connsiteY2" fmla="*/ 26687 h 2037738"/>
                  <a:gd name="connsiteX3" fmla="*/ 329870 w 359983"/>
                  <a:gd name="connsiteY3" fmla="*/ 185007 h 2037738"/>
                  <a:gd name="connsiteX4" fmla="*/ 295150 w 359983"/>
                  <a:gd name="connsiteY4" fmla="*/ 899807 h 2037738"/>
                  <a:gd name="connsiteX5" fmla="*/ 348910 w 359983"/>
                  <a:gd name="connsiteY5" fmla="*/ 1826847 h 2037738"/>
                  <a:gd name="connsiteX6" fmla="*/ 287590 w 359983"/>
                  <a:gd name="connsiteY6" fmla="*/ 2014447 h 2037738"/>
                  <a:gd name="connsiteX7" fmla="*/ 47710 w 359983"/>
                  <a:gd name="connsiteY7" fmla="*/ 1942047 h 2037738"/>
                  <a:gd name="connsiteX8" fmla="*/ 510 w 359983"/>
                  <a:gd name="connsiteY8" fmla="*/ 1184287 h 2037738"/>
                  <a:gd name="connsiteX9" fmla="*/ 20830 w 359983"/>
                  <a:gd name="connsiteY9" fmla="*/ 432447 h 2037738"/>
                  <a:gd name="connsiteX10" fmla="*/ 57230 w 359983"/>
                  <a:gd name="connsiteY10" fmla="*/ 65447 h 2037738"/>
                  <a:gd name="connsiteX0" fmla="*/ 57230 w 359983"/>
                  <a:gd name="connsiteY0" fmla="*/ 65447 h 2042325"/>
                  <a:gd name="connsiteX1" fmla="*/ 113910 w 359983"/>
                  <a:gd name="connsiteY1" fmla="*/ 3607 h 2042325"/>
                  <a:gd name="connsiteX2" fmla="*/ 345950 w 359983"/>
                  <a:gd name="connsiteY2" fmla="*/ 26687 h 2042325"/>
                  <a:gd name="connsiteX3" fmla="*/ 329870 w 359983"/>
                  <a:gd name="connsiteY3" fmla="*/ 185007 h 2042325"/>
                  <a:gd name="connsiteX4" fmla="*/ 295150 w 359983"/>
                  <a:gd name="connsiteY4" fmla="*/ 899807 h 2042325"/>
                  <a:gd name="connsiteX5" fmla="*/ 348910 w 359983"/>
                  <a:gd name="connsiteY5" fmla="*/ 1826847 h 2042325"/>
                  <a:gd name="connsiteX6" fmla="*/ 309190 w 359983"/>
                  <a:gd name="connsiteY6" fmla="*/ 2021647 h 2042325"/>
                  <a:gd name="connsiteX7" fmla="*/ 47710 w 359983"/>
                  <a:gd name="connsiteY7" fmla="*/ 1942047 h 2042325"/>
                  <a:gd name="connsiteX8" fmla="*/ 510 w 359983"/>
                  <a:gd name="connsiteY8" fmla="*/ 1184287 h 2042325"/>
                  <a:gd name="connsiteX9" fmla="*/ 20830 w 359983"/>
                  <a:gd name="connsiteY9" fmla="*/ 432447 h 2042325"/>
                  <a:gd name="connsiteX10" fmla="*/ 57230 w 359983"/>
                  <a:gd name="connsiteY10" fmla="*/ 65447 h 2042325"/>
                  <a:gd name="connsiteX0" fmla="*/ 57230 w 359414"/>
                  <a:gd name="connsiteY0" fmla="*/ 65447 h 2042325"/>
                  <a:gd name="connsiteX1" fmla="*/ 113910 w 359414"/>
                  <a:gd name="connsiteY1" fmla="*/ 3607 h 2042325"/>
                  <a:gd name="connsiteX2" fmla="*/ 345950 w 359414"/>
                  <a:gd name="connsiteY2" fmla="*/ 26687 h 2042325"/>
                  <a:gd name="connsiteX3" fmla="*/ 329870 w 359414"/>
                  <a:gd name="connsiteY3" fmla="*/ 185007 h 2042325"/>
                  <a:gd name="connsiteX4" fmla="*/ 315470 w 359414"/>
                  <a:gd name="connsiteY4" fmla="*/ 904887 h 2042325"/>
                  <a:gd name="connsiteX5" fmla="*/ 348910 w 359414"/>
                  <a:gd name="connsiteY5" fmla="*/ 1826847 h 2042325"/>
                  <a:gd name="connsiteX6" fmla="*/ 309190 w 359414"/>
                  <a:gd name="connsiteY6" fmla="*/ 2021647 h 2042325"/>
                  <a:gd name="connsiteX7" fmla="*/ 47710 w 359414"/>
                  <a:gd name="connsiteY7" fmla="*/ 1942047 h 2042325"/>
                  <a:gd name="connsiteX8" fmla="*/ 510 w 359414"/>
                  <a:gd name="connsiteY8" fmla="*/ 1184287 h 2042325"/>
                  <a:gd name="connsiteX9" fmla="*/ 20830 w 359414"/>
                  <a:gd name="connsiteY9" fmla="*/ 432447 h 2042325"/>
                  <a:gd name="connsiteX10" fmla="*/ 57230 w 359414"/>
                  <a:gd name="connsiteY10" fmla="*/ 65447 h 2042325"/>
                  <a:gd name="connsiteX0" fmla="*/ 57230 w 372638"/>
                  <a:gd name="connsiteY0" fmla="*/ 69809 h 2046687"/>
                  <a:gd name="connsiteX1" fmla="*/ 113910 w 372638"/>
                  <a:gd name="connsiteY1" fmla="*/ 7969 h 2046687"/>
                  <a:gd name="connsiteX2" fmla="*/ 361190 w 372638"/>
                  <a:gd name="connsiteY2" fmla="*/ 20889 h 2046687"/>
                  <a:gd name="connsiteX3" fmla="*/ 329870 w 372638"/>
                  <a:gd name="connsiteY3" fmla="*/ 189369 h 2046687"/>
                  <a:gd name="connsiteX4" fmla="*/ 315470 w 372638"/>
                  <a:gd name="connsiteY4" fmla="*/ 909249 h 2046687"/>
                  <a:gd name="connsiteX5" fmla="*/ 348910 w 372638"/>
                  <a:gd name="connsiteY5" fmla="*/ 1831209 h 2046687"/>
                  <a:gd name="connsiteX6" fmla="*/ 309190 w 372638"/>
                  <a:gd name="connsiteY6" fmla="*/ 2026009 h 2046687"/>
                  <a:gd name="connsiteX7" fmla="*/ 47710 w 372638"/>
                  <a:gd name="connsiteY7" fmla="*/ 1946409 h 2046687"/>
                  <a:gd name="connsiteX8" fmla="*/ 510 w 372638"/>
                  <a:gd name="connsiteY8" fmla="*/ 1188649 h 2046687"/>
                  <a:gd name="connsiteX9" fmla="*/ 20830 w 372638"/>
                  <a:gd name="connsiteY9" fmla="*/ 436809 h 2046687"/>
                  <a:gd name="connsiteX10" fmla="*/ 57230 w 372638"/>
                  <a:gd name="connsiteY10" fmla="*/ 69809 h 2046687"/>
                  <a:gd name="connsiteX0" fmla="*/ 57230 w 373707"/>
                  <a:gd name="connsiteY0" fmla="*/ 70112 h 2046990"/>
                  <a:gd name="connsiteX1" fmla="*/ 113910 w 373707"/>
                  <a:gd name="connsiteY1" fmla="*/ 8272 h 2046990"/>
                  <a:gd name="connsiteX2" fmla="*/ 361190 w 373707"/>
                  <a:gd name="connsiteY2" fmla="*/ 21192 h 2046990"/>
                  <a:gd name="connsiteX3" fmla="*/ 334950 w 373707"/>
                  <a:gd name="connsiteY3" fmla="*/ 194752 h 2046990"/>
                  <a:gd name="connsiteX4" fmla="*/ 315470 w 373707"/>
                  <a:gd name="connsiteY4" fmla="*/ 909552 h 2046990"/>
                  <a:gd name="connsiteX5" fmla="*/ 348910 w 373707"/>
                  <a:gd name="connsiteY5" fmla="*/ 1831512 h 2046990"/>
                  <a:gd name="connsiteX6" fmla="*/ 309190 w 373707"/>
                  <a:gd name="connsiteY6" fmla="*/ 2026312 h 2046990"/>
                  <a:gd name="connsiteX7" fmla="*/ 47710 w 373707"/>
                  <a:gd name="connsiteY7" fmla="*/ 1946712 h 2046990"/>
                  <a:gd name="connsiteX8" fmla="*/ 510 w 373707"/>
                  <a:gd name="connsiteY8" fmla="*/ 1188952 h 2046990"/>
                  <a:gd name="connsiteX9" fmla="*/ 20830 w 373707"/>
                  <a:gd name="connsiteY9" fmla="*/ 437112 h 2046990"/>
                  <a:gd name="connsiteX10" fmla="*/ 57230 w 373707"/>
                  <a:gd name="connsiteY10" fmla="*/ 70112 h 204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707" h="2046990">
                    <a:moveTo>
                      <a:pt x="57230" y="70112"/>
                    </a:moveTo>
                    <a:cubicBezTo>
                      <a:pt x="72743" y="-1361"/>
                      <a:pt x="63250" y="16425"/>
                      <a:pt x="113910" y="8272"/>
                    </a:cubicBezTo>
                    <a:cubicBezTo>
                      <a:pt x="164570" y="119"/>
                      <a:pt x="324350" y="-9888"/>
                      <a:pt x="361190" y="21192"/>
                    </a:cubicBezTo>
                    <a:cubicBezTo>
                      <a:pt x="398030" y="52272"/>
                      <a:pt x="342570" y="46692"/>
                      <a:pt x="334950" y="194752"/>
                    </a:cubicBezTo>
                    <a:cubicBezTo>
                      <a:pt x="327330" y="342812"/>
                      <a:pt x="313143" y="636759"/>
                      <a:pt x="315470" y="909552"/>
                    </a:cubicBezTo>
                    <a:cubicBezTo>
                      <a:pt x="317797" y="1182345"/>
                      <a:pt x="349957" y="1645385"/>
                      <a:pt x="348910" y="1831512"/>
                    </a:cubicBezTo>
                    <a:cubicBezTo>
                      <a:pt x="347863" y="2017639"/>
                      <a:pt x="359390" y="2007112"/>
                      <a:pt x="309190" y="2026312"/>
                    </a:cubicBezTo>
                    <a:cubicBezTo>
                      <a:pt x="258990" y="2045512"/>
                      <a:pt x="99157" y="2086272"/>
                      <a:pt x="47710" y="1946712"/>
                    </a:cubicBezTo>
                    <a:cubicBezTo>
                      <a:pt x="-3737" y="1807152"/>
                      <a:pt x="3897" y="1450572"/>
                      <a:pt x="510" y="1188952"/>
                    </a:cubicBezTo>
                    <a:cubicBezTo>
                      <a:pt x="-2877" y="927332"/>
                      <a:pt x="11377" y="623585"/>
                      <a:pt x="20830" y="437112"/>
                    </a:cubicBezTo>
                    <a:cubicBezTo>
                      <a:pt x="30283" y="250639"/>
                      <a:pt x="41717" y="141585"/>
                      <a:pt x="57230" y="701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02E62F7-BF6B-4B55-9D0A-73B7DA4FB0BE}"/>
                  </a:ext>
                </a:extLst>
              </p:cNvPr>
              <p:cNvSpPr/>
              <p:nvPr/>
            </p:nvSpPr>
            <p:spPr>
              <a:xfrm>
                <a:off x="1250949" y="4257854"/>
                <a:ext cx="101600" cy="2046990"/>
              </a:xfrm>
              <a:custGeom>
                <a:avLst/>
                <a:gdLst>
                  <a:gd name="connsiteX0" fmla="*/ 71677 w 349327"/>
                  <a:gd name="connsiteY0" fmla="*/ 29296 h 2176553"/>
                  <a:gd name="connsiteX1" fmla="*/ 229157 w 349327"/>
                  <a:gd name="connsiteY1" fmla="*/ 39456 h 2176553"/>
                  <a:gd name="connsiteX2" fmla="*/ 345997 w 349327"/>
                  <a:gd name="connsiteY2" fmla="*/ 44536 h 2176553"/>
                  <a:gd name="connsiteX3" fmla="*/ 315517 w 349327"/>
                  <a:gd name="connsiteY3" fmla="*/ 217256 h 2176553"/>
                  <a:gd name="connsiteX4" fmla="*/ 295197 w 349327"/>
                  <a:gd name="connsiteY4" fmla="*/ 928456 h 2176553"/>
                  <a:gd name="connsiteX5" fmla="*/ 340917 w 349327"/>
                  <a:gd name="connsiteY5" fmla="*/ 2076536 h 2176553"/>
                  <a:gd name="connsiteX6" fmla="*/ 163117 w 349327"/>
                  <a:gd name="connsiteY6" fmla="*/ 2112096 h 2176553"/>
                  <a:gd name="connsiteX7" fmla="*/ 41197 w 349327"/>
                  <a:gd name="connsiteY7" fmla="*/ 2030816 h 2176553"/>
                  <a:gd name="connsiteX8" fmla="*/ 557 w 349327"/>
                  <a:gd name="connsiteY8" fmla="*/ 1212936 h 2176553"/>
                  <a:gd name="connsiteX9" fmla="*/ 20877 w 349327"/>
                  <a:gd name="connsiteY9" fmla="*/ 461096 h 2176553"/>
                  <a:gd name="connsiteX10" fmla="*/ 71677 w 349327"/>
                  <a:gd name="connsiteY10" fmla="*/ 29296 h 2176553"/>
                  <a:gd name="connsiteX0" fmla="*/ 71677 w 349327"/>
                  <a:gd name="connsiteY0" fmla="*/ 29296 h 2146406"/>
                  <a:gd name="connsiteX1" fmla="*/ 229157 w 349327"/>
                  <a:gd name="connsiteY1" fmla="*/ 39456 h 2146406"/>
                  <a:gd name="connsiteX2" fmla="*/ 345997 w 349327"/>
                  <a:gd name="connsiteY2" fmla="*/ 44536 h 2146406"/>
                  <a:gd name="connsiteX3" fmla="*/ 315517 w 349327"/>
                  <a:gd name="connsiteY3" fmla="*/ 217256 h 2146406"/>
                  <a:gd name="connsiteX4" fmla="*/ 295197 w 349327"/>
                  <a:gd name="connsiteY4" fmla="*/ 928456 h 2146406"/>
                  <a:gd name="connsiteX5" fmla="*/ 340917 w 349327"/>
                  <a:gd name="connsiteY5" fmla="*/ 2076536 h 2146406"/>
                  <a:gd name="connsiteX6" fmla="*/ 163117 w 349327"/>
                  <a:gd name="connsiteY6" fmla="*/ 2020656 h 2146406"/>
                  <a:gd name="connsiteX7" fmla="*/ 41197 w 349327"/>
                  <a:gd name="connsiteY7" fmla="*/ 2030816 h 2146406"/>
                  <a:gd name="connsiteX8" fmla="*/ 557 w 349327"/>
                  <a:gd name="connsiteY8" fmla="*/ 1212936 h 2146406"/>
                  <a:gd name="connsiteX9" fmla="*/ 20877 w 349327"/>
                  <a:gd name="connsiteY9" fmla="*/ 461096 h 2146406"/>
                  <a:gd name="connsiteX10" fmla="*/ 71677 w 349327"/>
                  <a:gd name="connsiteY10" fmla="*/ 29296 h 2146406"/>
                  <a:gd name="connsiteX0" fmla="*/ 71677 w 360135"/>
                  <a:gd name="connsiteY0" fmla="*/ 29296 h 2089727"/>
                  <a:gd name="connsiteX1" fmla="*/ 229157 w 360135"/>
                  <a:gd name="connsiteY1" fmla="*/ 39456 h 2089727"/>
                  <a:gd name="connsiteX2" fmla="*/ 345997 w 360135"/>
                  <a:gd name="connsiteY2" fmla="*/ 44536 h 2089727"/>
                  <a:gd name="connsiteX3" fmla="*/ 315517 w 360135"/>
                  <a:gd name="connsiteY3" fmla="*/ 217256 h 2089727"/>
                  <a:gd name="connsiteX4" fmla="*/ 295197 w 360135"/>
                  <a:gd name="connsiteY4" fmla="*/ 928456 h 2089727"/>
                  <a:gd name="connsiteX5" fmla="*/ 356157 w 360135"/>
                  <a:gd name="connsiteY5" fmla="*/ 1985096 h 2089727"/>
                  <a:gd name="connsiteX6" fmla="*/ 163117 w 360135"/>
                  <a:gd name="connsiteY6" fmla="*/ 2020656 h 2089727"/>
                  <a:gd name="connsiteX7" fmla="*/ 41197 w 360135"/>
                  <a:gd name="connsiteY7" fmla="*/ 2030816 h 2089727"/>
                  <a:gd name="connsiteX8" fmla="*/ 557 w 360135"/>
                  <a:gd name="connsiteY8" fmla="*/ 1212936 h 2089727"/>
                  <a:gd name="connsiteX9" fmla="*/ 20877 w 360135"/>
                  <a:gd name="connsiteY9" fmla="*/ 461096 h 2089727"/>
                  <a:gd name="connsiteX10" fmla="*/ 71677 w 360135"/>
                  <a:gd name="connsiteY10" fmla="*/ 29296 h 2089727"/>
                  <a:gd name="connsiteX0" fmla="*/ 71677 w 360135"/>
                  <a:gd name="connsiteY0" fmla="*/ 29296 h 2077532"/>
                  <a:gd name="connsiteX1" fmla="*/ 229157 w 360135"/>
                  <a:gd name="connsiteY1" fmla="*/ 39456 h 2077532"/>
                  <a:gd name="connsiteX2" fmla="*/ 345997 w 360135"/>
                  <a:gd name="connsiteY2" fmla="*/ 44536 h 2077532"/>
                  <a:gd name="connsiteX3" fmla="*/ 315517 w 360135"/>
                  <a:gd name="connsiteY3" fmla="*/ 217256 h 2077532"/>
                  <a:gd name="connsiteX4" fmla="*/ 295197 w 360135"/>
                  <a:gd name="connsiteY4" fmla="*/ 928456 h 2077532"/>
                  <a:gd name="connsiteX5" fmla="*/ 356157 w 360135"/>
                  <a:gd name="connsiteY5" fmla="*/ 1985096 h 2077532"/>
                  <a:gd name="connsiteX6" fmla="*/ 163117 w 360135"/>
                  <a:gd name="connsiteY6" fmla="*/ 2020656 h 2077532"/>
                  <a:gd name="connsiteX7" fmla="*/ 46277 w 360135"/>
                  <a:gd name="connsiteY7" fmla="*/ 1959696 h 2077532"/>
                  <a:gd name="connsiteX8" fmla="*/ 557 w 360135"/>
                  <a:gd name="connsiteY8" fmla="*/ 1212936 h 2077532"/>
                  <a:gd name="connsiteX9" fmla="*/ 20877 w 360135"/>
                  <a:gd name="connsiteY9" fmla="*/ 461096 h 2077532"/>
                  <a:gd name="connsiteX10" fmla="*/ 71677 w 360135"/>
                  <a:gd name="connsiteY10" fmla="*/ 29296 h 2077532"/>
                  <a:gd name="connsiteX0" fmla="*/ 71677 w 360381"/>
                  <a:gd name="connsiteY0" fmla="*/ 29296 h 2084003"/>
                  <a:gd name="connsiteX1" fmla="*/ 229157 w 360381"/>
                  <a:gd name="connsiteY1" fmla="*/ 39456 h 2084003"/>
                  <a:gd name="connsiteX2" fmla="*/ 345997 w 360381"/>
                  <a:gd name="connsiteY2" fmla="*/ 44536 h 2084003"/>
                  <a:gd name="connsiteX3" fmla="*/ 315517 w 360381"/>
                  <a:gd name="connsiteY3" fmla="*/ 217256 h 2084003"/>
                  <a:gd name="connsiteX4" fmla="*/ 295197 w 360381"/>
                  <a:gd name="connsiteY4" fmla="*/ 928456 h 2084003"/>
                  <a:gd name="connsiteX5" fmla="*/ 356157 w 360381"/>
                  <a:gd name="connsiteY5" fmla="*/ 1985096 h 2084003"/>
                  <a:gd name="connsiteX6" fmla="*/ 158037 w 360381"/>
                  <a:gd name="connsiteY6" fmla="*/ 2035896 h 2084003"/>
                  <a:gd name="connsiteX7" fmla="*/ 46277 w 360381"/>
                  <a:gd name="connsiteY7" fmla="*/ 1959696 h 2084003"/>
                  <a:gd name="connsiteX8" fmla="*/ 557 w 360381"/>
                  <a:gd name="connsiteY8" fmla="*/ 1212936 h 2084003"/>
                  <a:gd name="connsiteX9" fmla="*/ 20877 w 360381"/>
                  <a:gd name="connsiteY9" fmla="*/ 461096 h 2084003"/>
                  <a:gd name="connsiteX10" fmla="*/ 71677 w 360381"/>
                  <a:gd name="connsiteY10" fmla="*/ 29296 h 2084003"/>
                  <a:gd name="connsiteX0" fmla="*/ 71677 w 360381"/>
                  <a:gd name="connsiteY0" fmla="*/ 29296 h 2082740"/>
                  <a:gd name="connsiteX1" fmla="*/ 229157 w 360381"/>
                  <a:gd name="connsiteY1" fmla="*/ 39456 h 2082740"/>
                  <a:gd name="connsiteX2" fmla="*/ 345997 w 360381"/>
                  <a:gd name="connsiteY2" fmla="*/ 44536 h 2082740"/>
                  <a:gd name="connsiteX3" fmla="*/ 315517 w 360381"/>
                  <a:gd name="connsiteY3" fmla="*/ 217256 h 2082740"/>
                  <a:gd name="connsiteX4" fmla="*/ 295197 w 360381"/>
                  <a:gd name="connsiteY4" fmla="*/ 928456 h 2082740"/>
                  <a:gd name="connsiteX5" fmla="*/ 356157 w 360381"/>
                  <a:gd name="connsiteY5" fmla="*/ 1985096 h 2082740"/>
                  <a:gd name="connsiteX6" fmla="*/ 158037 w 360381"/>
                  <a:gd name="connsiteY6" fmla="*/ 2035896 h 2082740"/>
                  <a:gd name="connsiteX7" fmla="*/ 51357 w 360381"/>
                  <a:gd name="connsiteY7" fmla="*/ 1985096 h 2082740"/>
                  <a:gd name="connsiteX8" fmla="*/ 557 w 360381"/>
                  <a:gd name="connsiteY8" fmla="*/ 1212936 h 2082740"/>
                  <a:gd name="connsiteX9" fmla="*/ 20877 w 360381"/>
                  <a:gd name="connsiteY9" fmla="*/ 461096 h 2082740"/>
                  <a:gd name="connsiteX10" fmla="*/ 71677 w 360381"/>
                  <a:gd name="connsiteY10" fmla="*/ 29296 h 2082740"/>
                  <a:gd name="connsiteX0" fmla="*/ 71677 w 360280"/>
                  <a:gd name="connsiteY0" fmla="*/ 29296 h 2082740"/>
                  <a:gd name="connsiteX1" fmla="*/ 229157 w 360280"/>
                  <a:gd name="connsiteY1" fmla="*/ 39456 h 2082740"/>
                  <a:gd name="connsiteX2" fmla="*/ 345997 w 360280"/>
                  <a:gd name="connsiteY2" fmla="*/ 44536 h 2082740"/>
                  <a:gd name="connsiteX3" fmla="*/ 329917 w 360280"/>
                  <a:gd name="connsiteY3" fmla="*/ 213656 h 2082740"/>
                  <a:gd name="connsiteX4" fmla="*/ 295197 w 360280"/>
                  <a:gd name="connsiteY4" fmla="*/ 928456 h 2082740"/>
                  <a:gd name="connsiteX5" fmla="*/ 356157 w 360280"/>
                  <a:gd name="connsiteY5" fmla="*/ 1985096 h 2082740"/>
                  <a:gd name="connsiteX6" fmla="*/ 158037 w 360280"/>
                  <a:gd name="connsiteY6" fmla="*/ 2035896 h 2082740"/>
                  <a:gd name="connsiteX7" fmla="*/ 51357 w 360280"/>
                  <a:gd name="connsiteY7" fmla="*/ 1985096 h 2082740"/>
                  <a:gd name="connsiteX8" fmla="*/ 557 w 360280"/>
                  <a:gd name="connsiteY8" fmla="*/ 1212936 h 2082740"/>
                  <a:gd name="connsiteX9" fmla="*/ 20877 w 360280"/>
                  <a:gd name="connsiteY9" fmla="*/ 461096 h 2082740"/>
                  <a:gd name="connsiteX10" fmla="*/ 71677 w 360280"/>
                  <a:gd name="connsiteY10" fmla="*/ 29296 h 2082740"/>
                  <a:gd name="connsiteX0" fmla="*/ 57230 w 360233"/>
                  <a:gd name="connsiteY0" fmla="*/ 66352 h 2054996"/>
                  <a:gd name="connsiteX1" fmla="*/ 229110 w 360233"/>
                  <a:gd name="connsiteY1" fmla="*/ 11712 h 2054996"/>
                  <a:gd name="connsiteX2" fmla="*/ 345950 w 360233"/>
                  <a:gd name="connsiteY2" fmla="*/ 16792 h 2054996"/>
                  <a:gd name="connsiteX3" fmla="*/ 329870 w 360233"/>
                  <a:gd name="connsiteY3" fmla="*/ 185912 h 2054996"/>
                  <a:gd name="connsiteX4" fmla="*/ 295150 w 360233"/>
                  <a:gd name="connsiteY4" fmla="*/ 900712 h 2054996"/>
                  <a:gd name="connsiteX5" fmla="*/ 356110 w 360233"/>
                  <a:gd name="connsiteY5" fmla="*/ 1957352 h 2054996"/>
                  <a:gd name="connsiteX6" fmla="*/ 157990 w 360233"/>
                  <a:gd name="connsiteY6" fmla="*/ 2008152 h 2054996"/>
                  <a:gd name="connsiteX7" fmla="*/ 51310 w 360233"/>
                  <a:gd name="connsiteY7" fmla="*/ 1957352 h 2054996"/>
                  <a:gd name="connsiteX8" fmla="*/ 510 w 360233"/>
                  <a:gd name="connsiteY8" fmla="*/ 1185192 h 2054996"/>
                  <a:gd name="connsiteX9" fmla="*/ 20830 w 360233"/>
                  <a:gd name="connsiteY9" fmla="*/ 433352 h 2054996"/>
                  <a:gd name="connsiteX10" fmla="*/ 57230 w 360233"/>
                  <a:gd name="connsiteY10" fmla="*/ 66352 h 2054996"/>
                  <a:gd name="connsiteX0" fmla="*/ 57230 w 360233"/>
                  <a:gd name="connsiteY0" fmla="*/ 68148 h 2056792"/>
                  <a:gd name="connsiteX1" fmla="*/ 149910 w 360233"/>
                  <a:gd name="connsiteY1" fmla="*/ 9908 h 2056792"/>
                  <a:gd name="connsiteX2" fmla="*/ 345950 w 360233"/>
                  <a:gd name="connsiteY2" fmla="*/ 18588 h 2056792"/>
                  <a:gd name="connsiteX3" fmla="*/ 329870 w 360233"/>
                  <a:gd name="connsiteY3" fmla="*/ 187708 h 2056792"/>
                  <a:gd name="connsiteX4" fmla="*/ 295150 w 360233"/>
                  <a:gd name="connsiteY4" fmla="*/ 902508 h 2056792"/>
                  <a:gd name="connsiteX5" fmla="*/ 356110 w 360233"/>
                  <a:gd name="connsiteY5" fmla="*/ 1959148 h 2056792"/>
                  <a:gd name="connsiteX6" fmla="*/ 157990 w 360233"/>
                  <a:gd name="connsiteY6" fmla="*/ 2009948 h 2056792"/>
                  <a:gd name="connsiteX7" fmla="*/ 51310 w 360233"/>
                  <a:gd name="connsiteY7" fmla="*/ 1959148 h 2056792"/>
                  <a:gd name="connsiteX8" fmla="*/ 510 w 360233"/>
                  <a:gd name="connsiteY8" fmla="*/ 1186988 h 2056792"/>
                  <a:gd name="connsiteX9" fmla="*/ 20830 w 360233"/>
                  <a:gd name="connsiteY9" fmla="*/ 435148 h 2056792"/>
                  <a:gd name="connsiteX10" fmla="*/ 57230 w 360233"/>
                  <a:gd name="connsiteY10" fmla="*/ 68148 h 2056792"/>
                  <a:gd name="connsiteX0" fmla="*/ 57230 w 360233"/>
                  <a:gd name="connsiteY0" fmla="*/ 62730 h 2051374"/>
                  <a:gd name="connsiteX1" fmla="*/ 149910 w 360233"/>
                  <a:gd name="connsiteY1" fmla="*/ 4490 h 2051374"/>
                  <a:gd name="connsiteX2" fmla="*/ 345950 w 360233"/>
                  <a:gd name="connsiteY2" fmla="*/ 23970 h 2051374"/>
                  <a:gd name="connsiteX3" fmla="*/ 329870 w 360233"/>
                  <a:gd name="connsiteY3" fmla="*/ 182290 h 2051374"/>
                  <a:gd name="connsiteX4" fmla="*/ 295150 w 360233"/>
                  <a:gd name="connsiteY4" fmla="*/ 897090 h 2051374"/>
                  <a:gd name="connsiteX5" fmla="*/ 356110 w 360233"/>
                  <a:gd name="connsiteY5" fmla="*/ 1953730 h 2051374"/>
                  <a:gd name="connsiteX6" fmla="*/ 157990 w 360233"/>
                  <a:gd name="connsiteY6" fmla="*/ 2004530 h 2051374"/>
                  <a:gd name="connsiteX7" fmla="*/ 51310 w 360233"/>
                  <a:gd name="connsiteY7" fmla="*/ 1953730 h 2051374"/>
                  <a:gd name="connsiteX8" fmla="*/ 510 w 360233"/>
                  <a:gd name="connsiteY8" fmla="*/ 1181570 h 2051374"/>
                  <a:gd name="connsiteX9" fmla="*/ 20830 w 360233"/>
                  <a:gd name="connsiteY9" fmla="*/ 429730 h 2051374"/>
                  <a:gd name="connsiteX10" fmla="*/ 57230 w 360233"/>
                  <a:gd name="connsiteY10" fmla="*/ 62730 h 2051374"/>
                  <a:gd name="connsiteX0" fmla="*/ 57230 w 360233"/>
                  <a:gd name="connsiteY0" fmla="*/ 65447 h 2054091"/>
                  <a:gd name="connsiteX1" fmla="*/ 113910 w 360233"/>
                  <a:gd name="connsiteY1" fmla="*/ 3607 h 2054091"/>
                  <a:gd name="connsiteX2" fmla="*/ 345950 w 360233"/>
                  <a:gd name="connsiteY2" fmla="*/ 26687 h 2054091"/>
                  <a:gd name="connsiteX3" fmla="*/ 329870 w 360233"/>
                  <a:gd name="connsiteY3" fmla="*/ 185007 h 2054091"/>
                  <a:gd name="connsiteX4" fmla="*/ 295150 w 360233"/>
                  <a:gd name="connsiteY4" fmla="*/ 899807 h 2054091"/>
                  <a:gd name="connsiteX5" fmla="*/ 356110 w 360233"/>
                  <a:gd name="connsiteY5" fmla="*/ 1956447 h 2054091"/>
                  <a:gd name="connsiteX6" fmla="*/ 157990 w 360233"/>
                  <a:gd name="connsiteY6" fmla="*/ 2007247 h 2054091"/>
                  <a:gd name="connsiteX7" fmla="*/ 51310 w 360233"/>
                  <a:gd name="connsiteY7" fmla="*/ 1956447 h 2054091"/>
                  <a:gd name="connsiteX8" fmla="*/ 510 w 360233"/>
                  <a:gd name="connsiteY8" fmla="*/ 1184287 h 2054091"/>
                  <a:gd name="connsiteX9" fmla="*/ 20830 w 360233"/>
                  <a:gd name="connsiteY9" fmla="*/ 432447 h 2054091"/>
                  <a:gd name="connsiteX10" fmla="*/ 57230 w 360233"/>
                  <a:gd name="connsiteY10" fmla="*/ 65447 h 2054091"/>
                  <a:gd name="connsiteX0" fmla="*/ 57230 w 359983"/>
                  <a:gd name="connsiteY0" fmla="*/ 65447 h 2041494"/>
                  <a:gd name="connsiteX1" fmla="*/ 113910 w 359983"/>
                  <a:gd name="connsiteY1" fmla="*/ 3607 h 2041494"/>
                  <a:gd name="connsiteX2" fmla="*/ 345950 w 359983"/>
                  <a:gd name="connsiteY2" fmla="*/ 26687 h 2041494"/>
                  <a:gd name="connsiteX3" fmla="*/ 329870 w 359983"/>
                  <a:gd name="connsiteY3" fmla="*/ 185007 h 2041494"/>
                  <a:gd name="connsiteX4" fmla="*/ 295150 w 359983"/>
                  <a:gd name="connsiteY4" fmla="*/ 899807 h 2041494"/>
                  <a:gd name="connsiteX5" fmla="*/ 348910 w 359983"/>
                  <a:gd name="connsiteY5" fmla="*/ 1826847 h 2041494"/>
                  <a:gd name="connsiteX6" fmla="*/ 157990 w 359983"/>
                  <a:gd name="connsiteY6" fmla="*/ 2007247 h 2041494"/>
                  <a:gd name="connsiteX7" fmla="*/ 51310 w 359983"/>
                  <a:gd name="connsiteY7" fmla="*/ 1956447 h 2041494"/>
                  <a:gd name="connsiteX8" fmla="*/ 510 w 359983"/>
                  <a:gd name="connsiteY8" fmla="*/ 1184287 h 2041494"/>
                  <a:gd name="connsiteX9" fmla="*/ 20830 w 359983"/>
                  <a:gd name="connsiteY9" fmla="*/ 432447 h 2041494"/>
                  <a:gd name="connsiteX10" fmla="*/ 57230 w 359983"/>
                  <a:gd name="connsiteY10" fmla="*/ 65447 h 2041494"/>
                  <a:gd name="connsiteX0" fmla="*/ 57230 w 359983"/>
                  <a:gd name="connsiteY0" fmla="*/ 65447 h 2045432"/>
                  <a:gd name="connsiteX1" fmla="*/ 113910 w 359983"/>
                  <a:gd name="connsiteY1" fmla="*/ 3607 h 2045432"/>
                  <a:gd name="connsiteX2" fmla="*/ 345950 w 359983"/>
                  <a:gd name="connsiteY2" fmla="*/ 26687 h 2045432"/>
                  <a:gd name="connsiteX3" fmla="*/ 329870 w 359983"/>
                  <a:gd name="connsiteY3" fmla="*/ 185007 h 2045432"/>
                  <a:gd name="connsiteX4" fmla="*/ 295150 w 359983"/>
                  <a:gd name="connsiteY4" fmla="*/ 899807 h 2045432"/>
                  <a:gd name="connsiteX5" fmla="*/ 348910 w 359983"/>
                  <a:gd name="connsiteY5" fmla="*/ 1826847 h 2045432"/>
                  <a:gd name="connsiteX6" fmla="*/ 287590 w 359983"/>
                  <a:gd name="connsiteY6" fmla="*/ 2014447 h 2045432"/>
                  <a:gd name="connsiteX7" fmla="*/ 51310 w 359983"/>
                  <a:gd name="connsiteY7" fmla="*/ 1956447 h 2045432"/>
                  <a:gd name="connsiteX8" fmla="*/ 510 w 359983"/>
                  <a:gd name="connsiteY8" fmla="*/ 1184287 h 2045432"/>
                  <a:gd name="connsiteX9" fmla="*/ 20830 w 359983"/>
                  <a:gd name="connsiteY9" fmla="*/ 432447 h 2045432"/>
                  <a:gd name="connsiteX10" fmla="*/ 57230 w 359983"/>
                  <a:gd name="connsiteY10" fmla="*/ 65447 h 2045432"/>
                  <a:gd name="connsiteX0" fmla="*/ 57230 w 359983"/>
                  <a:gd name="connsiteY0" fmla="*/ 65447 h 2049592"/>
                  <a:gd name="connsiteX1" fmla="*/ 113910 w 359983"/>
                  <a:gd name="connsiteY1" fmla="*/ 3607 h 2049592"/>
                  <a:gd name="connsiteX2" fmla="*/ 345950 w 359983"/>
                  <a:gd name="connsiteY2" fmla="*/ 26687 h 2049592"/>
                  <a:gd name="connsiteX3" fmla="*/ 329870 w 359983"/>
                  <a:gd name="connsiteY3" fmla="*/ 185007 h 2049592"/>
                  <a:gd name="connsiteX4" fmla="*/ 295150 w 359983"/>
                  <a:gd name="connsiteY4" fmla="*/ 899807 h 2049592"/>
                  <a:gd name="connsiteX5" fmla="*/ 348910 w 359983"/>
                  <a:gd name="connsiteY5" fmla="*/ 1826847 h 2049592"/>
                  <a:gd name="connsiteX6" fmla="*/ 287590 w 359983"/>
                  <a:gd name="connsiteY6" fmla="*/ 2014447 h 2049592"/>
                  <a:gd name="connsiteX7" fmla="*/ 51310 w 359983"/>
                  <a:gd name="connsiteY7" fmla="*/ 1963647 h 2049592"/>
                  <a:gd name="connsiteX8" fmla="*/ 510 w 359983"/>
                  <a:gd name="connsiteY8" fmla="*/ 1184287 h 2049592"/>
                  <a:gd name="connsiteX9" fmla="*/ 20830 w 359983"/>
                  <a:gd name="connsiteY9" fmla="*/ 432447 h 2049592"/>
                  <a:gd name="connsiteX10" fmla="*/ 57230 w 359983"/>
                  <a:gd name="connsiteY10" fmla="*/ 65447 h 2049592"/>
                  <a:gd name="connsiteX0" fmla="*/ 57230 w 359983"/>
                  <a:gd name="connsiteY0" fmla="*/ 65447 h 2037738"/>
                  <a:gd name="connsiteX1" fmla="*/ 113910 w 359983"/>
                  <a:gd name="connsiteY1" fmla="*/ 3607 h 2037738"/>
                  <a:gd name="connsiteX2" fmla="*/ 345950 w 359983"/>
                  <a:gd name="connsiteY2" fmla="*/ 26687 h 2037738"/>
                  <a:gd name="connsiteX3" fmla="*/ 329870 w 359983"/>
                  <a:gd name="connsiteY3" fmla="*/ 185007 h 2037738"/>
                  <a:gd name="connsiteX4" fmla="*/ 295150 w 359983"/>
                  <a:gd name="connsiteY4" fmla="*/ 899807 h 2037738"/>
                  <a:gd name="connsiteX5" fmla="*/ 348910 w 359983"/>
                  <a:gd name="connsiteY5" fmla="*/ 1826847 h 2037738"/>
                  <a:gd name="connsiteX6" fmla="*/ 287590 w 359983"/>
                  <a:gd name="connsiteY6" fmla="*/ 2014447 h 2037738"/>
                  <a:gd name="connsiteX7" fmla="*/ 47710 w 359983"/>
                  <a:gd name="connsiteY7" fmla="*/ 1942047 h 2037738"/>
                  <a:gd name="connsiteX8" fmla="*/ 510 w 359983"/>
                  <a:gd name="connsiteY8" fmla="*/ 1184287 h 2037738"/>
                  <a:gd name="connsiteX9" fmla="*/ 20830 w 359983"/>
                  <a:gd name="connsiteY9" fmla="*/ 432447 h 2037738"/>
                  <a:gd name="connsiteX10" fmla="*/ 57230 w 359983"/>
                  <a:gd name="connsiteY10" fmla="*/ 65447 h 2037738"/>
                  <a:gd name="connsiteX0" fmla="*/ 57230 w 359983"/>
                  <a:gd name="connsiteY0" fmla="*/ 65447 h 2042325"/>
                  <a:gd name="connsiteX1" fmla="*/ 113910 w 359983"/>
                  <a:gd name="connsiteY1" fmla="*/ 3607 h 2042325"/>
                  <a:gd name="connsiteX2" fmla="*/ 345950 w 359983"/>
                  <a:gd name="connsiteY2" fmla="*/ 26687 h 2042325"/>
                  <a:gd name="connsiteX3" fmla="*/ 329870 w 359983"/>
                  <a:gd name="connsiteY3" fmla="*/ 185007 h 2042325"/>
                  <a:gd name="connsiteX4" fmla="*/ 295150 w 359983"/>
                  <a:gd name="connsiteY4" fmla="*/ 899807 h 2042325"/>
                  <a:gd name="connsiteX5" fmla="*/ 348910 w 359983"/>
                  <a:gd name="connsiteY5" fmla="*/ 1826847 h 2042325"/>
                  <a:gd name="connsiteX6" fmla="*/ 309190 w 359983"/>
                  <a:gd name="connsiteY6" fmla="*/ 2021647 h 2042325"/>
                  <a:gd name="connsiteX7" fmla="*/ 47710 w 359983"/>
                  <a:gd name="connsiteY7" fmla="*/ 1942047 h 2042325"/>
                  <a:gd name="connsiteX8" fmla="*/ 510 w 359983"/>
                  <a:gd name="connsiteY8" fmla="*/ 1184287 h 2042325"/>
                  <a:gd name="connsiteX9" fmla="*/ 20830 w 359983"/>
                  <a:gd name="connsiteY9" fmla="*/ 432447 h 2042325"/>
                  <a:gd name="connsiteX10" fmla="*/ 57230 w 359983"/>
                  <a:gd name="connsiteY10" fmla="*/ 65447 h 2042325"/>
                  <a:gd name="connsiteX0" fmla="*/ 57230 w 359414"/>
                  <a:gd name="connsiteY0" fmla="*/ 65447 h 2042325"/>
                  <a:gd name="connsiteX1" fmla="*/ 113910 w 359414"/>
                  <a:gd name="connsiteY1" fmla="*/ 3607 h 2042325"/>
                  <a:gd name="connsiteX2" fmla="*/ 345950 w 359414"/>
                  <a:gd name="connsiteY2" fmla="*/ 26687 h 2042325"/>
                  <a:gd name="connsiteX3" fmla="*/ 329870 w 359414"/>
                  <a:gd name="connsiteY3" fmla="*/ 185007 h 2042325"/>
                  <a:gd name="connsiteX4" fmla="*/ 315470 w 359414"/>
                  <a:gd name="connsiteY4" fmla="*/ 904887 h 2042325"/>
                  <a:gd name="connsiteX5" fmla="*/ 348910 w 359414"/>
                  <a:gd name="connsiteY5" fmla="*/ 1826847 h 2042325"/>
                  <a:gd name="connsiteX6" fmla="*/ 309190 w 359414"/>
                  <a:gd name="connsiteY6" fmla="*/ 2021647 h 2042325"/>
                  <a:gd name="connsiteX7" fmla="*/ 47710 w 359414"/>
                  <a:gd name="connsiteY7" fmla="*/ 1942047 h 2042325"/>
                  <a:gd name="connsiteX8" fmla="*/ 510 w 359414"/>
                  <a:gd name="connsiteY8" fmla="*/ 1184287 h 2042325"/>
                  <a:gd name="connsiteX9" fmla="*/ 20830 w 359414"/>
                  <a:gd name="connsiteY9" fmla="*/ 432447 h 2042325"/>
                  <a:gd name="connsiteX10" fmla="*/ 57230 w 359414"/>
                  <a:gd name="connsiteY10" fmla="*/ 65447 h 2042325"/>
                  <a:gd name="connsiteX0" fmla="*/ 57230 w 372638"/>
                  <a:gd name="connsiteY0" fmla="*/ 69809 h 2046687"/>
                  <a:gd name="connsiteX1" fmla="*/ 113910 w 372638"/>
                  <a:gd name="connsiteY1" fmla="*/ 7969 h 2046687"/>
                  <a:gd name="connsiteX2" fmla="*/ 361190 w 372638"/>
                  <a:gd name="connsiteY2" fmla="*/ 20889 h 2046687"/>
                  <a:gd name="connsiteX3" fmla="*/ 329870 w 372638"/>
                  <a:gd name="connsiteY3" fmla="*/ 189369 h 2046687"/>
                  <a:gd name="connsiteX4" fmla="*/ 315470 w 372638"/>
                  <a:gd name="connsiteY4" fmla="*/ 909249 h 2046687"/>
                  <a:gd name="connsiteX5" fmla="*/ 348910 w 372638"/>
                  <a:gd name="connsiteY5" fmla="*/ 1831209 h 2046687"/>
                  <a:gd name="connsiteX6" fmla="*/ 309190 w 372638"/>
                  <a:gd name="connsiteY6" fmla="*/ 2026009 h 2046687"/>
                  <a:gd name="connsiteX7" fmla="*/ 47710 w 372638"/>
                  <a:gd name="connsiteY7" fmla="*/ 1946409 h 2046687"/>
                  <a:gd name="connsiteX8" fmla="*/ 510 w 372638"/>
                  <a:gd name="connsiteY8" fmla="*/ 1188649 h 2046687"/>
                  <a:gd name="connsiteX9" fmla="*/ 20830 w 372638"/>
                  <a:gd name="connsiteY9" fmla="*/ 436809 h 2046687"/>
                  <a:gd name="connsiteX10" fmla="*/ 57230 w 372638"/>
                  <a:gd name="connsiteY10" fmla="*/ 69809 h 2046687"/>
                  <a:gd name="connsiteX0" fmla="*/ 57230 w 373707"/>
                  <a:gd name="connsiteY0" fmla="*/ 70112 h 2046990"/>
                  <a:gd name="connsiteX1" fmla="*/ 113910 w 373707"/>
                  <a:gd name="connsiteY1" fmla="*/ 8272 h 2046990"/>
                  <a:gd name="connsiteX2" fmla="*/ 361190 w 373707"/>
                  <a:gd name="connsiteY2" fmla="*/ 21192 h 2046990"/>
                  <a:gd name="connsiteX3" fmla="*/ 334950 w 373707"/>
                  <a:gd name="connsiteY3" fmla="*/ 194752 h 2046990"/>
                  <a:gd name="connsiteX4" fmla="*/ 315470 w 373707"/>
                  <a:gd name="connsiteY4" fmla="*/ 909552 h 2046990"/>
                  <a:gd name="connsiteX5" fmla="*/ 348910 w 373707"/>
                  <a:gd name="connsiteY5" fmla="*/ 1831512 h 2046990"/>
                  <a:gd name="connsiteX6" fmla="*/ 309190 w 373707"/>
                  <a:gd name="connsiteY6" fmla="*/ 2026312 h 2046990"/>
                  <a:gd name="connsiteX7" fmla="*/ 47710 w 373707"/>
                  <a:gd name="connsiteY7" fmla="*/ 1946712 h 2046990"/>
                  <a:gd name="connsiteX8" fmla="*/ 510 w 373707"/>
                  <a:gd name="connsiteY8" fmla="*/ 1188952 h 2046990"/>
                  <a:gd name="connsiteX9" fmla="*/ 20830 w 373707"/>
                  <a:gd name="connsiteY9" fmla="*/ 437112 h 2046990"/>
                  <a:gd name="connsiteX10" fmla="*/ 57230 w 373707"/>
                  <a:gd name="connsiteY10" fmla="*/ 70112 h 204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707" h="2046990">
                    <a:moveTo>
                      <a:pt x="57230" y="70112"/>
                    </a:moveTo>
                    <a:cubicBezTo>
                      <a:pt x="72743" y="-1361"/>
                      <a:pt x="63250" y="16425"/>
                      <a:pt x="113910" y="8272"/>
                    </a:cubicBezTo>
                    <a:cubicBezTo>
                      <a:pt x="164570" y="119"/>
                      <a:pt x="324350" y="-9888"/>
                      <a:pt x="361190" y="21192"/>
                    </a:cubicBezTo>
                    <a:cubicBezTo>
                      <a:pt x="398030" y="52272"/>
                      <a:pt x="342570" y="46692"/>
                      <a:pt x="334950" y="194752"/>
                    </a:cubicBezTo>
                    <a:cubicBezTo>
                      <a:pt x="327330" y="342812"/>
                      <a:pt x="313143" y="636759"/>
                      <a:pt x="315470" y="909552"/>
                    </a:cubicBezTo>
                    <a:cubicBezTo>
                      <a:pt x="317797" y="1182345"/>
                      <a:pt x="349957" y="1645385"/>
                      <a:pt x="348910" y="1831512"/>
                    </a:cubicBezTo>
                    <a:cubicBezTo>
                      <a:pt x="347863" y="2017639"/>
                      <a:pt x="359390" y="2007112"/>
                      <a:pt x="309190" y="2026312"/>
                    </a:cubicBezTo>
                    <a:cubicBezTo>
                      <a:pt x="258990" y="2045512"/>
                      <a:pt x="99157" y="2086272"/>
                      <a:pt x="47710" y="1946712"/>
                    </a:cubicBezTo>
                    <a:cubicBezTo>
                      <a:pt x="-3737" y="1807152"/>
                      <a:pt x="3897" y="1450572"/>
                      <a:pt x="510" y="1188952"/>
                    </a:cubicBezTo>
                    <a:cubicBezTo>
                      <a:pt x="-2877" y="927332"/>
                      <a:pt x="11377" y="623585"/>
                      <a:pt x="20830" y="437112"/>
                    </a:cubicBezTo>
                    <a:cubicBezTo>
                      <a:pt x="30283" y="250639"/>
                      <a:pt x="41717" y="141585"/>
                      <a:pt x="57230" y="701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083EFD-741B-4284-A9F3-B37EC7ACCAD9}"/>
                </a:ext>
              </a:extLst>
            </p:cNvPr>
            <p:cNvSpPr txBox="1"/>
            <p:nvPr/>
          </p:nvSpPr>
          <p:spPr>
            <a:xfrm>
              <a:off x="579727" y="4916466"/>
              <a:ext cx="702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52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0FE4726-1545-4CAC-B390-541B8EFB9DE5}"/>
              </a:ext>
            </a:extLst>
          </p:cNvPr>
          <p:cNvSpPr/>
          <p:nvPr/>
        </p:nvSpPr>
        <p:spPr>
          <a:xfrm>
            <a:off x="459493" y="4078266"/>
            <a:ext cx="5467002" cy="2226578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i-IN"/>
          </a:p>
        </p:txBody>
      </p:sp>
      <p:pic>
        <p:nvPicPr>
          <p:cNvPr id="37" name="Picture 36" descr="نتيجة بحث الصور عن قلم رصاص">
            <a:extLst>
              <a:ext uri="{FF2B5EF4-FFF2-40B4-BE49-F238E27FC236}">
                <a16:creationId xmlns:a16="http://schemas.microsoft.com/office/drawing/2014/main" id="{4EC238B1-729E-4851-8094-E030E9D14A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3787" flipH="1">
            <a:off x="8548819" y="3923738"/>
            <a:ext cx="1120064" cy="114000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FE0CCD49-FE0A-46F5-AC74-BFEE3CFEBE59}"/>
              </a:ext>
            </a:extLst>
          </p:cNvPr>
          <p:cNvGrpSpPr/>
          <p:nvPr/>
        </p:nvGrpSpPr>
        <p:grpSpPr>
          <a:xfrm>
            <a:off x="10113960" y="-59379"/>
            <a:ext cx="1975656" cy="1539112"/>
            <a:chOff x="10113960" y="-59379"/>
            <a:chExt cx="1975656" cy="1539112"/>
          </a:xfrm>
        </p:grpSpPr>
        <p:grpSp>
          <p:nvGrpSpPr>
            <p:cNvPr id="57" name="Graphic 3" descr="Truck">
              <a:extLst>
                <a:ext uri="{FF2B5EF4-FFF2-40B4-BE49-F238E27FC236}">
                  <a16:creationId xmlns:a16="http://schemas.microsoft.com/office/drawing/2014/main" id="{2867870D-6A08-4522-8E60-94B1A0B54C74}"/>
                </a:ext>
              </a:extLst>
            </p:cNvPr>
            <p:cNvGrpSpPr/>
            <p:nvPr/>
          </p:nvGrpSpPr>
          <p:grpSpPr>
            <a:xfrm>
              <a:off x="10403618" y="-59379"/>
              <a:ext cx="723618" cy="723618"/>
              <a:chOff x="10403618" y="-59379"/>
              <a:chExt cx="723618" cy="723618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1B94B9C-F883-4DA0-AE88-BC57F3272102}"/>
                  </a:ext>
                </a:extLst>
              </p:cNvPr>
              <p:cNvSpPr/>
              <p:nvPr/>
            </p:nvSpPr>
            <p:spPr>
              <a:xfrm>
                <a:off x="10501607" y="385344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C3534B5-0429-4FEF-8DD5-00B42A3722A3}"/>
                  </a:ext>
                </a:extLst>
              </p:cNvPr>
              <p:cNvSpPr/>
              <p:nvPr/>
            </p:nvSpPr>
            <p:spPr>
              <a:xfrm>
                <a:off x="10938793" y="385344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BCE4692-DACF-48DC-8112-0ECA72C832A2}"/>
                  </a:ext>
                </a:extLst>
              </p:cNvPr>
              <p:cNvSpPr/>
              <p:nvPr/>
            </p:nvSpPr>
            <p:spPr>
              <a:xfrm>
                <a:off x="10433768" y="121525"/>
                <a:ext cx="422110" cy="180904"/>
              </a:xfrm>
              <a:custGeom>
                <a:avLst/>
                <a:gdLst>
                  <a:gd name="connsiteX0" fmla="*/ 0 w 422110"/>
                  <a:gd name="connsiteY0" fmla="*/ 0 h 180904"/>
                  <a:gd name="connsiteX1" fmla="*/ 422111 w 422110"/>
                  <a:gd name="connsiteY1" fmla="*/ 0 h 180904"/>
                  <a:gd name="connsiteX2" fmla="*/ 422111 w 422110"/>
                  <a:gd name="connsiteY2" fmla="*/ 180905 h 180904"/>
                  <a:gd name="connsiteX3" fmla="*/ 0 w 422110"/>
                  <a:gd name="connsiteY3" fmla="*/ 180905 h 180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110" h="180904">
                    <a:moveTo>
                      <a:pt x="0" y="0"/>
                    </a:moveTo>
                    <a:lnTo>
                      <a:pt x="422111" y="0"/>
                    </a:lnTo>
                    <a:lnTo>
                      <a:pt x="422111" y="180905"/>
                    </a:lnTo>
                    <a:lnTo>
                      <a:pt x="0" y="180905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61BE3CA-3B0D-44C4-B93B-AA018029D11C}"/>
                  </a:ext>
                </a:extLst>
              </p:cNvPr>
              <p:cNvSpPr/>
              <p:nvPr/>
            </p:nvSpPr>
            <p:spPr>
              <a:xfrm>
                <a:off x="10886030" y="166751"/>
                <a:ext cx="211055" cy="271356"/>
              </a:xfrm>
              <a:custGeom>
                <a:avLst/>
                <a:gdLst>
                  <a:gd name="connsiteX0" fmla="*/ 30151 w 211055"/>
                  <a:gd name="connsiteY0" fmla="*/ 30151 h 271356"/>
                  <a:gd name="connsiteX1" fmla="*/ 75377 w 211055"/>
                  <a:gd name="connsiteY1" fmla="*/ 30151 h 271356"/>
                  <a:gd name="connsiteX2" fmla="*/ 104020 w 211055"/>
                  <a:gd name="connsiteY2" fmla="*/ 52010 h 271356"/>
                  <a:gd name="connsiteX3" fmla="*/ 119095 w 211055"/>
                  <a:gd name="connsiteY3" fmla="*/ 104020 h 271356"/>
                  <a:gd name="connsiteX4" fmla="*/ 119849 w 211055"/>
                  <a:gd name="connsiteY4" fmla="*/ 105528 h 271356"/>
                  <a:gd name="connsiteX5" fmla="*/ 30151 w 211055"/>
                  <a:gd name="connsiteY5" fmla="*/ 105528 h 271356"/>
                  <a:gd name="connsiteX6" fmla="*/ 30151 w 211055"/>
                  <a:gd name="connsiteY6" fmla="*/ 30151 h 271356"/>
                  <a:gd name="connsiteX7" fmla="*/ 75377 w 211055"/>
                  <a:gd name="connsiteY7" fmla="*/ 0 h 271356"/>
                  <a:gd name="connsiteX8" fmla="*/ 0 w 211055"/>
                  <a:gd name="connsiteY8" fmla="*/ 0 h 271356"/>
                  <a:gd name="connsiteX9" fmla="*/ 0 w 211055"/>
                  <a:gd name="connsiteY9" fmla="*/ 105528 h 271356"/>
                  <a:gd name="connsiteX10" fmla="*/ 0 w 211055"/>
                  <a:gd name="connsiteY10" fmla="*/ 150754 h 271356"/>
                  <a:gd name="connsiteX11" fmla="*/ 0 w 211055"/>
                  <a:gd name="connsiteY11" fmla="*/ 271357 h 271356"/>
                  <a:gd name="connsiteX12" fmla="*/ 30151 w 211055"/>
                  <a:gd name="connsiteY12" fmla="*/ 271357 h 271356"/>
                  <a:gd name="connsiteX13" fmla="*/ 105528 w 211055"/>
                  <a:gd name="connsiteY13" fmla="*/ 195980 h 271356"/>
                  <a:gd name="connsiteX14" fmla="*/ 180905 w 211055"/>
                  <a:gd name="connsiteY14" fmla="*/ 271357 h 271356"/>
                  <a:gd name="connsiteX15" fmla="*/ 211055 w 211055"/>
                  <a:gd name="connsiteY15" fmla="*/ 241206 h 271356"/>
                  <a:gd name="connsiteX16" fmla="*/ 211055 w 211055"/>
                  <a:gd name="connsiteY16" fmla="*/ 165829 h 271356"/>
                  <a:gd name="connsiteX17" fmla="*/ 198995 w 211055"/>
                  <a:gd name="connsiteY17" fmla="*/ 141709 h 271356"/>
                  <a:gd name="connsiteX18" fmla="*/ 159045 w 211055"/>
                  <a:gd name="connsiteY18" fmla="*/ 111558 h 271356"/>
                  <a:gd name="connsiteX19" fmla="*/ 148492 w 211055"/>
                  <a:gd name="connsiteY19" fmla="*/ 95729 h 271356"/>
                  <a:gd name="connsiteX20" fmla="*/ 133417 w 211055"/>
                  <a:gd name="connsiteY20" fmla="*/ 43719 h 271356"/>
                  <a:gd name="connsiteX21" fmla="*/ 75377 w 211055"/>
                  <a:gd name="connsiteY21" fmla="*/ 0 h 271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1055" h="271356">
                    <a:moveTo>
                      <a:pt x="30151" y="30151"/>
                    </a:moveTo>
                    <a:lnTo>
                      <a:pt x="75377" y="30151"/>
                    </a:lnTo>
                    <a:cubicBezTo>
                      <a:pt x="88945" y="30151"/>
                      <a:pt x="101005" y="39196"/>
                      <a:pt x="104020" y="52010"/>
                    </a:cubicBezTo>
                    <a:lnTo>
                      <a:pt x="119095" y="104020"/>
                    </a:lnTo>
                    <a:cubicBezTo>
                      <a:pt x="119095" y="104774"/>
                      <a:pt x="119849" y="104774"/>
                      <a:pt x="119849" y="105528"/>
                    </a:cubicBezTo>
                    <a:lnTo>
                      <a:pt x="30151" y="105528"/>
                    </a:lnTo>
                    <a:lnTo>
                      <a:pt x="30151" y="30151"/>
                    </a:lnTo>
                    <a:close/>
                    <a:moveTo>
                      <a:pt x="75377" y="0"/>
                    </a:moveTo>
                    <a:lnTo>
                      <a:pt x="0" y="0"/>
                    </a:lnTo>
                    <a:lnTo>
                      <a:pt x="0" y="105528"/>
                    </a:lnTo>
                    <a:lnTo>
                      <a:pt x="0" y="150754"/>
                    </a:lnTo>
                    <a:lnTo>
                      <a:pt x="0" y="271357"/>
                    </a:lnTo>
                    <a:lnTo>
                      <a:pt x="30151" y="271357"/>
                    </a:lnTo>
                    <a:cubicBezTo>
                      <a:pt x="30151" y="229899"/>
                      <a:pt x="64070" y="195980"/>
                      <a:pt x="105528" y="195980"/>
                    </a:cubicBezTo>
                    <a:cubicBezTo>
                      <a:pt x="146985" y="195980"/>
                      <a:pt x="180905" y="229899"/>
                      <a:pt x="180905" y="271357"/>
                    </a:cubicBezTo>
                    <a:cubicBezTo>
                      <a:pt x="197487" y="271357"/>
                      <a:pt x="211055" y="257789"/>
                      <a:pt x="211055" y="241206"/>
                    </a:cubicBezTo>
                    <a:lnTo>
                      <a:pt x="211055" y="165829"/>
                    </a:lnTo>
                    <a:cubicBezTo>
                      <a:pt x="211055" y="156030"/>
                      <a:pt x="206533" y="147739"/>
                      <a:pt x="198995" y="141709"/>
                    </a:cubicBezTo>
                    <a:lnTo>
                      <a:pt x="159045" y="111558"/>
                    </a:lnTo>
                    <a:cubicBezTo>
                      <a:pt x="153769" y="107789"/>
                      <a:pt x="150000" y="101759"/>
                      <a:pt x="148492" y="95729"/>
                    </a:cubicBezTo>
                    <a:lnTo>
                      <a:pt x="133417" y="43719"/>
                    </a:lnTo>
                    <a:cubicBezTo>
                      <a:pt x="125879" y="18090"/>
                      <a:pt x="101759" y="0"/>
                      <a:pt x="7537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6B15710-75BB-46EF-AC8E-43988D5476A7}"/>
                  </a:ext>
                </a:extLst>
              </p:cNvPr>
              <p:cNvSpPr/>
              <p:nvPr/>
            </p:nvSpPr>
            <p:spPr>
              <a:xfrm>
                <a:off x="10433768" y="332580"/>
                <a:ext cx="422110" cy="105527"/>
              </a:xfrm>
              <a:custGeom>
                <a:avLst/>
                <a:gdLst>
                  <a:gd name="connsiteX0" fmla="*/ 422111 w 422110"/>
                  <a:gd name="connsiteY0" fmla="*/ 105528 h 105527"/>
                  <a:gd name="connsiteX1" fmla="*/ 195980 w 422110"/>
                  <a:gd name="connsiteY1" fmla="*/ 105528 h 105527"/>
                  <a:gd name="connsiteX2" fmla="*/ 120603 w 422110"/>
                  <a:gd name="connsiteY2" fmla="*/ 30151 h 105527"/>
                  <a:gd name="connsiteX3" fmla="*/ 45226 w 422110"/>
                  <a:gd name="connsiteY3" fmla="*/ 105528 h 105527"/>
                  <a:gd name="connsiteX4" fmla="*/ 0 w 422110"/>
                  <a:gd name="connsiteY4" fmla="*/ 105528 h 105527"/>
                  <a:gd name="connsiteX5" fmla="*/ 0 w 422110"/>
                  <a:gd name="connsiteY5" fmla="*/ 0 h 105527"/>
                  <a:gd name="connsiteX6" fmla="*/ 422111 w 422110"/>
                  <a:gd name="connsiteY6" fmla="*/ 0 h 105527"/>
                  <a:gd name="connsiteX7" fmla="*/ 422111 w 422110"/>
                  <a:gd name="connsiteY7" fmla="*/ 105528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2110" h="105527">
                    <a:moveTo>
                      <a:pt x="422111" y="105528"/>
                    </a:moveTo>
                    <a:lnTo>
                      <a:pt x="195980" y="105528"/>
                    </a:lnTo>
                    <a:cubicBezTo>
                      <a:pt x="195980" y="64070"/>
                      <a:pt x="162060" y="30151"/>
                      <a:pt x="120603" y="30151"/>
                    </a:cubicBezTo>
                    <a:cubicBezTo>
                      <a:pt x="79146" y="30151"/>
                      <a:pt x="45226" y="64070"/>
                      <a:pt x="45226" y="105528"/>
                    </a:cubicBezTo>
                    <a:lnTo>
                      <a:pt x="0" y="105528"/>
                    </a:lnTo>
                    <a:lnTo>
                      <a:pt x="0" y="0"/>
                    </a:lnTo>
                    <a:lnTo>
                      <a:pt x="422111" y="0"/>
                    </a:lnTo>
                    <a:lnTo>
                      <a:pt x="422111" y="105528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8" name="Graphic 6" descr="Car">
              <a:extLst>
                <a:ext uri="{FF2B5EF4-FFF2-40B4-BE49-F238E27FC236}">
                  <a16:creationId xmlns:a16="http://schemas.microsoft.com/office/drawing/2014/main" id="{7D3804A8-89D4-46F9-8F89-357FCD7541F1}"/>
                </a:ext>
              </a:extLst>
            </p:cNvPr>
            <p:cNvGrpSpPr/>
            <p:nvPr/>
          </p:nvGrpSpPr>
          <p:grpSpPr>
            <a:xfrm>
              <a:off x="10797413" y="359863"/>
              <a:ext cx="723618" cy="723618"/>
              <a:chOff x="10797413" y="359863"/>
              <a:chExt cx="723618" cy="723618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F99C029-3980-418C-B201-61404CD4C5F2}"/>
                  </a:ext>
                </a:extLst>
              </p:cNvPr>
              <p:cNvSpPr/>
              <p:nvPr/>
            </p:nvSpPr>
            <p:spPr>
              <a:xfrm>
                <a:off x="10918016" y="766898"/>
                <a:ext cx="120603" cy="120603"/>
              </a:xfrm>
              <a:custGeom>
                <a:avLst/>
                <a:gdLst>
                  <a:gd name="connsiteX0" fmla="*/ 120603 w 120603"/>
                  <a:gd name="connsiteY0" fmla="*/ 60302 h 120603"/>
                  <a:gd name="connsiteX1" fmla="*/ 60302 w 120603"/>
                  <a:gd name="connsiteY1" fmla="*/ 120603 h 120603"/>
                  <a:gd name="connsiteX2" fmla="*/ 0 w 120603"/>
                  <a:gd name="connsiteY2" fmla="*/ 60302 h 120603"/>
                  <a:gd name="connsiteX3" fmla="*/ 60302 w 120603"/>
                  <a:gd name="connsiteY3" fmla="*/ 0 h 120603"/>
                  <a:gd name="connsiteX4" fmla="*/ 120603 w 120603"/>
                  <a:gd name="connsiteY4" fmla="*/ 60302 h 120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03" h="120603">
                    <a:moveTo>
                      <a:pt x="120603" y="60302"/>
                    </a:moveTo>
                    <a:cubicBezTo>
                      <a:pt x="120603" y="93605"/>
                      <a:pt x="93605" y="120603"/>
                      <a:pt x="60302" y="120603"/>
                    </a:cubicBezTo>
                    <a:cubicBezTo>
                      <a:pt x="26998" y="120603"/>
                      <a:pt x="0" y="93605"/>
                      <a:pt x="0" y="60302"/>
                    </a:cubicBezTo>
                    <a:cubicBezTo>
                      <a:pt x="0" y="26998"/>
                      <a:pt x="26998" y="0"/>
                      <a:pt x="60302" y="0"/>
                    </a:cubicBezTo>
                    <a:cubicBezTo>
                      <a:pt x="93605" y="0"/>
                      <a:pt x="120603" y="26998"/>
                      <a:pt x="120603" y="60302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A5966F4-70EF-4BD8-8D3F-CD9219046A65}"/>
                  </a:ext>
                </a:extLst>
              </p:cNvPr>
              <p:cNvSpPr/>
              <p:nvPr/>
            </p:nvSpPr>
            <p:spPr>
              <a:xfrm>
                <a:off x="11279825" y="766898"/>
                <a:ext cx="120603" cy="120603"/>
              </a:xfrm>
              <a:custGeom>
                <a:avLst/>
                <a:gdLst>
                  <a:gd name="connsiteX0" fmla="*/ 120603 w 120603"/>
                  <a:gd name="connsiteY0" fmla="*/ 60302 h 120603"/>
                  <a:gd name="connsiteX1" fmla="*/ 60302 w 120603"/>
                  <a:gd name="connsiteY1" fmla="*/ 120603 h 120603"/>
                  <a:gd name="connsiteX2" fmla="*/ 0 w 120603"/>
                  <a:gd name="connsiteY2" fmla="*/ 60302 h 120603"/>
                  <a:gd name="connsiteX3" fmla="*/ 60302 w 120603"/>
                  <a:gd name="connsiteY3" fmla="*/ 0 h 120603"/>
                  <a:gd name="connsiteX4" fmla="*/ 120603 w 120603"/>
                  <a:gd name="connsiteY4" fmla="*/ 60302 h 120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03" h="120603">
                    <a:moveTo>
                      <a:pt x="120603" y="60302"/>
                    </a:moveTo>
                    <a:cubicBezTo>
                      <a:pt x="120603" y="93605"/>
                      <a:pt x="93605" y="120603"/>
                      <a:pt x="60302" y="120603"/>
                    </a:cubicBezTo>
                    <a:cubicBezTo>
                      <a:pt x="26998" y="120603"/>
                      <a:pt x="0" y="93605"/>
                      <a:pt x="0" y="60302"/>
                    </a:cubicBezTo>
                    <a:cubicBezTo>
                      <a:pt x="0" y="26998"/>
                      <a:pt x="26998" y="0"/>
                      <a:pt x="60302" y="0"/>
                    </a:cubicBezTo>
                    <a:cubicBezTo>
                      <a:pt x="93605" y="0"/>
                      <a:pt x="120603" y="26998"/>
                      <a:pt x="120603" y="60302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8E011F2-DFA5-4971-9CDB-88B148DDF207}"/>
                  </a:ext>
                </a:extLst>
              </p:cNvPr>
              <p:cNvSpPr/>
              <p:nvPr/>
            </p:nvSpPr>
            <p:spPr>
              <a:xfrm>
                <a:off x="10827563" y="555842"/>
                <a:ext cx="663316" cy="271356"/>
              </a:xfrm>
              <a:custGeom>
                <a:avLst/>
                <a:gdLst>
                  <a:gd name="connsiteX0" fmla="*/ 263819 w 663316"/>
                  <a:gd name="connsiteY0" fmla="*/ 120603 h 271356"/>
                  <a:gd name="connsiteX1" fmla="*/ 263819 w 663316"/>
                  <a:gd name="connsiteY1" fmla="*/ 30151 h 271356"/>
                  <a:gd name="connsiteX2" fmla="*/ 367085 w 663316"/>
                  <a:gd name="connsiteY2" fmla="*/ 30151 h 271356"/>
                  <a:gd name="connsiteX3" fmla="*/ 388191 w 663316"/>
                  <a:gd name="connsiteY3" fmla="*/ 39196 h 271356"/>
                  <a:gd name="connsiteX4" fmla="*/ 469598 w 663316"/>
                  <a:gd name="connsiteY4" fmla="*/ 120603 h 271356"/>
                  <a:gd name="connsiteX5" fmla="*/ 263819 w 663316"/>
                  <a:gd name="connsiteY5" fmla="*/ 120603 h 271356"/>
                  <a:gd name="connsiteX6" fmla="*/ 233668 w 663316"/>
                  <a:gd name="connsiteY6" fmla="*/ 120603 h 271356"/>
                  <a:gd name="connsiteX7" fmla="*/ 42965 w 663316"/>
                  <a:gd name="connsiteY7" fmla="*/ 120603 h 271356"/>
                  <a:gd name="connsiteX8" fmla="*/ 124372 w 663316"/>
                  <a:gd name="connsiteY8" fmla="*/ 39196 h 271356"/>
                  <a:gd name="connsiteX9" fmla="*/ 145477 w 663316"/>
                  <a:gd name="connsiteY9" fmla="*/ 30151 h 271356"/>
                  <a:gd name="connsiteX10" fmla="*/ 233668 w 663316"/>
                  <a:gd name="connsiteY10" fmla="*/ 30151 h 271356"/>
                  <a:gd name="connsiteX11" fmla="*/ 233668 w 663316"/>
                  <a:gd name="connsiteY11" fmla="*/ 120603 h 271356"/>
                  <a:gd name="connsiteX12" fmla="*/ 587940 w 663316"/>
                  <a:gd name="connsiteY12" fmla="*/ 120603 h 271356"/>
                  <a:gd name="connsiteX13" fmla="*/ 525377 w 663316"/>
                  <a:gd name="connsiteY13" fmla="*/ 120603 h 271356"/>
                  <a:gd name="connsiteX14" fmla="*/ 504271 w 663316"/>
                  <a:gd name="connsiteY14" fmla="*/ 111558 h 271356"/>
                  <a:gd name="connsiteX15" fmla="*/ 409296 w 663316"/>
                  <a:gd name="connsiteY15" fmla="*/ 17337 h 271356"/>
                  <a:gd name="connsiteX16" fmla="*/ 366332 w 663316"/>
                  <a:gd name="connsiteY16" fmla="*/ 0 h 271356"/>
                  <a:gd name="connsiteX17" fmla="*/ 145477 w 663316"/>
                  <a:gd name="connsiteY17" fmla="*/ 0 h 271356"/>
                  <a:gd name="connsiteX18" fmla="*/ 102513 w 663316"/>
                  <a:gd name="connsiteY18" fmla="*/ 17337 h 271356"/>
                  <a:gd name="connsiteX19" fmla="*/ 9045 w 663316"/>
                  <a:gd name="connsiteY19" fmla="*/ 111558 h 271356"/>
                  <a:gd name="connsiteX20" fmla="*/ 0 w 663316"/>
                  <a:gd name="connsiteY20" fmla="*/ 133417 h 271356"/>
                  <a:gd name="connsiteX21" fmla="*/ 0 w 663316"/>
                  <a:gd name="connsiteY21" fmla="*/ 211055 h 271356"/>
                  <a:gd name="connsiteX22" fmla="*/ 60302 w 663316"/>
                  <a:gd name="connsiteY22" fmla="*/ 271357 h 271356"/>
                  <a:gd name="connsiteX23" fmla="*/ 67839 w 663316"/>
                  <a:gd name="connsiteY23" fmla="*/ 271357 h 271356"/>
                  <a:gd name="connsiteX24" fmla="*/ 150754 w 663316"/>
                  <a:gd name="connsiteY24" fmla="*/ 188442 h 271356"/>
                  <a:gd name="connsiteX25" fmla="*/ 233668 w 663316"/>
                  <a:gd name="connsiteY25" fmla="*/ 271357 h 271356"/>
                  <a:gd name="connsiteX26" fmla="*/ 429648 w 663316"/>
                  <a:gd name="connsiteY26" fmla="*/ 271357 h 271356"/>
                  <a:gd name="connsiteX27" fmla="*/ 512563 w 663316"/>
                  <a:gd name="connsiteY27" fmla="*/ 188442 h 271356"/>
                  <a:gd name="connsiteX28" fmla="*/ 595477 w 663316"/>
                  <a:gd name="connsiteY28" fmla="*/ 271357 h 271356"/>
                  <a:gd name="connsiteX29" fmla="*/ 633166 w 663316"/>
                  <a:gd name="connsiteY29" fmla="*/ 271357 h 271356"/>
                  <a:gd name="connsiteX30" fmla="*/ 663317 w 663316"/>
                  <a:gd name="connsiteY30" fmla="*/ 241206 h 271356"/>
                  <a:gd name="connsiteX31" fmla="*/ 663317 w 663316"/>
                  <a:gd name="connsiteY31" fmla="*/ 195980 h 271356"/>
                  <a:gd name="connsiteX32" fmla="*/ 587940 w 663316"/>
                  <a:gd name="connsiteY32" fmla="*/ 120603 h 271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63316" h="271356">
                    <a:moveTo>
                      <a:pt x="263819" y="120603"/>
                    </a:moveTo>
                    <a:lnTo>
                      <a:pt x="263819" y="30151"/>
                    </a:lnTo>
                    <a:lnTo>
                      <a:pt x="367085" y="30151"/>
                    </a:lnTo>
                    <a:cubicBezTo>
                      <a:pt x="375377" y="30151"/>
                      <a:pt x="382915" y="33166"/>
                      <a:pt x="388191" y="39196"/>
                    </a:cubicBezTo>
                    <a:lnTo>
                      <a:pt x="469598" y="120603"/>
                    </a:lnTo>
                    <a:lnTo>
                      <a:pt x="263819" y="120603"/>
                    </a:lnTo>
                    <a:close/>
                    <a:moveTo>
                      <a:pt x="233668" y="120603"/>
                    </a:moveTo>
                    <a:lnTo>
                      <a:pt x="42965" y="120603"/>
                    </a:lnTo>
                    <a:lnTo>
                      <a:pt x="124372" y="39196"/>
                    </a:lnTo>
                    <a:cubicBezTo>
                      <a:pt x="130402" y="33166"/>
                      <a:pt x="137940" y="30151"/>
                      <a:pt x="145477" y="30151"/>
                    </a:cubicBezTo>
                    <a:lnTo>
                      <a:pt x="233668" y="30151"/>
                    </a:lnTo>
                    <a:lnTo>
                      <a:pt x="233668" y="120603"/>
                    </a:lnTo>
                    <a:close/>
                    <a:moveTo>
                      <a:pt x="587940" y="120603"/>
                    </a:moveTo>
                    <a:lnTo>
                      <a:pt x="525377" y="120603"/>
                    </a:lnTo>
                    <a:cubicBezTo>
                      <a:pt x="517085" y="120603"/>
                      <a:pt x="509548" y="117588"/>
                      <a:pt x="504271" y="111558"/>
                    </a:cubicBezTo>
                    <a:lnTo>
                      <a:pt x="409296" y="17337"/>
                    </a:lnTo>
                    <a:cubicBezTo>
                      <a:pt x="397990" y="6030"/>
                      <a:pt x="382915" y="0"/>
                      <a:pt x="366332" y="0"/>
                    </a:cubicBezTo>
                    <a:lnTo>
                      <a:pt x="145477" y="0"/>
                    </a:lnTo>
                    <a:cubicBezTo>
                      <a:pt x="129648" y="0"/>
                      <a:pt x="113819" y="6030"/>
                      <a:pt x="102513" y="17337"/>
                    </a:cubicBezTo>
                    <a:lnTo>
                      <a:pt x="9045" y="111558"/>
                    </a:lnTo>
                    <a:cubicBezTo>
                      <a:pt x="3015" y="117588"/>
                      <a:pt x="0" y="125126"/>
                      <a:pt x="0" y="133417"/>
                    </a:cubicBezTo>
                    <a:lnTo>
                      <a:pt x="0" y="211055"/>
                    </a:lnTo>
                    <a:cubicBezTo>
                      <a:pt x="0" y="244221"/>
                      <a:pt x="27136" y="271357"/>
                      <a:pt x="60302" y="271357"/>
                    </a:cubicBezTo>
                    <a:lnTo>
                      <a:pt x="67839" y="271357"/>
                    </a:lnTo>
                    <a:cubicBezTo>
                      <a:pt x="67839" y="225377"/>
                      <a:pt x="104774" y="188442"/>
                      <a:pt x="150754" y="188442"/>
                    </a:cubicBezTo>
                    <a:cubicBezTo>
                      <a:pt x="196734" y="188442"/>
                      <a:pt x="233668" y="225377"/>
                      <a:pt x="233668" y="271357"/>
                    </a:cubicBezTo>
                    <a:lnTo>
                      <a:pt x="429648" y="271357"/>
                    </a:lnTo>
                    <a:cubicBezTo>
                      <a:pt x="429648" y="225377"/>
                      <a:pt x="466583" y="188442"/>
                      <a:pt x="512563" y="188442"/>
                    </a:cubicBezTo>
                    <a:cubicBezTo>
                      <a:pt x="558543" y="188442"/>
                      <a:pt x="595477" y="225377"/>
                      <a:pt x="595477" y="271357"/>
                    </a:cubicBezTo>
                    <a:lnTo>
                      <a:pt x="633166" y="271357"/>
                    </a:lnTo>
                    <a:cubicBezTo>
                      <a:pt x="649749" y="271357"/>
                      <a:pt x="663317" y="257789"/>
                      <a:pt x="663317" y="241206"/>
                    </a:cubicBezTo>
                    <a:lnTo>
                      <a:pt x="663317" y="195980"/>
                    </a:lnTo>
                    <a:cubicBezTo>
                      <a:pt x="663317" y="154523"/>
                      <a:pt x="629397" y="120603"/>
                      <a:pt x="587940" y="120603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9" name="Graphic 8" descr="Scooter">
              <a:extLst>
                <a:ext uri="{FF2B5EF4-FFF2-40B4-BE49-F238E27FC236}">
                  <a16:creationId xmlns:a16="http://schemas.microsoft.com/office/drawing/2014/main" id="{D45F924B-1952-4B08-99AE-E6913E99D80A}"/>
                </a:ext>
              </a:extLst>
            </p:cNvPr>
            <p:cNvGrpSpPr/>
            <p:nvPr/>
          </p:nvGrpSpPr>
          <p:grpSpPr>
            <a:xfrm>
              <a:off x="10113960" y="323593"/>
              <a:ext cx="723618" cy="723618"/>
              <a:chOff x="10113960" y="323593"/>
              <a:chExt cx="723618" cy="723618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411B40F-3F14-4971-A187-C0B31B6125C6}"/>
                  </a:ext>
                </a:extLst>
              </p:cNvPr>
              <p:cNvSpPr/>
              <p:nvPr/>
            </p:nvSpPr>
            <p:spPr>
              <a:xfrm>
                <a:off x="10239387" y="790929"/>
                <a:ext cx="126030" cy="52849"/>
              </a:xfrm>
              <a:custGeom>
                <a:avLst/>
                <a:gdLst>
                  <a:gd name="connsiteX0" fmla="*/ 0 w 126030"/>
                  <a:gd name="connsiteY0" fmla="*/ 0 h 52849"/>
                  <a:gd name="connsiteX1" fmla="*/ 74171 w 126030"/>
                  <a:gd name="connsiteY1" fmla="*/ 51859 h 52849"/>
                  <a:gd name="connsiteX2" fmla="*/ 126030 w 126030"/>
                  <a:gd name="connsiteY2" fmla="*/ 0 h 5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030" h="52849">
                    <a:moveTo>
                      <a:pt x="0" y="0"/>
                    </a:moveTo>
                    <a:cubicBezTo>
                      <a:pt x="6161" y="34802"/>
                      <a:pt x="39369" y="58021"/>
                      <a:pt x="74171" y="51859"/>
                    </a:cubicBezTo>
                    <a:cubicBezTo>
                      <a:pt x="100630" y="47175"/>
                      <a:pt x="121345" y="26460"/>
                      <a:pt x="12603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57CA82B-D5AB-4DBE-BFCC-1A9B9AF9D3BD}"/>
                  </a:ext>
                </a:extLst>
              </p:cNvPr>
              <p:cNvSpPr/>
              <p:nvPr/>
            </p:nvSpPr>
            <p:spPr>
              <a:xfrm>
                <a:off x="10209952" y="572336"/>
                <a:ext cx="248347" cy="52763"/>
              </a:xfrm>
              <a:custGeom>
                <a:avLst/>
                <a:gdLst>
                  <a:gd name="connsiteX0" fmla="*/ 245238 w 248347"/>
                  <a:gd name="connsiteY0" fmla="*/ 52764 h 52763"/>
                  <a:gd name="connsiteX1" fmla="*/ 32148 w 248347"/>
                  <a:gd name="connsiteY1" fmla="*/ 52764 h 52763"/>
                  <a:gd name="connsiteX2" fmla="*/ 791 w 248347"/>
                  <a:gd name="connsiteY2" fmla="*/ 26382 h 52763"/>
                  <a:gd name="connsiteX3" fmla="*/ 7047 w 248347"/>
                  <a:gd name="connsiteY3" fmla="*/ 0 h 52763"/>
                  <a:gd name="connsiteX4" fmla="*/ 213881 w 248347"/>
                  <a:gd name="connsiteY4" fmla="*/ 0 h 52763"/>
                  <a:gd name="connsiteX5" fmla="*/ 245238 w 248347"/>
                  <a:gd name="connsiteY5" fmla="*/ 52764 h 5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8347" h="52763">
                    <a:moveTo>
                      <a:pt x="245238" y="52764"/>
                    </a:moveTo>
                    <a:lnTo>
                      <a:pt x="32148" y="52764"/>
                    </a:lnTo>
                    <a:cubicBezTo>
                      <a:pt x="21896" y="52764"/>
                      <a:pt x="791" y="46206"/>
                      <a:pt x="791" y="26382"/>
                    </a:cubicBezTo>
                    <a:cubicBezTo>
                      <a:pt x="791" y="26382"/>
                      <a:pt x="-3279" y="0"/>
                      <a:pt x="7047" y="0"/>
                    </a:cubicBezTo>
                    <a:lnTo>
                      <a:pt x="213881" y="0"/>
                    </a:lnTo>
                    <a:cubicBezTo>
                      <a:pt x="238907" y="0"/>
                      <a:pt x="255565" y="52764"/>
                      <a:pt x="24523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A869B20-247B-448B-878F-CBF0F538D9A9}"/>
                  </a:ext>
                </a:extLst>
              </p:cNvPr>
              <p:cNvSpPr/>
              <p:nvPr/>
            </p:nvSpPr>
            <p:spPr>
              <a:xfrm>
                <a:off x="10160015" y="519567"/>
                <a:ext cx="630678" cy="294056"/>
              </a:xfrm>
              <a:custGeom>
                <a:avLst/>
                <a:gdLst>
                  <a:gd name="connsiteX0" fmla="*/ 527714 w 630678"/>
                  <a:gd name="connsiteY0" fmla="*/ 123774 h 294056"/>
                  <a:gd name="connsiteX1" fmla="*/ 500502 w 630678"/>
                  <a:gd name="connsiteY1" fmla="*/ 58875 h 294056"/>
                  <a:gd name="connsiteX2" fmla="*/ 510377 w 630678"/>
                  <a:gd name="connsiteY2" fmla="*/ 60307 h 294056"/>
                  <a:gd name="connsiteX3" fmla="*/ 545653 w 630678"/>
                  <a:gd name="connsiteY3" fmla="*/ 60307 h 294056"/>
                  <a:gd name="connsiteX4" fmla="*/ 545653 w 630678"/>
                  <a:gd name="connsiteY4" fmla="*/ 5 h 294056"/>
                  <a:gd name="connsiteX5" fmla="*/ 510377 w 630678"/>
                  <a:gd name="connsiteY5" fmla="*/ 5 h 294056"/>
                  <a:gd name="connsiteX6" fmla="*/ 480603 w 630678"/>
                  <a:gd name="connsiteY6" fmla="*/ 15081 h 294056"/>
                  <a:gd name="connsiteX7" fmla="*/ 417513 w 630678"/>
                  <a:gd name="connsiteY7" fmla="*/ 15081 h 294056"/>
                  <a:gd name="connsiteX8" fmla="*/ 417513 w 630678"/>
                  <a:gd name="connsiteY8" fmla="*/ 45231 h 294056"/>
                  <a:gd name="connsiteX9" fmla="*/ 462739 w 630678"/>
                  <a:gd name="connsiteY9" fmla="*/ 45231 h 294056"/>
                  <a:gd name="connsiteX10" fmla="*/ 474045 w 630678"/>
                  <a:gd name="connsiteY10" fmla="*/ 131839 h 294056"/>
                  <a:gd name="connsiteX11" fmla="*/ 473141 w 630678"/>
                  <a:gd name="connsiteY11" fmla="*/ 144804 h 294056"/>
                  <a:gd name="connsiteX12" fmla="*/ 473141 w 630678"/>
                  <a:gd name="connsiteY12" fmla="*/ 145407 h 294056"/>
                  <a:gd name="connsiteX13" fmla="*/ 473141 w 630678"/>
                  <a:gd name="connsiteY13" fmla="*/ 146990 h 294056"/>
                  <a:gd name="connsiteX14" fmla="*/ 368569 w 630678"/>
                  <a:gd name="connsiteY14" fmla="*/ 229056 h 294056"/>
                  <a:gd name="connsiteX15" fmla="*/ 285905 w 630678"/>
                  <a:gd name="connsiteY15" fmla="*/ 131915 h 294056"/>
                  <a:gd name="connsiteX16" fmla="*/ 285905 w 630678"/>
                  <a:gd name="connsiteY16" fmla="*/ 128221 h 294056"/>
                  <a:gd name="connsiteX17" fmla="*/ 78241 w 630678"/>
                  <a:gd name="connsiteY17" fmla="*/ 128221 h 294056"/>
                  <a:gd name="connsiteX18" fmla="*/ 39121 w 630678"/>
                  <a:gd name="connsiteY18" fmla="*/ 214603 h 294056"/>
                  <a:gd name="connsiteX19" fmla="*/ 40025 w 630678"/>
                  <a:gd name="connsiteY19" fmla="*/ 218598 h 294056"/>
                  <a:gd name="connsiteX20" fmla="*/ 12739 w 630678"/>
                  <a:gd name="connsiteY20" fmla="*/ 218598 h 294056"/>
                  <a:gd name="connsiteX21" fmla="*/ 0 w 630678"/>
                  <a:gd name="connsiteY21" fmla="*/ 248749 h 294056"/>
                  <a:gd name="connsiteX22" fmla="*/ 257261 w 630678"/>
                  <a:gd name="connsiteY22" fmla="*/ 248749 h 294056"/>
                  <a:gd name="connsiteX23" fmla="*/ 259296 w 630678"/>
                  <a:gd name="connsiteY23" fmla="*/ 251915 h 294056"/>
                  <a:gd name="connsiteX24" fmla="*/ 276332 w 630678"/>
                  <a:gd name="connsiteY24" fmla="*/ 273247 h 294056"/>
                  <a:gd name="connsiteX25" fmla="*/ 319523 w 630678"/>
                  <a:gd name="connsiteY25" fmla="*/ 293975 h 294056"/>
                  <a:gd name="connsiteX26" fmla="*/ 477211 w 630678"/>
                  <a:gd name="connsiteY26" fmla="*/ 293975 h 294056"/>
                  <a:gd name="connsiteX27" fmla="*/ 524750 w 630678"/>
                  <a:gd name="connsiteY27" fmla="*/ 181095 h 294056"/>
                  <a:gd name="connsiteX28" fmla="*/ 627965 w 630678"/>
                  <a:gd name="connsiteY28" fmla="*/ 211061 h 294056"/>
                  <a:gd name="connsiteX29" fmla="*/ 630678 w 630678"/>
                  <a:gd name="connsiteY29" fmla="*/ 211061 h 294056"/>
                  <a:gd name="connsiteX30" fmla="*/ 527714 w 630678"/>
                  <a:gd name="connsiteY30" fmla="*/ 123774 h 29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0678" h="294056">
                    <a:moveTo>
                      <a:pt x="527714" y="123774"/>
                    </a:moveTo>
                    <a:lnTo>
                      <a:pt x="500502" y="58875"/>
                    </a:lnTo>
                    <a:cubicBezTo>
                      <a:pt x="503718" y="59778"/>
                      <a:pt x="507038" y="60259"/>
                      <a:pt x="510377" y="60307"/>
                    </a:cubicBezTo>
                    <a:lnTo>
                      <a:pt x="545653" y="60307"/>
                    </a:lnTo>
                    <a:lnTo>
                      <a:pt x="545653" y="5"/>
                    </a:lnTo>
                    <a:lnTo>
                      <a:pt x="510377" y="5"/>
                    </a:lnTo>
                    <a:cubicBezTo>
                      <a:pt x="498571" y="-198"/>
                      <a:pt x="487427" y="5445"/>
                      <a:pt x="480603" y="15081"/>
                    </a:cubicBezTo>
                    <a:lnTo>
                      <a:pt x="417513" y="15081"/>
                    </a:lnTo>
                    <a:lnTo>
                      <a:pt x="417513" y="45231"/>
                    </a:lnTo>
                    <a:lnTo>
                      <a:pt x="462739" y="45231"/>
                    </a:lnTo>
                    <a:cubicBezTo>
                      <a:pt x="472764" y="70709"/>
                      <a:pt x="474045" y="107945"/>
                      <a:pt x="474045" y="131839"/>
                    </a:cubicBezTo>
                    <a:cubicBezTo>
                      <a:pt x="474012" y="136176"/>
                      <a:pt x="473710" y="140506"/>
                      <a:pt x="473141" y="144804"/>
                    </a:cubicBezTo>
                    <a:lnTo>
                      <a:pt x="473141" y="145407"/>
                    </a:lnTo>
                    <a:cubicBezTo>
                      <a:pt x="473298" y="145923"/>
                      <a:pt x="473298" y="146475"/>
                      <a:pt x="473141" y="146990"/>
                    </a:cubicBezTo>
                    <a:cubicBezTo>
                      <a:pt x="466926" y="198529"/>
                      <a:pt x="420108" y="235271"/>
                      <a:pt x="368569" y="229056"/>
                    </a:cubicBezTo>
                    <a:cubicBezTo>
                      <a:pt x="319898" y="223187"/>
                      <a:pt x="283911" y="180898"/>
                      <a:pt x="285905" y="131915"/>
                    </a:cubicBezTo>
                    <a:cubicBezTo>
                      <a:pt x="285905" y="130633"/>
                      <a:pt x="285905" y="129427"/>
                      <a:pt x="285905" y="128221"/>
                    </a:cubicBezTo>
                    <a:lnTo>
                      <a:pt x="78241" y="128221"/>
                    </a:lnTo>
                    <a:cubicBezTo>
                      <a:pt x="51687" y="148750"/>
                      <a:pt x="37034" y="181104"/>
                      <a:pt x="39121" y="214603"/>
                    </a:cubicBezTo>
                    <a:cubicBezTo>
                      <a:pt x="39189" y="215977"/>
                      <a:pt x="39495" y="217329"/>
                      <a:pt x="40025" y="218598"/>
                    </a:cubicBezTo>
                    <a:lnTo>
                      <a:pt x="12739" y="218598"/>
                    </a:lnTo>
                    <a:lnTo>
                      <a:pt x="0" y="248749"/>
                    </a:lnTo>
                    <a:lnTo>
                      <a:pt x="257261" y="248749"/>
                    </a:lnTo>
                    <a:cubicBezTo>
                      <a:pt x="257940" y="249804"/>
                      <a:pt x="258543" y="250935"/>
                      <a:pt x="259296" y="251915"/>
                    </a:cubicBezTo>
                    <a:lnTo>
                      <a:pt x="276332" y="273247"/>
                    </a:lnTo>
                    <a:cubicBezTo>
                      <a:pt x="286206" y="287123"/>
                      <a:pt x="302519" y="294952"/>
                      <a:pt x="319523" y="293975"/>
                    </a:cubicBezTo>
                    <a:lnTo>
                      <a:pt x="477211" y="293975"/>
                    </a:lnTo>
                    <a:cubicBezTo>
                      <a:pt x="459168" y="249676"/>
                      <a:pt x="480452" y="199138"/>
                      <a:pt x="524750" y="181095"/>
                    </a:cubicBezTo>
                    <a:cubicBezTo>
                      <a:pt x="561941" y="165947"/>
                      <a:pt x="604668" y="178352"/>
                      <a:pt x="627965" y="211061"/>
                    </a:cubicBezTo>
                    <a:lnTo>
                      <a:pt x="630678" y="211061"/>
                    </a:lnTo>
                    <a:cubicBezTo>
                      <a:pt x="617261" y="151136"/>
                      <a:pt x="566533" y="130633"/>
                      <a:pt x="527714" y="1237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B535F11-6508-4BFC-88D0-39198A859AC7}"/>
                  </a:ext>
                </a:extLst>
              </p:cNvPr>
              <p:cNvSpPr/>
              <p:nvPr/>
            </p:nvSpPr>
            <p:spPr>
              <a:xfrm>
                <a:off x="10652904" y="715628"/>
                <a:ext cx="128140" cy="128140"/>
              </a:xfrm>
              <a:custGeom>
                <a:avLst/>
                <a:gdLst>
                  <a:gd name="connsiteX0" fmla="*/ 128141 w 128140"/>
                  <a:gd name="connsiteY0" fmla="*/ 64070 h 128140"/>
                  <a:gd name="connsiteX1" fmla="*/ 64070 w 128140"/>
                  <a:gd name="connsiteY1" fmla="*/ 128141 h 128140"/>
                  <a:gd name="connsiteX2" fmla="*/ 0 w 128140"/>
                  <a:gd name="connsiteY2" fmla="*/ 64070 h 128140"/>
                  <a:gd name="connsiteX3" fmla="*/ 64070 w 128140"/>
                  <a:gd name="connsiteY3" fmla="*/ 0 h 128140"/>
                  <a:gd name="connsiteX4" fmla="*/ 128141 w 128140"/>
                  <a:gd name="connsiteY4" fmla="*/ 64070 h 12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140" h="128140">
                    <a:moveTo>
                      <a:pt x="128141" y="64070"/>
                    </a:moveTo>
                    <a:cubicBezTo>
                      <a:pt x="128141" y="99455"/>
                      <a:pt x="99455" y="128141"/>
                      <a:pt x="64070" y="128141"/>
                    </a:cubicBezTo>
                    <a:cubicBezTo>
                      <a:pt x="28685" y="128141"/>
                      <a:pt x="0" y="99455"/>
                      <a:pt x="0" y="64070"/>
                    </a:cubicBezTo>
                    <a:cubicBezTo>
                      <a:pt x="0" y="28685"/>
                      <a:pt x="28685" y="0"/>
                      <a:pt x="64070" y="0"/>
                    </a:cubicBezTo>
                    <a:cubicBezTo>
                      <a:pt x="99455" y="0"/>
                      <a:pt x="128141" y="28685"/>
                      <a:pt x="128141" y="64070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" name="Graphic 10" descr="Bus">
              <a:extLst>
                <a:ext uri="{FF2B5EF4-FFF2-40B4-BE49-F238E27FC236}">
                  <a16:creationId xmlns:a16="http://schemas.microsoft.com/office/drawing/2014/main" id="{FB018D4F-5CBB-4DAF-B722-1288ADA83809}"/>
                </a:ext>
              </a:extLst>
            </p:cNvPr>
            <p:cNvGrpSpPr/>
            <p:nvPr/>
          </p:nvGrpSpPr>
          <p:grpSpPr>
            <a:xfrm>
              <a:off x="10675671" y="756115"/>
              <a:ext cx="723618" cy="723618"/>
              <a:chOff x="10675671" y="756115"/>
              <a:chExt cx="723618" cy="723618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39A0AE8-2A2B-4705-B8E2-17269A389C31}"/>
                  </a:ext>
                </a:extLst>
              </p:cNvPr>
              <p:cNvSpPr/>
              <p:nvPr/>
            </p:nvSpPr>
            <p:spPr>
              <a:xfrm>
                <a:off x="10705821" y="936265"/>
                <a:ext cx="663316" cy="332412"/>
              </a:xfrm>
              <a:custGeom>
                <a:avLst/>
                <a:gdLst>
                  <a:gd name="connsiteX0" fmla="*/ 30151 w 663316"/>
                  <a:gd name="connsiteY0" fmla="*/ 45980 h 332412"/>
                  <a:gd name="connsiteX1" fmla="*/ 45226 w 663316"/>
                  <a:gd name="connsiteY1" fmla="*/ 30905 h 332412"/>
                  <a:gd name="connsiteX2" fmla="*/ 150754 w 663316"/>
                  <a:gd name="connsiteY2" fmla="*/ 30905 h 332412"/>
                  <a:gd name="connsiteX3" fmla="*/ 150754 w 663316"/>
                  <a:gd name="connsiteY3" fmla="*/ 151508 h 332412"/>
                  <a:gd name="connsiteX4" fmla="*/ 30151 w 663316"/>
                  <a:gd name="connsiteY4" fmla="*/ 151508 h 332412"/>
                  <a:gd name="connsiteX5" fmla="*/ 30151 w 663316"/>
                  <a:gd name="connsiteY5" fmla="*/ 45980 h 332412"/>
                  <a:gd name="connsiteX6" fmla="*/ 180905 w 663316"/>
                  <a:gd name="connsiteY6" fmla="*/ 30905 h 332412"/>
                  <a:gd name="connsiteX7" fmla="*/ 301508 w 663316"/>
                  <a:gd name="connsiteY7" fmla="*/ 30905 h 332412"/>
                  <a:gd name="connsiteX8" fmla="*/ 301508 w 663316"/>
                  <a:gd name="connsiteY8" fmla="*/ 151508 h 332412"/>
                  <a:gd name="connsiteX9" fmla="*/ 180905 w 663316"/>
                  <a:gd name="connsiteY9" fmla="*/ 151508 h 332412"/>
                  <a:gd name="connsiteX10" fmla="*/ 180905 w 663316"/>
                  <a:gd name="connsiteY10" fmla="*/ 30905 h 332412"/>
                  <a:gd name="connsiteX11" fmla="*/ 331658 w 663316"/>
                  <a:gd name="connsiteY11" fmla="*/ 30905 h 332412"/>
                  <a:gd name="connsiteX12" fmla="*/ 452261 w 663316"/>
                  <a:gd name="connsiteY12" fmla="*/ 30905 h 332412"/>
                  <a:gd name="connsiteX13" fmla="*/ 452261 w 663316"/>
                  <a:gd name="connsiteY13" fmla="*/ 151508 h 332412"/>
                  <a:gd name="connsiteX14" fmla="*/ 331658 w 663316"/>
                  <a:gd name="connsiteY14" fmla="*/ 151508 h 332412"/>
                  <a:gd name="connsiteX15" fmla="*/ 331658 w 663316"/>
                  <a:gd name="connsiteY15" fmla="*/ 30905 h 332412"/>
                  <a:gd name="connsiteX16" fmla="*/ 482412 w 663316"/>
                  <a:gd name="connsiteY16" fmla="*/ 30905 h 332412"/>
                  <a:gd name="connsiteX17" fmla="*/ 582663 w 663316"/>
                  <a:gd name="connsiteY17" fmla="*/ 30905 h 332412"/>
                  <a:gd name="connsiteX18" fmla="*/ 612060 w 663316"/>
                  <a:gd name="connsiteY18" fmla="*/ 55779 h 332412"/>
                  <a:gd name="connsiteX19" fmla="*/ 629397 w 663316"/>
                  <a:gd name="connsiteY19" fmla="*/ 162814 h 332412"/>
                  <a:gd name="connsiteX20" fmla="*/ 632412 w 663316"/>
                  <a:gd name="connsiteY20" fmla="*/ 196734 h 332412"/>
                  <a:gd name="connsiteX21" fmla="*/ 527638 w 663316"/>
                  <a:gd name="connsiteY21" fmla="*/ 196734 h 332412"/>
                  <a:gd name="connsiteX22" fmla="*/ 482412 w 663316"/>
                  <a:gd name="connsiteY22" fmla="*/ 151508 h 332412"/>
                  <a:gd name="connsiteX23" fmla="*/ 482412 w 663316"/>
                  <a:gd name="connsiteY23" fmla="*/ 30905 h 332412"/>
                  <a:gd name="connsiteX24" fmla="*/ 0 w 663316"/>
                  <a:gd name="connsiteY24" fmla="*/ 30905 h 332412"/>
                  <a:gd name="connsiteX25" fmla="*/ 0 w 663316"/>
                  <a:gd name="connsiteY25" fmla="*/ 302261 h 332412"/>
                  <a:gd name="connsiteX26" fmla="*/ 30151 w 663316"/>
                  <a:gd name="connsiteY26" fmla="*/ 332412 h 332412"/>
                  <a:gd name="connsiteX27" fmla="*/ 31658 w 663316"/>
                  <a:gd name="connsiteY27" fmla="*/ 332412 h 332412"/>
                  <a:gd name="connsiteX28" fmla="*/ 30151 w 663316"/>
                  <a:gd name="connsiteY28" fmla="*/ 317337 h 332412"/>
                  <a:gd name="connsiteX29" fmla="*/ 105528 w 663316"/>
                  <a:gd name="connsiteY29" fmla="*/ 241960 h 332412"/>
                  <a:gd name="connsiteX30" fmla="*/ 180905 w 663316"/>
                  <a:gd name="connsiteY30" fmla="*/ 317337 h 332412"/>
                  <a:gd name="connsiteX31" fmla="*/ 179397 w 663316"/>
                  <a:gd name="connsiteY31" fmla="*/ 332412 h 332412"/>
                  <a:gd name="connsiteX32" fmla="*/ 453769 w 663316"/>
                  <a:gd name="connsiteY32" fmla="*/ 332412 h 332412"/>
                  <a:gd name="connsiteX33" fmla="*/ 452261 w 663316"/>
                  <a:gd name="connsiteY33" fmla="*/ 317337 h 332412"/>
                  <a:gd name="connsiteX34" fmla="*/ 527638 w 663316"/>
                  <a:gd name="connsiteY34" fmla="*/ 241960 h 332412"/>
                  <a:gd name="connsiteX35" fmla="*/ 603015 w 663316"/>
                  <a:gd name="connsiteY35" fmla="*/ 317337 h 332412"/>
                  <a:gd name="connsiteX36" fmla="*/ 601508 w 663316"/>
                  <a:gd name="connsiteY36" fmla="*/ 332412 h 332412"/>
                  <a:gd name="connsiteX37" fmla="*/ 633166 w 663316"/>
                  <a:gd name="connsiteY37" fmla="*/ 332412 h 332412"/>
                  <a:gd name="connsiteX38" fmla="*/ 663317 w 663316"/>
                  <a:gd name="connsiteY38" fmla="*/ 302261 h 332412"/>
                  <a:gd name="connsiteX39" fmla="*/ 663317 w 663316"/>
                  <a:gd name="connsiteY39" fmla="*/ 205779 h 332412"/>
                  <a:gd name="connsiteX40" fmla="*/ 659548 w 663316"/>
                  <a:gd name="connsiteY40" fmla="*/ 157538 h 332412"/>
                  <a:gd name="connsiteX41" fmla="*/ 642211 w 663316"/>
                  <a:gd name="connsiteY41" fmla="*/ 49749 h 332412"/>
                  <a:gd name="connsiteX42" fmla="*/ 582663 w 663316"/>
                  <a:gd name="connsiteY42" fmla="*/ 0 h 332412"/>
                  <a:gd name="connsiteX43" fmla="*/ 30151 w 663316"/>
                  <a:gd name="connsiteY43" fmla="*/ 0 h 332412"/>
                  <a:gd name="connsiteX44" fmla="*/ 0 w 663316"/>
                  <a:gd name="connsiteY44" fmla="*/ 30905 h 332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663316" h="332412">
                    <a:moveTo>
                      <a:pt x="30151" y="45980"/>
                    </a:moveTo>
                    <a:cubicBezTo>
                      <a:pt x="30151" y="37688"/>
                      <a:pt x="36935" y="30905"/>
                      <a:pt x="45226" y="30905"/>
                    </a:cubicBezTo>
                    <a:lnTo>
                      <a:pt x="150754" y="30905"/>
                    </a:lnTo>
                    <a:lnTo>
                      <a:pt x="150754" y="151508"/>
                    </a:lnTo>
                    <a:lnTo>
                      <a:pt x="30151" y="151508"/>
                    </a:lnTo>
                    <a:lnTo>
                      <a:pt x="30151" y="45980"/>
                    </a:lnTo>
                    <a:close/>
                    <a:moveTo>
                      <a:pt x="180905" y="30905"/>
                    </a:moveTo>
                    <a:lnTo>
                      <a:pt x="301508" y="30905"/>
                    </a:lnTo>
                    <a:lnTo>
                      <a:pt x="301508" y="151508"/>
                    </a:lnTo>
                    <a:lnTo>
                      <a:pt x="180905" y="151508"/>
                    </a:lnTo>
                    <a:lnTo>
                      <a:pt x="180905" y="30905"/>
                    </a:lnTo>
                    <a:close/>
                    <a:moveTo>
                      <a:pt x="331658" y="30905"/>
                    </a:moveTo>
                    <a:lnTo>
                      <a:pt x="452261" y="30905"/>
                    </a:lnTo>
                    <a:lnTo>
                      <a:pt x="452261" y="151508"/>
                    </a:lnTo>
                    <a:lnTo>
                      <a:pt x="331658" y="151508"/>
                    </a:lnTo>
                    <a:lnTo>
                      <a:pt x="331658" y="30905"/>
                    </a:lnTo>
                    <a:close/>
                    <a:moveTo>
                      <a:pt x="482412" y="30905"/>
                    </a:moveTo>
                    <a:lnTo>
                      <a:pt x="582663" y="30905"/>
                    </a:lnTo>
                    <a:cubicBezTo>
                      <a:pt x="596985" y="30905"/>
                      <a:pt x="609799" y="41457"/>
                      <a:pt x="612060" y="55779"/>
                    </a:cubicBezTo>
                    <a:lnTo>
                      <a:pt x="629397" y="162814"/>
                    </a:lnTo>
                    <a:cubicBezTo>
                      <a:pt x="630904" y="174121"/>
                      <a:pt x="632412" y="185427"/>
                      <a:pt x="632412" y="196734"/>
                    </a:cubicBezTo>
                    <a:lnTo>
                      <a:pt x="527638" y="196734"/>
                    </a:lnTo>
                    <a:lnTo>
                      <a:pt x="482412" y="151508"/>
                    </a:lnTo>
                    <a:lnTo>
                      <a:pt x="482412" y="30905"/>
                    </a:lnTo>
                    <a:close/>
                    <a:moveTo>
                      <a:pt x="0" y="30905"/>
                    </a:moveTo>
                    <a:lnTo>
                      <a:pt x="0" y="302261"/>
                    </a:lnTo>
                    <a:cubicBezTo>
                      <a:pt x="0" y="318844"/>
                      <a:pt x="13568" y="332412"/>
                      <a:pt x="30151" y="332412"/>
                    </a:cubicBezTo>
                    <a:lnTo>
                      <a:pt x="31658" y="332412"/>
                    </a:lnTo>
                    <a:cubicBezTo>
                      <a:pt x="30905" y="327889"/>
                      <a:pt x="30151" y="322613"/>
                      <a:pt x="30151" y="317337"/>
                    </a:cubicBezTo>
                    <a:cubicBezTo>
                      <a:pt x="30151" y="275879"/>
                      <a:pt x="64070" y="241960"/>
                      <a:pt x="105528" y="241960"/>
                    </a:cubicBezTo>
                    <a:cubicBezTo>
                      <a:pt x="146985" y="241960"/>
                      <a:pt x="180905" y="275879"/>
                      <a:pt x="180905" y="317337"/>
                    </a:cubicBezTo>
                    <a:cubicBezTo>
                      <a:pt x="180905" y="322613"/>
                      <a:pt x="180151" y="327889"/>
                      <a:pt x="179397" y="332412"/>
                    </a:cubicBezTo>
                    <a:lnTo>
                      <a:pt x="453769" y="332412"/>
                    </a:lnTo>
                    <a:cubicBezTo>
                      <a:pt x="453015" y="327889"/>
                      <a:pt x="452261" y="322613"/>
                      <a:pt x="452261" y="317337"/>
                    </a:cubicBezTo>
                    <a:cubicBezTo>
                      <a:pt x="452261" y="275879"/>
                      <a:pt x="486181" y="241960"/>
                      <a:pt x="527638" y="241960"/>
                    </a:cubicBezTo>
                    <a:cubicBezTo>
                      <a:pt x="569095" y="241960"/>
                      <a:pt x="603015" y="275879"/>
                      <a:pt x="603015" y="317337"/>
                    </a:cubicBezTo>
                    <a:cubicBezTo>
                      <a:pt x="603015" y="322613"/>
                      <a:pt x="602261" y="327889"/>
                      <a:pt x="601508" y="332412"/>
                    </a:cubicBezTo>
                    <a:lnTo>
                      <a:pt x="633166" y="332412"/>
                    </a:lnTo>
                    <a:cubicBezTo>
                      <a:pt x="649749" y="332412"/>
                      <a:pt x="663317" y="318844"/>
                      <a:pt x="663317" y="302261"/>
                    </a:cubicBezTo>
                    <a:lnTo>
                      <a:pt x="663317" y="205779"/>
                    </a:lnTo>
                    <a:cubicBezTo>
                      <a:pt x="663317" y="189950"/>
                      <a:pt x="661809" y="173367"/>
                      <a:pt x="659548" y="157538"/>
                    </a:cubicBezTo>
                    <a:lnTo>
                      <a:pt x="642211" y="49749"/>
                    </a:lnTo>
                    <a:cubicBezTo>
                      <a:pt x="636935" y="21106"/>
                      <a:pt x="612060" y="0"/>
                      <a:pt x="582663" y="0"/>
                    </a:cubicBezTo>
                    <a:lnTo>
                      <a:pt x="30151" y="0"/>
                    </a:lnTo>
                    <a:cubicBezTo>
                      <a:pt x="13568" y="754"/>
                      <a:pt x="0" y="14322"/>
                      <a:pt x="0" y="30905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AFAA269-38FE-470E-BCCE-517F43B60CBF}"/>
                  </a:ext>
                </a:extLst>
              </p:cNvPr>
              <p:cNvSpPr/>
              <p:nvPr/>
            </p:nvSpPr>
            <p:spPr>
              <a:xfrm>
                <a:off x="11180696" y="1200838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B9BA0D8-FE3B-48C9-91EC-F1181E0EE49E}"/>
                  </a:ext>
                </a:extLst>
              </p:cNvPr>
              <p:cNvSpPr/>
              <p:nvPr/>
            </p:nvSpPr>
            <p:spPr>
              <a:xfrm>
                <a:off x="10758585" y="1200838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" name="Graphic 12" descr="Tractor">
              <a:extLst>
                <a:ext uri="{FF2B5EF4-FFF2-40B4-BE49-F238E27FC236}">
                  <a16:creationId xmlns:a16="http://schemas.microsoft.com/office/drawing/2014/main" id="{603E5C68-716D-4AA8-BD06-33B761FFB074}"/>
                </a:ext>
              </a:extLst>
            </p:cNvPr>
            <p:cNvGrpSpPr/>
            <p:nvPr/>
          </p:nvGrpSpPr>
          <p:grpSpPr>
            <a:xfrm>
              <a:off x="11525044" y="687220"/>
              <a:ext cx="564572" cy="421448"/>
              <a:chOff x="11525044" y="687220"/>
              <a:chExt cx="564572" cy="421448"/>
            </a:xfrm>
            <a:solidFill>
              <a:srgbClr val="FFFFFF"/>
            </a:solidFill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6DD7527-2BDD-4CAB-90A4-B658F367EB76}"/>
                  </a:ext>
                </a:extLst>
              </p:cNvPr>
              <p:cNvSpPr/>
              <p:nvPr/>
            </p:nvSpPr>
            <p:spPr>
              <a:xfrm>
                <a:off x="11525044" y="687220"/>
                <a:ext cx="542713" cy="354503"/>
              </a:xfrm>
              <a:custGeom>
                <a:avLst/>
                <a:gdLst>
                  <a:gd name="connsiteX0" fmla="*/ 104774 w 542713"/>
                  <a:gd name="connsiteY0" fmla="*/ 150794 h 354503"/>
                  <a:gd name="connsiteX1" fmla="*/ 104774 w 542713"/>
                  <a:gd name="connsiteY1" fmla="*/ 45267 h 354503"/>
                  <a:gd name="connsiteX2" fmla="*/ 204271 w 542713"/>
                  <a:gd name="connsiteY2" fmla="*/ 45267 h 354503"/>
                  <a:gd name="connsiteX3" fmla="*/ 256281 w 542713"/>
                  <a:gd name="connsiteY3" fmla="*/ 150794 h 354503"/>
                  <a:gd name="connsiteX4" fmla="*/ 256281 w 542713"/>
                  <a:gd name="connsiteY4" fmla="*/ 150794 h 354503"/>
                  <a:gd name="connsiteX5" fmla="*/ 105528 w 542713"/>
                  <a:gd name="connsiteY5" fmla="*/ 150794 h 354503"/>
                  <a:gd name="connsiteX6" fmla="*/ 104774 w 542713"/>
                  <a:gd name="connsiteY6" fmla="*/ 150794 h 354503"/>
                  <a:gd name="connsiteX7" fmla="*/ 104774 w 542713"/>
                  <a:gd name="connsiteY7" fmla="*/ 150794 h 354503"/>
                  <a:gd name="connsiteX8" fmla="*/ 511809 w 542713"/>
                  <a:gd name="connsiteY8" fmla="*/ 150794 h 354503"/>
                  <a:gd name="connsiteX9" fmla="*/ 422111 w 542713"/>
                  <a:gd name="connsiteY9" fmla="*/ 150794 h 354503"/>
                  <a:gd name="connsiteX10" fmla="*/ 422111 w 542713"/>
                  <a:gd name="connsiteY10" fmla="*/ 82955 h 354503"/>
                  <a:gd name="connsiteX11" fmla="*/ 437186 w 542713"/>
                  <a:gd name="connsiteY11" fmla="*/ 67880 h 354503"/>
                  <a:gd name="connsiteX12" fmla="*/ 437186 w 542713"/>
                  <a:gd name="connsiteY12" fmla="*/ 37729 h 354503"/>
                  <a:gd name="connsiteX13" fmla="*/ 391960 w 542713"/>
                  <a:gd name="connsiteY13" fmla="*/ 82955 h 354503"/>
                  <a:gd name="connsiteX14" fmla="*/ 391960 w 542713"/>
                  <a:gd name="connsiteY14" fmla="*/ 150794 h 354503"/>
                  <a:gd name="connsiteX15" fmla="*/ 306784 w 542713"/>
                  <a:gd name="connsiteY15" fmla="*/ 150794 h 354503"/>
                  <a:gd name="connsiteX16" fmla="*/ 304523 w 542713"/>
                  <a:gd name="connsiteY16" fmla="*/ 145518 h 354503"/>
                  <a:gd name="connsiteX17" fmla="*/ 244975 w 542713"/>
                  <a:gd name="connsiteY17" fmla="*/ 24915 h 354503"/>
                  <a:gd name="connsiteX18" fmla="*/ 204271 w 542713"/>
                  <a:gd name="connsiteY18" fmla="*/ 41 h 354503"/>
                  <a:gd name="connsiteX19" fmla="*/ 105528 w 542713"/>
                  <a:gd name="connsiteY19" fmla="*/ 41 h 354503"/>
                  <a:gd name="connsiteX20" fmla="*/ 60302 w 542713"/>
                  <a:gd name="connsiteY20" fmla="*/ 45267 h 354503"/>
                  <a:gd name="connsiteX21" fmla="*/ 60302 w 542713"/>
                  <a:gd name="connsiteY21" fmla="*/ 150794 h 354503"/>
                  <a:gd name="connsiteX22" fmla="*/ 44472 w 542713"/>
                  <a:gd name="connsiteY22" fmla="*/ 160593 h 354503"/>
                  <a:gd name="connsiteX23" fmla="*/ 37688 w 542713"/>
                  <a:gd name="connsiteY23" fmla="*/ 173407 h 354503"/>
                  <a:gd name="connsiteX24" fmla="*/ 37688 w 542713"/>
                  <a:gd name="connsiteY24" fmla="*/ 196020 h 354503"/>
                  <a:gd name="connsiteX25" fmla="*/ 39196 w 542713"/>
                  <a:gd name="connsiteY25" fmla="*/ 202804 h 354503"/>
                  <a:gd name="connsiteX26" fmla="*/ 5276 w 542713"/>
                  <a:gd name="connsiteY26" fmla="*/ 229186 h 354503"/>
                  <a:gd name="connsiteX27" fmla="*/ 0 w 542713"/>
                  <a:gd name="connsiteY27" fmla="*/ 241247 h 354503"/>
                  <a:gd name="connsiteX28" fmla="*/ 5276 w 542713"/>
                  <a:gd name="connsiteY28" fmla="*/ 253307 h 354503"/>
                  <a:gd name="connsiteX29" fmla="*/ 25628 w 542713"/>
                  <a:gd name="connsiteY29" fmla="*/ 251799 h 354503"/>
                  <a:gd name="connsiteX30" fmla="*/ 108543 w 542713"/>
                  <a:gd name="connsiteY30" fmla="*/ 211096 h 354503"/>
                  <a:gd name="connsiteX31" fmla="*/ 119849 w 542713"/>
                  <a:gd name="connsiteY31" fmla="*/ 211096 h 354503"/>
                  <a:gd name="connsiteX32" fmla="*/ 240452 w 542713"/>
                  <a:gd name="connsiteY32" fmla="*/ 324161 h 354503"/>
                  <a:gd name="connsiteX33" fmla="*/ 240452 w 542713"/>
                  <a:gd name="connsiteY33" fmla="*/ 338483 h 354503"/>
                  <a:gd name="connsiteX34" fmla="*/ 253266 w 542713"/>
                  <a:gd name="connsiteY34" fmla="*/ 354312 h 354503"/>
                  <a:gd name="connsiteX35" fmla="*/ 265327 w 542713"/>
                  <a:gd name="connsiteY35" fmla="*/ 350543 h 354503"/>
                  <a:gd name="connsiteX36" fmla="*/ 270603 w 542713"/>
                  <a:gd name="connsiteY36" fmla="*/ 339237 h 354503"/>
                  <a:gd name="connsiteX37" fmla="*/ 270603 w 542713"/>
                  <a:gd name="connsiteY37" fmla="*/ 324161 h 354503"/>
                  <a:gd name="connsiteX38" fmla="*/ 403266 w 542713"/>
                  <a:gd name="connsiteY38" fmla="*/ 324161 h 354503"/>
                  <a:gd name="connsiteX39" fmla="*/ 496734 w 542713"/>
                  <a:gd name="connsiteY39" fmla="*/ 256322 h 354503"/>
                  <a:gd name="connsiteX40" fmla="*/ 523116 w 542713"/>
                  <a:gd name="connsiteY40" fmla="*/ 260091 h 354503"/>
                  <a:gd name="connsiteX41" fmla="*/ 536683 w 542713"/>
                  <a:gd name="connsiteY41" fmla="*/ 257076 h 354503"/>
                  <a:gd name="connsiteX42" fmla="*/ 542714 w 542713"/>
                  <a:gd name="connsiteY42" fmla="*/ 245015 h 354503"/>
                  <a:gd name="connsiteX43" fmla="*/ 542714 w 542713"/>
                  <a:gd name="connsiteY43" fmla="*/ 180945 h 354503"/>
                  <a:gd name="connsiteX44" fmla="*/ 533668 w 542713"/>
                  <a:gd name="connsiteY44" fmla="*/ 159840 h 354503"/>
                  <a:gd name="connsiteX45" fmla="*/ 511809 w 542713"/>
                  <a:gd name="connsiteY45" fmla="*/ 150794 h 354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542713" h="354503">
                    <a:moveTo>
                      <a:pt x="104774" y="150794"/>
                    </a:moveTo>
                    <a:lnTo>
                      <a:pt x="104774" y="45267"/>
                    </a:lnTo>
                    <a:lnTo>
                      <a:pt x="204271" y="45267"/>
                    </a:lnTo>
                    <a:lnTo>
                      <a:pt x="256281" y="150794"/>
                    </a:lnTo>
                    <a:lnTo>
                      <a:pt x="256281" y="150794"/>
                    </a:lnTo>
                    <a:lnTo>
                      <a:pt x="105528" y="150794"/>
                    </a:lnTo>
                    <a:lnTo>
                      <a:pt x="104774" y="150794"/>
                    </a:lnTo>
                    <a:lnTo>
                      <a:pt x="104774" y="150794"/>
                    </a:lnTo>
                    <a:close/>
                    <a:moveTo>
                      <a:pt x="511809" y="150794"/>
                    </a:moveTo>
                    <a:lnTo>
                      <a:pt x="422111" y="150794"/>
                    </a:lnTo>
                    <a:lnTo>
                      <a:pt x="422111" y="82955"/>
                    </a:lnTo>
                    <a:cubicBezTo>
                      <a:pt x="422111" y="74664"/>
                      <a:pt x="428894" y="67880"/>
                      <a:pt x="437186" y="67880"/>
                    </a:cubicBezTo>
                    <a:lnTo>
                      <a:pt x="437186" y="37729"/>
                    </a:lnTo>
                    <a:cubicBezTo>
                      <a:pt x="412311" y="37729"/>
                      <a:pt x="391960" y="58081"/>
                      <a:pt x="391960" y="82955"/>
                    </a:cubicBezTo>
                    <a:lnTo>
                      <a:pt x="391960" y="150794"/>
                    </a:lnTo>
                    <a:lnTo>
                      <a:pt x="306784" y="150794"/>
                    </a:lnTo>
                    <a:cubicBezTo>
                      <a:pt x="306030" y="149287"/>
                      <a:pt x="305276" y="147779"/>
                      <a:pt x="304523" y="145518"/>
                    </a:cubicBezTo>
                    <a:lnTo>
                      <a:pt x="244975" y="24915"/>
                    </a:lnTo>
                    <a:cubicBezTo>
                      <a:pt x="237437" y="9086"/>
                      <a:pt x="221608" y="-713"/>
                      <a:pt x="204271" y="41"/>
                    </a:cubicBezTo>
                    <a:lnTo>
                      <a:pt x="105528" y="41"/>
                    </a:lnTo>
                    <a:cubicBezTo>
                      <a:pt x="80653" y="41"/>
                      <a:pt x="60302" y="20392"/>
                      <a:pt x="60302" y="45267"/>
                    </a:cubicBezTo>
                    <a:lnTo>
                      <a:pt x="60302" y="150794"/>
                    </a:lnTo>
                    <a:lnTo>
                      <a:pt x="44472" y="160593"/>
                    </a:lnTo>
                    <a:cubicBezTo>
                      <a:pt x="39950" y="163608"/>
                      <a:pt x="37688" y="168131"/>
                      <a:pt x="37688" y="173407"/>
                    </a:cubicBezTo>
                    <a:lnTo>
                      <a:pt x="37688" y="196020"/>
                    </a:lnTo>
                    <a:cubicBezTo>
                      <a:pt x="37688" y="198282"/>
                      <a:pt x="38442" y="200543"/>
                      <a:pt x="39196" y="202804"/>
                    </a:cubicBezTo>
                    <a:cubicBezTo>
                      <a:pt x="27136" y="210342"/>
                      <a:pt x="15829" y="218634"/>
                      <a:pt x="5276" y="229186"/>
                    </a:cubicBezTo>
                    <a:cubicBezTo>
                      <a:pt x="2261" y="232201"/>
                      <a:pt x="0" y="236724"/>
                      <a:pt x="0" y="241247"/>
                    </a:cubicBezTo>
                    <a:cubicBezTo>
                      <a:pt x="0" y="245769"/>
                      <a:pt x="2261" y="250292"/>
                      <a:pt x="5276" y="253307"/>
                    </a:cubicBezTo>
                    <a:cubicBezTo>
                      <a:pt x="11307" y="257830"/>
                      <a:pt x="19598" y="257830"/>
                      <a:pt x="25628" y="251799"/>
                    </a:cubicBezTo>
                    <a:cubicBezTo>
                      <a:pt x="61809" y="215618"/>
                      <a:pt x="98744" y="211096"/>
                      <a:pt x="108543" y="211096"/>
                    </a:cubicBezTo>
                    <a:lnTo>
                      <a:pt x="119849" y="211096"/>
                    </a:lnTo>
                    <a:cubicBezTo>
                      <a:pt x="185427" y="211096"/>
                      <a:pt x="238191" y="259337"/>
                      <a:pt x="240452" y="324161"/>
                    </a:cubicBezTo>
                    <a:lnTo>
                      <a:pt x="240452" y="338483"/>
                    </a:lnTo>
                    <a:cubicBezTo>
                      <a:pt x="240452" y="346020"/>
                      <a:pt x="245729" y="352804"/>
                      <a:pt x="253266" y="354312"/>
                    </a:cubicBezTo>
                    <a:cubicBezTo>
                      <a:pt x="257789" y="355066"/>
                      <a:pt x="262312" y="353558"/>
                      <a:pt x="265327" y="350543"/>
                    </a:cubicBezTo>
                    <a:cubicBezTo>
                      <a:pt x="268342" y="347528"/>
                      <a:pt x="270603" y="343759"/>
                      <a:pt x="270603" y="339237"/>
                    </a:cubicBezTo>
                    <a:lnTo>
                      <a:pt x="270603" y="324161"/>
                    </a:lnTo>
                    <a:lnTo>
                      <a:pt x="403266" y="324161"/>
                    </a:lnTo>
                    <a:cubicBezTo>
                      <a:pt x="416080" y="283458"/>
                      <a:pt x="453769" y="256322"/>
                      <a:pt x="496734" y="256322"/>
                    </a:cubicBezTo>
                    <a:cubicBezTo>
                      <a:pt x="505779" y="256322"/>
                      <a:pt x="514070" y="257830"/>
                      <a:pt x="523116" y="260091"/>
                    </a:cubicBezTo>
                    <a:cubicBezTo>
                      <a:pt x="527638" y="261598"/>
                      <a:pt x="532915" y="260091"/>
                      <a:pt x="536683" y="257076"/>
                    </a:cubicBezTo>
                    <a:cubicBezTo>
                      <a:pt x="540452" y="254061"/>
                      <a:pt x="542714" y="249538"/>
                      <a:pt x="542714" y="245015"/>
                    </a:cubicBezTo>
                    <a:lnTo>
                      <a:pt x="542714" y="180945"/>
                    </a:lnTo>
                    <a:cubicBezTo>
                      <a:pt x="542714" y="172654"/>
                      <a:pt x="539698" y="165116"/>
                      <a:pt x="533668" y="159840"/>
                    </a:cubicBezTo>
                    <a:cubicBezTo>
                      <a:pt x="527638" y="153809"/>
                      <a:pt x="520100" y="150794"/>
                      <a:pt x="511809" y="15079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F1E916F-1199-4465-BF63-6F795E4F21C9}"/>
                  </a:ext>
                </a:extLst>
              </p:cNvPr>
              <p:cNvSpPr/>
              <p:nvPr/>
            </p:nvSpPr>
            <p:spPr>
              <a:xfrm>
                <a:off x="11554441" y="924697"/>
                <a:ext cx="180904" cy="180904"/>
              </a:xfrm>
              <a:custGeom>
                <a:avLst/>
                <a:gdLst>
                  <a:gd name="connsiteX0" fmla="*/ 90452 w 180904"/>
                  <a:gd name="connsiteY0" fmla="*/ 143216 h 180904"/>
                  <a:gd name="connsiteX1" fmla="*/ 37688 w 180904"/>
                  <a:gd name="connsiteY1" fmla="*/ 90452 h 180904"/>
                  <a:gd name="connsiteX2" fmla="*/ 90452 w 180904"/>
                  <a:gd name="connsiteY2" fmla="*/ 37688 h 180904"/>
                  <a:gd name="connsiteX3" fmla="*/ 143216 w 180904"/>
                  <a:gd name="connsiteY3" fmla="*/ 90452 h 180904"/>
                  <a:gd name="connsiteX4" fmla="*/ 90452 w 180904"/>
                  <a:gd name="connsiteY4" fmla="*/ 143216 h 180904"/>
                  <a:gd name="connsiteX5" fmla="*/ 90452 w 180904"/>
                  <a:gd name="connsiteY5" fmla="*/ 143216 h 180904"/>
                  <a:gd name="connsiteX6" fmla="*/ 90452 w 180904"/>
                  <a:gd name="connsiteY6" fmla="*/ 0 h 180904"/>
                  <a:gd name="connsiteX7" fmla="*/ 0 w 180904"/>
                  <a:gd name="connsiteY7" fmla="*/ 85930 h 180904"/>
                  <a:gd name="connsiteX8" fmla="*/ 0 w 180904"/>
                  <a:gd name="connsiteY8" fmla="*/ 86683 h 180904"/>
                  <a:gd name="connsiteX9" fmla="*/ 0 w 180904"/>
                  <a:gd name="connsiteY9" fmla="*/ 90452 h 180904"/>
                  <a:gd name="connsiteX10" fmla="*/ 90452 w 180904"/>
                  <a:gd name="connsiteY10" fmla="*/ 180905 h 180904"/>
                  <a:gd name="connsiteX11" fmla="*/ 180905 w 180904"/>
                  <a:gd name="connsiteY11" fmla="*/ 90452 h 180904"/>
                  <a:gd name="connsiteX12" fmla="*/ 180905 w 180904"/>
                  <a:gd name="connsiteY12" fmla="*/ 86683 h 180904"/>
                  <a:gd name="connsiteX13" fmla="*/ 90452 w 180904"/>
                  <a:gd name="connsiteY13" fmla="*/ 0 h 180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904" h="180904">
                    <a:moveTo>
                      <a:pt x="90452" y="143216"/>
                    </a:moveTo>
                    <a:cubicBezTo>
                      <a:pt x="61055" y="143216"/>
                      <a:pt x="37688" y="119849"/>
                      <a:pt x="37688" y="90452"/>
                    </a:cubicBezTo>
                    <a:cubicBezTo>
                      <a:pt x="37688" y="61055"/>
                      <a:pt x="61055" y="37688"/>
                      <a:pt x="90452" y="37688"/>
                    </a:cubicBezTo>
                    <a:cubicBezTo>
                      <a:pt x="119849" y="37688"/>
                      <a:pt x="143216" y="61055"/>
                      <a:pt x="143216" y="90452"/>
                    </a:cubicBezTo>
                    <a:cubicBezTo>
                      <a:pt x="143216" y="119849"/>
                      <a:pt x="119849" y="143216"/>
                      <a:pt x="90452" y="143216"/>
                    </a:cubicBezTo>
                    <a:lnTo>
                      <a:pt x="90452" y="143216"/>
                    </a:lnTo>
                    <a:close/>
                    <a:moveTo>
                      <a:pt x="90452" y="0"/>
                    </a:moveTo>
                    <a:cubicBezTo>
                      <a:pt x="42211" y="0"/>
                      <a:pt x="2261" y="37688"/>
                      <a:pt x="0" y="85930"/>
                    </a:cubicBezTo>
                    <a:lnTo>
                      <a:pt x="0" y="86683"/>
                    </a:lnTo>
                    <a:cubicBezTo>
                      <a:pt x="0" y="88191"/>
                      <a:pt x="0" y="88945"/>
                      <a:pt x="0" y="90452"/>
                    </a:cubicBezTo>
                    <a:cubicBezTo>
                      <a:pt x="0" y="140201"/>
                      <a:pt x="40704" y="180905"/>
                      <a:pt x="90452" y="180905"/>
                    </a:cubicBezTo>
                    <a:cubicBezTo>
                      <a:pt x="140201" y="180905"/>
                      <a:pt x="180905" y="140201"/>
                      <a:pt x="180905" y="90452"/>
                    </a:cubicBezTo>
                    <a:cubicBezTo>
                      <a:pt x="180905" y="88945"/>
                      <a:pt x="180905" y="88191"/>
                      <a:pt x="180905" y="86683"/>
                    </a:cubicBezTo>
                    <a:cubicBezTo>
                      <a:pt x="179397" y="38442"/>
                      <a:pt x="139447" y="0"/>
                      <a:pt x="9045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12033AFC-0B5D-4FB1-BB6A-B4434DD57187}"/>
                  </a:ext>
                </a:extLst>
              </p:cNvPr>
              <p:cNvSpPr/>
              <p:nvPr/>
            </p:nvSpPr>
            <p:spPr>
              <a:xfrm>
                <a:off x="11954195" y="973679"/>
                <a:ext cx="135422" cy="134989"/>
              </a:xfrm>
              <a:custGeom>
                <a:avLst/>
                <a:gdLst>
                  <a:gd name="connsiteX0" fmla="*/ 67583 w 135422"/>
                  <a:gd name="connsiteY0" fmla="*/ 105541 h 134989"/>
                  <a:gd name="connsiteX1" fmla="*/ 29895 w 135422"/>
                  <a:gd name="connsiteY1" fmla="*/ 67853 h 134989"/>
                  <a:gd name="connsiteX2" fmla="*/ 67583 w 135422"/>
                  <a:gd name="connsiteY2" fmla="*/ 30164 h 134989"/>
                  <a:gd name="connsiteX3" fmla="*/ 105272 w 135422"/>
                  <a:gd name="connsiteY3" fmla="*/ 67853 h 134989"/>
                  <a:gd name="connsiteX4" fmla="*/ 67583 w 135422"/>
                  <a:gd name="connsiteY4" fmla="*/ 105541 h 134989"/>
                  <a:gd name="connsiteX5" fmla="*/ 112809 w 135422"/>
                  <a:gd name="connsiteY5" fmla="*/ 17350 h 134989"/>
                  <a:gd name="connsiteX6" fmla="*/ 27634 w 135422"/>
                  <a:gd name="connsiteY6" fmla="*/ 12828 h 134989"/>
                  <a:gd name="connsiteX7" fmla="*/ 5774 w 135422"/>
                  <a:gd name="connsiteY7" fmla="*/ 94988 h 134989"/>
                  <a:gd name="connsiteX8" fmla="*/ 81905 w 135422"/>
                  <a:gd name="connsiteY8" fmla="*/ 133431 h 134989"/>
                  <a:gd name="connsiteX9" fmla="*/ 135422 w 135422"/>
                  <a:gd name="connsiteY9" fmla="*/ 67099 h 134989"/>
                  <a:gd name="connsiteX10" fmla="*/ 112809 w 135422"/>
                  <a:gd name="connsiteY10" fmla="*/ 17350 h 134989"/>
                  <a:gd name="connsiteX11" fmla="*/ 112809 w 135422"/>
                  <a:gd name="connsiteY11" fmla="*/ 17350 h 134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5422" h="134989">
                    <a:moveTo>
                      <a:pt x="67583" y="105541"/>
                    </a:moveTo>
                    <a:cubicBezTo>
                      <a:pt x="46478" y="105541"/>
                      <a:pt x="29895" y="88958"/>
                      <a:pt x="29895" y="67853"/>
                    </a:cubicBezTo>
                    <a:cubicBezTo>
                      <a:pt x="29895" y="46747"/>
                      <a:pt x="46478" y="30164"/>
                      <a:pt x="67583" y="30164"/>
                    </a:cubicBezTo>
                    <a:cubicBezTo>
                      <a:pt x="88689" y="30164"/>
                      <a:pt x="105272" y="46747"/>
                      <a:pt x="105272" y="67853"/>
                    </a:cubicBezTo>
                    <a:cubicBezTo>
                      <a:pt x="105272" y="88958"/>
                      <a:pt x="88689" y="105541"/>
                      <a:pt x="67583" y="105541"/>
                    </a:cubicBezTo>
                    <a:close/>
                    <a:moveTo>
                      <a:pt x="112809" y="17350"/>
                    </a:moveTo>
                    <a:cubicBezTo>
                      <a:pt x="88689" y="-3755"/>
                      <a:pt x="53262" y="-6017"/>
                      <a:pt x="27634" y="12828"/>
                    </a:cubicBezTo>
                    <a:cubicBezTo>
                      <a:pt x="2005" y="31672"/>
                      <a:pt x="-7040" y="66345"/>
                      <a:pt x="5774" y="94988"/>
                    </a:cubicBezTo>
                    <a:cubicBezTo>
                      <a:pt x="18588" y="124385"/>
                      <a:pt x="51000" y="140215"/>
                      <a:pt x="81905" y="133431"/>
                    </a:cubicBezTo>
                    <a:cubicBezTo>
                      <a:pt x="113563" y="126647"/>
                      <a:pt x="135422" y="98757"/>
                      <a:pt x="135422" y="67099"/>
                    </a:cubicBezTo>
                    <a:cubicBezTo>
                      <a:pt x="135422" y="48255"/>
                      <a:pt x="127885" y="30164"/>
                      <a:pt x="112809" y="17350"/>
                    </a:cubicBezTo>
                    <a:lnTo>
                      <a:pt x="112809" y="17350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" name="Graphic 14" descr="Cement truck">
              <a:extLst>
                <a:ext uri="{FF2B5EF4-FFF2-40B4-BE49-F238E27FC236}">
                  <a16:creationId xmlns:a16="http://schemas.microsoft.com/office/drawing/2014/main" id="{602A09D7-B05E-4B89-A799-54A50DB3B26E}"/>
                </a:ext>
              </a:extLst>
            </p:cNvPr>
            <p:cNvGrpSpPr/>
            <p:nvPr/>
          </p:nvGrpSpPr>
          <p:grpSpPr>
            <a:xfrm>
              <a:off x="11339200" y="101631"/>
              <a:ext cx="663316" cy="470305"/>
              <a:chOff x="11339200" y="101631"/>
              <a:chExt cx="663316" cy="470305"/>
            </a:xfrm>
            <a:solidFill>
              <a:srgbClr val="FFFFFF"/>
            </a:solidFill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654F848-D2BC-4251-8A6B-7D93AE112820}"/>
                  </a:ext>
                </a:extLst>
              </p:cNvPr>
              <p:cNvSpPr/>
              <p:nvPr/>
            </p:nvSpPr>
            <p:spPr>
              <a:xfrm>
                <a:off x="11407039" y="466409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286AE22-D005-49CC-88BD-66DB1C549177}"/>
                  </a:ext>
                </a:extLst>
              </p:cNvPr>
              <p:cNvSpPr/>
              <p:nvPr/>
            </p:nvSpPr>
            <p:spPr>
              <a:xfrm>
                <a:off x="11844225" y="466409"/>
                <a:ext cx="105527" cy="105527"/>
              </a:xfrm>
              <a:custGeom>
                <a:avLst/>
                <a:gdLst>
                  <a:gd name="connsiteX0" fmla="*/ 105528 w 105527"/>
                  <a:gd name="connsiteY0" fmla="*/ 52764 h 105527"/>
                  <a:gd name="connsiteX1" fmla="*/ 52764 w 105527"/>
                  <a:gd name="connsiteY1" fmla="*/ 105528 h 105527"/>
                  <a:gd name="connsiteX2" fmla="*/ 0 w 105527"/>
                  <a:gd name="connsiteY2" fmla="*/ 52764 h 105527"/>
                  <a:gd name="connsiteX3" fmla="*/ 52764 w 105527"/>
                  <a:gd name="connsiteY3" fmla="*/ 0 h 105527"/>
                  <a:gd name="connsiteX4" fmla="*/ 105528 w 105527"/>
                  <a:gd name="connsiteY4" fmla="*/ 52764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7" h="105527">
                    <a:moveTo>
                      <a:pt x="105528" y="52764"/>
                    </a:moveTo>
                    <a:cubicBezTo>
                      <a:pt x="105528" y="81904"/>
                      <a:pt x="81904" y="105528"/>
                      <a:pt x="52764" y="105528"/>
                    </a:cubicBezTo>
                    <a:cubicBezTo>
                      <a:pt x="23623" y="105528"/>
                      <a:pt x="0" y="81904"/>
                      <a:pt x="0" y="52764"/>
                    </a:cubicBezTo>
                    <a:cubicBezTo>
                      <a:pt x="0" y="23623"/>
                      <a:pt x="23623" y="0"/>
                      <a:pt x="52764" y="0"/>
                    </a:cubicBezTo>
                    <a:cubicBezTo>
                      <a:pt x="81904" y="0"/>
                      <a:pt x="105528" y="23623"/>
                      <a:pt x="105528" y="5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E1D04039-5099-4E04-8ACB-3F518AE01427}"/>
                  </a:ext>
                </a:extLst>
              </p:cNvPr>
              <p:cNvSpPr/>
              <p:nvPr/>
            </p:nvSpPr>
            <p:spPr>
              <a:xfrm>
                <a:off x="11791462" y="247816"/>
                <a:ext cx="211055" cy="271356"/>
              </a:xfrm>
              <a:custGeom>
                <a:avLst/>
                <a:gdLst>
                  <a:gd name="connsiteX0" fmla="*/ 198995 w 211055"/>
                  <a:gd name="connsiteY0" fmla="*/ 141709 h 271356"/>
                  <a:gd name="connsiteX1" fmla="*/ 159045 w 211055"/>
                  <a:gd name="connsiteY1" fmla="*/ 111558 h 271356"/>
                  <a:gd name="connsiteX2" fmla="*/ 148492 w 211055"/>
                  <a:gd name="connsiteY2" fmla="*/ 95729 h 271356"/>
                  <a:gd name="connsiteX3" fmla="*/ 133417 w 211055"/>
                  <a:gd name="connsiteY3" fmla="*/ 43719 h 271356"/>
                  <a:gd name="connsiteX4" fmla="*/ 75377 w 211055"/>
                  <a:gd name="connsiteY4" fmla="*/ 0 h 271356"/>
                  <a:gd name="connsiteX5" fmla="*/ 0 w 211055"/>
                  <a:gd name="connsiteY5" fmla="*/ 0 h 271356"/>
                  <a:gd name="connsiteX6" fmla="*/ 0 w 211055"/>
                  <a:gd name="connsiteY6" fmla="*/ 105528 h 271356"/>
                  <a:gd name="connsiteX7" fmla="*/ 0 w 211055"/>
                  <a:gd name="connsiteY7" fmla="*/ 150754 h 271356"/>
                  <a:gd name="connsiteX8" fmla="*/ 0 w 211055"/>
                  <a:gd name="connsiteY8" fmla="*/ 271357 h 271356"/>
                  <a:gd name="connsiteX9" fmla="*/ 30151 w 211055"/>
                  <a:gd name="connsiteY9" fmla="*/ 271357 h 271356"/>
                  <a:gd name="connsiteX10" fmla="*/ 105528 w 211055"/>
                  <a:gd name="connsiteY10" fmla="*/ 195980 h 271356"/>
                  <a:gd name="connsiteX11" fmla="*/ 180905 w 211055"/>
                  <a:gd name="connsiteY11" fmla="*/ 271357 h 271356"/>
                  <a:gd name="connsiteX12" fmla="*/ 211055 w 211055"/>
                  <a:gd name="connsiteY12" fmla="*/ 241206 h 271356"/>
                  <a:gd name="connsiteX13" fmla="*/ 211055 w 211055"/>
                  <a:gd name="connsiteY13" fmla="*/ 165829 h 271356"/>
                  <a:gd name="connsiteX14" fmla="*/ 198995 w 211055"/>
                  <a:gd name="connsiteY14" fmla="*/ 141709 h 271356"/>
                  <a:gd name="connsiteX15" fmla="*/ 30151 w 211055"/>
                  <a:gd name="connsiteY15" fmla="*/ 105528 h 271356"/>
                  <a:gd name="connsiteX16" fmla="*/ 30151 w 211055"/>
                  <a:gd name="connsiteY16" fmla="*/ 30151 h 271356"/>
                  <a:gd name="connsiteX17" fmla="*/ 75377 w 211055"/>
                  <a:gd name="connsiteY17" fmla="*/ 30151 h 271356"/>
                  <a:gd name="connsiteX18" fmla="*/ 104020 w 211055"/>
                  <a:gd name="connsiteY18" fmla="*/ 52010 h 271356"/>
                  <a:gd name="connsiteX19" fmla="*/ 119095 w 211055"/>
                  <a:gd name="connsiteY19" fmla="*/ 104020 h 271356"/>
                  <a:gd name="connsiteX20" fmla="*/ 119849 w 211055"/>
                  <a:gd name="connsiteY20" fmla="*/ 105528 h 271356"/>
                  <a:gd name="connsiteX21" fmla="*/ 30151 w 211055"/>
                  <a:gd name="connsiteY21" fmla="*/ 105528 h 271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1055" h="271356">
                    <a:moveTo>
                      <a:pt x="198995" y="141709"/>
                    </a:moveTo>
                    <a:lnTo>
                      <a:pt x="159045" y="111558"/>
                    </a:lnTo>
                    <a:cubicBezTo>
                      <a:pt x="153769" y="107789"/>
                      <a:pt x="150000" y="101759"/>
                      <a:pt x="148492" y="95729"/>
                    </a:cubicBezTo>
                    <a:lnTo>
                      <a:pt x="133417" y="43719"/>
                    </a:lnTo>
                    <a:cubicBezTo>
                      <a:pt x="125879" y="18090"/>
                      <a:pt x="102513" y="0"/>
                      <a:pt x="75377" y="0"/>
                    </a:cubicBezTo>
                    <a:lnTo>
                      <a:pt x="0" y="0"/>
                    </a:lnTo>
                    <a:lnTo>
                      <a:pt x="0" y="105528"/>
                    </a:lnTo>
                    <a:lnTo>
                      <a:pt x="0" y="150754"/>
                    </a:lnTo>
                    <a:lnTo>
                      <a:pt x="0" y="271357"/>
                    </a:lnTo>
                    <a:lnTo>
                      <a:pt x="30151" y="271357"/>
                    </a:lnTo>
                    <a:cubicBezTo>
                      <a:pt x="30151" y="229899"/>
                      <a:pt x="64070" y="195980"/>
                      <a:pt x="105528" y="195980"/>
                    </a:cubicBezTo>
                    <a:cubicBezTo>
                      <a:pt x="146985" y="195980"/>
                      <a:pt x="180905" y="229899"/>
                      <a:pt x="180905" y="271357"/>
                    </a:cubicBezTo>
                    <a:cubicBezTo>
                      <a:pt x="197487" y="271357"/>
                      <a:pt x="211055" y="257789"/>
                      <a:pt x="211055" y="241206"/>
                    </a:cubicBezTo>
                    <a:lnTo>
                      <a:pt x="211055" y="165829"/>
                    </a:lnTo>
                    <a:cubicBezTo>
                      <a:pt x="211055" y="156030"/>
                      <a:pt x="206533" y="147739"/>
                      <a:pt x="198995" y="141709"/>
                    </a:cubicBezTo>
                    <a:close/>
                    <a:moveTo>
                      <a:pt x="30151" y="105528"/>
                    </a:moveTo>
                    <a:lnTo>
                      <a:pt x="30151" y="30151"/>
                    </a:lnTo>
                    <a:lnTo>
                      <a:pt x="75377" y="30151"/>
                    </a:lnTo>
                    <a:cubicBezTo>
                      <a:pt x="88945" y="30151"/>
                      <a:pt x="101005" y="39196"/>
                      <a:pt x="104020" y="52010"/>
                    </a:cubicBezTo>
                    <a:lnTo>
                      <a:pt x="119095" y="104020"/>
                    </a:lnTo>
                    <a:cubicBezTo>
                      <a:pt x="119095" y="104774"/>
                      <a:pt x="119849" y="104774"/>
                      <a:pt x="119849" y="105528"/>
                    </a:cubicBezTo>
                    <a:lnTo>
                      <a:pt x="30151" y="105528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BEB96BD-379B-4E47-9EF3-5859C5E9111D}"/>
                  </a:ext>
                </a:extLst>
              </p:cNvPr>
              <p:cNvSpPr/>
              <p:nvPr/>
            </p:nvSpPr>
            <p:spPr>
              <a:xfrm>
                <a:off x="11339200" y="413645"/>
                <a:ext cx="422110" cy="105527"/>
              </a:xfrm>
              <a:custGeom>
                <a:avLst/>
                <a:gdLst>
                  <a:gd name="connsiteX0" fmla="*/ 0 w 422110"/>
                  <a:gd name="connsiteY0" fmla="*/ 105528 h 105527"/>
                  <a:gd name="connsiteX1" fmla="*/ 45226 w 422110"/>
                  <a:gd name="connsiteY1" fmla="*/ 105528 h 105527"/>
                  <a:gd name="connsiteX2" fmla="*/ 120603 w 422110"/>
                  <a:gd name="connsiteY2" fmla="*/ 30151 h 105527"/>
                  <a:gd name="connsiteX3" fmla="*/ 195980 w 422110"/>
                  <a:gd name="connsiteY3" fmla="*/ 105528 h 105527"/>
                  <a:gd name="connsiteX4" fmla="*/ 422111 w 422110"/>
                  <a:gd name="connsiteY4" fmla="*/ 105528 h 105527"/>
                  <a:gd name="connsiteX5" fmla="*/ 422111 w 422110"/>
                  <a:gd name="connsiteY5" fmla="*/ 0 h 105527"/>
                  <a:gd name="connsiteX6" fmla="*/ 0 w 422110"/>
                  <a:gd name="connsiteY6" fmla="*/ 0 h 105527"/>
                  <a:gd name="connsiteX7" fmla="*/ 0 w 422110"/>
                  <a:gd name="connsiteY7" fmla="*/ 105528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2110" h="105527">
                    <a:moveTo>
                      <a:pt x="0" y="105528"/>
                    </a:moveTo>
                    <a:lnTo>
                      <a:pt x="45226" y="105528"/>
                    </a:lnTo>
                    <a:cubicBezTo>
                      <a:pt x="45226" y="64070"/>
                      <a:pt x="79146" y="30151"/>
                      <a:pt x="120603" y="30151"/>
                    </a:cubicBezTo>
                    <a:cubicBezTo>
                      <a:pt x="162060" y="30151"/>
                      <a:pt x="195980" y="64070"/>
                      <a:pt x="195980" y="105528"/>
                    </a:cubicBezTo>
                    <a:lnTo>
                      <a:pt x="422111" y="105528"/>
                    </a:lnTo>
                    <a:lnTo>
                      <a:pt x="422111" y="0"/>
                    </a:lnTo>
                    <a:lnTo>
                      <a:pt x="0" y="0"/>
                    </a:lnTo>
                    <a:lnTo>
                      <a:pt x="0" y="105528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5678A75-D2EE-4318-8C1E-F2EC13D8B8EF}"/>
                  </a:ext>
                </a:extLst>
              </p:cNvPr>
              <p:cNvSpPr/>
              <p:nvPr/>
            </p:nvSpPr>
            <p:spPr>
              <a:xfrm>
                <a:off x="11354276" y="101631"/>
                <a:ext cx="255527" cy="281862"/>
              </a:xfrm>
              <a:custGeom>
                <a:avLst/>
                <a:gdLst>
                  <a:gd name="connsiteX0" fmla="*/ 30151 w 255527"/>
                  <a:gd name="connsiteY0" fmla="*/ 281863 h 281862"/>
                  <a:gd name="connsiteX1" fmla="*/ 75377 w 255527"/>
                  <a:gd name="connsiteY1" fmla="*/ 281863 h 281862"/>
                  <a:gd name="connsiteX2" fmla="*/ 75377 w 255527"/>
                  <a:gd name="connsiteY2" fmla="*/ 193672 h 281862"/>
                  <a:gd name="connsiteX3" fmla="*/ 170352 w 255527"/>
                  <a:gd name="connsiteY3" fmla="*/ 251712 h 281862"/>
                  <a:gd name="connsiteX4" fmla="*/ 255528 w 255527"/>
                  <a:gd name="connsiteY4" fmla="*/ 18044 h 281862"/>
                  <a:gd name="connsiteX5" fmla="*/ 48995 w 255527"/>
                  <a:gd name="connsiteY5" fmla="*/ 707 h 281862"/>
                  <a:gd name="connsiteX6" fmla="*/ 0 w 255527"/>
                  <a:gd name="connsiteY6" fmla="*/ 134878 h 281862"/>
                  <a:gd name="connsiteX7" fmla="*/ 30151 w 255527"/>
                  <a:gd name="connsiteY7" fmla="*/ 159752 h 281862"/>
                  <a:gd name="connsiteX8" fmla="*/ 30151 w 255527"/>
                  <a:gd name="connsiteY8" fmla="*/ 281863 h 281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527" h="281862">
                    <a:moveTo>
                      <a:pt x="30151" y="281863"/>
                    </a:moveTo>
                    <a:lnTo>
                      <a:pt x="75377" y="281863"/>
                    </a:lnTo>
                    <a:lnTo>
                      <a:pt x="75377" y="193672"/>
                    </a:lnTo>
                    <a:cubicBezTo>
                      <a:pt x="107789" y="216285"/>
                      <a:pt x="141709" y="236637"/>
                      <a:pt x="170352" y="251712"/>
                    </a:cubicBezTo>
                    <a:lnTo>
                      <a:pt x="255528" y="18044"/>
                    </a:lnTo>
                    <a:cubicBezTo>
                      <a:pt x="195980" y="4476"/>
                      <a:pt x="113065" y="-2308"/>
                      <a:pt x="48995" y="707"/>
                    </a:cubicBezTo>
                    <a:lnTo>
                      <a:pt x="0" y="134878"/>
                    </a:lnTo>
                    <a:cubicBezTo>
                      <a:pt x="9045" y="143169"/>
                      <a:pt x="19598" y="151461"/>
                      <a:pt x="30151" y="159752"/>
                    </a:cubicBezTo>
                    <a:lnTo>
                      <a:pt x="30151" y="281863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B0CCE0D-A469-48E7-A800-5CFC34775463}"/>
                  </a:ext>
                </a:extLst>
              </p:cNvPr>
              <p:cNvSpPr/>
              <p:nvPr/>
            </p:nvSpPr>
            <p:spPr>
              <a:xfrm>
                <a:off x="11566085" y="130982"/>
                <a:ext cx="185095" cy="252047"/>
              </a:xfrm>
              <a:custGeom>
                <a:avLst/>
                <a:gdLst>
                  <a:gd name="connsiteX0" fmla="*/ 2261 w 185095"/>
                  <a:gd name="connsiteY0" fmla="*/ 241206 h 252047"/>
                  <a:gd name="connsiteX1" fmla="*/ 176382 w 185095"/>
                  <a:gd name="connsiteY1" fmla="*/ 167337 h 252047"/>
                  <a:gd name="connsiteX2" fmla="*/ 88191 w 185095"/>
                  <a:gd name="connsiteY2" fmla="*/ 0 h 252047"/>
                  <a:gd name="connsiteX3" fmla="*/ 87437 w 185095"/>
                  <a:gd name="connsiteY3" fmla="*/ 0 h 252047"/>
                  <a:gd name="connsiteX4" fmla="*/ 0 w 185095"/>
                  <a:gd name="connsiteY4" fmla="*/ 241206 h 252047"/>
                  <a:gd name="connsiteX5" fmla="*/ 2261 w 185095"/>
                  <a:gd name="connsiteY5" fmla="*/ 241206 h 25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095" h="252047">
                    <a:moveTo>
                      <a:pt x="2261" y="241206"/>
                    </a:moveTo>
                    <a:cubicBezTo>
                      <a:pt x="89698" y="272111"/>
                      <a:pt x="152261" y="233668"/>
                      <a:pt x="176382" y="167337"/>
                    </a:cubicBezTo>
                    <a:cubicBezTo>
                      <a:pt x="200503" y="101005"/>
                      <a:pt x="175628" y="30905"/>
                      <a:pt x="88191" y="0"/>
                    </a:cubicBezTo>
                    <a:cubicBezTo>
                      <a:pt x="88191" y="0"/>
                      <a:pt x="88191" y="0"/>
                      <a:pt x="87437" y="0"/>
                    </a:cubicBezTo>
                    <a:lnTo>
                      <a:pt x="0" y="241206"/>
                    </a:lnTo>
                    <a:cubicBezTo>
                      <a:pt x="754" y="240452"/>
                      <a:pt x="1508" y="241206"/>
                      <a:pt x="2261" y="241206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669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7" grpId="0" animBg="1"/>
      <p:bldP spid="98" grpId="0" animBg="1"/>
      <p:bldP spid="44" grpId="0" animBg="1"/>
      <p:bldP spid="36" grpId="0" animBg="1"/>
    </p:bldLst>
  </p:timing>
</p:sld>
</file>

<file path=ppt/theme/theme1.xml><?xml version="1.0" encoding="utf-8"?>
<a:theme xmlns:a="http://schemas.openxmlformats.org/drawingml/2006/main" name="Theme دروس الوزار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دروس الوزارة" id="{EBA0C943-2F96-496C-BDE1-BEC3329631CF}" vid="{7F12D149-E3A6-41D3-AAF5-CA079D7EB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دروس الوزارة</Template>
  <TotalTime>13537</TotalTime>
  <Words>1256</Words>
  <Application>Microsoft Office PowerPoint</Application>
  <PresentationFormat>شاشة عريضة</PresentationFormat>
  <Paragraphs>196</Paragraphs>
  <Slides>15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Mangal</vt:lpstr>
      <vt:lpstr>PT Bold Heading</vt:lpstr>
      <vt:lpstr>Sakkal Majalla</vt:lpstr>
      <vt:lpstr>Sultan normal</vt:lpstr>
      <vt:lpstr>Wingdings</vt:lpstr>
      <vt:lpstr>Theme دروس الوزارة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reem almudshki</dc:creator>
  <cp:lastModifiedBy>Hassan  Ali Kamal</cp:lastModifiedBy>
  <cp:revision>2435</cp:revision>
  <cp:lastPrinted>2021-02-04T07:38:16Z</cp:lastPrinted>
  <dcterms:created xsi:type="dcterms:W3CDTF">2020-09-16T17:02:07Z</dcterms:created>
  <dcterms:modified xsi:type="dcterms:W3CDTF">2021-04-12T07:14:36Z</dcterms:modified>
</cp:coreProperties>
</file>