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316" r:id="rId4"/>
    <p:sldId id="343" r:id="rId5"/>
    <p:sldId id="348" r:id="rId6"/>
    <p:sldId id="349" r:id="rId7"/>
    <p:sldId id="350" r:id="rId8"/>
    <p:sldId id="352" r:id="rId9"/>
    <p:sldId id="351" r:id="rId10"/>
    <p:sldId id="31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FAF"/>
    <a:srgbClr val="F884F0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74" d="100"/>
          <a:sy n="74" d="100"/>
        </p:scale>
        <p:origin x="9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AE73C5-85B0-48E8-90FC-6A5472E8700E}"/>
              </a:ext>
            </a:extLst>
          </p:cNvPr>
          <p:cNvSpPr/>
          <p:nvPr/>
        </p:nvSpPr>
        <p:spPr>
          <a:xfrm>
            <a:off x="270641" y="160525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الثّاني الابْتِدائيّ/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234A91-4753-4EB9-B082-97A455650390}"/>
              </a:ext>
            </a:extLst>
          </p:cNvPr>
          <p:cNvSpPr/>
          <p:nvPr/>
        </p:nvSpPr>
        <p:spPr>
          <a:xfrm>
            <a:off x="245808" y="2393090"/>
            <a:ext cx="1148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َحْ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الثّانيةُ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الْبيئَةُ في بِلادي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                         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س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السّابِعُ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جاسِمٌ وَ الْبَبَّغاءُ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مستطيل: زوايا مستديرة 201">
            <a:extLst>
              <a:ext uri="{FF2B5EF4-FFF2-40B4-BE49-F238E27FC236}">
                <a16:creationId xmlns:a16="http://schemas.microsoft.com/office/drawing/2014/main" xmlns="" id="{9EC790F6-68D6-4360-8C40-BCD81E025602}"/>
              </a:ext>
            </a:extLst>
          </p:cNvPr>
          <p:cNvSpPr/>
          <p:nvPr/>
        </p:nvSpPr>
        <p:spPr>
          <a:xfrm>
            <a:off x="3138407" y="5432146"/>
            <a:ext cx="6121503" cy="80909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4 - </a:t>
            </a:r>
            <a:r>
              <a:rPr lang="ar-SA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النَّسْخُ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الْإِمْلاءُ/ الْإِنتاجُ الكِتابِيُّ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CF124B-503B-4EFF-8C35-E94B60D95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61" y="2394488"/>
            <a:ext cx="3027875" cy="3037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/>
        </p:nvSpPr>
        <p:spPr>
          <a:xfrm>
            <a:off x="8182057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1DD1A7B2-5737-4D76-8B19-885D23ED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26633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B295BC9-82E7-486D-92F5-388C110CE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xmlns="" id="{CBA566F3-4092-42FD-A653-E8A53E45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39F101ED-4D3B-42DB-A1C3-3CF0ED83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4341" descr="Table&#10;&#10;Description automatically generated">
            <a:extLst>
              <a:ext uri="{FF2B5EF4-FFF2-40B4-BE49-F238E27FC236}">
                <a16:creationId xmlns:a16="http://schemas.microsoft.com/office/drawing/2014/main" xmlns="" id="{3C6EBF9F-4F49-4FE9-925E-97758389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2360787" y="1128755"/>
            <a:ext cx="6814686" cy="50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88322C27-FD4F-435D-AD6C-70815898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64" y="4084303"/>
            <a:ext cx="788490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طائِرُ الْحُبارى جَميلٌ.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2D447E-3437-4261-98E0-B98CBF98804C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1D1571D-4A81-4C06-834C-EFBBD4BF7744}"/>
              </a:ext>
            </a:extLst>
          </p:cNvPr>
          <p:cNvSpPr txBox="1"/>
          <p:nvPr/>
        </p:nvSpPr>
        <p:spPr>
          <a:xfrm>
            <a:off x="7639580" y="1244947"/>
            <a:ext cx="1395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قَليلٌ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C6071C-1A85-4CA6-8D9F-1824E696E6EC}"/>
              </a:ext>
            </a:extLst>
          </p:cNvPr>
          <p:cNvSpPr txBox="1"/>
          <p:nvPr/>
        </p:nvSpPr>
        <p:spPr>
          <a:xfrm>
            <a:off x="7690782" y="2253489"/>
            <a:ext cx="1344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حَريرٌ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633C3FD-FA4A-4375-8F48-63140E6B2E49}"/>
              </a:ext>
            </a:extLst>
          </p:cNvPr>
          <p:cNvSpPr txBox="1"/>
          <p:nvPr/>
        </p:nvSpPr>
        <p:spPr>
          <a:xfrm>
            <a:off x="6912664" y="12154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DEBC320-0790-4FC8-BC85-408985E203BA}"/>
              </a:ext>
            </a:extLst>
          </p:cNvPr>
          <p:cNvSpPr txBox="1"/>
          <p:nvPr/>
        </p:nvSpPr>
        <p:spPr>
          <a:xfrm>
            <a:off x="5391072" y="120290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30268EF-1029-4B1F-820E-5AA28F614633}"/>
              </a:ext>
            </a:extLst>
          </p:cNvPr>
          <p:cNvSpPr txBox="1"/>
          <p:nvPr/>
        </p:nvSpPr>
        <p:spPr>
          <a:xfrm>
            <a:off x="3881681" y="121209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B9A9A67-7C18-4524-8A78-11B48A45E414}"/>
              </a:ext>
            </a:extLst>
          </p:cNvPr>
          <p:cNvSpPr txBox="1"/>
          <p:nvPr/>
        </p:nvSpPr>
        <p:spPr>
          <a:xfrm>
            <a:off x="6903039" y="223187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55FDC39-C8E1-4649-BA23-99621CB767F6}"/>
              </a:ext>
            </a:extLst>
          </p:cNvPr>
          <p:cNvSpPr txBox="1"/>
          <p:nvPr/>
        </p:nvSpPr>
        <p:spPr>
          <a:xfrm>
            <a:off x="5381447" y="221934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AFA22DB-6A61-4160-ADA2-DFF197894D22}"/>
              </a:ext>
            </a:extLst>
          </p:cNvPr>
          <p:cNvSpPr txBox="1"/>
          <p:nvPr/>
        </p:nvSpPr>
        <p:spPr>
          <a:xfrm>
            <a:off x="3891306" y="22285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4D37AE0-B6BE-4B61-A367-CDE3D6CCA471}"/>
              </a:ext>
            </a:extLst>
          </p:cNvPr>
          <p:cNvSpPr txBox="1"/>
          <p:nvPr/>
        </p:nvSpPr>
        <p:spPr>
          <a:xfrm>
            <a:off x="8421595" y="539491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399D16B-7A91-494E-A289-DA5C0664F8C1}"/>
              </a:ext>
            </a:extLst>
          </p:cNvPr>
          <p:cNvSpPr txBox="1"/>
          <p:nvPr/>
        </p:nvSpPr>
        <p:spPr>
          <a:xfrm>
            <a:off x="7533901" y="541087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ECAD861-F526-4ECA-84AD-54BB5265B424}"/>
              </a:ext>
            </a:extLst>
          </p:cNvPr>
          <p:cNvSpPr txBox="1"/>
          <p:nvPr/>
        </p:nvSpPr>
        <p:spPr>
          <a:xfrm>
            <a:off x="6360549" y="53822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FF0C26A-4F46-402A-B62D-1C72FAE2EC1B}"/>
              </a:ext>
            </a:extLst>
          </p:cNvPr>
          <p:cNvSpPr txBox="1"/>
          <p:nvPr/>
        </p:nvSpPr>
        <p:spPr>
          <a:xfrm>
            <a:off x="6188366" y="1253282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قَليلٌ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7A1A429-DC02-467D-9714-B13E42E87092}"/>
              </a:ext>
            </a:extLst>
          </p:cNvPr>
          <p:cNvSpPr txBox="1"/>
          <p:nvPr/>
        </p:nvSpPr>
        <p:spPr>
          <a:xfrm>
            <a:off x="4707361" y="1244947"/>
            <a:ext cx="1316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قَليلٌ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252061E-25BC-49B6-B721-F7E636395757}"/>
              </a:ext>
            </a:extLst>
          </p:cNvPr>
          <p:cNvSpPr txBox="1"/>
          <p:nvPr/>
        </p:nvSpPr>
        <p:spPr>
          <a:xfrm>
            <a:off x="3190358" y="1253282"/>
            <a:ext cx="1348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قَليلٌ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8915A4F-3C89-4DBE-AD05-101FE570A63C}"/>
              </a:ext>
            </a:extLst>
          </p:cNvPr>
          <p:cNvSpPr txBox="1"/>
          <p:nvPr/>
        </p:nvSpPr>
        <p:spPr>
          <a:xfrm>
            <a:off x="6216041" y="2274010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حَريرٌ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19751F1-0671-420D-B581-4F3ABE0B8780}"/>
              </a:ext>
            </a:extLst>
          </p:cNvPr>
          <p:cNvSpPr txBox="1"/>
          <p:nvPr/>
        </p:nvSpPr>
        <p:spPr>
          <a:xfrm>
            <a:off x="4679096" y="2250188"/>
            <a:ext cx="1374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حَريرٌ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934121B-584E-41F3-A876-091E187D2A36}"/>
              </a:ext>
            </a:extLst>
          </p:cNvPr>
          <p:cNvSpPr txBox="1"/>
          <p:nvPr/>
        </p:nvSpPr>
        <p:spPr>
          <a:xfrm>
            <a:off x="3159112" y="2272269"/>
            <a:ext cx="1398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حَريرٌ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xmlns="" id="{2DA68963-7990-4E2B-A942-4901A4FC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947" y="5104035"/>
            <a:ext cx="13280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جَميلٌ.</a:t>
            </a: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6E1ABEE-FEA6-444A-83C6-63480544303E}"/>
              </a:ext>
            </a:extLst>
          </p:cNvPr>
          <p:cNvSpPr txBox="1"/>
          <p:nvPr/>
        </p:nvSpPr>
        <p:spPr>
          <a:xfrm>
            <a:off x="7854743" y="5410416"/>
            <a:ext cx="1202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طائِرُ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3CE4E25-2890-4547-B801-F14190441671}"/>
              </a:ext>
            </a:extLst>
          </p:cNvPr>
          <p:cNvSpPr txBox="1"/>
          <p:nvPr/>
        </p:nvSpPr>
        <p:spPr>
          <a:xfrm>
            <a:off x="6468522" y="5416782"/>
            <a:ext cx="1803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الْحُبارى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A0ED4E9-28C0-49EB-BB5D-FF725E1C0921}"/>
              </a:ext>
            </a:extLst>
          </p:cNvPr>
          <p:cNvSpPr txBox="1"/>
          <p:nvPr/>
        </p:nvSpPr>
        <p:spPr>
          <a:xfrm>
            <a:off x="7711449" y="3297036"/>
            <a:ext cx="1344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رِحْلَةٌ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647FCB7-0644-4E54-8605-A46CC890F84C}"/>
              </a:ext>
            </a:extLst>
          </p:cNvPr>
          <p:cNvSpPr txBox="1"/>
          <p:nvPr/>
        </p:nvSpPr>
        <p:spPr>
          <a:xfrm>
            <a:off x="6923706" y="3275424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83B5E0B-C38B-4658-9E8F-818AD16EDFF7}"/>
              </a:ext>
            </a:extLst>
          </p:cNvPr>
          <p:cNvSpPr txBox="1"/>
          <p:nvPr/>
        </p:nvSpPr>
        <p:spPr>
          <a:xfrm>
            <a:off x="5402114" y="326289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5D264EF-8D77-4D38-A7A3-F002EFC47244}"/>
              </a:ext>
            </a:extLst>
          </p:cNvPr>
          <p:cNvSpPr txBox="1"/>
          <p:nvPr/>
        </p:nvSpPr>
        <p:spPr>
          <a:xfrm>
            <a:off x="3911973" y="3272078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4B5C04D-3EB5-4AA5-847C-75C682382D0D}"/>
              </a:ext>
            </a:extLst>
          </p:cNvPr>
          <p:cNvSpPr txBox="1"/>
          <p:nvPr/>
        </p:nvSpPr>
        <p:spPr>
          <a:xfrm>
            <a:off x="6236708" y="3317557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رِحْلَةٌ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B110B28-3BAE-4B43-8172-887027A20B65}"/>
              </a:ext>
            </a:extLst>
          </p:cNvPr>
          <p:cNvSpPr txBox="1"/>
          <p:nvPr/>
        </p:nvSpPr>
        <p:spPr>
          <a:xfrm>
            <a:off x="4699763" y="3293735"/>
            <a:ext cx="1374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رِحْلَةٌ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4C6832F-9411-4861-B324-AD03BB222D62}"/>
              </a:ext>
            </a:extLst>
          </p:cNvPr>
          <p:cNvSpPr txBox="1"/>
          <p:nvPr/>
        </p:nvSpPr>
        <p:spPr>
          <a:xfrm>
            <a:off x="3179779" y="3315816"/>
            <a:ext cx="1398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رِحْلَةٌ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6" grpId="0"/>
      <p:bldP spid="47" grpId="0"/>
      <p:bldP spid="48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5E839694-8008-4B53-9487-A3DCF1E3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676" descr="Table&#10;&#10;Description automatically generated">
            <a:extLst>
              <a:ext uri="{FF2B5EF4-FFF2-40B4-BE49-F238E27FC236}">
                <a16:creationId xmlns:a16="http://schemas.microsoft.com/office/drawing/2014/main" xmlns="" id="{D1A82302-5B9C-43FE-B7E9-A28FEE8D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4076054" y="1429131"/>
            <a:ext cx="6363531" cy="27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6F63C83A-4628-4FED-AD6E-137E44CA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344" y="31683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875B341-4EF6-4637-9591-5CCC797393BB}"/>
              </a:ext>
            </a:extLst>
          </p:cNvPr>
          <p:cNvSpPr txBox="1"/>
          <p:nvPr/>
        </p:nvSpPr>
        <p:spPr>
          <a:xfrm>
            <a:off x="8959336" y="1701241"/>
            <a:ext cx="49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F2B0E9-1087-458F-BF50-8956C4103DDD}"/>
              </a:ext>
            </a:extLst>
          </p:cNvPr>
          <p:cNvSpPr txBox="1"/>
          <p:nvPr/>
        </p:nvSpPr>
        <p:spPr>
          <a:xfrm>
            <a:off x="8436746" y="1673223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الْبُلْبُلُ</a:t>
            </a:r>
            <a:endParaRPr lang="ar-SA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6013D00-D626-49B2-98AA-D0386EB72B74}"/>
              </a:ext>
            </a:extLst>
          </p:cNvPr>
          <p:cNvSpPr txBox="1"/>
          <p:nvPr/>
        </p:nvSpPr>
        <p:spPr>
          <a:xfrm>
            <a:off x="7422771" y="1682013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فَوْقَ</a:t>
            </a:r>
            <a:endParaRPr lang="ar-SA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ECC7B24-89E3-4F3F-80A0-20F207C6236A}"/>
              </a:ext>
            </a:extLst>
          </p:cNvPr>
          <p:cNvSpPr txBox="1"/>
          <p:nvPr/>
        </p:nvSpPr>
        <p:spPr>
          <a:xfrm>
            <a:off x="8075044" y="1644805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B07257-FF59-4BDB-9C00-F5CA4DF8B98D}"/>
              </a:ext>
            </a:extLst>
          </p:cNvPr>
          <p:cNvSpPr txBox="1"/>
          <p:nvPr/>
        </p:nvSpPr>
        <p:spPr>
          <a:xfrm>
            <a:off x="6635783" y="1699704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الْغُصْنِ</a:t>
            </a:r>
            <a:r>
              <a:rPr lang="ar-SA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5208922-3A2C-4A2A-8254-057AAF05AEF1}"/>
              </a:ext>
            </a:extLst>
          </p:cNvPr>
          <p:cNvSpPr txBox="1"/>
          <p:nvPr/>
        </p:nvSpPr>
        <p:spPr>
          <a:xfrm>
            <a:off x="7288056" y="1662496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pic>
        <p:nvPicPr>
          <p:cNvPr id="30" name="Picture 29" descr="A bird on a branch&#10;&#10;Description automatically generated with low confidence">
            <a:extLst>
              <a:ext uri="{FF2B5EF4-FFF2-40B4-BE49-F238E27FC236}">
                <a16:creationId xmlns:a16="http://schemas.microsoft.com/office/drawing/2014/main" xmlns="" id="{D366CA8A-44CB-45FF-9E0C-E5E0C9B63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88" y="1429132"/>
            <a:ext cx="1977390" cy="2784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7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429390B0-8EFA-483B-8C55-4182B70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5" y="1133894"/>
            <a:ext cx="9154861" cy="34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أَمْلَأُ الْفَراغَ مُحاكِيًا التَّرْكيبَ الْآتِيَ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ar-BH" altLang="ar-SA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كانَ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الْبَبَّغاءُ يَنْتَظِرُ جاسِمًا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عِنْدَما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يَعودُ مِنَ الْمَدْرَسَةِ</a:t>
            </a:r>
            <a:r>
              <a:rPr kumimoji="0" lang="ar-SA" altLang="ar-SA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كانَ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أَحْمَدُ يَفْرَحُ كَثيرًا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عِنْدَما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كانَ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</a:t>
            </a:r>
            <a:endParaRPr kumimoji="0" lang="en-US" altLang="ar-SA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1FC1FD-FCBC-4C30-88BC-1303654CFCDB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4F7B1D-0542-4289-AD01-B927AEAF3CD5}"/>
              </a:ext>
            </a:extLst>
          </p:cNvPr>
          <p:cNvSpPr txBox="1"/>
          <p:nvPr/>
        </p:nvSpPr>
        <p:spPr>
          <a:xfrm>
            <a:off x="2895179" y="2822237"/>
            <a:ext cx="3856184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يَنْجَحُ في الامْتِحاناتِ.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012252-F361-44B1-A113-4BAB78EB5F83}"/>
              </a:ext>
            </a:extLst>
          </p:cNvPr>
          <p:cNvSpPr txBox="1"/>
          <p:nvPr/>
        </p:nvSpPr>
        <p:spPr>
          <a:xfrm>
            <a:off x="4721001" y="3029986"/>
            <a:ext cx="2039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</a:t>
            </a:r>
            <a:endParaRPr lang="ar-SA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B69B9A-1017-4301-8E74-E3B9ECD5F2E7}"/>
              </a:ext>
            </a:extLst>
          </p:cNvPr>
          <p:cNvSpPr txBox="1"/>
          <p:nvPr/>
        </p:nvSpPr>
        <p:spPr>
          <a:xfrm>
            <a:off x="6730347" y="3863810"/>
            <a:ext cx="2971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792F23D-6705-4368-BD73-70D5AFD699B6}"/>
              </a:ext>
            </a:extLst>
          </p:cNvPr>
          <p:cNvSpPr txBox="1"/>
          <p:nvPr/>
        </p:nvSpPr>
        <p:spPr>
          <a:xfrm>
            <a:off x="6533537" y="3903626"/>
            <a:ext cx="3167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الأَبُ يَمْدَحُ</a:t>
            </a:r>
            <a:r>
              <a:rPr kumimoji="0" lang="ar-BH" altLang="ar-SA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وَلَدَهُ بِفَخْرٍ</a:t>
            </a:r>
            <a:endParaRPr lang="ar-S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379A5A-DC65-44A9-BE11-33E96D19DDDC}"/>
              </a:ext>
            </a:extLst>
          </p:cNvPr>
          <p:cNvSpPr txBox="1"/>
          <p:nvPr/>
        </p:nvSpPr>
        <p:spPr>
          <a:xfrm>
            <a:off x="5842855" y="3933231"/>
            <a:ext cx="1036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عِنْدَما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562865-8D11-447D-898E-DF61D599E94C}"/>
              </a:ext>
            </a:extLst>
          </p:cNvPr>
          <p:cNvSpPr txBox="1"/>
          <p:nvPr/>
        </p:nvSpPr>
        <p:spPr>
          <a:xfrm>
            <a:off x="1922168" y="3918937"/>
            <a:ext cx="4074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يُحَقِّقُ في </a:t>
            </a:r>
            <a:r>
              <a:rPr kumimoji="0" lang="ar-BH" alt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حَياتِهِ</a:t>
            </a:r>
            <a:r>
              <a:rPr kumimoji="0" lang="ar-BH" altLang="ar-SA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SA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نَتَائِجٍ إِيْجابِيَّةٍ.</a:t>
            </a:r>
            <a:endParaRPr lang="ar-S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A22F5F2-9292-48E4-B151-A712C038617E}"/>
              </a:ext>
            </a:extLst>
          </p:cNvPr>
          <p:cNvSpPr txBox="1"/>
          <p:nvPr/>
        </p:nvSpPr>
        <p:spPr>
          <a:xfrm>
            <a:off x="1572932" y="3918937"/>
            <a:ext cx="4269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8656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429390B0-8EFA-483B-8C55-4182B70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5" y="1167623"/>
            <a:ext cx="915486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أَضَعُ الْعَلامَةَ (</a:t>
            </a: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" panose="05000000000000000000" pitchFamily="2" charset="2"/>
              </a:rPr>
              <a:t>) تَحْتَ الْمَشْهَدِ الْمُناسِبِ لِلْجُمْلَةِ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1FC1FD-FCBC-4C30-88BC-1303654CFCDB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3872">
            <a:extLst>
              <a:ext uri="{FF2B5EF4-FFF2-40B4-BE49-F238E27FC236}">
                <a16:creationId xmlns:a16="http://schemas.microsoft.com/office/drawing/2014/main" xmlns="" id="{41888BA6-2567-4A9C-8F4D-CD4E027C4317}"/>
              </a:ext>
            </a:extLst>
          </p:cNvPr>
          <p:cNvSpPr/>
          <p:nvPr/>
        </p:nvSpPr>
        <p:spPr>
          <a:xfrm>
            <a:off x="4970462" y="2242820"/>
            <a:ext cx="3018914" cy="66675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حَلَّقَ الْعُصْفورُ عالِيًا.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4" name="Picture 23" descr="A picture containing text, sky, snow, mountain&#10;&#10;Description automatically generated">
            <a:extLst>
              <a:ext uri="{FF2B5EF4-FFF2-40B4-BE49-F238E27FC236}">
                <a16:creationId xmlns:a16="http://schemas.microsoft.com/office/drawing/2014/main" xmlns="" id="{32FD8C43-A421-4FF7-9874-4C4426B05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44" y="3270366"/>
            <a:ext cx="2818130" cy="177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A picture containing text, sky, clouds, colorful&#10;&#10;Description automatically generated">
            <a:extLst>
              <a:ext uri="{FF2B5EF4-FFF2-40B4-BE49-F238E27FC236}">
                <a16:creationId xmlns:a16="http://schemas.microsoft.com/office/drawing/2014/main" xmlns="" id="{4E5D0540-3625-4285-AD44-10E0A51A49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/>
          <a:stretch/>
        </p:blipFill>
        <p:spPr bwMode="auto">
          <a:xfrm>
            <a:off x="3647119" y="3243061"/>
            <a:ext cx="2818130" cy="1776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58B908-35F8-4249-9590-EE7438FEF210}"/>
              </a:ext>
            </a:extLst>
          </p:cNvPr>
          <p:cNvSpPr/>
          <p:nvPr/>
        </p:nvSpPr>
        <p:spPr>
          <a:xfrm>
            <a:off x="4788976" y="5377912"/>
            <a:ext cx="488197" cy="4029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D8B5550-3064-46D2-87F1-009B5BC92229}"/>
              </a:ext>
            </a:extLst>
          </p:cNvPr>
          <p:cNvSpPr/>
          <p:nvPr/>
        </p:nvSpPr>
        <p:spPr>
          <a:xfrm>
            <a:off x="7795652" y="5381695"/>
            <a:ext cx="488197" cy="4029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3CD2663-6BBA-4602-879C-53B95DFBE300}"/>
              </a:ext>
            </a:extLst>
          </p:cNvPr>
          <p:cNvSpPr txBox="1"/>
          <p:nvPr/>
        </p:nvSpPr>
        <p:spPr>
          <a:xfrm>
            <a:off x="4676963" y="5318812"/>
            <a:ext cx="586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alt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45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429390B0-8EFA-483B-8C55-4182B70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5" y="1167623"/>
            <a:ext cx="915486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الْفِقْرَةَ بِوَضْعِ الصِّفاتِ الْآتِيَةِ في الْفَراغِ الْمُناسِبِ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1FC1FD-FCBC-4C30-88BC-1303654CFCDB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961847-220C-420C-B5E1-A506039FE859}"/>
              </a:ext>
            </a:extLst>
          </p:cNvPr>
          <p:cNvSpPr txBox="1"/>
          <p:nvPr/>
        </p:nvSpPr>
        <p:spPr>
          <a:xfrm>
            <a:off x="4347275" y="2325663"/>
            <a:ext cx="457446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(صَبورٌ – قَوِيَّةٌ – جَميلُ – الْكَبيرَةِ)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F54ABE-A58F-4E1C-803A-1A8B75A58541}"/>
              </a:ext>
            </a:extLst>
          </p:cNvPr>
          <p:cNvSpPr txBox="1"/>
          <p:nvPr/>
        </p:nvSpPr>
        <p:spPr>
          <a:xfrm>
            <a:off x="8353584" y="3198736"/>
            <a:ext cx="182093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الصَّقْرُ طائِرٌ 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769023-6C7D-48E3-8F37-6ABF0085650D}"/>
              </a:ext>
            </a:extLst>
          </p:cNvPr>
          <p:cNvSpPr txBox="1"/>
          <p:nvPr/>
        </p:nvSpPr>
        <p:spPr>
          <a:xfrm>
            <a:off x="4719229" y="3222303"/>
            <a:ext cx="297932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الْمَنْظَرِ، يَمْتازُ بِسُرْعَتِهِ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D41789-C2BA-479F-9028-54DBE026BFF9}"/>
              </a:ext>
            </a:extLst>
          </p:cNvPr>
          <p:cNvSpPr txBox="1"/>
          <p:nvPr/>
        </p:nvSpPr>
        <p:spPr>
          <a:xfrm>
            <a:off x="8663552" y="4053915"/>
            <a:ext cx="151096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وهُوَ طائِرٌ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3F9D027-260B-4737-AAA4-D1A97D983863}"/>
              </a:ext>
            </a:extLst>
          </p:cNvPr>
          <p:cNvSpPr txBox="1"/>
          <p:nvPr/>
        </p:nvSpPr>
        <p:spPr>
          <a:xfrm>
            <a:off x="2797441" y="4040558"/>
            <a:ext cx="52202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يَتَحَمَّلُ الْجوعَ وَالتَّعَبَ، لَهُ عَيْنانِ يَرَى 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F9BFD6-073E-4B56-8C21-6E6151FB39A2}"/>
              </a:ext>
            </a:extLst>
          </p:cNvPr>
          <p:cNvSpPr txBox="1"/>
          <p:nvPr/>
        </p:nvSpPr>
        <p:spPr>
          <a:xfrm>
            <a:off x="5610386" y="4922011"/>
            <a:ext cx="456412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بِهِما الْفَريسَةَ مِنْ مَكانٍ، وَلَهُ مَخالِبُ 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B378A3-5D18-4823-B730-3F88A0F27059}"/>
              </a:ext>
            </a:extLst>
          </p:cNvPr>
          <p:cNvSpPr txBox="1"/>
          <p:nvPr/>
        </p:nvSpPr>
        <p:spPr>
          <a:xfrm>
            <a:off x="1487830" y="4875517"/>
            <a:ext cx="353091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يُمْسِكُ بِها الطُّيورَ وَالْأَرانِبَ.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D174C33-9919-4B2E-8150-E8A911965A04}"/>
              </a:ext>
            </a:extLst>
          </p:cNvPr>
          <p:cNvSpPr txBox="1"/>
          <p:nvPr/>
        </p:nvSpPr>
        <p:spPr>
          <a:xfrm>
            <a:off x="3797079" y="3245646"/>
            <a:ext cx="27626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6AF4135-ED8D-49A2-9581-02D8109F8762}"/>
              </a:ext>
            </a:extLst>
          </p:cNvPr>
          <p:cNvSpPr txBox="1"/>
          <p:nvPr/>
        </p:nvSpPr>
        <p:spPr>
          <a:xfrm>
            <a:off x="7477931" y="3190568"/>
            <a:ext cx="1055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1EAF528-F09C-4F72-8A20-B38734925EBD}"/>
              </a:ext>
            </a:extLst>
          </p:cNvPr>
          <p:cNvSpPr txBox="1"/>
          <p:nvPr/>
        </p:nvSpPr>
        <p:spPr>
          <a:xfrm>
            <a:off x="3935633" y="3218484"/>
            <a:ext cx="1055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4757CCD-64B7-41B4-B644-488E2AC472AF}"/>
              </a:ext>
            </a:extLst>
          </p:cNvPr>
          <p:cNvSpPr txBox="1"/>
          <p:nvPr/>
        </p:nvSpPr>
        <p:spPr>
          <a:xfrm>
            <a:off x="7865986" y="4043032"/>
            <a:ext cx="1055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D5BDF73-7BBB-4809-847A-B697876F17C6}"/>
              </a:ext>
            </a:extLst>
          </p:cNvPr>
          <p:cNvSpPr txBox="1"/>
          <p:nvPr/>
        </p:nvSpPr>
        <p:spPr>
          <a:xfrm>
            <a:off x="4732148" y="4900905"/>
            <a:ext cx="1055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8DA4D8D-C757-4006-9C56-58648FF98A13}"/>
              </a:ext>
            </a:extLst>
          </p:cNvPr>
          <p:cNvSpPr txBox="1"/>
          <p:nvPr/>
        </p:nvSpPr>
        <p:spPr>
          <a:xfrm>
            <a:off x="7843728" y="4050780"/>
            <a:ext cx="105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صَبورٌ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D543101-D367-4DA8-B986-363C6648D08C}"/>
              </a:ext>
            </a:extLst>
          </p:cNvPr>
          <p:cNvSpPr txBox="1"/>
          <p:nvPr/>
        </p:nvSpPr>
        <p:spPr>
          <a:xfrm>
            <a:off x="4938373" y="4924472"/>
            <a:ext cx="792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قَوِيَّةٌ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ACF79A9-506A-40B8-9CFB-C1680FD770D2}"/>
              </a:ext>
            </a:extLst>
          </p:cNvPr>
          <p:cNvSpPr txBox="1"/>
          <p:nvPr/>
        </p:nvSpPr>
        <p:spPr>
          <a:xfrm>
            <a:off x="7525419" y="3212071"/>
            <a:ext cx="1010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جَميلُ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937F72C-1213-4D5C-9151-0F297DE4E3F2}"/>
              </a:ext>
            </a:extLst>
          </p:cNvPr>
          <p:cNvSpPr txBox="1"/>
          <p:nvPr/>
        </p:nvSpPr>
        <p:spPr>
          <a:xfrm>
            <a:off x="3857717" y="3272559"/>
            <a:ext cx="1055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الْكَبيرَةِ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429390B0-8EFA-483B-8C55-4182B70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5" y="1292982"/>
            <a:ext cx="91548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أَكْتُبُ كُلَّ جُمْلَةٍ مِمّا يَأْتي في الْفَراغِ الْمُناسِبِ تَحْتَ كُلَّ مَشْهَدٍ؛ لِأُكْمِلَ بِطاقَةَ الْإِرْشاداتِ كَما في الْمِثالِ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1FC1FD-FCBC-4C30-88BC-1303654CFCDB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109054-FAC9-4A8A-8C6A-57B96DCE4D9B}"/>
              </a:ext>
            </a:extLst>
          </p:cNvPr>
          <p:cNvSpPr txBox="1"/>
          <p:nvPr/>
        </p:nvSpPr>
        <p:spPr>
          <a:xfrm>
            <a:off x="4240213" y="2815989"/>
            <a:ext cx="6094708" cy="2721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أُنَظِّفُ الْقَفَصَ بِاسْتِمْرارٍ.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أُعْطي الْكَلْبَ الْـماءَ؛ حَتّى لا يَعْطَشَ.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إذا مَرِضَ قِطّي آخُذُهُ إِلى الْبَيْطَرِيِّ؛ لِيُعالِجَهُ.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665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429390B0-8EFA-483B-8C55-4182B70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5" y="680804"/>
            <a:ext cx="91548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أَكْتُبُ كُلَّ جُمْلَةٍ مِمّا يَأْتي في الْفَراغِ الْمُناسِبِ تَحْتَ كُلَّ مَشْهَدٍ؛ لِأُكْمِلَ بِطاقَةَ الْإِرْشاداتِ كَما في الْمِثالِ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1FC1FD-FCBC-4C30-88BC-1303654CFCDB}"/>
              </a:ext>
            </a:extLst>
          </p:cNvPr>
          <p:cNvSpPr txBox="1"/>
          <p:nvPr/>
        </p:nvSpPr>
        <p:spPr>
          <a:xfrm>
            <a:off x="7558863" y="12801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ounded Rectangle 3801">
            <a:extLst>
              <a:ext uri="{FF2B5EF4-FFF2-40B4-BE49-F238E27FC236}">
                <a16:creationId xmlns:a16="http://schemas.microsoft.com/office/drawing/2014/main" xmlns="" id="{87E70843-1315-4C9A-B0FD-46C83849F6DD}"/>
              </a:ext>
            </a:extLst>
          </p:cNvPr>
          <p:cNvSpPr/>
          <p:nvPr/>
        </p:nvSpPr>
        <p:spPr>
          <a:xfrm>
            <a:off x="1740024" y="2171653"/>
            <a:ext cx="8801793" cy="4052037"/>
          </a:xfrm>
          <a:prstGeom prst="roundRect">
            <a:avLst/>
          </a:prstGeom>
          <a:solidFill>
            <a:srgbClr val="F7F7F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117DCD55-96AB-412F-B793-C15920C986DB}"/>
              </a:ext>
            </a:extLst>
          </p:cNvPr>
          <p:cNvSpPr/>
          <p:nvPr/>
        </p:nvSpPr>
        <p:spPr>
          <a:xfrm>
            <a:off x="3510083" y="2210773"/>
            <a:ext cx="5261674" cy="1015918"/>
          </a:xfrm>
          <a:prstGeom prst="cloud">
            <a:avLst/>
          </a:prstGeom>
          <a:solidFill>
            <a:sysClr val="window" lastClr="FFFFFF"/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 أَجْمَلَ الرِّفْقَ بِالْحَيَوانِ!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46B83746-1F6A-4410-A2F4-CF386103A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98" y="3382968"/>
            <a:ext cx="2095500" cy="134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C17333F-DD18-41ED-8D18-916C729F0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382969"/>
            <a:ext cx="2077085" cy="1345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A7E4527-6005-44C9-A67B-45862E15A155}"/>
              </a:ext>
            </a:extLst>
          </p:cNvPr>
          <p:cNvSpPr/>
          <p:nvPr/>
        </p:nvSpPr>
        <p:spPr>
          <a:xfrm>
            <a:off x="6374965" y="4895508"/>
            <a:ext cx="2559803" cy="12613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B3E2F3-DE3D-4581-936C-01D5082F0EE0}"/>
              </a:ext>
            </a:extLst>
          </p:cNvPr>
          <p:cNvSpPr txBox="1"/>
          <p:nvPr/>
        </p:nvSpPr>
        <p:spPr>
          <a:xfrm>
            <a:off x="6452773" y="4854648"/>
            <a:ext cx="2267837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أَعْتَني بِقِطَّتي في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كُلِّ الْأَوْقاتِ.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75943E-DABD-4A8F-9543-2CDD598AF9A0}"/>
              </a:ext>
            </a:extLst>
          </p:cNvPr>
          <p:cNvSpPr/>
          <p:nvPr/>
        </p:nvSpPr>
        <p:spPr>
          <a:xfrm>
            <a:off x="3481948" y="4896383"/>
            <a:ext cx="2559803" cy="12613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A7A284-A80F-491A-ADA6-3AE7F43EAFBC}"/>
              </a:ext>
            </a:extLst>
          </p:cNvPr>
          <p:cNvSpPr txBox="1"/>
          <p:nvPr/>
        </p:nvSpPr>
        <p:spPr>
          <a:xfrm>
            <a:off x="3789048" y="4895508"/>
            <a:ext cx="207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9C0FD5-0BC7-4B02-A2C9-CA1D807898A2}"/>
              </a:ext>
            </a:extLst>
          </p:cNvPr>
          <p:cNvSpPr txBox="1"/>
          <p:nvPr/>
        </p:nvSpPr>
        <p:spPr>
          <a:xfrm>
            <a:off x="3789048" y="5522184"/>
            <a:ext cx="207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07CC0FD-B0F4-4B99-B3EC-C5B80F438290}"/>
              </a:ext>
            </a:extLst>
          </p:cNvPr>
          <p:cNvSpPr txBox="1"/>
          <p:nvPr/>
        </p:nvSpPr>
        <p:spPr>
          <a:xfrm>
            <a:off x="3438881" y="4927586"/>
            <a:ext cx="2559804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أُعْطي الْكَلْبَ الْـماءَ؛</a:t>
            </a:r>
          </a:p>
          <a:p>
            <a:pPr lvl="0" algn="r" rtl="1"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حَتّى لا يَعْطَشَ.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84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429390B0-8EFA-483B-8C55-4182B70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السّابِعُ: جاسِمٌ وَ الْبَبَّغاءُ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5" y="680804"/>
            <a:ext cx="91548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أَكْتُبُ كُلَّ جُمْلَةٍ مِمّا يَأْتي في الْفَراغِ الْمُناسِبِ تَحْتَ كُلَّ مَشْهَدٍ؛ لِأُكْمِلَ بِطاقَةَ الْإِرْشاداتِ كَما في الْمِثالِ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1FC1FD-FCBC-4C30-88BC-1303654CFCDB}"/>
              </a:ext>
            </a:extLst>
          </p:cNvPr>
          <p:cNvSpPr txBox="1"/>
          <p:nvPr/>
        </p:nvSpPr>
        <p:spPr>
          <a:xfrm>
            <a:off x="7558863" y="12801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ounded Rectangle 3801">
            <a:extLst>
              <a:ext uri="{FF2B5EF4-FFF2-40B4-BE49-F238E27FC236}">
                <a16:creationId xmlns:a16="http://schemas.microsoft.com/office/drawing/2014/main" xmlns="" id="{87E70843-1315-4C9A-B0FD-46C83849F6DD}"/>
              </a:ext>
            </a:extLst>
          </p:cNvPr>
          <p:cNvSpPr/>
          <p:nvPr/>
        </p:nvSpPr>
        <p:spPr>
          <a:xfrm>
            <a:off x="1740024" y="2171653"/>
            <a:ext cx="8801793" cy="4052037"/>
          </a:xfrm>
          <a:prstGeom prst="roundRect">
            <a:avLst/>
          </a:prstGeom>
          <a:solidFill>
            <a:srgbClr val="F7F7F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117DCD55-96AB-412F-B793-C15920C986DB}"/>
              </a:ext>
            </a:extLst>
          </p:cNvPr>
          <p:cNvSpPr/>
          <p:nvPr/>
        </p:nvSpPr>
        <p:spPr>
          <a:xfrm>
            <a:off x="3510083" y="2210773"/>
            <a:ext cx="5261674" cy="1015918"/>
          </a:xfrm>
          <a:prstGeom prst="cloud">
            <a:avLst/>
          </a:prstGeom>
          <a:solidFill>
            <a:sysClr val="window" lastClr="FFFFFF"/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 أَجْمَلَ الرِّفْقَ بِالْحَيَوانِ!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A7E4527-6005-44C9-A67B-45862E15A155}"/>
              </a:ext>
            </a:extLst>
          </p:cNvPr>
          <p:cNvSpPr/>
          <p:nvPr/>
        </p:nvSpPr>
        <p:spPr>
          <a:xfrm>
            <a:off x="6444706" y="4895508"/>
            <a:ext cx="3440764" cy="12613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75943E-DABD-4A8F-9543-2CDD598AF9A0}"/>
              </a:ext>
            </a:extLst>
          </p:cNvPr>
          <p:cNvSpPr/>
          <p:nvPr/>
        </p:nvSpPr>
        <p:spPr>
          <a:xfrm>
            <a:off x="2719954" y="4896383"/>
            <a:ext cx="3391538" cy="12613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A7A284-A80F-491A-ADA6-3AE7F43EAFBC}"/>
              </a:ext>
            </a:extLst>
          </p:cNvPr>
          <p:cNvSpPr txBox="1"/>
          <p:nvPr/>
        </p:nvSpPr>
        <p:spPr>
          <a:xfrm>
            <a:off x="2823300" y="4895508"/>
            <a:ext cx="367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747FE93-6C8D-4E8C-B9EE-A1C1C9667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84" y="3394101"/>
            <a:ext cx="2164600" cy="132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D30AC65-95D8-4069-AF99-5A0D4520D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0"/>
          <a:stretch/>
        </p:blipFill>
        <p:spPr bwMode="auto">
          <a:xfrm>
            <a:off x="3708747" y="3382970"/>
            <a:ext cx="2164600" cy="1346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B85117-309F-47FD-9665-F4914B03D7AC}"/>
              </a:ext>
            </a:extLst>
          </p:cNvPr>
          <p:cNvSpPr txBox="1"/>
          <p:nvPr/>
        </p:nvSpPr>
        <p:spPr>
          <a:xfrm>
            <a:off x="6484345" y="4900677"/>
            <a:ext cx="340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20929E4-5E36-4EF4-81FF-CE1ED51DDAD1}"/>
              </a:ext>
            </a:extLst>
          </p:cNvPr>
          <p:cNvSpPr txBox="1"/>
          <p:nvPr/>
        </p:nvSpPr>
        <p:spPr>
          <a:xfrm>
            <a:off x="6484345" y="5542851"/>
            <a:ext cx="35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4CD785-0108-4BC2-884F-828604B0F113}"/>
              </a:ext>
            </a:extLst>
          </p:cNvPr>
          <p:cNvSpPr txBox="1"/>
          <p:nvPr/>
        </p:nvSpPr>
        <p:spPr>
          <a:xfrm>
            <a:off x="6957007" y="4938317"/>
            <a:ext cx="2164601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أُنَظِّفُ الْقَفَصَ </a:t>
            </a:r>
          </a:p>
          <a:p>
            <a:pPr lvl="0" algn="r" rtl="1"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بِاسْتِمْرارٍ.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15DC599-F9EB-449B-A89D-28BC3E08D52D}"/>
              </a:ext>
            </a:extLst>
          </p:cNvPr>
          <p:cNvSpPr txBox="1"/>
          <p:nvPr/>
        </p:nvSpPr>
        <p:spPr>
          <a:xfrm>
            <a:off x="2714348" y="4901015"/>
            <a:ext cx="3144218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إذا مَرِضَ قِطّي آخُذُهُ </a:t>
            </a:r>
          </a:p>
          <a:p>
            <a:pPr lvl="0" algn="r" rtl="1"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إِلى الْبَيْطَرِيِّ؛ لِيُعالِجَهُ.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9A4739-1AE3-40A8-8E34-828996D1FEFD}"/>
              </a:ext>
            </a:extLst>
          </p:cNvPr>
          <p:cNvSpPr txBox="1"/>
          <p:nvPr/>
        </p:nvSpPr>
        <p:spPr>
          <a:xfrm>
            <a:off x="2806965" y="5519291"/>
            <a:ext cx="367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22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4105</TotalTime>
  <Words>709</Words>
  <Application>Microsoft Office PowerPoint</Application>
  <PresentationFormat>Widescreen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Essam Eldin Abdulhaleem Fooly Sherif</cp:lastModifiedBy>
  <cp:revision>342</cp:revision>
  <cp:lastPrinted>2021-01-17T11:49:49Z</cp:lastPrinted>
  <dcterms:created xsi:type="dcterms:W3CDTF">2020-03-04T10:47:58Z</dcterms:created>
  <dcterms:modified xsi:type="dcterms:W3CDTF">2022-03-08T07:46:06Z</dcterms:modified>
</cp:coreProperties>
</file>