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0">
  <p:sldMasterIdLst>
    <p:sldMasterId id="2147483672" r:id="rId1"/>
  </p:sldMasterIdLst>
  <p:notesMasterIdLst>
    <p:notesMasterId r:id="rId13"/>
  </p:notesMasterIdLst>
  <p:sldIdLst>
    <p:sldId id="326" r:id="rId2"/>
    <p:sldId id="329" r:id="rId3"/>
    <p:sldId id="355" r:id="rId4"/>
    <p:sldId id="332" r:id="rId5"/>
    <p:sldId id="362" r:id="rId6"/>
    <p:sldId id="370" r:id="rId7"/>
    <p:sldId id="371" r:id="rId8"/>
    <p:sldId id="358" r:id="rId9"/>
    <p:sldId id="361" r:id="rId10"/>
    <p:sldId id="365" r:id="rId11"/>
    <p:sldId id="311" r:id="rId1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6DC"/>
    <a:srgbClr val="CC66FF"/>
    <a:srgbClr val="07ED43"/>
    <a:srgbClr val="FF3399"/>
    <a:srgbClr val="B14FA5"/>
    <a:srgbClr val="FF0066"/>
    <a:srgbClr val="FFFFCC"/>
    <a:srgbClr val="CC33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23/07/1443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241001" y="6423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الثّاني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-124155" y="2026988"/>
            <a:ext cx="1189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الْبيئَةُ في بِلادي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    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       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الدَّرْسُ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الخامِسُ: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نادِرٌ في الْـمَزْرَعَةِ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: زوايا مستديرة 201">
            <a:extLst>
              <a:ext uri="{FF2B5EF4-FFF2-40B4-BE49-F238E27FC236}">
                <a16:creationId xmlns:a16="http://schemas.microsoft.com/office/drawing/2014/main" id="{D772758D-A5C8-47AD-AF96-6072C10D491C}"/>
              </a:ext>
            </a:extLst>
          </p:cNvPr>
          <p:cNvSpPr/>
          <p:nvPr/>
        </p:nvSpPr>
        <p:spPr>
          <a:xfrm>
            <a:off x="3162630" y="5405364"/>
            <a:ext cx="6241171" cy="80088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lang="ar-SA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دْريباتُ (أُحلِّلُ وأُركِّبُ وأَتَدَرّبُ)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الْبيئَةُ في بِلادي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الخامِسُ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نادِرٌ في الْـمَزْرَعَةِ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25" descr="A picture containing diagram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2" y="2048476"/>
            <a:ext cx="3764231" cy="319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9675" y="307340"/>
            <a:ext cx="8501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BH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TN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SA" sz="4000" b="1" dirty="0"/>
              <a:t>أَمْلَأُ كُلَّ فَراغٍ</a:t>
            </a:r>
            <a:r>
              <a:rPr lang="ar-TN" sz="4000" b="1" dirty="0"/>
              <a:t> بِـــالْكَلِمَةِ الْـمُناسِبَةِ كَما في الْـمِثالِ: </a:t>
            </a:r>
            <a:endParaRPr lang="en-US" sz="4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75" y="206904"/>
            <a:ext cx="1646183" cy="1268068"/>
          </a:xfrm>
          <a:prstGeom prst="rect">
            <a:avLst/>
          </a:prstGeom>
        </p:spPr>
      </p:pic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الْبيئَةُ في بِلادي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الخامِسُ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نادِرٌ في الْـمَزْرَعَةِ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50951"/>
              </p:ext>
            </p:extLst>
          </p:nvPr>
        </p:nvGraphicFramePr>
        <p:xfrm>
          <a:off x="2319169" y="1313608"/>
          <a:ext cx="7401260" cy="7303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346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قَلَمٌ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قَلَمانِ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مَدْرَسَةٌ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/>
                        <a:t>مَدْرَسَتانِ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مربع نص 29"/>
          <p:cNvSpPr txBox="1"/>
          <p:nvPr/>
        </p:nvSpPr>
        <p:spPr>
          <a:xfrm>
            <a:off x="8177242" y="2807740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/>
              <a:t>ساعَةٌ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6398474" y="2796697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rgbClr val="0070C0"/>
                </a:solidFill>
              </a:rPr>
              <a:t>------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4608308" y="2807740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/>
              <a:t>طالِبٌ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074292" y="3763765"/>
            <a:ext cx="14322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/>
              <a:t>وَرَقَتانِ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2711263" y="3828066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/>
              <a:t>كِتابانِ</a:t>
            </a:r>
          </a:p>
        </p:txBody>
      </p:sp>
      <p:cxnSp>
        <p:nvCxnSpPr>
          <p:cNvPr id="5" name="رابط مستقيم 4"/>
          <p:cNvCxnSpPr/>
          <p:nvPr/>
        </p:nvCxnSpPr>
        <p:spPr>
          <a:xfrm>
            <a:off x="7863840" y="2035552"/>
            <a:ext cx="21516" cy="3768867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4133378" y="1985135"/>
            <a:ext cx="21516" cy="3768867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5993230" y="2035552"/>
            <a:ext cx="21516" cy="3768867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2505107" y="2737279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rgbClr val="0070C0"/>
                </a:solidFill>
              </a:rPr>
              <a:t>------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8349483" y="3768982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rgbClr val="0070C0"/>
                </a:solidFill>
              </a:rPr>
              <a:t>------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4501407" y="3763765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rgbClr val="0070C0"/>
                </a:solidFill>
              </a:rPr>
              <a:t>------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6215439" y="2749844"/>
            <a:ext cx="1502458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ساعَتانِ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339034" y="2679362"/>
            <a:ext cx="1502458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طالِبانِ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8211440" y="3726940"/>
            <a:ext cx="1502458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وَرَقَةٌ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358047" y="3742220"/>
            <a:ext cx="1502458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كِتابٌ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82226"/>
            <a:ext cx="1646183" cy="1268068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الْبيئَةُ في بِلادي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الخامِسُ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نادِرٌ في الْـمَزْرَعَةِ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731" y="722497"/>
            <a:ext cx="8914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lang="en-US" sz="4000" dirty="0"/>
              <a:t>1</a:t>
            </a:r>
            <a:r>
              <a:rPr lang="ar-BH" sz="4000" dirty="0"/>
              <a:t>- </a:t>
            </a:r>
            <a:r>
              <a:rPr lang="ar-SA" sz="4000" b="1" dirty="0"/>
              <a:t>أُعيدُ كِتابَةَ كَلِماتِ الْـجُمْلَةِ في مَكانِـها الـْمُناسِبِ: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82E62-B04E-4CF5-822B-E8A714C86122}"/>
              </a:ext>
            </a:extLst>
          </p:cNvPr>
          <p:cNvSpPr txBox="1"/>
          <p:nvPr/>
        </p:nvSpPr>
        <p:spPr>
          <a:xfrm>
            <a:off x="2481331" y="2371276"/>
            <a:ext cx="618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3600" dirty="0"/>
              <a:t>لَقَدْ خَرَجْتُ مِنَ الْبَيْتِ مُنْذُ الصَّباحِ الْباكِرِ.</a:t>
            </a:r>
            <a:endParaRPr lang="en-US" sz="360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541B90-3A0E-43E7-8E53-77E8E1F3CFC3}"/>
              </a:ext>
            </a:extLst>
          </p:cNvPr>
          <p:cNvSpPr txBox="1"/>
          <p:nvPr/>
        </p:nvSpPr>
        <p:spPr>
          <a:xfrm>
            <a:off x="-849855" y="3361793"/>
            <a:ext cx="1181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3600" dirty="0"/>
              <a:t>(......) خَرَجْتُ (......) (.........) مُنْذُ (..........) (...............).</a:t>
            </a:r>
            <a:endParaRPr lang="en-US" sz="360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063" y="185789"/>
            <a:ext cx="27077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ثالِثًا:</a:t>
            </a:r>
            <a:r>
              <a:rPr kumimoji="0" lang="ar-BH" altLang="ar-SA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أُحَلِّلُ وَأُرَكِّبُ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الْبيئَةُ في بِلادي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الخامِسُ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نادِرٌ في الْـمَزْرَعَةِ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169485" y="3310138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chemeClr val="accent5">
                    <a:lumMod val="75000"/>
                  </a:schemeClr>
                </a:solidFill>
              </a:rPr>
              <a:t>لَقَدْ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955203" y="3300238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chemeClr val="accent5">
                    <a:lumMod val="75000"/>
                  </a:schemeClr>
                </a:solidFill>
              </a:rPr>
              <a:t>مِنَ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775832" y="3313614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chemeClr val="accent5">
                    <a:lumMod val="75000"/>
                  </a:schemeClr>
                </a:solidFill>
              </a:rPr>
              <a:t>الْبَيْتِ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368753" y="3310138"/>
            <a:ext cx="15010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chemeClr val="accent5">
                    <a:lumMod val="75000"/>
                  </a:schemeClr>
                </a:solidFill>
              </a:rPr>
              <a:t>الصَّباحِ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1576196" y="3300238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chemeClr val="accent5">
                    <a:lumMod val="75000"/>
                  </a:schemeClr>
                </a:solidFill>
              </a:rPr>
              <a:t>الباكِرِ</a:t>
            </a:r>
          </a:p>
        </p:txBody>
      </p:sp>
    </p:spTree>
    <p:extLst>
      <p:ext uri="{BB962C8B-B14F-4D97-AF65-F5344CB8AC3E}">
        <p14:creationId xmlns:p14="http://schemas.microsoft.com/office/powerpoint/2010/main" val="3876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15" y="51827"/>
            <a:ext cx="96135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عَدَدَ الْـمَقاطِعِ في الْكَلِماتِ، </a:t>
            </a:r>
          </a:p>
          <a:p>
            <a:pPr algn="r" rtl="1">
              <a:defRPr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وَأَكْتُبُ الْـمَقْطَعَ الَّذي يَحْتَوي عَلى ضَمَّةٍ أَوْ مَدٍّ بِالْواوِ كَما في الْـمِثالِ: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37" y="-26184"/>
            <a:ext cx="1646183" cy="1268068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الْبيئَةُ في بِلادي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الخامِسُ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نادِرٌ في الْـمَزْرَعَةِ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969989"/>
              </p:ext>
            </p:extLst>
          </p:nvPr>
        </p:nvGraphicFramePr>
        <p:xfrm>
          <a:off x="1592133" y="1796526"/>
          <a:ext cx="8304901" cy="42923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8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8955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C00000"/>
                          </a:solidFill>
                          <a:effectLst/>
                        </a:rPr>
                        <a:t>الْكَلِمَةُ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C00000"/>
                          </a:solidFill>
                          <a:effectLst/>
                        </a:rPr>
                        <a:t>عَدَدُ مَقاطِعِها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C00000"/>
                          </a:solidFill>
                          <a:effectLst/>
                        </a:rPr>
                        <a:t>مَقْطَع</a:t>
                      </a:r>
                      <a:r>
                        <a:rPr lang="ar-BH" sz="2600" b="1" dirty="0">
                          <a:solidFill>
                            <a:srgbClr val="C00000"/>
                          </a:solidFill>
                          <a:effectLst/>
                        </a:rPr>
                        <a:t>ٌ</a:t>
                      </a:r>
                      <a:r>
                        <a:rPr lang="ar-SA" sz="2600" b="1" dirty="0">
                          <a:solidFill>
                            <a:srgbClr val="C00000"/>
                          </a:solidFill>
                          <a:effectLst/>
                        </a:rPr>
                        <a:t> يَحْتَوي عَلى: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955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C00000"/>
                          </a:solidFill>
                          <a:effectLst/>
                        </a:rPr>
                        <a:t>ضَمَّةٍ 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C00000"/>
                          </a:solidFill>
                          <a:effectLst/>
                        </a:rPr>
                        <a:t>مَدٍّ بِالْواوِ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17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dirty="0">
                          <a:solidFill>
                            <a:srgbClr val="C00000"/>
                          </a:solidFill>
                          <a:effectLst/>
                        </a:rPr>
                        <a:t>الْغُرابُ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C00000"/>
                          </a:solidFill>
                          <a:effectLst/>
                        </a:rPr>
                        <a:t>ـغُـ / ـبُ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600" b="1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ar-SA" sz="26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dirty="0">
                          <a:solidFill>
                            <a:srgbClr val="C00000"/>
                          </a:solidFill>
                          <a:effectLst/>
                        </a:rPr>
                        <a:t>يَسيرونَ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41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dirty="0">
                          <a:solidFill>
                            <a:srgbClr val="C00000"/>
                          </a:solidFill>
                          <a:effectLst/>
                        </a:rPr>
                        <a:t>الغُصْنُ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6970955" y="4366183"/>
            <a:ext cx="5671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/>
              <a:t>4</a:t>
            </a:r>
            <a:endParaRPr lang="ar-BH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754881" y="4284161"/>
            <a:ext cx="4849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877594" y="4284161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/>
              <a:t>ـرو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6357769" y="5273337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/>
              <a:t>3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4233518" y="5230248"/>
            <a:ext cx="1683187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ـغـ</a:t>
            </a:r>
            <a:r>
              <a:rPr lang="ar-SA" sz="4000" b="1" dirty="0"/>
              <a:t> </a:t>
            </a:r>
            <a:r>
              <a:rPr lang="ar-BH" sz="4000" b="1" dirty="0"/>
              <a:t>/ ـنُ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019235" y="5263494"/>
            <a:ext cx="1683187" cy="717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-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578" y="242047"/>
            <a:ext cx="7168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4000" b="1" dirty="0"/>
              <a:t>أُحَلِّلُ الْكَلِماتِ إِلـى مَقاطِعِها كَما الْـمِثال:  </a:t>
            </a:r>
            <a:endParaRPr lang="en-US" sz="4000" dirty="0">
              <a:effectLst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الْبيئَةُ في بِلادي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الخامِسُ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نادِرٌ في الْـمَزْرَعَةِ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321065" y="1148752"/>
            <a:ext cx="176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  <a:tabLst>
                <a:tab pos="269240" algn="l"/>
              </a:tabLst>
            </a:pP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الشَّجَرَةُ</a:t>
            </a:r>
            <a:endParaRPr lang="en-US" sz="4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grpSp>
        <p:nvGrpSpPr>
          <p:cNvPr id="17" name="Group 5819"/>
          <p:cNvGrpSpPr/>
          <p:nvPr/>
        </p:nvGrpSpPr>
        <p:grpSpPr>
          <a:xfrm>
            <a:off x="1815550" y="975447"/>
            <a:ext cx="6715531" cy="1258132"/>
            <a:chOff x="-711666" y="-5700"/>
            <a:chExt cx="3562236" cy="530487"/>
          </a:xfrm>
        </p:grpSpPr>
        <p:sp>
          <p:nvSpPr>
            <p:cNvPr id="18" name="Flowchart: Stored Data 5820"/>
            <p:cNvSpPr/>
            <p:nvPr/>
          </p:nvSpPr>
          <p:spPr>
            <a:xfrm>
              <a:off x="2138901" y="7952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الشْـ</a:t>
              </a:r>
              <a:endPara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lowchart: Stored Data 5821"/>
            <p:cNvSpPr/>
            <p:nvPr/>
          </p:nvSpPr>
          <p:spPr>
            <a:xfrm>
              <a:off x="1431235" y="7952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ـشَـ</a:t>
              </a:r>
              <a:endPara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lowchart: Stored Data 5822"/>
            <p:cNvSpPr/>
            <p:nvPr/>
          </p:nvSpPr>
          <p:spPr>
            <a:xfrm>
              <a:off x="715618" y="0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ـجَـ</a:t>
              </a:r>
              <a:endPara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1" name="Flowchart: Stored Data 5823"/>
            <p:cNvSpPr/>
            <p:nvPr/>
          </p:nvSpPr>
          <p:spPr>
            <a:xfrm>
              <a:off x="0" y="0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ـرَ</a:t>
              </a:r>
              <a:endPara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2" name="Flowchart: Stored Data 4352"/>
            <p:cNvSpPr/>
            <p:nvPr/>
          </p:nvSpPr>
          <p:spPr>
            <a:xfrm>
              <a:off x="-711666" y="-5700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ةُ</a:t>
              </a:r>
              <a:endPara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9" name="مستطيل 8"/>
          <p:cNvSpPr/>
          <p:nvPr/>
        </p:nvSpPr>
        <p:spPr>
          <a:xfrm>
            <a:off x="8522816" y="2632719"/>
            <a:ext cx="1343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4468EE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النَّوْرَسُ</a:t>
            </a:r>
            <a:endParaRPr lang="ar-BH" sz="4000" b="1" dirty="0"/>
          </a:p>
        </p:txBody>
      </p:sp>
      <p:grpSp>
        <p:nvGrpSpPr>
          <p:cNvPr id="23" name="Group 4353"/>
          <p:cNvGrpSpPr/>
          <p:nvPr/>
        </p:nvGrpSpPr>
        <p:grpSpPr>
          <a:xfrm>
            <a:off x="3244160" y="2383461"/>
            <a:ext cx="5321278" cy="1224964"/>
            <a:chOff x="0" y="0"/>
            <a:chExt cx="2850570" cy="524787"/>
          </a:xfrm>
        </p:grpSpPr>
        <p:sp>
          <p:nvSpPr>
            <p:cNvPr id="24" name="Flowchart: Stored Data 4354"/>
            <p:cNvSpPr/>
            <p:nvPr/>
          </p:nvSpPr>
          <p:spPr>
            <a:xfrm>
              <a:off x="2138901" y="7952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lowchart: Stored Data 4355"/>
            <p:cNvSpPr/>
            <p:nvPr/>
          </p:nvSpPr>
          <p:spPr>
            <a:xfrm>
              <a:off x="1431235" y="7952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lowchart: Stored Data 4356"/>
            <p:cNvSpPr/>
            <p:nvPr/>
          </p:nvSpPr>
          <p:spPr>
            <a:xfrm>
              <a:off x="715618" y="0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lowchart: Stored Data 4357"/>
            <p:cNvSpPr/>
            <p:nvPr/>
          </p:nvSpPr>
          <p:spPr>
            <a:xfrm>
              <a:off x="0" y="0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8522816" y="3937056"/>
            <a:ext cx="132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4468EE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الْجَدْوَلُ</a:t>
            </a:r>
            <a:endParaRPr lang="ar-BH" sz="4000" b="1" dirty="0"/>
          </a:p>
        </p:txBody>
      </p:sp>
      <p:grpSp>
        <p:nvGrpSpPr>
          <p:cNvPr id="29" name="Group 4358"/>
          <p:cNvGrpSpPr/>
          <p:nvPr/>
        </p:nvGrpSpPr>
        <p:grpSpPr>
          <a:xfrm>
            <a:off x="3268241" y="3641593"/>
            <a:ext cx="5321278" cy="1233245"/>
            <a:chOff x="0" y="0"/>
            <a:chExt cx="2850570" cy="524787"/>
          </a:xfrm>
        </p:grpSpPr>
        <p:sp>
          <p:nvSpPr>
            <p:cNvPr id="30" name="Flowchart: Stored Data 4359"/>
            <p:cNvSpPr/>
            <p:nvPr/>
          </p:nvSpPr>
          <p:spPr>
            <a:xfrm>
              <a:off x="2138901" y="7952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Stored Data 4360"/>
            <p:cNvSpPr/>
            <p:nvPr/>
          </p:nvSpPr>
          <p:spPr>
            <a:xfrm>
              <a:off x="1431235" y="7952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lowchart: Stored Data 4361"/>
            <p:cNvSpPr/>
            <p:nvPr/>
          </p:nvSpPr>
          <p:spPr>
            <a:xfrm>
              <a:off x="715618" y="0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lowchart: Stored Data 4362"/>
            <p:cNvSpPr/>
            <p:nvPr/>
          </p:nvSpPr>
          <p:spPr>
            <a:xfrm>
              <a:off x="0" y="0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مستطيل 27"/>
          <p:cNvSpPr/>
          <p:nvPr/>
        </p:nvSpPr>
        <p:spPr>
          <a:xfrm>
            <a:off x="8542052" y="5154016"/>
            <a:ext cx="1324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4468EE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يَقْفِزونَ</a:t>
            </a:r>
            <a:endParaRPr lang="ar-BH" sz="4000" b="1" dirty="0"/>
          </a:p>
        </p:txBody>
      </p:sp>
      <p:grpSp>
        <p:nvGrpSpPr>
          <p:cNvPr id="36" name="Group 4363"/>
          <p:cNvGrpSpPr/>
          <p:nvPr/>
        </p:nvGrpSpPr>
        <p:grpSpPr>
          <a:xfrm>
            <a:off x="3353565" y="4951618"/>
            <a:ext cx="5280533" cy="1096074"/>
            <a:chOff x="0" y="0"/>
            <a:chExt cx="2850570" cy="524787"/>
          </a:xfrm>
        </p:grpSpPr>
        <p:sp>
          <p:nvSpPr>
            <p:cNvPr id="37" name="Flowchart: Stored Data 4364"/>
            <p:cNvSpPr/>
            <p:nvPr/>
          </p:nvSpPr>
          <p:spPr>
            <a:xfrm>
              <a:off x="2138901" y="7952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ar-BH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lowchart: Stored Data 4365"/>
            <p:cNvSpPr/>
            <p:nvPr/>
          </p:nvSpPr>
          <p:spPr>
            <a:xfrm>
              <a:off x="1431235" y="7952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lowchart: Stored Data 4366"/>
            <p:cNvSpPr/>
            <p:nvPr/>
          </p:nvSpPr>
          <p:spPr>
            <a:xfrm>
              <a:off x="715618" y="0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lowchart: Stored Data 4367"/>
            <p:cNvSpPr/>
            <p:nvPr/>
          </p:nvSpPr>
          <p:spPr>
            <a:xfrm>
              <a:off x="0" y="0"/>
              <a:ext cx="711669" cy="516835"/>
            </a:xfrm>
            <a:prstGeom prst="flowChartOnlineStorag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7400615" y="2589630"/>
            <a:ext cx="10493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النـْ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019799" y="2589629"/>
            <a:ext cx="1049306" cy="717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ـ</a:t>
            </a:r>
            <a:r>
              <a:rPr lang="ar-BH" sz="4000" b="1" dirty="0" err="1"/>
              <a:t>نَـو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4687213" y="2525086"/>
            <a:ext cx="10493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>
                <a:latin typeface="Calibri" panose="020F0502020204030204" pitchFamily="34" charset="0"/>
              </a:rPr>
              <a:t>رَ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236788" y="2578706"/>
            <a:ext cx="1049306" cy="717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سُ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7450280" y="3856461"/>
            <a:ext cx="1049306" cy="717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الـْ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997540" y="3847195"/>
            <a:ext cx="10493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ـجَدْ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699253" y="3769189"/>
            <a:ext cx="10493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وَ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383758" y="3785108"/>
            <a:ext cx="10493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لُ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7407965" y="5036997"/>
            <a:ext cx="10493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 err="1"/>
              <a:t>يَقْ</a:t>
            </a:r>
            <a:r>
              <a:rPr lang="ar-BH" sz="4000" b="1" dirty="0"/>
              <a:t>ـ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167102" y="5091311"/>
            <a:ext cx="10493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ـفِـ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652433" y="5089233"/>
            <a:ext cx="10493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ـ</a:t>
            </a:r>
            <a:r>
              <a:rPr lang="ar-BH" sz="4000" b="1" dirty="0" err="1"/>
              <a:t>زو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472323" y="5062756"/>
            <a:ext cx="10493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نَ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97" y="1140973"/>
            <a:ext cx="110129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مَلْءَ هَرَمِ الْكَلِماتِ بالْـمَقاطِعِ الْـمُناسِبَةِ مِنَ الْـحُرُوفِ؛ لِأُكَوِّنَ كَلِماتٍ.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الْبيئَةُ في بِلادي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الخامِسُ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نادِرٌ في الْـمَزْرَعَةِ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13795"/>
              </p:ext>
            </p:extLst>
          </p:nvPr>
        </p:nvGraphicFramePr>
        <p:xfrm>
          <a:off x="3881737" y="2002857"/>
          <a:ext cx="3205779" cy="711339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89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133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SA" sz="4000" b="1" dirty="0">
                          <a:solidFill>
                            <a:schemeClr val="tx1"/>
                          </a:solidFill>
                          <a:effectLst/>
                        </a:rPr>
                        <a:t>ض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SA" sz="4000" b="1" dirty="0">
                          <a:solidFill>
                            <a:schemeClr val="tx1"/>
                          </a:solidFill>
                          <a:effectLst/>
                        </a:rPr>
                        <a:t>ع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SA" sz="4000" b="1" dirty="0">
                          <a:solidFill>
                            <a:schemeClr val="tx1"/>
                          </a:solidFill>
                          <a:effectLst/>
                        </a:rPr>
                        <a:t>ر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SA" sz="4000" b="1" dirty="0">
                          <a:solidFill>
                            <a:schemeClr val="tx1"/>
                          </a:solidFill>
                          <a:effectLst/>
                        </a:rPr>
                        <a:t>ــــة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Isosceles Triangle 13"/>
          <p:cNvSpPr>
            <a:spLocks/>
          </p:cNvSpPr>
          <p:nvPr/>
        </p:nvSpPr>
        <p:spPr>
          <a:xfrm>
            <a:off x="5056094" y="2097742"/>
            <a:ext cx="6497619" cy="3991088"/>
          </a:xfrm>
          <a:prstGeom prst="triangle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969769"/>
              </p:ext>
            </p:extLst>
          </p:nvPr>
        </p:nvGraphicFramePr>
        <p:xfrm>
          <a:off x="1332752" y="2283453"/>
          <a:ext cx="1991361" cy="38053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91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1344"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/>
                        <a:t>الكلمة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344"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/>
                        <a:t>ضاعَ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344">
                <a:tc>
                  <a:txBody>
                    <a:bodyPr/>
                    <a:lstStyle/>
                    <a:p>
                      <a:pPr rtl="1"/>
                      <a:endParaRPr lang="ar-BH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344">
                <a:tc>
                  <a:txBody>
                    <a:bodyPr/>
                    <a:lstStyle/>
                    <a:p>
                      <a:pPr rtl="1"/>
                      <a:endParaRPr lang="ar-BH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مستطيل 12"/>
          <p:cNvSpPr/>
          <p:nvPr/>
        </p:nvSpPr>
        <p:spPr>
          <a:xfrm>
            <a:off x="7435082" y="3270325"/>
            <a:ext cx="871370" cy="839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5" name="مستطيل 44"/>
          <p:cNvSpPr/>
          <p:nvPr/>
        </p:nvSpPr>
        <p:spPr>
          <a:xfrm>
            <a:off x="8349482" y="3259567"/>
            <a:ext cx="871370" cy="839096"/>
          </a:xfrm>
          <a:prstGeom prst="rect">
            <a:avLst/>
          </a:prstGeom>
          <a:solidFill>
            <a:srgbClr val="B14FA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err="1">
                <a:solidFill>
                  <a:schemeClr val="tx1"/>
                </a:solidFill>
              </a:rPr>
              <a:t>ضا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7153777" y="4245126"/>
            <a:ext cx="871370" cy="839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ضَ</a:t>
            </a:r>
          </a:p>
        </p:txBody>
      </p:sp>
      <p:sp>
        <p:nvSpPr>
          <p:cNvPr id="47" name="مستطيل 46"/>
          <p:cNvSpPr/>
          <p:nvPr/>
        </p:nvSpPr>
        <p:spPr>
          <a:xfrm>
            <a:off x="8082521" y="4238497"/>
            <a:ext cx="871370" cy="839096"/>
          </a:xfrm>
          <a:prstGeom prst="rect">
            <a:avLst/>
          </a:prstGeom>
          <a:solidFill>
            <a:srgbClr val="07ED4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8" name="مستطيل 47"/>
          <p:cNvSpPr/>
          <p:nvPr/>
        </p:nvSpPr>
        <p:spPr>
          <a:xfrm>
            <a:off x="9011265" y="4245126"/>
            <a:ext cx="871370" cy="839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عَـ</a:t>
            </a:r>
          </a:p>
        </p:txBody>
      </p:sp>
      <p:sp>
        <p:nvSpPr>
          <p:cNvPr id="49" name="مستطيل 48"/>
          <p:cNvSpPr/>
          <p:nvPr/>
        </p:nvSpPr>
        <p:spPr>
          <a:xfrm>
            <a:off x="9371701" y="5162602"/>
            <a:ext cx="871370" cy="839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0" name="مستطيل 49"/>
          <p:cNvSpPr/>
          <p:nvPr/>
        </p:nvSpPr>
        <p:spPr>
          <a:xfrm>
            <a:off x="8395445" y="5162602"/>
            <a:ext cx="871370" cy="83909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ـريـ</a:t>
            </a:r>
          </a:p>
        </p:txBody>
      </p:sp>
      <p:sp>
        <p:nvSpPr>
          <p:cNvPr id="51" name="مستطيل 50"/>
          <p:cNvSpPr/>
          <p:nvPr/>
        </p:nvSpPr>
        <p:spPr>
          <a:xfrm>
            <a:off x="7419189" y="5166978"/>
            <a:ext cx="871370" cy="839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ـضَـ</a:t>
            </a:r>
          </a:p>
        </p:txBody>
      </p:sp>
      <p:sp>
        <p:nvSpPr>
          <p:cNvPr id="52" name="مستطيل 51"/>
          <p:cNvSpPr/>
          <p:nvPr/>
        </p:nvSpPr>
        <p:spPr>
          <a:xfrm>
            <a:off x="6442933" y="5162602"/>
            <a:ext cx="871370" cy="839096"/>
          </a:xfrm>
          <a:prstGeom prst="rect">
            <a:avLst/>
          </a:prstGeom>
          <a:solidFill>
            <a:srgbClr val="07ED4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مربع نص 20"/>
          <p:cNvSpPr txBox="1"/>
          <p:nvPr/>
        </p:nvSpPr>
        <p:spPr>
          <a:xfrm>
            <a:off x="1705043" y="4289186"/>
            <a:ext cx="1502458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عَـرَضَ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586409" y="5337855"/>
            <a:ext cx="1739725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ar-BH" sz="4000" b="1" dirty="0"/>
              <a:t>عَـرَيضَةٌ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86" y="424229"/>
            <a:ext cx="98090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/>
              <a:t>أُحَدِّدُ أَسْماءَ الصُّوَرِ في الشَّبَكَةِ، ثُمَّ أَكْتُبُها كَما في الْـمِثالِ: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39756"/>
            <a:ext cx="1646183" cy="1268068"/>
          </a:xfrm>
          <a:prstGeom prst="rect">
            <a:avLst/>
          </a:prstGeom>
        </p:spPr>
      </p:pic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الْبيئَةُ في بِلادي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الخامِسُ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نادِرٌ في الْـمَزْرَعَةِ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3" name="Picture 6084" descr="A picture containing container, box&#10;&#10;Description automatically generated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" b="-1"/>
          <a:stretch/>
        </p:blipFill>
        <p:spPr bwMode="auto">
          <a:xfrm>
            <a:off x="4298867" y="1224600"/>
            <a:ext cx="2045365" cy="171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370"/>
          <p:cNvGrpSpPr/>
          <p:nvPr/>
        </p:nvGrpSpPr>
        <p:grpSpPr>
          <a:xfrm>
            <a:off x="2547152" y="1132687"/>
            <a:ext cx="1518473" cy="1675059"/>
            <a:chOff x="0" y="0"/>
            <a:chExt cx="727296" cy="968966"/>
          </a:xfrm>
        </p:grpSpPr>
        <p:pic>
          <p:nvPicPr>
            <p:cNvPr id="46" name="Picture 4371" descr="A picture containing vegetable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9118">
              <a:off x="0" y="0"/>
              <a:ext cx="483870" cy="801370"/>
            </a:xfrm>
            <a:prstGeom prst="rect">
              <a:avLst/>
            </a:prstGeom>
          </p:spPr>
        </p:pic>
        <p:pic>
          <p:nvPicPr>
            <p:cNvPr id="47" name="Picture 4372" descr="A picture containing vegetable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942">
              <a:off x="219296" y="127591"/>
              <a:ext cx="508000" cy="841375"/>
            </a:xfrm>
            <a:prstGeom prst="rect">
              <a:avLst/>
            </a:prstGeom>
          </p:spPr>
        </p:pic>
      </p:grpSp>
      <p:pic>
        <p:nvPicPr>
          <p:cNvPr id="48" name="Picture 6085" descr="A picture containing gear&#10;&#10;Description automatically generat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5" y="1169700"/>
            <a:ext cx="1543561" cy="16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6088" descr="A lemon cut in half&#10;&#10;Description automatically generated with medium confidence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b="17079"/>
          <a:stretch/>
        </p:blipFill>
        <p:spPr bwMode="auto">
          <a:xfrm>
            <a:off x="4708668" y="3905991"/>
            <a:ext cx="1895630" cy="1678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6086" descr="A close-up of some garlic&#10;&#10;Description automatically generated with low confidenc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87" y="3923465"/>
            <a:ext cx="1470339" cy="1381476"/>
          </a:xfrm>
          <a:prstGeom prst="rect">
            <a:avLst/>
          </a:prstGeom>
        </p:spPr>
      </p:pic>
      <p:pic>
        <p:nvPicPr>
          <p:cNvPr id="51" name="Picture 6087" descr="A group of coins&#10;&#10;Description automatically generated with medium confidence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21" y="4077979"/>
            <a:ext cx="1827388" cy="1334251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72017"/>
              </p:ext>
            </p:extLst>
          </p:nvPr>
        </p:nvGraphicFramePr>
        <p:xfrm>
          <a:off x="7012328" y="1654873"/>
          <a:ext cx="4206620" cy="322016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05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50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 dirty="0">
                          <a:effectLst/>
                        </a:rPr>
                        <a:t>د و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 dirty="0">
                          <a:effectLst/>
                        </a:rPr>
                        <a:t>دَ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 dirty="0">
                          <a:effectLst/>
                        </a:rPr>
                        <a:t>ة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 dirty="0">
                          <a:effectLst/>
                        </a:rPr>
                        <a:t>صُنْـ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0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>
                          <a:effectLst/>
                        </a:rPr>
                        <a:t>لَيْـ</a:t>
                      </a:r>
                      <a:endParaRPr lang="en-US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 dirty="0">
                          <a:effectLst/>
                        </a:rPr>
                        <a:t>فو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 dirty="0">
                          <a:effectLst/>
                        </a:rPr>
                        <a:t>ل</a:t>
                      </a:r>
                      <a:r>
                        <a:rPr lang="ar-BH" sz="3200" b="1" dirty="0">
                          <a:effectLst/>
                        </a:rPr>
                        <a:t>ٌ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 dirty="0">
                          <a:effectLst/>
                        </a:rPr>
                        <a:t>دو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0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>
                          <a:effectLst/>
                        </a:rPr>
                        <a:t>ـمو</a:t>
                      </a:r>
                      <a:endParaRPr lang="en-US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>
                          <a:effectLst/>
                        </a:rPr>
                        <a:t>ثــو</a:t>
                      </a:r>
                      <a:endParaRPr lang="en-US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 dirty="0">
                          <a:effectLst/>
                        </a:rPr>
                        <a:t>م</a:t>
                      </a:r>
                      <a:r>
                        <a:rPr lang="ar-BH" sz="3200" b="1" dirty="0">
                          <a:effectLst/>
                        </a:rPr>
                        <a:t>ٌ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 dirty="0">
                          <a:effectLst/>
                        </a:rPr>
                        <a:t>ق</a:t>
                      </a:r>
                      <a:r>
                        <a:rPr lang="ar-BH" sz="3200" b="1" dirty="0">
                          <a:effectLst/>
                        </a:rPr>
                        <a:t>ٌ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0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 dirty="0">
                          <a:effectLst/>
                        </a:rPr>
                        <a:t>ن</a:t>
                      </a:r>
                      <a:r>
                        <a:rPr lang="ar-BH" sz="3200" b="1" dirty="0">
                          <a:effectLst/>
                        </a:rPr>
                        <a:t>ٌ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>
                          <a:effectLst/>
                        </a:rPr>
                        <a:t>نُـ</a:t>
                      </a:r>
                      <a:endParaRPr lang="en-US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>
                          <a:effectLst/>
                        </a:rPr>
                        <a:t>ـقو</a:t>
                      </a:r>
                      <a:endParaRPr lang="en-US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9240" algn="l"/>
                        </a:tabLst>
                      </a:pPr>
                      <a:r>
                        <a:rPr lang="ar-SA" sz="3200" b="1" dirty="0">
                          <a:effectLst/>
                        </a:rPr>
                        <a:t>د</a:t>
                      </a:r>
                      <a:r>
                        <a:rPr lang="ar-BH" sz="3200" b="1" dirty="0">
                          <a:effectLst/>
                        </a:rPr>
                        <a:t>ٌ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رابط مستقيم 4"/>
          <p:cNvCxnSpPr/>
          <p:nvPr/>
        </p:nvCxnSpPr>
        <p:spPr>
          <a:xfrm>
            <a:off x="4449009" y="3403355"/>
            <a:ext cx="187574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>
            <a:off x="242936" y="3387571"/>
            <a:ext cx="187574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مستقيم 89"/>
          <p:cNvCxnSpPr/>
          <p:nvPr/>
        </p:nvCxnSpPr>
        <p:spPr>
          <a:xfrm flipV="1">
            <a:off x="2749389" y="3347723"/>
            <a:ext cx="1304520" cy="1399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>
            <a:off x="242936" y="5934988"/>
            <a:ext cx="187574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>
            <a:off x="4869830" y="5934988"/>
            <a:ext cx="187574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>
            <a:off x="2573263" y="5934988"/>
            <a:ext cx="187574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5"/>
          <p:cNvSpPr/>
          <p:nvPr/>
        </p:nvSpPr>
        <p:spPr>
          <a:xfrm>
            <a:off x="7196866" y="1825354"/>
            <a:ext cx="688489" cy="20981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5" name="مستطيل مستدير الزوايا 94"/>
          <p:cNvSpPr/>
          <p:nvPr/>
        </p:nvSpPr>
        <p:spPr>
          <a:xfrm rot="5400000">
            <a:off x="8792809" y="1984231"/>
            <a:ext cx="688489" cy="17503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6" name="مستطيل مستدير الزوايا 95"/>
          <p:cNvSpPr/>
          <p:nvPr/>
        </p:nvSpPr>
        <p:spPr>
          <a:xfrm rot="5400000">
            <a:off x="9350474" y="647653"/>
            <a:ext cx="688489" cy="28656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7" name="مستطيل مستدير الزوايا 96"/>
          <p:cNvSpPr/>
          <p:nvPr/>
        </p:nvSpPr>
        <p:spPr>
          <a:xfrm>
            <a:off x="10335122" y="2528173"/>
            <a:ext cx="688489" cy="22372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8" name="مستطيل مستدير الزوايا 97"/>
          <p:cNvSpPr/>
          <p:nvPr/>
        </p:nvSpPr>
        <p:spPr>
          <a:xfrm rot="5400000">
            <a:off x="8239953" y="3075913"/>
            <a:ext cx="688489" cy="27746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9" name="مستطيل مستدير الزوايا 98"/>
          <p:cNvSpPr/>
          <p:nvPr/>
        </p:nvSpPr>
        <p:spPr>
          <a:xfrm rot="5400000">
            <a:off x="8752102" y="2792849"/>
            <a:ext cx="688489" cy="17503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مربع نص 8"/>
          <p:cNvSpPr txBox="1"/>
          <p:nvPr/>
        </p:nvSpPr>
        <p:spPr>
          <a:xfrm>
            <a:off x="4747099" y="3011170"/>
            <a:ext cx="1224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/>
              <a:t>صُنْدوقٌ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2640768" y="2970446"/>
            <a:ext cx="1224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/>
              <a:t>فولٌ</a:t>
            </a:r>
          </a:p>
        </p:txBody>
      </p:sp>
      <p:sp>
        <p:nvSpPr>
          <p:cNvPr id="101" name="مربع نص 100"/>
          <p:cNvSpPr txBox="1"/>
          <p:nvPr/>
        </p:nvSpPr>
        <p:spPr>
          <a:xfrm>
            <a:off x="702014" y="3004616"/>
            <a:ext cx="1224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/>
              <a:t>دودَةٌ</a:t>
            </a:r>
          </a:p>
        </p:txBody>
      </p:sp>
      <p:sp>
        <p:nvSpPr>
          <p:cNvPr id="102" name="مربع نص 101"/>
          <p:cNvSpPr txBox="1"/>
          <p:nvPr/>
        </p:nvSpPr>
        <p:spPr>
          <a:xfrm>
            <a:off x="5204535" y="5545810"/>
            <a:ext cx="1224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/>
              <a:t>لَيْمونٌ</a:t>
            </a:r>
          </a:p>
        </p:txBody>
      </p:sp>
      <p:sp>
        <p:nvSpPr>
          <p:cNvPr id="103" name="مربع نص 102"/>
          <p:cNvSpPr txBox="1"/>
          <p:nvPr/>
        </p:nvSpPr>
        <p:spPr>
          <a:xfrm>
            <a:off x="2989448" y="5560122"/>
            <a:ext cx="1224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/>
              <a:t>نُقودٌ</a:t>
            </a:r>
          </a:p>
        </p:txBody>
      </p:sp>
      <p:sp>
        <p:nvSpPr>
          <p:cNvPr id="104" name="مربع نص 103"/>
          <p:cNvSpPr txBox="1"/>
          <p:nvPr/>
        </p:nvSpPr>
        <p:spPr>
          <a:xfrm>
            <a:off x="716741" y="5545810"/>
            <a:ext cx="1224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/>
              <a:t>ثومٌ</a:t>
            </a:r>
          </a:p>
        </p:txBody>
      </p:sp>
    </p:spTree>
    <p:extLst>
      <p:ext uri="{BB962C8B-B14F-4D97-AF65-F5344CB8AC3E}">
        <p14:creationId xmlns:p14="http://schemas.microsoft.com/office/powerpoint/2010/main" val="2864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9" grpId="0"/>
      <p:bldP spid="100" grpId="0"/>
      <p:bldP spid="101" grpId="0"/>
      <p:bldP spid="102" grpId="0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B702DC-E7D4-487F-B47F-5740A5DC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39756"/>
            <a:ext cx="1646183" cy="126806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95EA7A-5162-40B7-97AA-C4ED4D2D6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81" y="1228312"/>
            <a:ext cx="109055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kumimoji="0" lang="ar-SA" alt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kumimoji="0" lang="ar-BH" alt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/>
              <a:t>أ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أُكْمِلُ تَرْكيبَ الـقِطَعِ بِكِتابَةِ الـمَقاطِعِ في مَكانِها الـمُناسِبِ؛ لِأَحْصُلَ على</a:t>
            </a:r>
          </a:p>
          <a:p>
            <a:pPr algn="r" rtl="1">
              <a:defRPr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أَسْماءِ الـمَناطِقِ الجَميلَةِ في بِلادي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368DAC-2713-47A7-9C7A-81F491FC03F2}"/>
              </a:ext>
            </a:extLst>
          </p:cNvPr>
          <p:cNvGrpSpPr/>
          <p:nvPr/>
        </p:nvGrpSpPr>
        <p:grpSpPr>
          <a:xfrm>
            <a:off x="6522252" y="2547404"/>
            <a:ext cx="4368975" cy="3809292"/>
            <a:chOff x="-41365" y="0"/>
            <a:chExt cx="3434170" cy="29483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C4754F-1B0B-4BFB-AA85-2FA46127D5D1}"/>
                </a:ext>
              </a:extLst>
            </p:cNvPr>
            <p:cNvGrpSpPr/>
            <p:nvPr/>
          </p:nvGrpSpPr>
          <p:grpSpPr>
            <a:xfrm>
              <a:off x="-41365" y="0"/>
              <a:ext cx="3434170" cy="2948305"/>
              <a:chOff x="-41365" y="0"/>
              <a:chExt cx="3434170" cy="294830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9CCCC2A-25E8-4A23-97D3-0BAEF5DA270B}"/>
                  </a:ext>
                </a:extLst>
              </p:cNvPr>
              <p:cNvGrpSpPr/>
              <p:nvPr/>
            </p:nvGrpSpPr>
            <p:grpSpPr>
              <a:xfrm>
                <a:off x="-41365" y="0"/>
                <a:ext cx="3434170" cy="2948305"/>
                <a:chOff x="-41365" y="0"/>
                <a:chExt cx="3434170" cy="2948305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C1E20DE-22DF-4D2C-B509-2444E536205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392805" cy="2948305"/>
                  <a:chOff x="-1002" y="-4679"/>
                  <a:chExt cx="3394079" cy="2949146"/>
                </a:xfrm>
              </p:grpSpPr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C4032B5A-8347-49D8-B4B2-BE0CE5C4A90C}"/>
                      </a:ext>
                    </a:extLst>
                  </p:cNvPr>
                  <p:cNvSpPr/>
                  <p:nvPr/>
                </p:nvSpPr>
                <p:spPr>
                  <a:xfrm>
                    <a:off x="-1002" y="-4679"/>
                    <a:ext cx="3394079" cy="2949146"/>
                  </a:xfrm>
                  <a:prstGeom prst="roundRect">
                    <a:avLst/>
                  </a:prstGeom>
                  <a:solidFill>
                    <a:srgbClr val="F5E29D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ar-SA"/>
                  </a:p>
                </p:txBody>
              </p: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13EE97E5-E48E-4090-BBEC-AD8AAE9A918C}"/>
                      </a:ext>
                    </a:extLst>
                  </p:cNvPr>
                  <p:cNvGrpSpPr/>
                  <p:nvPr/>
                </p:nvGrpSpPr>
                <p:grpSpPr>
                  <a:xfrm>
                    <a:off x="62828" y="150071"/>
                    <a:ext cx="3135196" cy="2630066"/>
                    <a:chOff x="-74567" y="-29106"/>
                    <a:chExt cx="3135651" cy="2630126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B812AF75-398D-43D2-B925-21591E58B6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050" y="-29106"/>
                      <a:ext cx="3006034" cy="2630126"/>
                      <a:chOff x="0" y="-29106"/>
                      <a:chExt cx="3006034" cy="2630126"/>
                    </a:xfrm>
                  </p:grpSpPr>
                  <p:grpSp>
                    <p:nvGrpSpPr>
                      <p:cNvPr id="29" name="Group 28">
                        <a:extLst>
                          <a:ext uri="{FF2B5EF4-FFF2-40B4-BE49-F238E27FC236}">
                            <a16:creationId xmlns:a16="http://schemas.microsoft.com/office/drawing/2014/main" id="{EEEE7C18-61DE-4DC0-9D7C-F70B6B63F7F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-29106"/>
                        <a:ext cx="3006034" cy="2630126"/>
                        <a:chOff x="0" y="-29106"/>
                        <a:chExt cx="3006034" cy="2630126"/>
                      </a:xfrm>
                    </p:grpSpPr>
                    <p:grpSp>
                      <p:nvGrpSpPr>
                        <p:cNvPr id="31" name="Group 30">
                          <a:extLst>
                            <a:ext uri="{FF2B5EF4-FFF2-40B4-BE49-F238E27FC236}">
                              <a16:creationId xmlns:a16="http://schemas.microsoft.com/office/drawing/2014/main" id="{35C408AD-ED5E-45FF-A169-2C11BB1025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-29106"/>
                          <a:ext cx="3006034" cy="2630126"/>
                          <a:chOff x="0" y="-29106"/>
                          <a:chExt cx="3006034" cy="2630126"/>
                        </a:xfrm>
                      </p:grpSpPr>
                      <p:grpSp>
                        <p:nvGrpSpPr>
                          <p:cNvPr id="33" name="Group 32">
                            <a:extLst>
                              <a:ext uri="{FF2B5EF4-FFF2-40B4-BE49-F238E27FC236}">
                                <a16:creationId xmlns:a16="http://schemas.microsoft.com/office/drawing/2014/main" id="{9860CDFB-02B4-4081-9948-4811CCDA334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0" y="-29106"/>
                            <a:ext cx="3006034" cy="2630126"/>
                            <a:chOff x="0" y="-29106"/>
                            <a:chExt cx="3006034" cy="2630126"/>
                          </a:xfrm>
                        </p:grpSpPr>
                        <p:grpSp>
                          <p:nvGrpSpPr>
                            <p:cNvPr id="35" name="Group 34">
                              <a:extLst>
                                <a:ext uri="{FF2B5EF4-FFF2-40B4-BE49-F238E27FC236}">
                                  <a16:creationId xmlns:a16="http://schemas.microsoft.com/office/drawing/2014/main" id="{4A9C222F-3A12-4140-BDB1-751266C9736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0" y="4650"/>
                              <a:ext cx="3006034" cy="2596370"/>
                              <a:chOff x="0" y="0"/>
                              <a:chExt cx="3006034" cy="2596370"/>
                            </a:xfrm>
                            <a:solidFill>
                              <a:sysClr val="window" lastClr="FFFFFF"/>
                            </a:solidFill>
                          </p:grpSpPr>
                          <p:grpSp>
                            <p:nvGrpSpPr>
                              <p:cNvPr id="37" name="Group 36">
                                <a:extLst>
                                  <a:ext uri="{FF2B5EF4-FFF2-40B4-BE49-F238E27FC236}">
                                    <a16:creationId xmlns:a16="http://schemas.microsoft.com/office/drawing/2014/main" id="{037BD52F-83B0-4302-B386-6458B984277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0" y="0"/>
                                <a:ext cx="3006034" cy="2596370"/>
                                <a:chOff x="0" y="0"/>
                                <a:chExt cx="3006034" cy="2596370"/>
                              </a:xfrm>
                              <a:grpFill/>
                            </p:grpSpPr>
                            <p:sp>
                              <p:nvSpPr>
                                <p:cNvPr id="39" name="Freeform 8">
                                  <a:extLst>
                                    <a:ext uri="{FF2B5EF4-FFF2-40B4-BE49-F238E27FC236}">
                                      <a16:creationId xmlns:a16="http://schemas.microsoft.com/office/drawing/2014/main" id="{16325B16-9F93-42BE-9830-5E4CE2F4B687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 rot="16200000" flipV="1">
                                  <a:off x="2327734" y="1495370"/>
                                  <a:ext cx="624400" cy="731510"/>
                                </a:xfrm>
                                <a:custGeom>
                                  <a:avLst/>
                                  <a:gdLst>
                                    <a:gd name="T0" fmla="*/ 2222 w 2377"/>
                                    <a:gd name="T1" fmla="*/ 795 h 2371"/>
                                    <a:gd name="T2" fmla="*/ 2275 w 2377"/>
                                    <a:gd name="T3" fmla="*/ 827 h 2371"/>
                                    <a:gd name="T4" fmla="*/ 2314 w 2377"/>
                                    <a:gd name="T5" fmla="*/ 882 h 2371"/>
                                    <a:gd name="T6" fmla="*/ 2362 w 2377"/>
                                    <a:gd name="T7" fmla="*/ 907 h 2371"/>
                                    <a:gd name="T8" fmla="*/ 395 w 2377"/>
                                    <a:gd name="T9" fmla="*/ 855 h 2371"/>
                                    <a:gd name="T10" fmla="*/ 386 w 2377"/>
                                    <a:gd name="T11" fmla="*/ 892 h 2371"/>
                                    <a:gd name="T12" fmla="*/ 358 w 2377"/>
                                    <a:gd name="T13" fmla="*/ 907 h 2371"/>
                                    <a:gd name="T14" fmla="*/ 325 w 2377"/>
                                    <a:gd name="T15" fmla="*/ 886 h 2371"/>
                                    <a:gd name="T16" fmla="*/ 296 w 2377"/>
                                    <a:gd name="T17" fmla="*/ 842 h 2371"/>
                                    <a:gd name="T18" fmla="*/ 242 w 2377"/>
                                    <a:gd name="T19" fmla="*/ 800 h 2371"/>
                                    <a:gd name="T20" fmla="*/ 184 w 2377"/>
                                    <a:gd name="T21" fmla="*/ 786 h 2371"/>
                                    <a:gd name="T22" fmla="*/ 96 w 2377"/>
                                    <a:gd name="T23" fmla="*/ 815 h 2371"/>
                                    <a:gd name="T24" fmla="*/ 32 w 2377"/>
                                    <a:gd name="T25" fmla="*/ 888 h 2371"/>
                                    <a:gd name="T26" fmla="*/ 0 w 2377"/>
                                    <a:gd name="T27" fmla="*/ 993 h 2371"/>
                                    <a:gd name="T28" fmla="*/ 8 w 2377"/>
                                    <a:gd name="T29" fmla="*/ 1084 h 2371"/>
                                    <a:gd name="T30" fmla="*/ 54 w 2377"/>
                                    <a:gd name="T31" fmla="*/ 1178 h 2371"/>
                                    <a:gd name="T32" fmla="*/ 129 w 2377"/>
                                    <a:gd name="T33" fmla="*/ 1235 h 2371"/>
                                    <a:gd name="T34" fmla="*/ 201 w 2377"/>
                                    <a:gd name="T35" fmla="*/ 1245 h 2371"/>
                                    <a:gd name="T36" fmla="*/ 265 w 2377"/>
                                    <a:gd name="T37" fmla="*/ 1220 h 2371"/>
                                    <a:gd name="T38" fmla="*/ 313 w 2377"/>
                                    <a:gd name="T39" fmla="*/ 1164 h 2371"/>
                                    <a:gd name="T40" fmla="*/ 338 w 2377"/>
                                    <a:gd name="T41" fmla="*/ 1133 h 2371"/>
                                    <a:gd name="T42" fmla="*/ 371 w 2377"/>
                                    <a:gd name="T43" fmla="*/ 1126 h 2371"/>
                                    <a:gd name="T44" fmla="*/ 392 w 2377"/>
                                    <a:gd name="T45" fmla="*/ 1155 h 2371"/>
                                    <a:gd name="T46" fmla="*/ 1256 w 2377"/>
                                    <a:gd name="T47" fmla="*/ 1976 h 2371"/>
                                    <a:gd name="T48" fmla="*/ 1298 w 2377"/>
                                    <a:gd name="T49" fmla="*/ 1990 h 2371"/>
                                    <a:gd name="T50" fmla="*/ 1305 w 2377"/>
                                    <a:gd name="T51" fmla="*/ 2020 h 2371"/>
                                    <a:gd name="T52" fmla="*/ 1275 w 2377"/>
                                    <a:gd name="T53" fmla="*/ 2052 h 2371"/>
                                    <a:gd name="T54" fmla="*/ 1225 w 2377"/>
                                    <a:gd name="T55" fmla="*/ 2088 h 2371"/>
                                    <a:gd name="T56" fmla="*/ 1193 w 2377"/>
                                    <a:gd name="T57" fmla="*/ 2141 h 2371"/>
                                    <a:gd name="T58" fmla="*/ 1186 w 2377"/>
                                    <a:gd name="T59" fmla="*/ 2206 h 2371"/>
                                    <a:gd name="T60" fmla="*/ 1225 w 2377"/>
                                    <a:gd name="T61" fmla="*/ 2290 h 2371"/>
                                    <a:gd name="T62" fmla="*/ 1305 w 2377"/>
                                    <a:gd name="T63" fmla="*/ 2348 h 2371"/>
                                    <a:gd name="T64" fmla="*/ 1414 w 2377"/>
                                    <a:gd name="T65" fmla="*/ 2371 h 2371"/>
                                    <a:gd name="T66" fmla="*/ 1504 w 2377"/>
                                    <a:gd name="T67" fmla="*/ 2357 h 2371"/>
                                    <a:gd name="T68" fmla="*/ 1591 w 2377"/>
                                    <a:gd name="T69" fmla="*/ 2304 h 2371"/>
                                    <a:gd name="T70" fmla="*/ 1639 w 2377"/>
                                    <a:gd name="T71" fmla="*/ 2224 h 2371"/>
                                    <a:gd name="T72" fmla="*/ 1640 w 2377"/>
                                    <a:gd name="T73" fmla="*/ 2156 h 2371"/>
                                    <a:gd name="T74" fmla="*/ 1612 w 2377"/>
                                    <a:gd name="T75" fmla="*/ 2097 h 2371"/>
                                    <a:gd name="T76" fmla="*/ 1564 w 2377"/>
                                    <a:gd name="T77" fmla="*/ 2057 h 2371"/>
                                    <a:gd name="T78" fmla="*/ 1526 w 2377"/>
                                    <a:gd name="T79" fmla="*/ 2026 h 2371"/>
                                    <a:gd name="T80" fmla="*/ 1526 w 2377"/>
                                    <a:gd name="T81" fmla="*/ 1994 h 2371"/>
                                    <a:gd name="T82" fmla="*/ 1564 w 2377"/>
                                    <a:gd name="T83" fmla="*/ 1976 h 2371"/>
                                    <a:gd name="T84" fmla="*/ 2370 w 2377"/>
                                    <a:gd name="T85" fmla="*/ 1130 h 2371"/>
                                    <a:gd name="T86" fmla="*/ 2323 w 2377"/>
                                    <a:gd name="T87" fmla="*/ 1139 h 2371"/>
                                    <a:gd name="T88" fmla="*/ 2289 w 2377"/>
                                    <a:gd name="T89" fmla="*/ 1191 h 2371"/>
                                    <a:gd name="T90" fmla="*/ 2235 w 2377"/>
                                    <a:gd name="T91" fmla="*/ 1233 h 2371"/>
                                    <a:gd name="T92" fmla="*/ 2177 w 2377"/>
                                    <a:gd name="T93" fmla="*/ 1245 h 2371"/>
                                    <a:gd name="T94" fmla="*/ 2089 w 2377"/>
                                    <a:gd name="T95" fmla="*/ 1218 h 2371"/>
                                    <a:gd name="T96" fmla="*/ 2024 w 2377"/>
                                    <a:gd name="T97" fmla="*/ 1145 h 2371"/>
                                    <a:gd name="T98" fmla="*/ 1993 w 2377"/>
                                    <a:gd name="T99" fmla="*/ 1040 h 2371"/>
                                    <a:gd name="T100" fmla="*/ 2000 w 2377"/>
                                    <a:gd name="T101" fmla="*/ 948 h 2371"/>
                                    <a:gd name="T102" fmla="*/ 2047 w 2377"/>
                                    <a:gd name="T103" fmla="*/ 855 h 2371"/>
                                    <a:gd name="T104" fmla="*/ 2121 w 2377"/>
                                    <a:gd name="T105" fmla="*/ 797 h 237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</a:cxnLst>
                                  <a:rect l="0" t="0" r="r" b="b"/>
                                  <a:pathLst>
                                    <a:path w="2377" h="2371">
                                      <a:moveTo>
                                        <a:pt x="2177" y="788"/>
                                      </a:moveTo>
                                      <a:lnTo>
                                        <a:pt x="2177" y="788"/>
                                      </a:lnTo>
                                      <a:lnTo>
                                        <a:pt x="2193" y="788"/>
                                      </a:lnTo>
                                      <a:lnTo>
                                        <a:pt x="2208" y="791"/>
                                      </a:lnTo>
                                      <a:lnTo>
                                        <a:pt x="2222" y="795"/>
                                      </a:lnTo>
                                      <a:lnTo>
                                        <a:pt x="2235" y="800"/>
                                      </a:lnTo>
                                      <a:lnTo>
                                        <a:pt x="2247" y="806"/>
                                      </a:lnTo>
                                      <a:lnTo>
                                        <a:pt x="2257" y="813"/>
                                      </a:lnTo>
                                      <a:lnTo>
                                        <a:pt x="2266" y="819"/>
                                      </a:lnTo>
                                      <a:lnTo>
                                        <a:pt x="2275" y="827"/>
                                      </a:lnTo>
                                      <a:lnTo>
                                        <a:pt x="2289" y="842"/>
                                      </a:lnTo>
                                      <a:lnTo>
                                        <a:pt x="2298" y="855"/>
                                      </a:lnTo>
                                      <a:lnTo>
                                        <a:pt x="2305" y="867"/>
                                      </a:lnTo>
                                      <a:lnTo>
                                        <a:pt x="2305" y="867"/>
                                      </a:lnTo>
                                      <a:lnTo>
                                        <a:pt x="2314" y="882"/>
                                      </a:lnTo>
                                      <a:lnTo>
                                        <a:pt x="2323" y="894"/>
                                      </a:lnTo>
                                      <a:lnTo>
                                        <a:pt x="2334" y="901"/>
                                      </a:lnTo>
                                      <a:lnTo>
                                        <a:pt x="2343" y="907"/>
                                      </a:lnTo>
                                      <a:lnTo>
                                        <a:pt x="2353" y="909"/>
                                      </a:lnTo>
                                      <a:lnTo>
                                        <a:pt x="2362" y="907"/>
                                      </a:lnTo>
                                      <a:lnTo>
                                        <a:pt x="2370" y="903"/>
                                      </a:lnTo>
                                      <a:lnTo>
                                        <a:pt x="2377" y="895"/>
                                      </a:lnTo>
                                      <a:lnTo>
                                        <a:pt x="2377" y="0"/>
                                      </a:lnTo>
                                      <a:lnTo>
                                        <a:pt x="395" y="0"/>
                                      </a:lnTo>
                                      <a:lnTo>
                                        <a:pt x="395" y="855"/>
                                      </a:lnTo>
                                      <a:lnTo>
                                        <a:pt x="395" y="855"/>
                                      </a:lnTo>
                                      <a:lnTo>
                                        <a:pt x="393" y="867"/>
                                      </a:lnTo>
                                      <a:lnTo>
                                        <a:pt x="392" y="877"/>
                                      </a:lnTo>
                                      <a:lnTo>
                                        <a:pt x="389" y="886"/>
                                      </a:lnTo>
                                      <a:lnTo>
                                        <a:pt x="386" y="892"/>
                                      </a:lnTo>
                                      <a:lnTo>
                                        <a:pt x="382" y="898"/>
                                      </a:lnTo>
                                      <a:lnTo>
                                        <a:pt x="377" y="903"/>
                                      </a:lnTo>
                                      <a:lnTo>
                                        <a:pt x="371" y="906"/>
                                      </a:lnTo>
                                      <a:lnTo>
                                        <a:pt x="365" y="907"/>
                                      </a:lnTo>
                                      <a:lnTo>
                                        <a:pt x="358" y="907"/>
                                      </a:lnTo>
                                      <a:lnTo>
                                        <a:pt x="352" y="907"/>
                                      </a:lnTo>
                                      <a:lnTo>
                                        <a:pt x="344" y="904"/>
                                      </a:lnTo>
                                      <a:lnTo>
                                        <a:pt x="338" y="900"/>
                                      </a:lnTo>
                                      <a:lnTo>
                                        <a:pt x="331" y="894"/>
                                      </a:lnTo>
                                      <a:lnTo>
                                        <a:pt x="325" y="886"/>
                                      </a:lnTo>
                                      <a:lnTo>
                                        <a:pt x="319" y="877"/>
                                      </a:lnTo>
                                      <a:lnTo>
                                        <a:pt x="313" y="867"/>
                                      </a:lnTo>
                                      <a:lnTo>
                                        <a:pt x="313" y="867"/>
                                      </a:lnTo>
                                      <a:lnTo>
                                        <a:pt x="305" y="855"/>
                                      </a:lnTo>
                                      <a:lnTo>
                                        <a:pt x="296" y="842"/>
                                      </a:lnTo>
                                      <a:lnTo>
                                        <a:pt x="283" y="827"/>
                                      </a:lnTo>
                                      <a:lnTo>
                                        <a:pt x="274" y="819"/>
                                      </a:lnTo>
                                      <a:lnTo>
                                        <a:pt x="265" y="812"/>
                                      </a:lnTo>
                                      <a:lnTo>
                                        <a:pt x="254" y="806"/>
                                      </a:lnTo>
                                      <a:lnTo>
                                        <a:pt x="242" y="800"/>
                                      </a:lnTo>
                                      <a:lnTo>
                                        <a:pt x="229" y="794"/>
                                      </a:lnTo>
                                      <a:lnTo>
                                        <a:pt x="216" y="791"/>
                                      </a:lnTo>
                                      <a:lnTo>
                                        <a:pt x="201" y="788"/>
                                      </a:lnTo>
                                      <a:lnTo>
                                        <a:pt x="184" y="786"/>
                                      </a:lnTo>
                                      <a:lnTo>
                                        <a:pt x="184" y="786"/>
                                      </a:lnTo>
                                      <a:lnTo>
                                        <a:pt x="165" y="788"/>
                                      </a:lnTo>
                                      <a:lnTo>
                                        <a:pt x="147" y="791"/>
                                      </a:lnTo>
                                      <a:lnTo>
                                        <a:pt x="129" y="797"/>
                                      </a:lnTo>
                                      <a:lnTo>
                                        <a:pt x="112" y="804"/>
                                      </a:lnTo>
                                      <a:lnTo>
                                        <a:pt x="96" y="815"/>
                                      </a:lnTo>
                                      <a:lnTo>
                                        <a:pt x="81" y="825"/>
                                      </a:lnTo>
                                      <a:lnTo>
                                        <a:pt x="66" y="839"/>
                                      </a:lnTo>
                                      <a:lnTo>
                                        <a:pt x="54" y="854"/>
                                      </a:lnTo>
                                      <a:lnTo>
                                        <a:pt x="42" y="870"/>
                                      </a:lnTo>
                                      <a:lnTo>
                                        <a:pt x="32" y="888"/>
                                      </a:lnTo>
                                      <a:lnTo>
                                        <a:pt x="21" y="907"/>
                                      </a:lnTo>
                                      <a:lnTo>
                                        <a:pt x="14" y="927"/>
                                      </a:lnTo>
                                      <a:lnTo>
                                        <a:pt x="8" y="948"/>
                                      </a:lnTo>
                                      <a:lnTo>
                                        <a:pt x="3" y="970"/>
                                      </a:lnTo>
                                      <a:lnTo>
                                        <a:pt x="0" y="993"/>
                                      </a:lnTo>
                                      <a:lnTo>
                                        <a:pt x="0" y="1016"/>
                                      </a:lnTo>
                                      <a:lnTo>
                                        <a:pt x="0" y="1016"/>
                                      </a:lnTo>
                                      <a:lnTo>
                                        <a:pt x="0" y="1039"/>
                                      </a:lnTo>
                                      <a:lnTo>
                                        <a:pt x="3" y="1063"/>
                                      </a:lnTo>
                                      <a:lnTo>
                                        <a:pt x="8" y="1084"/>
                                      </a:lnTo>
                                      <a:lnTo>
                                        <a:pt x="14" y="1105"/>
                                      </a:lnTo>
                                      <a:lnTo>
                                        <a:pt x="21" y="1126"/>
                                      </a:lnTo>
                                      <a:lnTo>
                                        <a:pt x="32" y="1145"/>
                                      </a:lnTo>
                                      <a:lnTo>
                                        <a:pt x="42" y="1161"/>
                                      </a:lnTo>
                                      <a:lnTo>
                                        <a:pt x="54" y="1178"/>
                                      </a:lnTo>
                                      <a:lnTo>
                                        <a:pt x="66" y="1193"/>
                                      </a:lnTo>
                                      <a:lnTo>
                                        <a:pt x="81" y="1206"/>
                                      </a:lnTo>
                                      <a:lnTo>
                                        <a:pt x="96" y="1218"/>
                                      </a:lnTo>
                                      <a:lnTo>
                                        <a:pt x="112" y="1227"/>
                                      </a:lnTo>
                                      <a:lnTo>
                                        <a:pt x="129" y="1235"/>
                                      </a:lnTo>
                                      <a:lnTo>
                                        <a:pt x="147" y="1241"/>
                                      </a:lnTo>
                                      <a:lnTo>
                                        <a:pt x="165" y="1244"/>
                                      </a:lnTo>
                                      <a:lnTo>
                                        <a:pt x="184" y="1245"/>
                                      </a:lnTo>
                                      <a:lnTo>
                                        <a:pt x="184" y="1245"/>
                                      </a:lnTo>
                                      <a:lnTo>
                                        <a:pt x="201" y="1245"/>
                                      </a:lnTo>
                                      <a:lnTo>
                                        <a:pt x="216" y="1242"/>
                                      </a:lnTo>
                                      <a:lnTo>
                                        <a:pt x="229" y="1238"/>
                                      </a:lnTo>
                                      <a:lnTo>
                                        <a:pt x="242" y="1233"/>
                                      </a:lnTo>
                                      <a:lnTo>
                                        <a:pt x="254" y="1227"/>
                                      </a:lnTo>
                                      <a:lnTo>
                                        <a:pt x="265" y="1220"/>
                                      </a:lnTo>
                                      <a:lnTo>
                                        <a:pt x="274" y="1212"/>
                                      </a:lnTo>
                                      <a:lnTo>
                                        <a:pt x="283" y="1205"/>
                                      </a:lnTo>
                                      <a:lnTo>
                                        <a:pt x="296" y="1190"/>
                                      </a:lnTo>
                                      <a:lnTo>
                                        <a:pt x="305" y="1178"/>
                                      </a:lnTo>
                                      <a:lnTo>
                                        <a:pt x="313" y="1164"/>
                                      </a:lnTo>
                                      <a:lnTo>
                                        <a:pt x="313" y="1164"/>
                                      </a:lnTo>
                                      <a:lnTo>
                                        <a:pt x="319" y="1155"/>
                                      </a:lnTo>
                                      <a:lnTo>
                                        <a:pt x="325" y="1147"/>
                                      </a:lnTo>
                                      <a:lnTo>
                                        <a:pt x="331" y="1139"/>
                                      </a:lnTo>
                                      <a:lnTo>
                                        <a:pt x="338" y="1133"/>
                                      </a:lnTo>
                                      <a:lnTo>
                                        <a:pt x="344" y="1129"/>
                                      </a:lnTo>
                                      <a:lnTo>
                                        <a:pt x="352" y="1126"/>
                                      </a:lnTo>
                                      <a:lnTo>
                                        <a:pt x="358" y="1124"/>
                                      </a:lnTo>
                                      <a:lnTo>
                                        <a:pt x="365" y="1124"/>
                                      </a:lnTo>
                                      <a:lnTo>
                                        <a:pt x="371" y="1126"/>
                                      </a:lnTo>
                                      <a:lnTo>
                                        <a:pt x="377" y="1129"/>
                                      </a:lnTo>
                                      <a:lnTo>
                                        <a:pt x="382" y="1133"/>
                                      </a:lnTo>
                                      <a:lnTo>
                                        <a:pt x="386" y="1139"/>
                                      </a:lnTo>
                                      <a:lnTo>
                                        <a:pt x="389" y="1147"/>
                                      </a:lnTo>
                                      <a:lnTo>
                                        <a:pt x="392" y="1155"/>
                                      </a:lnTo>
                                      <a:lnTo>
                                        <a:pt x="393" y="1166"/>
                                      </a:lnTo>
                                      <a:lnTo>
                                        <a:pt x="395" y="1176"/>
                                      </a:lnTo>
                                      <a:lnTo>
                                        <a:pt x="395" y="1979"/>
                                      </a:lnTo>
                                      <a:lnTo>
                                        <a:pt x="1256" y="1976"/>
                                      </a:lnTo>
                                      <a:lnTo>
                                        <a:pt x="1256" y="1976"/>
                                      </a:lnTo>
                                      <a:lnTo>
                                        <a:pt x="1266" y="1978"/>
                                      </a:lnTo>
                                      <a:lnTo>
                                        <a:pt x="1277" y="1979"/>
                                      </a:lnTo>
                                      <a:lnTo>
                                        <a:pt x="1286" y="1982"/>
                                      </a:lnTo>
                                      <a:lnTo>
                                        <a:pt x="1292" y="1985"/>
                                      </a:lnTo>
                                      <a:lnTo>
                                        <a:pt x="1298" y="1990"/>
                                      </a:lnTo>
                                      <a:lnTo>
                                        <a:pt x="1302" y="1996"/>
                                      </a:lnTo>
                                      <a:lnTo>
                                        <a:pt x="1305" y="2000"/>
                                      </a:lnTo>
                                      <a:lnTo>
                                        <a:pt x="1307" y="2006"/>
                                      </a:lnTo>
                                      <a:lnTo>
                                        <a:pt x="1307" y="2014"/>
                                      </a:lnTo>
                                      <a:lnTo>
                                        <a:pt x="1305" y="2020"/>
                                      </a:lnTo>
                                      <a:lnTo>
                                        <a:pt x="1302" y="2027"/>
                                      </a:lnTo>
                                      <a:lnTo>
                                        <a:pt x="1298" y="2033"/>
                                      </a:lnTo>
                                      <a:lnTo>
                                        <a:pt x="1292" y="2040"/>
                                      </a:lnTo>
                                      <a:lnTo>
                                        <a:pt x="1284" y="2046"/>
                                      </a:lnTo>
                                      <a:lnTo>
                                        <a:pt x="1275" y="2052"/>
                                      </a:lnTo>
                                      <a:lnTo>
                                        <a:pt x="1265" y="2057"/>
                                      </a:lnTo>
                                      <a:lnTo>
                                        <a:pt x="1265" y="2057"/>
                                      </a:lnTo>
                                      <a:lnTo>
                                        <a:pt x="1253" y="2064"/>
                                      </a:lnTo>
                                      <a:lnTo>
                                        <a:pt x="1239" y="2075"/>
                                      </a:lnTo>
                                      <a:lnTo>
                                        <a:pt x="1225" y="2088"/>
                                      </a:lnTo>
                                      <a:lnTo>
                                        <a:pt x="1217" y="2097"/>
                                      </a:lnTo>
                                      <a:lnTo>
                                        <a:pt x="1211" y="2106"/>
                                      </a:lnTo>
                                      <a:lnTo>
                                        <a:pt x="1204" y="2117"/>
                                      </a:lnTo>
                                      <a:lnTo>
                                        <a:pt x="1198" y="2129"/>
                                      </a:lnTo>
                                      <a:lnTo>
                                        <a:pt x="1193" y="2141"/>
                                      </a:lnTo>
                                      <a:lnTo>
                                        <a:pt x="1189" y="2156"/>
                                      </a:lnTo>
                                      <a:lnTo>
                                        <a:pt x="1186" y="2171"/>
                                      </a:lnTo>
                                      <a:lnTo>
                                        <a:pt x="1186" y="2187"/>
                                      </a:lnTo>
                                      <a:lnTo>
                                        <a:pt x="1186" y="2187"/>
                                      </a:lnTo>
                                      <a:lnTo>
                                        <a:pt x="1186" y="2206"/>
                                      </a:lnTo>
                                      <a:lnTo>
                                        <a:pt x="1190" y="2224"/>
                                      </a:lnTo>
                                      <a:lnTo>
                                        <a:pt x="1196" y="2242"/>
                                      </a:lnTo>
                                      <a:lnTo>
                                        <a:pt x="1204" y="2259"/>
                                      </a:lnTo>
                                      <a:lnTo>
                                        <a:pt x="1213" y="2275"/>
                                      </a:lnTo>
                                      <a:lnTo>
                                        <a:pt x="1225" y="2290"/>
                                      </a:lnTo>
                                      <a:lnTo>
                                        <a:pt x="1238" y="2304"/>
                                      </a:lnTo>
                                      <a:lnTo>
                                        <a:pt x="1253" y="2317"/>
                                      </a:lnTo>
                                      <a:lnTo>
                                        <a:pt x="1268" y="2329"/>
                                      </a:lnTo>
                                      <a:lnTo>
                                        <a:pt x="1286" y="2339"/>
                                      </a:lnTo>
                                      <a:lnTo>
                                        <a:pt x="1305" y="2348"/>
                                      </a:lnTo>
                                      <a:lnTo>
                                        <a:pt x="1325" y="2357"/>
                                      </a:lnTo>
                                      <a:lnTo>
                                        <a:pt x="1346" y="2363"/>
                                      </a:lnTo>
                                      <a:lnTo>
                                        <a:pt x="1368" y="2368"/>
                                      </a:lnTo>
                                      <a:lnTo>
                                        <a:pt x="1390" y="2371"/>
                                      </a:lnTo>
                                      <a:lnTo>
                                        <a:pt x="1414" y="2371"/>
                                      </a:lnTo>
                                      <a:lnTo>
                                        <a:pt x="1414" y="2371"/>
                                      </a:lnTo>
                                      <a:lnTo>
                                        <a:pt x="1438" y="2371"/>
                                      </a:lnTo>
                                      <a:lnTo>
                                        <a:pt x="1461" y="2368"/>
                                      </a:lnTo>
                                      <a:lnTo>
                                        <a:pt x="1483" y="2363"/>
                                      </a:lnTo>
                                      <a:lnTo>
                                        <a:pt x="1504" y="2357"/>
                                      </a:lnTo>
                                      <a:lnTo>
                                        <a:pt x="1523" y="2348"/>
                                      </a:lnTo>
                                      <a:lnTo>
                                        <a:pt x="1543" y="2339"/>
                                      </a:lnTo>
                                      <a:lnTo>
                                        <a:pt x="1561" y="2329"/>
                                      </a:lnTo>
                                      <a:lnTo>
                                        <a:pt x="1577" y="2317"/>
                                      </a:lnTo>
                                      <a:lnTo>
                                        <a:pt x="1591" y="2304"/>
                                      </a:lnTo>
                                      <a:lnTo>
                                        <a:pt x="1604" y="2290"/>
                                      </a:lnTo>
                                      <a:lnTo>
                                        <a:pt x="1616" y="2275"/>
                                      </a:lnTo>
                                      <a:lnTo>
                                        <a:pt x="1625" y="2259"/>
                                      </a:lnTo>
                                      <a:lnTo>
                                        <a:pt x="1634" y="2242"/>
                                      </a:lnTo>
                                      <a:lnTo>
                                        <a:pt x="1639" y="2224"/>
                                      </a:lnTo>
                                      <a:lnTo>
                                        <a:pt x="1643" y="2206"/>
                                      </a:lnTo>
                                      <a:lnTo>
                                        <a:pt x="1645" y="2187"/>
                                      </a:lnTo>
                                      <a:lnTo>
                                        <a:pt x="1645" y="2187"/>
                                      </a:lnTo>
                                      <a:lnTo>
                                        <a:pt x="1643" y="2171"/>
                                      </a:lnTo>
                                      <a:lnTo>
                                        <a:pt x="1640" y="2156"/>
                                      </a:lnTo>
                                      <a:lnTo>
                                        <a:pt x="1637" y="2141"/>
                                      </a:lnTo>
                                      <a:lnTo>
                                        <a:pt x="1631" y="2129"/>
                                      </a:lnTo>
                                      <a:lnTo>
                                        <a:pt x="1625" y="2117"/>
                                      </a:lnTo>
                                      <a:lnTo>
                                        <a:pt x="1619" y="2106"/>
                                      </a:lnTo>
                                      <a:lnTo>
                                        <a:pt x="1612" y="2097"/>
                                      </a:lnTo>
                                      <a:lnTo>
                                        <a:pt x="1604" y="2088"/>
                                      </a:lnTo>
                                      <a:lnTo>
                                        <a:pt x="1589" y="2075"/>
                                      </a:lnTo>
                                      <a:lnTo>
                                        <a:pt x="1576" y="2064"/>
                                      </a:lnTo>
                                      <a:lnTo>
                                        <a:pt x="1564" y="2057"/>
                                      </a:lnTo>
                                      <a:lnTo>
                                        <a:pt x="1564" y="2057"/>
                                      </a:lnTo>
                                      <a:lnTo>
                                        <a:pt x="1553" y="2052"/>
                                      </a:lnTo>
                                      <a:lnTo>
                                        <a:pt x="1544" y="2046"/>
                                      </a:lnTo>
                                      <a:lnTo>
                                        <a:pt x="1537" y="2039"/>
                                      </a:lnTo>
                                      <a:lnTo>
                                        <a:pt x="1531" y="2033"/>
                                      </a:lnTo>
                                      <a:lnTo>
                                        <a:pt x="1526" y="2026"/>
                                      </a:lnTo>
                                      <a:lnTo>
                                        <a:pt x="1523" y="2020"/>
                                      </a:lnTo>
                                      <a:lnTo>
                                        <a:pt x="1522" y="2012"/>
                                      </a:lnTo>
                                      <a:lnTo>
                                        <a:pt x="1522" y="2006"/>
                                      </a:lnTo>
                                      <a:lnTo>
                                        <a:pt x="1523" y="2000"/>
                                      </a:lnTo>
                                      <a:lnTo>
                                        <a:pt x="1526" y="1994"/>
                                      </a:lnTo>
                                      <a:lnTo>
                                        <a:pt x="1531" y="1990"/>
                                      </a:lnTo>
                                      <a:lnTo>
                                        <a:pt x="1537" y="1985"/>
                                      </a:lnTo>
                                      <a:lnTo>
                                        <a:pt x="1544" y="1981"/>
                                      </a:lnTo>
                                      <a:lnTo>
                                        <a:pt x="1553" y="1978"/>
                                      </a:lnTo>
                                      <a:lnTo>
                                        <a:pt x="1564" y="1976"/>
                                      </a:lnTo>
                                      <a:lnTo>
                                        <a:pt x="1576" y="1976"/>
                                      </a:lnTo>
                                      <a:lnTo>
                                        <a:pt x="2377" y="1976"/>
                                      </a:lnTo>
                                      <a:lnTo>
                                        <a:pt x="2377" y="1138"/>
                                      </a:lnTo>
                                      <a:lnTo>
                                        <a:pt x="2377" y="1138"/>
                                      </a:lnTo>
                                      <a:lnTo>
                                        <a:pt x="2370" y="1130"/>
                                      </a:lnTo>
                                      <a:lnTo>
                                        <a:pt x="2362" y="1126"/>
                                      </a:lnTo>
                                      <a:lnTo>
                                        <a:pt x="2353" y="1124"/>
                                      </a:lnTo>
                                      <a:lnTo>
                                        <a:pt x="2343" y="1127"/>
                                      </a:lnTo>
                                      <a:lnTo>
                                        <a:pt x="2334" y="1132"/>
                                      </a:lnTo>
                                      <a:lnTo>
                                        <a:pt x="2323" y="1139"/>
                                      </a:lnTo>
                                      <a:lnTo>
                                        <a:pt x="2314" y="1151"/>
                                      </a:lnTo>
                                      <a:lnTo>
                                        <a:pt x="2305" y="1166"/>
                                      </a:lnTo>
                                      <a:lnTo>
                                        <a:pt x="2305" y="1166"/>
                                      </a:lnTo>
                                      <a:lnTo>
                                        <a:pt x="2298" y="1178"/>
                                      </a:lnTo>
                                      <a:lnTo>
                                        <a:pt x="2289" y="1191"/>
                                      </a:lnTo>
                                      <a:lnTo>
                                        <a:pt x="2275" y="1206"/>
                                      </a:lnTo>
                                      <a:lnTo>
                                        <a:pt x="2266" y="1214"/>
                                      </a:lnTo>
                                      <a:lnTo>
                                        <a:pt x="2257" y="1220"/>
                                      </a:lnTo>
                                      <a:lnTo>
                                        <a:pt x="2247" y="1227"/>
                                      </a:lnTo>
                                      <a:lnTo>
                                        <a:pt x="2235" y="1233"/>
                                      </a:lnTo>
                                      <a:lnTo>
                                        <a:pt x="2222" y="1239"/>
                                      </a:lnTo>
                                      <a:lnTo>
                                        <a:pt x="2208" y="1242"/>
                                      </a:lnTo>
                                      <a:lnTo>
                                        <a:pt x="2193" y="1245"/>
                                      </a:lnTo>
                                      <a:lnTo>
                                        <a:pt x="2177" y="1245"/>
                                      </a:lnTo>
                                      <a:lnTo>
                                        <a:pt x="2177" y="1245"/>
                                      </a:lnTo>
                                      <a:lnTo>
                                        <a:pt x="2157" y="1245"/>
                                      </a:lnTo>
                                      <a:lnTo>
                                        <a:pt x="2139" y="1241"/>
                                      </a:lnTo>
                                      <a:lnTo>
                                        <a:pt x="2121" y="1236"/>
                                      </a:lnTo>
                                      <a:lnTo>
                                        <a:pt x="2105" y="1227"/>
                                      </a:lnTo>
                                      <a:lnTo>
                                        <a:pt x="2089" y="1218"/>
                                      </a:lnTo>
                                      <a:lnTo>
                                        <a:pt x="2074" y="1206"/>
                                      </a:lnTo>
                                      <a:lnTo>
                                        <a:pt x="2060" y="1193"/>
                                      </a:lnTo>
                                      <a:lnTo>
                                        <a:pt x="2047" y="1179"/>
                                      </a:lnTo>
                                      <a:lnTo>
                                        <a:pt x="2035" y="1163"/>
                                      </a:lnTo>
                                      <a:lnTo>
                                        <a:pt x="2024" y="1145"/>
                                      </a:lnTo>
                                      <a:lnTo>
                                        <a:pt x="2015" y="1126"/>
                                      </a:lnTo>
                                      <a:lnTo>
                                        <a:pt x="2006" y="1106"/>
                                      </a:lnTo>
                                      <a:lnTo>
                                        <a:pt x="2000" y="1085"/>
                                      </a:lnTo>
                                      <a:lnTo>
                                        <a:pt x="1996" y="1063"/>
                                      </a:lnTo>
                                      <a:lnTo>
                                        <a:pt x="1993" y="1040"/>
                                      </a:lnTo>
                                      <a:lnTo>
                                        <a:pt x="1993" y="1016"/>
                                      </a:lnTo>
                                      <a:lnTo>
                                        <a:pt x="1993" y="1016"/>
                                      </a:lnTo>
                                      <a:lnTo>
                                        <a:pt x="1993" y="993"/>
                                      </a:lnTo>
                                      <a:lnTo>
                                        <a:pt x="1996" y="970"/>
                                      </a:lnTo>
                                      <a:lnTo>
                                        <a:pt x="2000" y="948"/>
                                      </a:lnTo>
                                      <a:lnTo>
                                        <a:pt x="2006" y="927"/>
                                      </a:lnTo>
                                      <a:lnTo>
                                        <a:pt x="2015" y="907"/>
                                      </a:lnTo>
                                      <a:lnTo>
                                        <a:pt x="2024" y="888"/>
                                      </a:lnTo>
                                      <a:lnTo>
                                        <a:pt x="2035" y="870"/>
                                      </a:lnTo>
                                      <a:lnTo>
                                        <a:pt x="2047" y="855"/>
                                      </a:lnTo>
                                      <a:lnTo>
                                        <a:pt x="2060" y="840"/>
                                      </a:lnTo>
                                      <a:lnTo>
                                        <a:pt x="2074" y="827"/>
                                      </a:lnTo>
                                      <a:lnTo>
                                        <a:pt x="2089" y="815"/>
                                      </a:lnTo>
                                      <a:lnTo>
                                        <a:pt x="2105" y="806"/>
                                      </a:lnTo>
                                      <a:lnTo>
                                        <a:pt x="2121" y="797"/>
                                      </a:lnTo>
                                      <a:lnTo>
                                        <a:pt x="2139" y="792"/>
                                      </a:lnTo>
                                      <a:lnTo>
                                        <a:pt x="2157" y="788"/>
                                      </a:lnTo>
                                      <a:lnTo>
                                        <a:pt x="2177" y="788"/>
                                      </a:lnTo>
                                      <a:lnTo>
                                        <a:pt x="2177" y="78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ysClr val="window" lastClr="FFFFFF"/>
                                </a:solidFill>
                                <a:ln w="28575">
                                  <a:solidFill>
                                    <a:srgbClr val="4468EE"/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square" bIns="360000" anchor="ctr">
                                  <a:noAutofit/>
                                </a:bodyPr>
                                <a:lstStyle/>
                                <a:p>
                                  <a:pPr algn="l" rtl="0">
                                    <a:lnSpc>
                                      <a:spcPct val="107000"/>
                                    </a:lnSpc>
                                    <a:spcAft>
                                      <a:spcPts val="800"/>
                                    </a:spcAft>
                                  </a:pPr>
                                  <a:r>
                                    <a:rPr lang="en-GB" sz="1800" kern="1200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entury Gothic" panose="020B0502020202020204" pitchFamily="34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a:t> </a:t>
                                  </a:r>
                                  <a:endParaRPr lang="en-US" sz="1100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40" name="Group 39">
                                  <a:extLst>
                                    <a:ext uri="{FF2B5EF4-FFF2-40B4-BE49-F238E27FC236}">
                                      <a16:creationId xmlns:a16="http://schemas.microsoft.com/office/drawing/2014/main" id="{860A5215-D6C1-4F6C-907E-7E59E546EBE8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0" y="0"/>
                                  <a:ext cx="3006034" cy="2596370"/>
                                  <a:chOff x="0" y="0"/>
                                  <a:chExt cx="3006034" cy="2596370"/>
                                </a:xfrm>
                                <a:grpFill/>
                              </p:grpSpPr>
                              <p:sp>
                                <p:nvSpPr>
                                  <p:cNvPr id="41" name="Freeform 8">
                                    <a:extLst>
                                      <a:ext uri="{FF2B5EF4-FFF2-40B4-BE49-F238E27FC236}">
                                        <a16:creationId xmlns:a16="http://schemas.microsoft.com/office/drawing/2014/main" id="{FB40DC55-E08D-4D35-A078-2432ADE76F75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597599" y="0"/>
                                    <a:ext cx="736377" cy="622300"/>
                                  </a:xfrm>
                                  <a:custGeom>
                                    <a:avLst/>
                                    <a:gdLst>
                                      <a:gd name="T0" fmla="*/ 2222 w 2377"/>
                                      <a:gd name="T1" fmla="*/ 795 h 2371"/>
                                      <a:gd name="T2" fmla="*/ 2275 w 2377"/>
                                      <a:gd name="T3" fmla="*/ 827 h 2371"/>
                                      <a:gd name="T4" fmla="*/ 2314 w 2377"/>
                                      <a:gd name="T5" fmla="*/ 882 h 2371"/>
                                      <a:gd name="T6" fmla="*/ 2362 w 2377"/>
                                      <a:gd name="T7" fmla="*/ 907 h 2371"/>
                                      <a:gd name="T8" fmla="*/ 395 w 2377"/>
                                      <a:gd name="T9" fmla="*/ 855 h 2371"/>
                                      <a:gd name="T10" fmla="*/ 386 w 2377"/>
                                      <a:gd name="T11" fmla="*/ 892 h 2371"/>
                                      <a:gd name="T12" fmla="*/ 358 w 2377"/>
                                      <a:gd name="T13" fmla="*/ 907 h 2371"/>
                                      <a:gd name="T14" fmla="*/ 325 w 2377"/>
                                      <a:gd name="T15" fmla="*/ 886 h 2371"/>
                                      <a:gd name="T16" fmla="*/ 296 w 2377"/>
                                      <a:gd name="T17" fmla="*/ 842 h 2371"/>
                                      <a:gd name="T18" fmla="*/ 242 w 2377"/>
                                      <a:gd name="T19" fmla="*/ 800 h 2371"/>
                                      <a:gd name="T20" fmla="*/ 184 w 2377"/>
                                      <a:gd name="T21" fmla="*/ 786 h 2371"/>
                                      <a:gd name="T22" fmla="*/ 96 w 2377"/>
                                      <a:gd name="T23" fmla="*/ 815 h 2371"/>
                                      <a:gd name="T24" fmla="*/ 32 w 2377"/>
                                      <a:gd name="T25" fmla="*/ 888 h 2371"/>
                                      <a:gd name="T26" fmla="*/ 0 w 2377"/>
                                      <a:gd name="T27" fmla="*/ 993 h 2371"/>
                                      <a:gd name="T28" fmla="*/ 8 w 2377"/>
                                      <a:gd name="T29" fmla="*/ 1084 h 2371"/>
                                      <a:gd name="T30" fmla="*/ 54 w 2377"/>
                                      <a:gd name="T31" fmla="*/ 1178 h 2371"/>
                                      <a:gd name="T32" fmla="*/ 129 w 2377"/>
                                      <a:gd name="T33" fmla="*/ 1235 h 2371"/>
                                      <a:gd name="T34" fmla="*/ 201 w 2377"/>
                                      <a:gd name="T35" fmla="*/ 1245 h 2371"/>
                                      <a:gd name="T36" fmla="*/ 265 w 2377"/>
                                      <a:gd name="T37" fmla="*/ 1220 h 2371"/>
                                      <a:gd name="T38" fmla="*/ 313 w 2377"/>
                                      <a:gd name="T39" fmla="*/ 1164 h 2371"/>
                                      <a:gd name="T40" fmla="*/ 338 w 2377"/>
                                      <a:gd name="T41" fmla="*/ 1133 h 2371"/>
                                      <a:gd name="T42" fmla="*/ 371 w 2377"/>
                                      <a:gd name="T43" fmla="*/ 1126 h 2371"/>
                                      <a:gd name="T44" fmla="*/ 392 w 2377"/>
                                      <a:gd name="T45" fmla="*/ 1155 h 2371"/>
                                      <a:gd name="T46" fmla="*/ 1256 w 2377"/>
                                      <a:gd name="T47" fmla="*/ 1976 h 2371"/>
                                      <a:gd name="T48" fmla="*/ 1298 w 2377"/>
                                      <a:gd name="T49" fmla="*/ 1990 h 2371"/>
                                      <a:gd name="T50" fmla="*/ 1305 w 2377"/>
                                      <a:gd name="T51" fmla="*/ 2020 h 2371"/>
                                      <a:gd name="T52" fmla="*/ 1275 w 2377"/>
                                      <a:gd name="T53" fmla="*/ 2052 h 2371"/>
                                      <a:gd name="T54" fmla="*/ 1225 w 2377"/>
                                      <a:gd name="T55" fmla="*/ 2088 h 2371"/>
                                      <a:gd name="T56" fmla="*/ 1193 w 2377"/>
                                      <a:gd name="T57" fmla="*/ 2141 h 2371"/>
                                      <a:gd name="T58" fmla="*/ 1186 w 2377"/>
                                      <a:gd name="T59" fmla="*/ 2206 h 2371"/>
                                      <a:gd name="T60" fmla="*/ 1225 w 2377"/>
                                      <a:gd name="T61" fmla="*/ 2290 h 2371"/>
                                      <a:gd name="T62" fmla="*/ 1305 w 2377"/>
                                      <a:gd name="T63" fmla="*/ 2348 h 2371"/>
                                      <a:gd name="T64" fmla="*/ 1414 w 2377"/>
                                      <a:gd name="T65" fmla="*/ 2371 h 2371"/>
                                      <a:gd name="T66" fmla="*/ 1504 w 2377"/>
                                      <a:gd name="T67" fmla="*/ 2357 h 2371"/>
                                      <a:gd name="T68" fmla="*/ 1591 w 2377"/>
                                      <a:gd name="T69" fmla="*/ 2304 h 2371"/>
                                      <a:gd name="T70" fmla="*/ 1639 w 2377"/>
                                      <a:gd name="T71" fmla="*/ 2224 h 2371"/>
                                      <a:gd name="T72" fmla="*/ 1640 w 2377"/>
                                      <a:gd name="T73" fmla="*/ 2156 h 2371"/>
                                      <a:gd name="T74" fmla="*/ 1612 w 2377"/>
                                      <a:gd name="T75" fmla="*/ 2097 h 2371"/>
                                      <a:gd name="T76" fmla="*/ 1564 w 2377"/>
                                      <a:gd name="T77" fmla="*/ 2057 h 2371"/>
                                      <a:gd name="T78" fmla="*/ 1526 w 2377"/>
                                      <a:gd name="T79" fmla="*/ 2026 h 2371"/>
                                      <a:gd name="T80" fmla="*/ 1526 w 2377"/>
                                      <a:gd name="T81" fmla="*/ 1994 h 2371"/>
                                      <a:gd name="T82" fmla="*/ 1564 w 2377"/>
                                      <a:gd name="T83" fmla="*/ 1976 h 2371"/>
                                      <a:gd name="T84" fmla="*/ 2370 w 2377"/>
                                      <a:gd name="T85" fmla="*/ 1130 h 2371"/>
                                      <a:gd name="T86" fmla="*/ 2323 w 2377"/>
                                      <a:gd name="T87" fmla="*/ 1139 h 2371"/>
                                      <a:gd name="T88" fmla="*/ 2289 w 2377"/>
                                      <a:gd name="T89" fmla="*/ 1191 h 2371"/>
                                      <a:gd name="T90" fmla="*/ 2235 w 2377"/>
                                      <a:gd name="T91" fmla="*/ 1233 h 2371"/>
                                      <a:gd name="T92" fmla="*/ 2177 w 2377"/>
                                      <a:gd name="T93" fmla="*/ 1245 h 2371"/>
                                      <a:gd name="T94" fmla="*/ 2089 w 2377"/>
                                      <a:gd name="T95" fmla="*/ 1218 h 2371"/>
                                      <a:gd name="T96" fmla="*/ 2024 w 2377"/>
                                      <a:gd name="T97" fmla="*/ 1145 h 2371"/>
                                      <a:gd name="T98" fmla="*/ 1993 w 2377"/>
                                      <a:gd name="T99" fmla="*/ 1040 h 2371"/>
                                      <a:gd name="T100" fmla="*/ 2000 w 2377"/>
                                      <a:gd name="T101" fmla="*/ 948 h 2371"/>
                                      <a:gd name="T102" fmla="*/ 2047 w 2377"/>
                                      <a:gd name="T103" fmla="*/ 855 h 2371"/>
                                      <a:gd name="T104" fmla="*/ 2121 w 2377"/>
                                      <a:gd name="T105" fmla="*/ 797 h 237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  <a:cxn ang="0">
                                        <a:pos x="T6" y="T7"/>
                                      </a:cxn>
                                      <a:cxn ang="0">
                                        <a:pos x="T8" y="T9"/>
                                      </a:cxn>
                                      <a:cxn ang="0">
                                        <a:pos x="T10" y="T11"/>
                                      </a:cxn>
                                      <a:cxn ang="0">
                                        <a:pos x="T12" y="T13"/>
                                      </a:cxn>
                                      <a:cxn ang="0">
                                        <a:pos x="T14" y="T15"/>
                                      </a:cxn>
                                      <a:cxn ang="0">
                                        <a:pos x="T16" y="T17"/>
                                      </a:cxn>
                                      <a:cxn ang="0">
                                        <a:pos x="T18" y="T19"/>
                                      </a:cxn>
                                      <a:cxn ang="0">
                                        <a:pos x="T20" y="T21"/>
                                      </a:cxn>
                                      <a:cxn ang="0">
                                        <a:pos x="T22" y="T23"/>
                                      </a:cxn>
                                      <a:cxn ang="0">
                                        <a:pos x="T24" y="T25"/>
                                      </a:cxn>
                                      <a:cxn ang="0">
                                        <a:pos x="T26" y="T27"/>
                                      </a:cxn>
                                      <a:cxn ang="0">
                                        <a:pos x="T28" y="T29"/>
                                      </a:cxn>
                                      <a:cxn ang="0">
                                        <a:pos x="T30" y="T31"/>
                                      </a:cxn>
                                      <a:cxn ang="0">
                                        <a:pos x="T32" y="T33"/>
                                      </a:cxn>
                                      <a:cxn ang="0">
                                        <a:pos x="T34" y="T35"/>
                                      </a:cxn>
                                      <a:cxn ang="0">
                                        <a:pos x="T36" y="T37"/>
                                      </a:cxn>
                                      <a:cxn ang="0">
                                        <a:pos x="T38" y="T39"/>
                                      </a:cxn>
                                      <a:cxn ang="0">
                                        <a:pos x="T40" y="T41"/>
                                      </a:cxn>
                                      <a:cxn ang="0">
                                        <a:pos x="T42" y="T43"/>
                                      </a:cxn>
                                      <a:cxn ang="0">
                                        <a:pos x="T44" y="T45"/>
                                      </a:cxn>
                                      <a:cxn ang="0">
                                        <a:pos x="T46" y="T47"/>
                                      </a:cxn>
                                      <a:cxn ang="0">
                                        <a:pos x="T48" y="T49"/>
                                      </a:cxn>
                                      <a:cxn ang="0">
                                        <a:pos x="T50" y="T51"/>
                                      </a:cxn>
                                      <a:cxn ang="0">
                                        <a:pos x="T52" y="T53"/>
                                      </a:cxn>
                                      <a:cxn ang="0">
                                        <a:pos x="T54" y="T55"/>
                                      </a:cxn>
                                      <a:cxn ang="0">
                                        <a:pos x="T56" y="T57"/>
                                      </a:cxn>
                                      <a:cxn ang="0">
                                        <a:pos x="T58" y="T59"/>
                                      </a:cxn>
                                      <a:cxn ang="0">
                                        <a:pos x="T60" y="T61"/>
                                      </a:cxn>
                                      <a:cxn ang="0">
                                        <a:pos x="T62" y="T63"/>
                                      </a:cxn>
                                      <a:cxn ang="0">
                                        <a:pos x="T64" y="T65"/>
                                      </a:cxn>
                                      <a:cxn ang="0">
                                        <a:pos x="T66" y="T67"/>
                                      </a:cxn>
                                      <a:cxn ang="0">
                                        <a:pos x="T68" y="T69"/>
                                      </a:cxn>
                                      <a:cxn ang="0">
                                        <a:pos x="T70" y="T71"/>
                                      </a:cxn>
                                      <a:cxn ang="0">
                                        <a:pos x="T72" y="T73"/>
                                      </a:cxn>
                                      <a:cxn ang="0">
                                        <a:pos x="T74" y="T75"/>
                                      </a:cxn>
                                      <a:cxn ang="0">
                                        <a:pos x="T76" y="T77"/>
                                      </a:cxn>
                                      <a:cxn ang="0">
                                        <a:pos x="T78" y="T79"/>
                                      </a:cxn>
                                      <a:cxn ang="0">
                                        <a:pos x="T80" y="T81"/>
                                      </a:cxn>
                                      <a:cxn ang="0">
                                        <a:pos x="T82" y="T83"/>
                                      </a:cxn>
                                      <a:cxn ang="0">
                                        <a:pos x="T84" y="T85"/>
                                      </a:cxn>
                                      <a:cxn ang="0">
                                        <a:pos x="T86" y="T87"/>
                                      </a:cxn>
                                      <a:cxn ang="0">
                                        <a:pos x="T88" y="T89"/>
                                      </a:cxn>
                                      <a:cxn ang="0">
                                        <a:pos x="T90" y="T91"/>
                                      </a:cxn>
                                      <a:cxn ang="0">
                                        <a:pos x="T92" y="T93"/>
                                      </a:cxn>
                                      <a:cxn ang="0">
                                        <a:pos x="T94" y="T95"/>
                                      </a:cxn>
                                      <a:cxn ang="0">
                                        <a:pos x="T96" y="T97"/>
                                      </a:cxn>
                                      <a:cxn ang="0">
                                        <a:pos x="T98" y="T99"/>
                                      </a:cxn>
                                      <a:cxn ang="0">
                                        <a:pos x="T100" y="T101"/>
                                      </a:cxn>
                                      <a:cxn ang="0">
                                        <a:pos x="T102" y="T103"/>
                                      </a:cxn>
                                      <a:cxn ang="0">
                                        <a:pos x="T104" y="T105"/>
                                      </a:cxn>
                                    </a:cxnLst>
                                    <a:rect l="0" t="0" r="r" b="b"/>
                                    <a:pathLst>
                                      <a:path w="2377" h="2371">
                                        <a:moveTo>
                                          <a:pt x="2177" y="788"/>
                                        </a:moveTo>
                                        <a:lnTo>
                                          <a:pt x="2177" y="788"/>
                                        </a:lnTo>
                                        <a:lnTo>
                                          <a:pt x="2193" y="788"/>
                                        </a:lnTo>
                                        <a:lnTo>
                                          <a:pt x="2208" y="791"/>
                                        </a:lnTo>
                                        <a:lnTo>
                                          <a:pt x="2222" y="795"/>
                                        </a:lnTo>
                                        <a:lnTo>
                                          <a:pt x="2235" y="800"/>
                                        </a:lnTo>
                                        <a:lnTo>
                                          <a:pt x="2247" y="806"/>
                                        </a:lnTo>
                                        <a:lnTo>
                                          <a:pt x="2257" y="813"/>
                                        </a:lnTo>
                                        <a:lnTo>
                                          <a:pt x="2266" y="819"/>
                                        </a:lnTo>
                                        <a:lnTo>
                                          <a:pt x="2275" y="827"/>
                                        </a:lnTo>
                                        <a:lnTo>
                                          <a:pt x="2289" y="842"/>
                                        </a:lnTo>
                                        <a:lnTo>
                                          <a:pt x="2298" y="855"/>
                                        </a:lnTo>
                                        <a:lnTo>
                                          <a:pt x="2305" y="867"/>
                                        </a:lnTo>
                                        <a:lnTo>
                                          <a:pt x="2305" y="867"/>
                                        </a:lnTo>
                                        <a:lnTo>
                                          <a:pt x="2314" y="882"/>
                                        </a:lnTo>
                                        <a:lnTo>
                                          <a:pt x="2323" y="894"/>
                                        </a:lnTo>
                                        <a:lnTo>
                                          <a:pt x="2334" y="901"/>
                                        </a:lnTo>
                                        <a:lnTo>
                                          <a:pt x="2343" y="907"/>
                                        </a:lnTo>
                                        <a:lnTo>
                                          <a:pt x="2353" y="909"/>
                                        </a:lnTo>
                                        <a:lnTo>
                                          <a:pt x="2362" y="907"/>
                                        </a:lnTo>
                                        <a:lnTo>
                                          <a:pt x="2370" y="903"/>
                                        </a:lnTo>
                                        <a:lnTo>
                                          <a:pt x="2377" y="895"/>
                                        </a:lnTo>
                                        <a:lnTo>
                                          <a:pt x="2377" y="0"/>
                                        </a:lnTo>
                                        <a:lnTo>
                                          <a:pt x="395" y="0"/>
                                        </a:lnTo>
                                        <a:lnTo>
                                          <a:pt x="395" y="855"/>
                                        </a:lnTo>
                                        <a:lnTo>
                                          <a:pt x="395" y="855"/>
                                        </a:lnTo>
                                        <a:lnTo>
                                          <a:pt x="393" y="867"/>
                                        </a:lnTo>
                                        <a:lnTo>
                                          <a:pt x="392" y="877"/>
                                        </a:lnTo>
                                        <a:lnTo>
                                          <a:pt x="389" y="886"/>
                                        </a:lnTo>
                                        <a:lnTo>
                                          <a:pt x="386" y="892"/>
                                        </a:lnTo>
                                        <a:lnTo>
                                          <a:pt x="382" y="898"/>
                                        </a:lnTo>
                                        <a:lnTo>
                                          <a:pt x="377" y="903"/>
                                        </a:lnTo>
                                        <a:lnTo>
                                          <a:pt x="371" y="906"/>
                                        </a:lnTo>
                                        <a:lnTo>
                                          <a:pt x="365" y="907"/>
                                        </a:lnTo>
                                        <a:lnTo>
                                          <a:pt x="358" y="907"/>
                                        </a:lnTo>
                                        <a:lnTo>
                                          <a:pt x="352" y="907"/>
                                        </a:lnTo>
                                        <a:lnTo>
                                          <a:pt x="344" y="904"/>
                                        </a:lnTo>
                                        <a:lnTo>
                                          <a:pt x="338" y="900"/>
                                        </a:lnTo>
                                        <a:lnTo>
                                          <a:pt x="331" y="894"/>
                                        </a:lnTo>
                                        <a:lnTo>
                                          <a:pt x="325" y="886"/>
                                        </a:lnTo>
                                        <a:lnTo>
                                          <a:pt x="319" y="877"/>
                                        </a:lnTo>
                                        <a:lnTo>
                                          <a:pt x="313" y="867"/>
                                        </a:lnTo>
                                        <a:lnTo>
                                          <a:pt x="313" y="867"/>
                                        </a:lnTo>
                                        <a:lnTo>
                                          <a:pt x="305" y="855"/>
                                        </a:lnTo>
                                        <a:lnTo>
                                          <a:pt x="296" y="842"/>
                                        </a:lnTo>
                                        <a:lnTo>
                                          <a:pt x="283" y="827"/>
                                        </a:lnTo>
                                        <a:lnTo>
                                          <a:pt x="274" y="819"/>
                                        </a:lnTo>
                                        <a:lnTo>
                                          <a:pt x="265" y="812"/>
                                        </a:lnTo>
                                        <a:lnTo>
                                          <a:pt x="254" y="806"/>
                                        </a:lnTo>
                                        <a:lnTo>
                                          <a:pt x="242" y="800"/>
                                        </a:lnTo>
                                        <a:lnTo>
                                          <a:pt x="229" y="794"/>
                                        </a:lnTo>
                                        <a:lnTo>
                                          <a:pt x="216" y="791"/>
                                        </a:lnTo>
                                        <a:lnTo>
                                          <a:pt x="201" y="788"/>
                                        </a:lnTo>
                                        <a:lnTo>
                                          <a:pt x="184" y="786"/>
                                        </a:lnTo>
                                        <a:lnTo>
                                          <a:pt x="184" y="786"/>
                                        </a:lnTo>
                                        <a:lnTo>
                                          <a:pt x="165" y="788"/>
                                        </a:lnTo>
                                        <a:lnTo>
                                          <a:pt x="147" y="791"/>
                                        </a:lnTo>
                                        <a:lnTo>
                                          <a:pt x="129" y="797"/>
                                        </a:lnTo>
                                        <a:lnTo>
                                          <a:pt x="112" y="804"/>
                                        </a:lnTo>
                                        <a:lnTo>
                                          <a:pt x="96" y="815"/>
                                        </a:lnTo>
                                        <a:lnTo>
                                          <a:pt x="81" y="825"/>
                                        </a:lnTo>
                                        <a:lnTo>
                                          <a:pt x="66" y="839"/>
                                        </a:lnTo>
                                        <a:lnTo>
                                          <a:pt x="54" y="854"/>
                                        </a:lnTo>
                                        <a:lnTo>
                                          <a:pt x="42" y="870"/>
                                        </a:lnTo>
                                        <a:lnTo>
                                          <a:pt x="32" y="888"/>
                                        </a:lnTo>
                                        <a:lnTo>
                                          <a:pt x="21" y="907"/>
                                        </a:lnTo>
                                        <a:lnTo>
                                          <a:pt x="14" y="927"/>
                                        </a:lnTo>
                                        <a:lnTo>
                                          <a:pt x="8" y="948"/>
                                        </a:lnTo>
                                        <a:lnTo>
                                          <a:pt x="3" y="970"/>
                                        </a:lnTo>
                                        <a:lnTo>
                                          <a:pt x="0" y="993"/>
                                        </a:lnTo>
                                        <a:lnTo>
                                          <a:pt x="0" y="1016"/>
                                        </a:lnTo>
                                        <a:lnTo>
                                          <a:pt x="0" y="1016"/>
                                        </a:lnTo>
                                        <a:lnTo>
                                          <a:pt x="0" y="1039"/>
                                        </a:lnTo>
                                        <a:lnTo>
                                          <a:pt x="3" y="1063"/>
                                        </a:lnTo>
                                        <a:lnTo>
                                          <a:pt x="8" y="1084"/>
                                        </a:lnTo>
                                        <a:lnTo>
                                          <a:pt x="14" y="1105"/>
                                        </a:lnTo>
                                        <a:lnTo>
                                          <a:pt x="21" y="1126"/>
                                        </a:lnTo>
                                        <a:lnTo>
                                          <a:pt x="32" y="1145"/>
                                        </a:lnTo>
                                        <a:lnTo>
                                          <a:pt x="42" y="1161"/>
                                        </a:lnTo>
                                        <a:lnTo>
                                          <a:pt x="54" y="1178"/>
                                        </a:lnTo>
                                        <a:lnTo>
                                          <a:pt x="66" y="1193"/>
                                        </a:lnTo>
                                        <a:lnTo>
                                          <a:pt x="81" y="1206"/>
                                        </a:lnTo>
                                        <a:lnTo>
                                          <a:pt x="96" y="1218"/>
                                        </a:lnTo>
                                        <a:lnTo>
                                          <a:pt x="112" y="1227"/>
                                        </a:lnTo>
                                        <a:lnTo>
                                          <a:pt x="129" y="1235"/>
                                        </a:lnTo>
                                        <a:lnTo>
                                          <a:pt x="147" y="1241"/>
                                        </a:lnTo>
                                        <a:lnTo>
                                          <a:pt x="165" y="1244"/>
                                        </a:lnTo>
                                        <a:lnTo>
                                          <a:pt x="184" y="1245"/>
                                        </a:lnTo>
                                        <a:lnTo>
                                          <a:pt x="184" y="1245"/>
                                        </a:lnTo>
                                        <a:lnTo>
                                          <a:pt x="201" y="1245"/>
                                        </a:lnTo>
                                        <a:lnTo>
                                          <a:pt x="216" y="1242"/>
                                        </a:lnTo>
                                        <a:lnTo>
                                          <a:pt x="229" y="1238"/>
                                        </a:lnTo>
                                        <a:lnTo>
                                          <a:pt x="242" y="1233"/>
                                        </a:lnTo>
                                        <a:lnTo>
                                          <a:pt x="254" y="1227"/>
                                        </a:lnTo>
                                        <a:lnTo>
                                          <a:pt x="265" y="1220"/>
                                        </a:lnTo>
                                        <a:lnTo>
                                          <a:pt x="274" y="1212"/>
                                        </a:lnTo>
                                        <a:lnTo>
                                          <a:pt x="283" y="1205"/>
                                        </a:lnTo>
                                        <a:lnTo>
                                          <a:pt x="296" y="1190"/>
                                        </a:lnTo>
                                        <a:lnTo>
                                          <a:pt x="305" y="1178"/>
                                        </a:lnTo>
                                        <a:lnTo>
                                          <a:pt x="313" y="1164"/>
                                        </a:lnTo>
                                        <a:lnTo>
                                          <a:pt x="313" y="1164"/>
                                        </a:lnTo>
                                        <a:lnTo>
                                          <a:pt x="319" y="1155"/>
                                        </a:lnTo>
                                        <a:lnTo>
                                          <a:pt x="325" y="1147"/>
                                        </a:lnTo>
                                        <a:lnTo>
                                          <a:pt x="331" y="1139"/>
                                        </a:lnTo>
                                        <a:lnTo>
                                          <a:pt x="338" y="1133"/>
                                        </a:lnTo>
                                        <a:lnTo>
                                          <a:pt x="344" y="1129"/>
                                        </a:lnTo>
                                        <a:lnTo>
                                          <a:pt x="352" y="1126"/>
                                        </a:lnTo>
                                        <a:lnTo>
                                          <a:pt x="358" y="1124"/>
                                        </a:lnTo>
                                        <a:lnTo>
                                          <a:pt x="365" y="1124"/>
                                        </a:lnTo>
                                        <a:lnTo>
                                          <a:pt x="371" y="1126"/>
                                        </a:lnTo>
                                        <a:lnTo>
                                          <a:pt x="377" y="1129"/>
                                        </a:lnTo>
                                        <a:lnTo>
                                          <a:pt x="382" y="1133"/>
                                        </a:lnTo>
                                        <a:lnTo>
                                          <a:pt x="386" y="1139"/>
                                        </a:lnTo>
                                        <a:lnTo>
                                          <a:pt x="389" y="1147"/>
                                        </a:lnTo>
                                        <a:lnTo>
                                          <a:pt x="392" y="1155"/>
                                        </a:lnTo>
                                        <a:lnTo>
                                          <a:pt x="393" y="1166"/>
                                        </a:lnTo>
                                        <a:lnTo>
                                          <a:pt x="395" y="1176"/>
                                        </a:lnTo>
                                        <a:lnTo>
                                          <a:pt x="395" y="1979"/>
                                        </a:lnTo>
                                        <a:lnTo>
                                          <a:pt x="1256" y="1976"/>
                                        </a:lnTo>
                                        <a:lnTo>
                                          <a:pt x="1256" y="1976"/>
                                        </a:lnTo>
                                        <a:lnTo>
                                          <a:pt x="1266" y="1978"/>
                                        </a:lnTo>
                                        <a:lnTo>
                                          <a:pt x="1277" y="1979"/>
                                        </a:lnTo>
                                        <a:lnTo>
                                          <a:pt x="1286" y="1982"/>
                                        </a:lnTo>
                                        <a:lnTo>
                                          <a:pt x="1292" y="1985"/>
                                        </a:lnTo>
                                        <a:lnTo>
                                          <a:pt x="1298" y="1990"/>
                                        </a:lnTo>
                                        <a:lnTo>
                                          <a:pt x="1302" y="1996"/>
                                        </a:lnTo>
                                        <a:lnTo>
                                          <a:pt x="1305" y="2000"/>
                                        </a:lnTo>
                                        <a:lnTo>
                                          <a:pt x="1307" y="2006"/>
                                        </a:lnTo>
                                        <a:lnTo>
                                          <a:pt x="1307" y="2014"/>
                                        </a:lnTo>
                                        <a:lnTo>
                                          <a:pt x="1305" y="2020"/>
                                        </a:lnTo>
                                        <a:lnTo>
                                          <a:pt x="1302" y="2027"/>
                                        </a:lnTo>
                                        <a:lnTo>
                                          <a:pt x="1298" y="2033"/>
                                        </a:lnTo>
                                        <a:lnTo>
                                          <a:pt x="1292" y="2040"/>
                                        </a:lnTo>
                                        <a:lnTo>
                                          <a:pt x="1284" y="2046"/>
                                        </a:lnTo>
                                        <a:lnTo>
                                          <a:pt x="1275" y="2052"/>
                                        </a:lnTo>
                                        <a:lnTo>
                                          <a:pt x="1265" y="2057"/>
                                        </a:lnTo>
                                        <a:lnTo>
                                          <a:pt x="1265" y="2057"/>
                                        </a:lnTo>
                                        <a:lnTo>
                                          <a:pt x="1253" y="2064"/>
                                        </a:lnTo>
                                        <a:lnTo>
                                          <a:pt x="1239" y="2075"/>
                                        </a:lnTo>
                                        <a:lnTo>
                                          <a:pt x="1225" y="2088"/>
                                        </a:lnTo>
                                        <a:lnTo>
                                          <a:pt x="1217" y="2097"/>
                                        </a:lnTo>
                                        <a:lnTo>
                                          <a:pt x="1211" y="2106"/>
                                        </a:lnTo>
                                        <a:lnTo>
                                          <a:pt x="1204" y="2117"/>
                                        </a:lnTo>
                                        <a:lnTo>
                                          <a:pt x="1198" y="2129"/>
                                        </a:lnTo>
                                        <a:lnTo>
                                          <a:pt x="1193" y="2141"/>
                                        </a:lnTo>
                                        <a:lnTo>
                                          <a:pt x="1189" y="2156"/>
                                        </a:lnTo>
                                        <a:lnTo>
                                          <a:pt x="1186" y="2171"/>
                                        </a:lnTo>
                                        <a:lnTo>
                                          <a:pt x="1186" y="2187"/>
                                        </a:lnTo>
                                        <a:lnTo>
                                          <a:pt x="1186" y="2187"/>
                                        </a:lnTo>
                                        <a:lnTo>
                                          <a:pt x="1186" y="2206"/>
                                        </a:lnTo>
                                        <a:lnTo>
                                          <a:pt x="1190" y="2224"/>
                                        </a:lnTo>
                                        <a:lnTo>
                                          <a:pt x="1196" y="2242"/>
                                        </a:lnTo>
                                        <a:lnTo>
                                          <a:pt x="1204" y="2259"/>
                                        </a:lnTo>
                                        <a:lnTo>
                                          <a:pt x="1213" y="2275"/>
                                        </a:lnTo>
                                        <a:lnTo>
                                          <a:pt x="1225" y="2290"/>
                                        </a:lnTo>
                                        <a:lnTo>
                                          <a:pt x="1238" y="2304"/>
                                        </a:lnTo>
                                        <a:lnTo>
                                          <a:pt x="1253" y="2317"/>
                                        </a:lnTo>
                                        <a:lnTo>
                                          <a:pt x="1268" y="2329"/>
                                        </a:lnTo>
                                        <a:lnTo>
                                          <a:pt x="1286" y="2339"/>
                                        </a:lnTo>
                                        <a:lnTo>
                                          <a:pt x="1305" y="2348"/>
                                        </a:lnTo>
                                        <a:lnTo>
                                          <a:pt x="1325" y="2357"/>
                                        </a:lnTo>
                                        <a:lnTo>
                                          <a:pt x="1346" y="2363"/>
                                        </a:lnTo>
                                        <a:lnTo>
                                          <a:pt x="1368" y="2368"/>
                                        </a:lnTo>
                                        <a:lnTo>
                                          <a:pt x="1390" y="2371"/>
                                        </a:lnTo>
                                        <a:lnTo>
                                          <a:pt x="1414" y="2371"/>
                                        </a:lnTo>
                                        <a:lnTo>
                                          <a:pt x="1414" y="2371"/>
                                        </a:lnTo>
                                        <a:lnTo>
                                          <a:pt x="1438" y="2371"/>
                                        </a:lnTo>
                                        <a:lnTo>
                                          <a:pt x="1461" y="2368"/>
                                        </a:lnTo>
                                        <a:lnTo>
                                          <a:pt x="1483" y="2363"/>
                                        </a:lnTo>
                                        <a:lnTo>
                                          <a:pt x="1504" y="2357"/>
                                        </a:lnTo>
                                        <a:lnTo>
                                          <a:pt x="1523" y="2348"/>
                                        </a:lnTo>
                                        <a:lnTo>
                                          <a:pt x="1543" y="2339"/>
                                        </a:lnTo>
                                        <a:lnTo>
                                          <a:pt x="1561" y="2329"/>
                                        </a:lnTo>
                                        <a:lnTo>
                                          <a:pt x="1577" y="2317"/>
                                        </a:lnTo>
                                        <a:lnTo>
                                          <a:pt x="1591" y="2304"/>
                                        </a:lnTo>
                                        <a:lnTo>
                                          <a:pt x="1604" y="2290"/>
                                        </a:lnTo>
                                        <a:lnTo>
                                          <a:pt x="1616" y="2275"/>
                                        </a:lnTo>
                                        <a:lnTo>
                                          <a:pt x="1625" y="2259"/>
                                        </a:lnTo>
                                        <a:lnTo>
                                          <a:pt x="1634" y="2242"/>
                                        </a:lnTo>
                                        <a:lnTo>
                                          <a:pt x="1639" y="2224"/>
                                        </a:lnTo>
                                        <a:lnTo>
                                          <a:pt x="1643" y="2206"/>
                                        </a:lnTo>
                                        <a:lnTo>
                                          <a:pt x="1645" y="2187"/>
                                        </a:lnTo>
                                        <a:lnTo>
                                          <a:pt x="1645" y="2187"/>
                                        </a:lnTo>
                                        <a:lnTo>
                                          <a:pt x="1643" y="2171"/>
                                        </a:lnTo>
                                        <a:lnTo>
                                          <a:pt x="1640" y="2156"/>
                                        </a:lnTo>
                                        <a:lnTo>
                                          <a:pt x="1637" y="2141"/>
                                        </a:lnTo>
                                        <a:lnTo>
                                          <a:pt x="1631" y="2129"/>
                                        </a:lnTo>
                                        <a:lnTo>
                                          <a:pt x="1625" y="2117"/>
                                        </a:lnTo>
                                        <a:lnTo>
                                          <a:pt x="1619" y="2106"/>
                                        </a:lnTo>
                                        <a:lnTo>
                                          <a:pt x="1612" y="2097"/>
                                        </a:lnTo>
                                        <a:lnTo>
                                          <a:pt x="1604" y="2088"/>
                                        </a:lnTo>
                                        <a:lnTo>
                                          <a:pt x="1589" y="2075"/>
                                        </a:lnTo>
                                        <a:lnTo>
                                          <a:pt x="1576" y="2064"/>
                                        </a:lnTo>
                                        <a:lnTo>
                                          <a:pt x="1564" y="2057"/>
                                        </a:lnTo>
                                        <a:lnTo>
                                          <a:pt x="1564" y="2057"/>
                                        </a:lnTo>
                                        <a:lnTo>
                                          <a:pt x="1553" y="2052"/>
                                        </a:lnTo>
                                        <a:lnTo>
                                          <a:pt x="1544" y="2046"/>
                                        </a:lnTo>
                                        <a:lnTo>
                                          <a:pt x="1537" y="2039"/>
                                        </a:lnTo>
                                        <a:lnTo>
                                          <a:pt x="1531" y="2033"/>
                                        </a:lnTo>
                                        <a:lnTo>
                                          <a:pt x="1526" y="2026"/>
                                        </a:lnTo>
                                        <a:lnTo>
                                          <a:pt x="1523" y="2020"/>
                                        </a:lnTo>
                                        <a:lnTo>
                                          <a:pt x="1522" y="2012"/>
                                        </a:lnTo>
                                        <a:lnTo>
                                          <a:pt x="1522" y="2006"/>
                                        </a:lnTo>
                                        <a:lnTo>
                                          <a:pt x="1523" y="2000"/>
                                        </a:lnTo>
                                        <a:lnTo>
                                          <a:pt x="1526" y="1994"/>
                                        </a:lnTo>
                                        <a:lnTo>
                                          <a:pt x="1531" y="1990"/>
                                        </a:lnTo>
                                        <a:lnTo>
                                          <a:pt x="1537" y="1985"/>
                                        </a:lnTo>
                                        <a:lnTo>
                                          <a:pt x="1544" y="1981"/>
                                        </a:lnTo>
                                        <a:lnTo>
                                          <a:pt x="1553" y="1978"/>
                                        </a:lnTo>
                                        <a:lnTo>
                                          <a:pt x="1564" y="1976"/>
                                        </a:lnTo>
                                        <a:lnTo>
                                          <a:pt x="1576" y="1976"/>
                                        </a:lnTo>
                                        <a:lnTo>
                                          <a:pt x="2377" y="1976"/>
                                        </a:lnTo>
                                        <a:lnTo>
                                          <a:pt x="2377" y="1138"/>
                                        </a:lnTo>
                                        <a:lnTo>
                                          <a:pt x="2377" y="1138"/>
                                        </a:lnTo>
                                        <a:lnTo>
                                          <a:pt x="2370" y="1130"/>
                                        </a:lnTo>
                                        <a:lnTo>
                                          <a:pt x="2362" y="1126"/>
                                        </a:lnTo>
                                        <a:lnTo>
                                          <a:pt x="2353" y="1124"/>
                                        </a:lnTo>
                                        <a:lnTo>
                                          <a:pt x="2343" y="1127"/>
                                        </a:lnTo>
                                        <a:lnTo>
                                          <a:pt x="2334" y="1132"/>
                                        </a:lnTo>
                                        <a:lnTo>
                                          <a:pt x="2323" y="1139"/>
                                        </a:lnTo>
                                        <a:lnTo>
                                          <a:pt x="2314" y="1151"/>
                                        </a:lnTo>
                                        <a:lnTo>
                                          <a:pt x="2305" y="1166"/>
                                        </a:lnTo>
                                        <a:lnTo>
                                          <a:pt x="2305" y="1166"/>
                                        </a:lnTo>
                                        <a:lnTo>
                                          <a:pt x="2298" y="1178"/>
                                        </a:lnTo>
                                        <a:lnTo>
                                          <a:pt x="2289" y="1191"/>
                                        </a:lnTo>
                                        <a:lnTo>
                                          <a:pt x="2275" y="1206"/>
                                        </a:lnTo>
                                        <a:lnTo>
                                          <a:pt x="2266" y="1214"/>
                                        </a:lnTo>
                                        <a:lnTo>
                                          <a:pt x="2257" y="1220"/>
                                        </a:lnTo>
                                        <a:lnTo>
                                          <a:pt x="2247" y="1227"/>
                                        </a:lnTo>
                                        <a:lnTo>
                                          <a:pt x="2235" y="1233"/>
                                        </a:lnTo>
                                        <a:lnTo>
                                          <a:pt x="2222" y="1239"/>
                                        </a:lnTo>
                                        <a:lnTo>
                                          <a:pt x="2208" y="1242"/>
                                        </a:lnTo>
                                        <a:lnTo>
                                          <a:pt x="2193" y="1245"/>
                                        </a:lnTo>
                                        <a:lnTo>
                                          <a:pt x="2177" y="1245"/>
                                        </a:lnTo>
                                        <a:lnTo>
                                          <a:pt x="2177" y="1245"/>
                                        </a:lnTo>
                                        <a:lnTo>
                                          <a:pt x="2157" y="1245"/>
                                        </a:lnTo>
                                        <a:lnTo>
                                          <a:pt x="2139" y="1241"/>
                                        </a:lnTo>
                                        <a:lnTo>
                                          <a:pt x="2121" y="1236"/>
                                        </a:lnTo>
                                        <a:lnTo>
                                          <a:pt x="2105" y="1227"/>
                                        </a:lnTo>
                                        <a:lnTo>
                                          <a:pt x="2089" y="1218"/>
                                        </a:lnTo>
                                        <a:lnTo>
                                          <a:pt x="2074" y="1206"/>
                                        </a:lnTo>
                                        <a:lnTo>
                                          <a:pt x="2060" y="1193"/>
                                        </a:lnTo>
                                        <a:lnTo>
                                          <a:pt x="2047" y="1179"/>
                                        </a:lnTo>
                                        <a:lnTo>
                                          <a:pt x="2035" y="1163"/>
                                        </a:lnTo>
                                        <a:lnTo>
                                          <a:pt x="2024" y="1145"/>
                                        </a:lnTo>
                                        <a:lnTo>
                                          <a:pt x="2015" y="1126"/>
                                        </a:lnTo>
                                        <a:lnTo>
                                          <a:pt x="2006" y="1106"/>
                                        </a:lnTo>
                                        <a:lnTo>
                                          <a:pt x="2000" y="1085"/>
                                        </a:lnTo>
                                        <a:lnTo>
                                          <a:pt x="1996" y="1063"/>
                                        </a:lnTo>
                                        <a:lnTo>
                                          <a:pt x="1993" y="1040"/>
                                        </a:lnTo>
                                        <a:lnTo>
                                          <a:pt x="1993" y="1016"/>
                                        </a:lnTo>
                                        <a:lnTo>
                                          <a:pt x="1993" y="1016"/>
                                        </a:lnTo>
                                        <a:lnTo>
                                          <a:pt x="1993" y="993"/>
                                        </a:lnTo>
                                        <a:lnTo>
                                          <a:pt x="1996" y="970"/>
                                        </a:lnTo>
                                        <a:lnTo>
                                          <a:pt x="2000" y="948"/>
                                        </a:lnTo>
                                        <a:lnTo>
                                          <a:pt x="2006" y="927"/>
                                        </a:lnTo>
                                        <a:lnTo>
                                          <a:pt x="2015" y="907"/>
                                        </a:lnTo>
                                        <a:lnTo>
                                          <a:pt x="2024" y="888"/>
                                        </a:lnTo>
                                        <a:lnTo>
                                          <a:pt x="2035" y="870"/>
                                        </a:lnTo>
                                        <a:lnTo>
                                          <a:pt x="2047" y="855"/>
                                        </a:lnTo>
                                        <a:lnTo>
                                          <a:pt x="2060" y="840"/>
                                        </a:lnTo>
                                        <a:lnTo>
                                          <a:pt x="2074" y="827"/>
                                        </a:lnTo>
                                        <a:lnTo>
                                          <a:pt x="2089" y="815"/>
                                        </a:lnTo>
                                        <a:lnTo>
                                          <a:pt x="2105" y="806"/>
                                        </a:lnTo>
                                        <a:lnTo>
                                          <a:pt x="2121" y="797"/>
                                        </a:lnTo>
                                        <a:lnTo>
                                          <a:pt x="2139" y="792"/>
                                        </a:lnTo>
                                        <a:lnTo>
                                          <a:pt x="2157" y="788"/>
                                        </a:lnTo>
                                        <a:lnTo>
                                          <a:pt x="2177" y="788"/>
                                        </a:lnTo>
                                        <a:lnTo>
                                          <a:pt x="2177" y="788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ysClr val="window" lastClr="FFFFFF"/>
                                  </a:solidFill>
                                  <a:ln w="28575">
                                    <a:solidFill>
                                      <a:srgbClr val="4468EE"/>
                                    </a:solidFill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square" bIns="360000" anchor="ctr">
                                    <a:noAutofit/>
                                  </a:bodyPr>
                                  <a:lstStyle/>
                                  <a:p>
                                    <a:pPr algn="ctr" rtl="0">
                                      <a:lnSpc>
                                        <a:spcPct val="107000"/>
                                      </a:lnSpc>
                                      <a:spcAft>
                                        <a:spcPts val="800"/>
                                      </a:spcAft>
                                    </a:pPr>
                                    <a:r>
                                      <a:rPr lang="en-GB" sz="1800" kern="120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entury Gothic" panose="020B0502020202020204" pitchFamily="34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a:t> </a:t>
                                    </a:r>
                                    <a:endParaRPr lang="en-US" sz="1100">
                                      <a:effectLst/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42" name="Group 41">
                                    <a:extLst>
                                      <a:ext uri="{FF2B5EF4-FFF2-40B4-BE49-F238E27FC236}">
                                        <a16:creationId xmlns:a16="http://schemas.microsoft.com/office/drawing/2014/main" id="{408BB626-812B-4E32-BB48-5B75D025868B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0" y="0"/>
                                    <a:ext cx="3006034" cy="2596370"/>
                                    <a:chOff x="0" y="0"/>
                                    <a:chExt cx="3006034" cy="2596370"/>
                                  </a:xfrm>
                                  <a:grpFill/>
                                </p:grpSpPr>
                                <p:grpSp>
                                  <p:nvGrpSpPr>
                                    <p:cNvPr id="43" name="Group 42">
                                      <a:extLst>
                                        <a:ext uri="{FF2B5EF4-FFF2-40B4-BE49-F238E27FC236}">
                                          <a16:creationId xmlns:a16="http://schemas.microsoft.com/office/drawing/2014/main" id="{8C3BE41A-C922-4BBC-A75F-F75879F4EF2F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0"/>
                                      <a:ext cx="3006034" cy="2596370"/>
                                      <a:chOff x="0" y="0"/>
                                      <a:chExt cx="3006034" cy="2596370"/>
                                    </a:xfrm>
                                    <a:grpFill/>
                                  </p:grpSpPr>
                                  <p:sp>
                                    <p:nvSpPr>
                                      <p:cNvPr id="45" name="Freeform 37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F1F7CB2A-AE70-4170-9F3A-F58B8214B321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 flipH="1">
                                        <a:off x="1701001" y="1541820"/>
                                        <a:ext cx="734365" cy="52817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0886 w 1896949"/>
                                          <a:gd name="connsiteY0" fmla="*/ 0 h 1568450"/>
                                          <a:gd name="connsiteX1" fmla="*/ 690091 w 1896949"/>
                                          <a:gd name="connsiteY1" fmla="*/ 0 h 1568450"/>
                                          <a:gd name="connsiteX2" fmla="*/ 698819 w 1896949"/>
                                          <a:gd name="connsiteY2" fmla="*/ 794 h 1568450"/>
                                          <a:gd name="connsiteX3" fmla="*/ 706754 w 1896949"/>
                                          <a:gd name="connsiteY3" fmla="*/ 2381 h 1568450"/>
                                          <a:gd name="connsiteX4" fmla="*/ 713895 w 1896949"/>
                                          <a:gd name="connsiteY4" fmla="*/ 4763 h 1568450"/>
                                          <a:gd name="connsiteX5" fmla="*/ 720242 w 1896949"/>
                                          <a:gd name="connsiteY5" fmla="*/ 7144 h 1568450"/>
                                          <a:gd name="connsiteX6" fmla="*/ 725003 w 1896949"/>
                                          <a:gd name="connsiteY6" fmla="*/ 10319 h 1568450"/>
                                          <a:gd name="connsiteX7" fmla="*/ 728177 w 1896949"/>
                                          <a:gd name="connsiteY7" fmla="*/ 14288 h 1568450"/>
                                          <a:gd name="connsiteX8" fmla="*/ 730557 w 1896949"/>
                                          <a:gd name="connsiteY8" fmla="*/ 19050 h 1568450"/>
                                          <a:gd name="connsiteX9" fmla="*/ 732144 w 1896949"/>
                                          <a:gd name="connsiteY9" fmla="*/ 23813 h 1568450"/>
                                          <a:gd name="connsiteX10" fmla="*/ 732144 w 1896949"/>
                                          <a:gd name="connsiteY10" fmla="*/ 29369 h 1568450"/>
                                          <a:gd name="connsiteX11" fmla="*/ 730557 w 1896949"/>
                                          <a:gd name="connsiteY11" fmla="*/ 34131 h 1568450"/>
                                          <a:gd name="connsiteX12" fmla="*/ 728177 w 1896949"/>
                                          <a:gd name="connsiteY12" fmla="*/ 39688 h 1568450"/>
                                          <a:gd name="connsiteX13" fmla="*/ 725003 w 1896949"/>
                                          <a:gd name="connsiteY13" fmla="*/ 44450 h 1568450"/>
                                          <a:gd name="connsiteX14" fmla="*/ 720242 w 1896949"/>
                                          <a:gd name="connsiteY14" fmla="*/ 50800 h 1568450"/>
                                          <a:gd name="connsiteX15" fmla="*/ 713895 w 1896949"/>
                                          <a:gd name="connsiteY15" fmla="*/ 55563 h 1568450"/>
                                          <a:gd name="connsiteX16" fmla="*/ 708341 w 1896949"/>
                                          <a:gd name="connsiteY16" fmla="*/ 60325 h 1568450"/>
                                          <a:gd name="connsiteX17" fmla="*/ 699612 w 1896949"/>
                                          <a:gd name="connsiteY17" fmla="*/ 65088 h 1568450"/>
                                          <a:gd name="connsiteX18" fmla="*/ 689297 w 1896949"/>
                                          <a:gd name="connsiteY18" fmla="*/ 70644 h 1568450"/>
                                          <a:gd name="connsiteX19" fmla="*/ 679776 w 1896949"/>
                                          <a:gd name="connsiteY19" fmla="*/ 77788 h 1568450"/>
                                          <a:gd name="connsiteX20" fmla="*/ 667874 w 1896949"/>
                                          <a:gd name="connsiteY20" fmla="*/ 88900 h 1568450"/>
                                          <a:gd name="connsiteX21" fmla="*/ 662320 w 1896949"/>
                                          <a:gd name="connsiteY21" fmla="*/ 96044 h 1568450"/>
                                          <a:gd name="connsiteX22" fmla="*/ 655972 w 1896949"/>
                                          <a:gd name="connsiteY22" fmla="*/ 103188 h 1568450"/>
                                          <a:gd name="connsiteX23" fmla="*/ 650418 w 1896949"/>
                                          <a:gd name="connsiteY23" fmla="*/ 111125 h 1568450"/>
                                          <a:gd name="connsiteX24" fmla="*/ 645657 w 1896949"/>
                                          <a:gd name="connsiteY24" fmla="*/ 120650 h 1568450"/>
                                          <a:gd name="connsiteX25" fmla="*/ 641690 w 1896949"/>
                                          <a:gd name="connsiteY25" fmla="*/ 131763 h 1568450"/>
                                          <a:gd name="connsiteX26" fmla="*/ 638516 w 1896949"/>
                                          <a:gd name="connsiteY26" fmla="*/ 142081 h 1568450"/>
                                          <a:gd name="connsiteX27" fmla="*/ 636135 w 1896949"/>
                                          <a:gd name="connsiteY27" fmla="*/ 153988 h 1568450"/>
                                          <a:gd name="connsiteX28" fmla="*/ 636135 w 1896949"/>
                                          <a:gd name="connsiteY28" fmla="*/ 166688 h 1568450"/>
                                          <a:gd name="connsiteX29" fmla="*/ 636929 w 1896949"/>
                                          <a:gd name="connsiteY29" fmla="*/ 182563 h 1568450"/>
                                          <a:gd name="connsiteX30" fmla="*/ 639309 w 1896949"/>
                                          <a:gd name="connsiteY30" fmla="*/ 196850 h 1568450"/>
                                          <a:gd name="connsiteX31" fmla="*/ 644070 w 1896949"/>
                                          <a:gd name="connsiteY31" fmla="*/ 211138 h 1568450"/>
                                          <a:gd name="connsiteX32" fmla="*/ 650418 w 1896949"/>
                                          <a:gd name="connsiteY32" fmla="*/ 223838 h 1568450"/>
                                          <a:gd name="connsiteX33" fmla="*/ 657559 w 1896949"/>
                                          <a:gd name="connsiteY33" fmla="*/ 237331 h 1568450"/>
                                          <a:gd name="connsiteX34" fmla="*/ 667080 w 1896949"/>
                                          <a:gd name="connsiteY34" fmla="*/ 249238 h 1568450"/>
                                          <a:gd name="connsiteX35" fmla="*/ 677395 w 1896949"/>
                                          <a:gd name="connsiteY35" fmla="*/ 261144 h 1568450"/>
                                          <a:gd name="connsiteX36" fmla="*/ 689297 w 1896949"/>
                                          <a:gd name="connsiteY36" fmla="*/ 269875 h 1568450"/>
                                          <a:gd name="connsiteX37" fmla="*/ 701993 w 1896949"/>
                                          <a:gd name="connsiteY37" fmla="*/ 279400 h 1568450"/>
                                          <a:gd name="connsiteX38" fmla="*/ 715482 w 1896949"/>
                                          <a:gd name="connsiteY38" fmla="*/ 288131 h 1568450"/>
                                          <a:gd name="connsiteX39" fmla="*/ 730557 w 1896949"/>
                                          <a:gd name="connsiteY39" fmla="*/ 296069 h 1568450"/>
                                          <a:gd name="connsiteX40" fmla="*/ 747220 w 1896949"/>
                                          <a:gd name="connsiteY40" fmla="*/ 302419 h 1568450"/>
                                          <a:gd name="connsiteX41" fmla="*/ 763883 w 1896949"/>
                                          <a:gd name="connsiteY41" fmla="*/ 307181 h 1568450"/>
                                          <a:gd name="connsiteX42" fmla="*/ 780546 w 1896949"/>
                                          <a:gd name="connsiteY42" fmla="*/ 310356 h 1568450"/>
                                          <a:gd name="connsiteX43" fmla="*/ 799589 w 1896949"/>
                                          <a:gd name="connsiteY43" fmla="*/ 312738 h 1568450"/>
                                          <a:gd name="connsiteX44" fmla="*/ 817045 w 1896949"/>
                                          <a:gd name="connsiteY44" fmla="*/ 314325 h 1568450"/>
                                          <a:gd name="connsiteX45" fmla="*/ 836088 w 1896949"/>
                                          <a:gd name="connsiteY45" fmla="*/ 312738 h 1568450"/>
                                          <a:gd name="connsiteX46" fmla="*/ 854338 w 1896949"/>
                                          <a:gd name="connsiteY46" fmla="*/ 310356 h 1568450"/>
                                          <a:gd name="connsiteX47" fmla="*/ 871794 w 1896949"/>
                                          <a:gd name="connsiteY47" fmla="*/ 307181 h 1568450"/>
                                          <a:gd name="connsiteX48" fmla="*/ 888457 w 1896949"/>
                                          <a:gd name="connsiteY48" fmla="*/ 302419 h 1568450"/>
                                          <a:gd name="connsiteX49" fmla="*/ 903533 w 1896949"/>
                                          <a:gd name="connsiteY49" fmla="*/ 296069 h 1568450"/>
                                          <a:gd name="connsiteX50" fmla="*/ 919402 w 1896949"/>
                                          <a:gd name="connsiteY50" fmla="*/ 288131 h 1568450"/>
                                          <a:gd name="connsiteX51" fmla="*/ 933684 w 1896949"/>
                                          <a:gd name="connsiteY51" fmla="*/ 279400 h 1568450"/>
                                          <a:gd name="connsiteX52" fmla="*/ 946380 w 1896949"/>
                                          <a:gd name="connsiteY52" fmla="*/ 269875 h 1568450"/>
                                          <a:gd name="connsiteX53" fmla="*/ 958282 w 1896949"/>
                                          <a:gd name="connsiteY53" fmla="*/ 261144 h 1568450"/>
                                          <a:gd name="connsiteX54" fmla="*/ 969390 w 1896949"/>
                                          <a:gd name="connsiteY54" fmla="*/ 249238 h 1568450"/>
                                          <a:gd name="connsiteX55" fmla="*/ 977325 w 1896949"/>
                                          <a:gd name="connsiteY55" fmla="*/ 237331 h 1568450"/>
                                          <a:gd name="connsiteX56" fmla="*/ 986053 w 1896949"/>
                                          <a:gd name="connsiteY56" fmla="*/ 223838 h 1568450"/>
                                          <a:gd name="connsiteX57" fmla="*/ 991607 w 1896949"/>
                                          <a:gd name="connsiteY57" fmla="*/ 211138 h 1568450"/>
                                          <a:gd name="connsiteX58" fmla="*/ 996368 w 1896949"/>
                                          <a:gd name="connsiteY58" fmla="*/ 196850 h 1568450"/>
                                          <a:gd name="connsiteX59" fmla="*/ 998748 w 1896949"/>
                                          <a:gd name="connsiteY59" fmla="*/ 182563 h 1568450"/>
                                          <a:gd name="connsiteX60" fmla="*/ 1000335 w 1896949"/>
                                          <a:gd name="connsiteY60" fmla="*/ 166688 h 1568450"/>
                                          <a:gd name="connsiteX61" fmla="*/ 998748 w 1896949"/>
                                          <a:gd name="connsiteY61" fmla="*/ 153988 h 1568450"/>
                                          <a:gd name="connsiteX62" fmla="*/ 996368 w 1896949"/>
                                          <a:gd name="connsiteY62" fmla="*/ 142081 h 1568450"/>
                                          <a:gd name="connsiteX63" fmla="*/ 993987 w 1896949"/>
                                          <a:gd name="connsiteY63" fmla="*/ 131763 h 1568450"/>
                                          <a:gd name="connsiteX64" fmla="*/ 989227 w 1896949"/>
                                          <a:gd name="connsiteY64" fmla="*/ 120650 h 1568450"/>
                                          <a:gd name="connsiteX65" fmla="*/ 984466 w 1896949"/>
                                          <a:gd name="connsiteY65" fmla="*/ 111125 h 1568450"/>
                                          <a:gd name="connsiteX66" fmla="*/ 979705 w 1896949"/>
                                          <a:gd name="connsiteY66" fmla="*/ 103188 h 1568450"/>
                                          <a:gd name="connsiteX67" fmla="*/ 974151 w 1896949"/>
                                          <a:gd name="connsiteY67" fmla="*/ 96044 h 1568450"/>
                                          <a:gd name="connsiteX68" fmla="*/ 967803 w 1896949"/>
                                          <a:gd name="connsiteY68" fmla="*/ 88900 h 1568450"/>
                                          <a:gd name="connsiteX69" fmla="*/ 955901 w 1896949"/>
                                          <a:gd name="connsiteY69" fmla="*/ 77788 h 1568450"/>
                                          <a:gd name="connsiteX70" fmla="*/ 945586 w 1896949"/>
                                          <a:gd name="connsiteY70" fmla="*/ 70644 h 1568450"/>
                                          <a:gd name="connsiteX71" fmla="*/ 936065 w 1896949"/>
                                          <a:gd name="connsiteY71" fmla="*/ 65088 h 1568450"/>
                                          <a:gd name="connsiteX72" fmla="*/ 927336 w 1896949"/>
                                          <a:gd name="connsiteY72" fmla="*/ 60325 h 1568450"/>
                                          <a:gd name="connsiteX73" fmla="*/ 920195 w 1896949"/>
                                          <a:gd name="connsiteY73" fmla="*/ 55563 h 1568450"/>
                                          <a:gd name="connsiteX74" fmla="*/ 914641 w 1896949"/>
                                          <a:gd name="connsiteY74" fmla="*/ 50800 h 1568450"/>
                                          <a:gd name="connsiteX75" fmla="*/ 909880 w 1896949"/>
                                          <a:gd name="connsiteY75" fmla="*/ 44450 h 1568450"/>
                                          <a:gd name="connsiteX76" fmla="*/ 905913 w 1896949"/>
                                          <a:gd name="connsiteY76" fmla="*/ 39688 h 1568450"/>
                                          <a:gd name="connsiteX77" fmla="*/ 905119 w 1896949"/>
                                          <a:gd name="connsiteY77" fmla="*/ 34131 h 1568450"/>
                                          <a:gd name="connsiteX78" fmla="*/ 903533 w 1896949"/>
                                          <a:gd name="connsiteY78" fmla="*/ 29369 h 1568450"/>
                                          <a:gd name="connsiteX79" fmla="*/ 903533 w 1896949"/>
                                          <a:gd name="connsiteY79" fmla="*/ 23813 h 1568450"/>
                                          <a:gd name="connsiteX80" fmla="*/ 905119 w 1896949"/>
                                          <a:gd name="connsiteY80" fmla="*/ 19050 h 1568450"/>
                                          <a:gd name="connsiteX81" fmla="*/ 907500 w 1896949"/>
                                          <a:gd name="connsiteY81" fmla="*/ 14288 h 1568450"/>
                                          <a:gd name="connsiteX82" fmla="*/ 910674 w 1896949"/>
                                          <a:gd name="connsiteY82" fmla="*/ 10319 h 1568450"/>
                                          <a:gd name="connsiteX83" fmla="*/ 915435 w 1896949"/>
                                          <a:gd name="connsiteY83" fmla="*/ 7144 h 1568450"/>
                                          <a:gd name="connsiteX84" fmla="*/ 920195 w 1896949"/>
                                          <a:gd name="connsiteY84" fmla="*/ 4763 h 1568450"/>
                                          <a:gd name="connsiteX85" fmla="*/ 927336 w 1896949"/>
                                          <a:gd name="connsiteY85" fmla="*/ 2381 h 1568450"/>
                                          <a:gd name="connsiteX86" fmla="*/ 936065 w 1896949"/>
                                          <a:gd name="connsiteY86" fmla="*/ 794 h 1568450"/>
                                          <a:gd name="connsiteX87" fmla="*/ 945586 w 1896949"/>
                                          <a:gd name="connsiteY87" fmla="*/ 0 h 1568450"/>
                                          <a:gd name="connsiteX88" fmla="*/ 1581151 w 1896949"/>
                                          <a:gd name="connsiteY88" fmla="*/ 0 h 1568450"/>
                                          <a:gd name="connsiteX89" fmla="*/ 1581151 w 1896949"/>
                                          <a:gd name="connsiteY89" fmla="*/ 434181 h 1568450"/>
                                          <a:gd name="connsiteX90" fmla="*/ 1581944 w 1896949"/>
                                          <a:gd name="connsiteY90" fmla="*/ 434181 h 1568450"/>
                                          <a:gd name="connsiteX91" fmla="*/ 1581944 w 1896949"/>
                                          <a:gd name="connsiteY91" fmla="*/ 633413 h 1568450"/>
                                          <a:gd name="connsiteX92" fmla="*/ 1583531 w 1896949"/>
                                          <a:gd name="connsiteY92" fmla="*/ 642938 h 1568450"/>
                                          <a:gd name="connsiteX93" fmla="*/ 1584324 w 1896949"/>
                                          <a:gd name="connsiteY93" fmla="*/ 652463 h 1568450"/>
                                          <a:gd name="connsiteX94" fmla="*/ 1586705 w 1896949"/>
                                          <a:gd name="connsiteY94" fmla="*/ 659606 h 1568450"/>
                                          <a:gd name="connsiteX95" fmla="*/ 1590672 w 1896949"/>
                                          <a:gd name="connsiteY95" fmla="*/ 665163 h 1568450"/>
                                          <a:gd name="connsiteX96" fmla="*/ 1596226 w 1896949"/>
                                          <a:gd name="connsiteY96" fmla="*/ 671513 h 1568450"/>
                                          <a:gd name="connsiteX97" fmla="*/ 1603368 w 1896949"/>
                                          <a:gd name="connsiteY97" fmla="*/ 674688 h 1568450"/>
                                          <a:gd name="connsiteX98" fmla="*/ 1610509 w 1896949"/>
                                          <a:gd name="connsiteY98" fmla="*/ 674688 h 1568450"/>
                                          <a:gd name="connsiteX99" fmla="*/ 1617650 w 1896949"/>
                                          <a:gd name="connsiteY99" fmla="*/ 673894 h 1568450"/>
                                          <a:gd name="connsiteX100" fmla="*/ 1626378 w 1896949"/>
                                          <a:gd name="connsiteY100" fmla="*/ 669925 h 1568450"/>
                                          <a:gd name="connsiteX101" fmla="*/ 1633519 w 1896949"/>
                                          <a:gd name="connsiteY101" fmla="*/ 662781 h 1568450"/>
                                          <a:gd name="connsiteX102" fmla="*/ 1640660 w 1896949"/>
                                          <a:gd name="connsiteY102" fmla="*/ 654844 h 1568450"/>
                                          <a:gd name="connsiteX103" fmla="*/ 1647802 w 1896949"/>
                                          <a:gd name="connsiteY103" fmla="*/ 642938 h 1568450"/>
                                          <a:gd name="connsiteX104" fmla="*/ 1653356 w 1896949"/>
                                          <a:gd name="connsiteY104" fmla="*/ 633413 h 1568450"/>
                                          <a:gd name="connsiteX105" fmla="*/ 1660497 w 1896949"/>
                                          <a:gd name="connsiteY105" fmla="*/ 622300 h 1568450"/>
                                          <a:gd name="connsiteX106" fmla="*/ 1671605 w 1896949"/>
                                          <a:gd name="connsiteY106" fmla="*/ 611188 h 1568450"/>
                                          <a:gd name="connsiteX107" fmla="*/ 1678747 w 1896949"/>
                                          <a:gd name="connsiteY107" fmla="*/ 604838 h 1568450"/>
                                          <a:gd name="connsiteX108" fmla="*/ 1685888 w 1896949"/>
                                          <a:gd name="connsiteY108" fmla="*/ 599281 h 1568450"/>
                                          <a:gd name="connsiteX109" fmla="*/ 1694616 w 1896949"/>
                                          <a:gd name="connsiteY109" fmla="*/ 594519 h 1568450"/>
                                          <a:gd name="connsiteX110" fmla="*/ 1703344 w 1896949"/>
                                          <a:gd name="connsiteY110" fmla="*/ 589756 h 1568450"/>
                                          <a:gd name="connsiteX111" fmla="*/ 1713659 w 1896949"/>
                                          <a:gd name="connsiteY111" fmla="*/ 584994 h 1568450"/>
                                          <a:gd name="connsiteX112" fmla="*/ 1724768 w 1896949"/>
                                          <a:gd name="connsiteY112" fmla="*/ 582613 h 1568450"/>
                                          <a:gd name="connsiteX113" fmla="*/ 1736670 w 1896949"/>
                                          <a:gd name="connsiteY113" fmla="*/ 580231 h 1568450"/>
                                          <a:gd name="connsiteX114" fmla="*/ 1749365 w 1896949"/>
                                          <a:gd name="connsiteY114" fmla="*/ 578644 h 1568450"/>
                                          <a:gd name="connsiteX115" fmla="*/ 1765234 w 1896949"/>
                                          <a:gd name="connsiteY115" fmla="*/ 580231 h 1568450"/>
                                          <a:gd name="connsiteX116" fmla="*/ 1779517 w 1896949"/>
                                          <a:gd name="connsiteY116" fmla="*/ 582613 h 1568450"/>
                                          <a:gd name="connsiteX117" fmla="*/ 1793799 w 1896949"/>
                                          <a:gd name="connsiteY117" fmla="*/ 587375 h 1568450"/>
                                          <a:gd name="connsiteX118" fmla="*/ 1806494 w 1896949"/>
                                          <a:gd name="connsiteY118" fmla="*/ 592931 h 1568450"/>
                                          <a:gd name="connsiteX119" fmla="*/ 1819190 w 1896949"/>
                                          <a:gd name="connsiteY119" fmla="*/ 601663 h 1568450"/>
                                          <a:gd name="connsiteX120" fmla="*/ 1831092 w 1896949"/>
                                          <a:gd name="connsiteY120" fmla="*/ 609600 h 1568450"/>
                                          <a:gd name="connsiteX121" fmla="*/ 1842994 w 1896949"/>
                                          <a:gd name="connsiteY121" fmla="*/ 619919 h 1568450"/>
                                          <a:gd name="connsiteX122" fmla="*/ 1854102 w 1896949"/>
                                          <a:gd name="connsiteY122" fmla="*/ 631825 h 1568450"/>
                                          <a:gd name="connsiteX123" fmla="*/ 1862037 w 1896949"/>
                                          <a:gd name="connsiteY123" fmla="*/ 645319 h 1568450"/>
                                          <a:gd name="connsiteX124" fmla="*/ 1871558 w 1896949"/>
                                          <a:gd name="connsiteY124" fmla="*/ 659606 h 1568450"/>
                                          <a:gd name="connsiteX125" fmla="*/ 1878699 w 1896949"/>
                                          <a:gd name="connsiteY125" fmla="*/ 674688 h 1568450"/>
                                          <a:gd name="connsiteX126" fmla="*/ 1885047 w 1896949"/>
                                          <a:gd name="connsiteY126" fmla="*/ 690563 h 1568450"/>
                                          <a:gd name="connsiteX127" fmla="*/ 1889808 w 1896949"/>
                                          <a:gd name="connsiteY127" fmla="*/ 707231 h 1568450"/>
                                          <a:gd name="connsiteX128" fmla="*/ 1892982 w 1896949"/>
                                          <a:gd name="connsiteY128" fmla="*/ 724694 h 1568450"/>
                                          <a:gd name="connsiteX129" fmla="*/ 1895362 w 1896949"/>
                                          <a:gd name="connsiteY129" fmla="*/ 742156 h 1568450"/>
                                          <a:gd name="connsiteX130" fmla="*/ 1896949 w 1896949"/>
                                          <a:gd name="connsiteY130" fmla="*/ 761206 h 1568450"/>
                                          <a:gd name="connsiteX131" fmla="*/ 1895362 w 1896949"/>
                                          <a:gd name="connsiteY131" fmla="*/ 779463 h 1568450"/>
                                          <a:gd name="connsiteX132" fmla="*/ 1892982 w 1896949"/>
                                          <a:gd name="connsiteY132" fmla="*/ 798513 h 1568450"/>
                                          <a:gd name="connsiteX133" fmla="*/ 1889808 w 1896949"/>
                                          <a:gd name="connsiteY133" fmla="*/ 815181 h 1568450"/>
                                          <a:gd name="connsiteX134" fmla="*/ 1885047 w 1896949"/>
                                          <a:gd name="connsiteY134" fmla="*/ 831850 h 1568450"/>
                                          <a:gd name="connsiteX135" fmla="*/ 1878699 w 1896949"/>
                                          <a:gd name="connsiteY135" fmla="*/ 847725 h 1568450"/>
                                          <a:gd name="connsiteX136" fmla="*/ 1871558 w 1896949"/>
                                          <a:gd name="connsiteY136" fmla="*/ 863600 h 1568450"/>
                                          <a:gd name="connsiteX137" fmla="*/ 1862037 w 1896949"/>
                                          <a:gd name="connsiteY137" fmla="*/ 876300 h 1568450"/>
                                          <a:gd name="connsiteX138" fmla="*/ 1854102 w 1896949"/>
                                          <a:gd name="connsiteY138" fmla="*/ 889794 h 1568450"/>
                                          <a:gd name="connsiteX139" fmla="*/ 1842994 w 1896949"/>
                                          <a:gd name="connsiteY139" fmla="*/ 901700 h 1568450"/>
                                          <a:gd name="connsiteX140" fmla="*/ 1831092 w 1896949"/>
                                          <a:gd name="connsiteY140" fmla="*/ 912019 h 1568450"/>
                                          <a:gd name="connsiteX141" fmla="*/ 1819190 w 1896949"/>
                                          <a:gd name="connsiteY141" fmla="*/ 921544 h 1568450"/>
                                          <a:gd name="connsiteX142" fmla="*/ 1806494 w 1896949"/>
                                          <a:gd name="connsiteY142" fmla="*/ 928688 h 1568450"/>
                                          <a:gd name="connsiteX143" fmla="*/ 1793799 w 1896949"/>
                                          <a:gd name="connsiteY143" fmla="*/ 935038 h 1568450"/>
                                          <a:gd name="connsiteX144" fmla="*/ 1779517 w 1896949"/>
                                          <a:gd name="connsiteY144" fmla="*/ 939800 h 1568450"/>
                                          <a:gd name="connsiteX145" fmla="*/ 1765234 w 1896949"/>
                                          <a:gd name="connsiteY145" fmla="*/ 942181 h 1568450"/>
                                          <a:gd name="connsiteX146" fmla="*/ 1749365 w 1896949"/>
                                          <a:gd name="connsiteY146" fmla="*/ 942975 h 1568450"/>
                                          <a:gd name="connsiteX147" fmla="*/ 1736670 w 1896949"/>
                                          <a:gd name="connsiteY147" fmla="*/ 942975 h 1568450"/>
                                          <a:gd name="connsiteX148" fmla="*/ 1724768 w 1896949"/>
                                          <a:gd name="connsiteY148" fmla="*/ 940594 h 1568450"/>
                                          <a:gd name="connsiteX149" fmla="*/ 1713659 w 1896949"/>
                                          <a:gd name="connsiteY149" fmla="*/ 937419 h 1568450"/>
                                          <a:gd name="connsiteX150" fmla="*/ 1703344 w 1896949"/>
                                          <a:gd name="connsiteY150" fmla="*/ 933450 h 1568450"/>
                                          <a:gd name="connsiteX151" fmla="*/ 1694616 w 1896949"/>
                                          <a:gd name="connsiteY151" fmla="*/ 928688 h 1568450"/>
                                          <a:gd name="connsiteX152" fmla="*/ 1685888 w 1896949"/>
                                          <a:gd name="connsiteY152" fmla="*/ 923131 h 1568450"/>
                                          <a:gd name="connsiteX153" fmla="*/ 1678747 w 1896949"/>
                                          <a:gd name="connsiteY153" fmla="*/ 916781 h 1568450"/>
                                          <a:gd name="connsiteX154" fmla="*/ 1671605 w 1896949"/>
                                          <a:gd name="connsiteY154" fmla="*/ 911225 h 1568450"/>
                                          <a:gd name="connsiteX155" fmla="*/ 1660497 w 1896949"/>
                                          <a:gd name="connsiteY155" fmla="*/ 899319 h 1568450"/>
                                          <a:gd name="connsiteX156" fmla="*/ 1653356 w 1896949"/>
                                          <a:gd name="connsiteY156" fmla="*/ 889794 h 1568450"/>
                                          <a:gd name="connsiteX157" fmla="*/ 1647802 w 1896949"/>
                                          <a:gd name="connsiteY157" fmla="*/ 878681 h 1568450"/>
                                          <a:gd name="connsiteX158" fmla="*/ 1640660 w 1896949"/>
                                          <a:gd name="connsiteY158" fmla="*/ 868363 h 1568450"/>
                                          <a:gd name="connsiteX159" fmla="*/ 1633519 w 1896949"/>
                                          <a:gd name="connsiteY159" fmla="*/ 858838 h 1568450"/>
                                          <a:gd name="connsiteX160" fmla="*/ 1626378 w 1896949"/>
                                          <a:gd name="connsiteY160" fmla="*/ 852488 h 1568450"/>
                                          <a:gd name="connsiteX161" fmla="*/ 1617650 w 1896949"/>
                                          <a:gd name="connsiteY161" fmla="*/ 847725 h 1568450"/>
                                          <a:gd name="connsiteX162" fmla="*/ 1610509 w 1896949"/>
                                          <a:gd name="connsiteY162" fmla="*/ 846931 h 1568450"/>
                                          <a:gd name="connsiteX163" fmla="*/ 1603368 w 1896949"/>
                                          <a:gd name="connsiteY163" fmla="*/ 847725 h 1568450"/>
                                          <a:gd name="connsiteX164" fmla="*/ 1596226 w 1896949"/>
                                          <a:gd name="connsiteY164" fmla="*/ 851694 h 1568450"/>
                                          <a:gd name="connsiteX165" fmla="*/ 1590672 w 1896949"/>
                                          <a:gd name="connsiteY165" fmla="*/ 856456 h 1568450"/>
                                          <a:gd name="connsiteX166" fmla="*/ 1586705 w 1896949"/>
                                          <a:gd name="connsiteY166" fmla="*/ 862013 h 1568450"/>
                                          <a:gd name="connsiteX167" fmla="*/ 1584324 w 1896949"/>
                                          <a:gd name="connsiteY167" fmla="*/ 870744 h 1568450"/>
                                          <a:gd name="connsiteX168" fmla="*/ 1583531 w 1896949"/>
                                          <a:gd name="connsiteY168" fmla="*/ 878681 h 1568450"/>
                                          <a:gd name="connsiteX169" fmla="*/ 1581944 w 1896949"/>
                                          <a:gd name="connsiteY169" fmla="*/ 888206 h 1568450"/>
                                          <a:gd name="connsiteX170" fmla="*/ 1581944 w 1896949"/>
                                          <a:gd name="connsiteY170" fmla="*/ 1207294 h 1568450"/>
                                          <a:gd name="connsiteX171" fmla="*/ 1581151 w 1896949"/>
                                          <a:gd name="connsiteY171" fmla="*/ 1207294 h 1568450"/>
                                          <a:gd name="connsiteX172" fmla="*/ 1581151 w 1896949"/>
                                          <a:gd name="connsiteY172" fmla="*/ 1568450 h 1568450"/>
                                          <a:gd name="connsiteX173" fmla="*/ 902739 w 1896949"/>
                                          <a:gd name="connsiteY173" fmla="*/ 1568450 h 1568450"/>
                                          <a:gd name="connsiteX174" fmla="*/ 893218 w 1896949"/>
                                          <a:gd name="connsiteY174" fmla="*/ 1568450 h 1568450"/>
                                          <a:gd name="connsiteX175" fmla="*/ 885283 w 1896949"/>
                                          <a:gd name="connsiteY175" fmla="*/ 1566069 h 1568450"/>
                                          <a:gd name="connsiteX176" fmla="*/ 878142 w 1896949"/>
                                          <a:gd name="connsiteY176" fmla="*/ 1564481 h 1568450"/>
                                          <a:gd name="connsiteX177" fmla="*/ 873381 w 1896949"/>
                                          <a:gd name="connsiteY177" fmla="*/ 1561306 h 1568450"/>
                                          <a:gd name="connsiteX178" fmla="*/ 868620 w 1896949"/>
                                          <a:gd name="connsiteY178" fmla="*/ 1557338 h 1568450"/>
                                          <a:gd name="connsiteX179" fmla="*/ 864653 w 1896949"/>
                                          <a:gd name="connsiteY179" fmla="*/ 1554163 h 1568450"/>
                                          <a:gd name="connsiteX180" fmla="*/ 862272 w 1896949"/>
                                          <a:gd name="connsiteY180" fmla="*/ 1549400 h 1568450"/>
                                          <a:gd name="connsiteX181" fmla="*/ 861479 w 1896949"/>
                                          <a:gd name="connsiteY181" fmla="*/ 1544638 h 1568450"/>
                                          <a:gd name="connsiteX182" fmla="*/ 861479 w 1896949"/>
                                          <a:gd name="connsiteY182" fmla="*/ 1539875 h 1568450"/>
                                          <a:gd name="connsiteX183" fmla="*/ 861479 w 1896949"/>
                                          <a:gd name="connsiteY183" fmla="*/ 1534319 h 1568450"/>
                                          <a:gd name="connsiteX184" fmla="*/ 863859 w 1896949"/>
                                          <a:gd name="connsiteY184" fmla="*/ 1529556 h 1568450"/>
                                          <a:gd name="connsiteX185" fmla="*/ 867033 w 1896949"/>
                                          <a:gd name="connsiteY185" fmla="*/ 1523206 h 1568450"/>
                                          <a:gd name="connsiteX186" fmla="*/ 871794 w 1896949"/>
                                          <a:gd name="connsiteY186" fmla="*/ 1518444 h 1568450"/>
                                          <a:gd name="connsiteX187" fmla="*/ 878142 w 1896949"/>
                                          <a:gd name="connsiteY187" fmla="*/ 1512888 h 1568450"/>
                                          <a:gd name="connsiteX188" fmla="*/ 885283 w 1896949"/>
                                          <a:gd name="connsiteY188" fmla="*/ 1508125 h 1568450"/>
                                          <a:gd name="connsiteX189" fmla="*/ 893218 w 1896949"/>
                                          <a:gd name="connsiteY189" fmla="*/ 1503363 h 1568450"/>
                                          <a:gd name="connsiteX190" fmla="*/ 902739 w 1896949"/>
                                          <a:gd name="connsiteY190" fmla="*/ 1497013 h 1568450"/>
                                          <a:gd name="connsiteX191" fmla="*/ 913054 w 1896949"/>
                                          <a:gd name="connsiteY191" fmla="*/ 1489869 h 1568450"/>
                                          <a:gd name="connsiteX192" fmla="*/ 924956 w 1896949"/>
                                          <a:gd name="connsiteY192" fmla="*/ 1479550 h 1568450"/>
                                          <a:gd name="connsiteX193" fmla="*/ 931304 w 1896949"/>
                                          <a:gd name="connsiteY193" fmla="*/ 1472406 h 1568450"/>
                                          <a:gd name="connsiteX194" fmla="*/ 936858 w 1896949"/>
                                          <a:gd name="connsiteY194" fmla="*/ 1465263 h 1568450"/>
                                          <a:gd name="connsiteX195" fmla="*/ 941619 w 1896949"/>
                                          <a:gd name="connsiteY195" fmla="*/ 1456531 h 1568450"/>
                                          <a:gd name="connsiteX196" fmla="*/ 946380 w 1896949"/>
                                          <a:gd name="connsiteY196" fmla="*/ 1447006 h 1568450"/>
                                          <a:gd name="connsiteX197" fmla="*/ 951140 w 1896949"/>
                                          <a:gd name="connsiteY197" fmla="*/ 1436688 h 1568450"/>
                                          <a:gd name="connsiteX198" fmla="*/ 953521 w 1896949"/>
                                          <a:gd name="connsiteY198" fmla="*/ 1425575 h 1568450"/>
                                          <a:gd name="connsiteX199" fmla="*/ 955901 w 1896949"/>
                                          <a:gd name="connsiteY199" fmla="*/ 1414463 h 1568450"/>
                                          <a:gd name="connsiteX200" fmla="*/ 957488 w 1896949"/>
                                          <a:gd name="connsiteY200" fmla="*/ 1400969 h 1568450"/>
                                          <a:gd name="connsiteX201" fmla="*/ 955901 w 1896949"/>
                                          <a:gd name="connsiteY201" fmla="*/ 1385888 h 1568450"/>
                                          <a:gd name="connsiteX202" fmla="*/ 953521 w 1896949"/>
                                          <a:gd name="connsiteY202" fmla="*/ 1371600 h 1568450"/>
                                          <a:gd name="connsiteX203" fmla="*/ 948760 w 1896949"/>
                                          <a:gd name="connsiteY203" fmla="*/ 1357313 h 1568450"/>
                                          <a:gd name="connsiteX204" fmla="*/ 943206 w 1896949"/>
                                          <a:gd name="connsiteY204" fmla="*/ 1343819 h 1568450"/>
                                          <a:gd name="connsiteX205" fmla="*/ 934478 w 1896949"/>
                                          <a:gd name="connsiteY205" fmla="*/ 1331119 h 1568450"/>
                                          <a:gd name="connsiteX206" fmla="*/ 924956 w 1896949"/>
                                          <a:gd name="connsiteY206" fmla="*/ 1319213 h 1568450"/>
                                          <a:gd name="connsiteX207" fmla="*/ 915435 w 1896949"/>
                                          <a:gd name="connsiteY207" fmla="*/ 1308100 h 1568450"/>
                                          <a:gd name="connsiteX208" fmla="*/ 903533 w 1896949"/>
                                          <a:gd name="connsiteY208" fmla="*/ 1297781 h 1568450"/>
                                          <a:gd name="connsiteX209" fmla="*/ 890837 w 1896949"/>
                                          <a:gd name="connsiteY209" fmla="*/ 1288256 h 1568450"/>
                                          <a:gd name="connsiteX210" fmla="*/ 876555 w 1896949"/>
                                          <a:gd name="connsiteY210" fmla="*/ 1280319 h 1568450"/>
                                          <a:gd name="connsiteX211" fmla="*/ 861479 w 1896949"/>
                                          <a:gd name="connsiteY211" fmla="*/ 1273175 h 1568450"/>
                                          <a:gd name="connsiteX212" fmla="*/ 845610 w 1896949"/>
                                          <a:gd name="connsiteY212" fmla="*/ 1266031 h 1568450"/>
                                          <a:gd name="connsiteX213" fmla="*/ 828947 w 1896949"/>
                                          <a:gd name="connsiteY213" fmla="*/ 1261269 h 1568450"/>
                                          <a:gd name="connsiteX214" fmla="*/ 811491 w 1896949"/>
                                          <a:gd name="connsiteY214" fmla="*/ 1257300 h 1568450"/>
                                          <a:gd name="connsiteX215" fmla="*/ 793241 w 1896949"/>
                                          <a:gd name="connsiteY215" fmla="*/ 1254919 h 1568450"/>
                                          <a:gd name="connsiteX216" fmla="*/ 774991 w 1896949"/>
                                          <a:gd name="connsiteY216" fmla="*/ 1254919 h 1568450"/>
                                          <a:gd name="connsiteX217" fmla="*/ 756742 w 1896949"/>
                                          <a:gd name="connsiteY217" fmla="*/ 1254919 h 1568450"/>
                                          <a:gd name="connsiteX218" fmla="*/ 737699 w 1896949"/>
                                          <a:gd name="connsiteY218" fmla="*/ 1257300 h 1568450"/>
                                          <a:gd name="connsiteX219" fmla="*/ 721036 w 1896949"/>
                                          <a:gd name="connsiteY219" fmla="*/ 1261269 h 1568450"/>
                                          <a:gd name="connsiteX220" fmla="*/ 703580 w 1896949"/>
                                          <a:gd name="connsiteY220" fmla="*/ 1266031 h 1568450"/>
                                          <a:gd name="connsiteX221" fmla="*/ 687710 w 1896949"/>
                                          <a:gd name="connsiteY221" fmla="*/ 1273175 h 1568450"/>
                                          <a:gd name="connsiteX222" fmla="*/ 672635 w 1896949"/>
                                          <a:gd name="connsiteY222" fmla="*/ 1280319 h 1568450"/>
                                          <a:gd name="connsiteX223" fmla="*/ 659939 w 1896949"/>
                                          <a:gd name="connsiteY223" fmla="*/ 1288256 h 1568450"/>
                                          <a:gd name="connsiteX224" fmla="*/ 646450 w 1896949"/>
                                          <a:gd name="connsiteY224" fmla="*/ 1297781 h 1568450"/>
                                          <a:gd name="connsiteX225" fmla="*/ 634548 w 1896949"/>
                                          <a:gd name="connsiteY225" fmla="*/ 1308100 h 1568450"/>
                                          <a:gd name="connsiteX226" fmla="*/ 624233 w 1896949"/>
                                          <a:gd name="connsiteY226" fmla="*/ 1319213 h 1568450"/>
                                          <a:gd name="connsiteX227" fmla="*/ 614712 w 1896949"/>
                                          <a:gd name="connsiteY227" fmla="*/ 1331119 h 1568450"/>
                                          <a:gd name="connsiteX228" fmla="*/ 607571 w 1896949"/>
                                          <a:gd name="connsiteY228" fmla="*/ 1343819 h 1568450"/>
                                          <a:gd name="connsiteX229" fmla="*/ 601223 w 1896949"/>
                                          <a:gd name="connsiteY229" fmla="*/ 1357313 h 1568450"/>
                                          <a:gd name="connsiteX230" fmla="*/ 596462 w 1896949"/>
                                          <a:gd name="connsiteY230" fmla="*/ 1371600 h 1568450"/>
                                          <a:gd name="connsiteX231" fmla="*/ 594082 w 1896949"/>
                                          <a:gd name="connsiteY231" fmla="*/ 1385888 h 1568450"/>
                                          <a:gd name="connsiteX232" fmla="*/ 593288 w 1896949"/>
                                          <a:gd name="connsiteY232" fmla="*/ 1400969 h 1568450"/>
                                          <a:gd name="connsiteX233" fmla="*/ 593288 w 1896949"/>
                                          <a:gd name="connsiteY233" fmla="*/ 1414463 h 1568450"/>
                                          <a:gd name="connsiteX234" fmla="*/ 595669 w 1896949"/>
                                          <a:gd name="connsiteY234" fmla="*/ 1425575 h 1568450"/>
                                          <a:gd name="connsiteX235" fmla="*/ 598843 w 1896949"/>
                                          <a:gd name="connsiteY235" fmla="*/ 1436688 h 1568450"/>
                                          <a:gd name="connsiteX236" fmla="*/ 602810 w 1896949"/>
                                          <a:gd name="connsiteY236" fmla="*/ 1447006 h 1568450"/>
                                          <a:gd name="connsiteX237" fmla="*/ 607571 w 1896949"/>
                                          <a:gd name="connsiteY237" fmla="*/ 1456531 h 1568450"/>
                                          <a:gd name="connsiteX238" fmla="*/ 613125 w 1896949"/>
                                          <a:gd name="connsiteY238" fmla="*/ 1465263 h 1568450"/>
                                          <a:gd name="connsiteX239" fmla="*/ 619473 w 1896949"/>
                                          <a:gd name="connsiteY239" fmla="*/ 1472406 h 1568450"/>
                                          <a:gd name="connsiteX240" fmla="*/ 625027 w 1896949"/>
                                          <a:gd name="connsiteY240" fmla="*/ 1479550 h 1568450"/>
                                          <a:gd name="connsiteX241" fmla="*/ 636929 w 1896949"/>
                                          <a:gd name="connsiteY241" fmla="*/ 1489869 h 1568450"/>
                                          <a:gd name="connsiteX242" fmla="*/ 646450 w 1896949"/>
                                          <a:gd name="connsiteY242" fmla="*/ 1497013 h 1568450"/>
                                          <a:gd name="connsiteX243" fmla="*/ 657559 w 1896949"/>
                                          <a:gd name="connsiteY243" fmla="*/ 1503363 h 1568450"/>
                                          <a:gd name="connsiteX244" fmla="*/ 664700 w 1896949"/>
                                          <a:gd name="connsiteY244" fmla="*/ 1508125 h 1568450"/>
                                          <a:gd name="connsiteX245" fmla="*/ 671841 w 1896949"/>
                                          <a:gd name="connsiteY245" fmla="*/ 1512888 h 1568450"/>
                                          <a:gd name="connsiteX246" fmla="*/ 677395 w 1896949"/>
                                          <a:gd name="connsiteY246" fmla="*/ 1518444 h 1568450"/>
                                          <a:gd name="connsiteX247" fmla="*/ 682156 w 1896949"/>
                                          <a:gd name="connsiteY247" fmla="*/ 1523206 h 1568450"/>
                                          <a:gd name="connsiteX248" fmla="*/ 685330 w 1896949"/>
                                          <a:gd name="connsiteY248" fmla="*/ 1529556 h 1568450"/>
                                          <a:gd name="connsiteX249" fmla="*/ 687710 w 1896949"/>
                                          <a:gd name="connsiteY249" fmla="*/ 1534319 h 1568450"/>
                                          <a:gd name="connsiteX250" fmla="*/ 689297 w 1896949"/>
                                          <a:gd name="connsiteY250" fmla="*/ 1539875 h 1568450"/>
                                          <a:gd name="connsiteX251" fmla="*/ 689297 w 1896949"/>
                                          <a:gd name="connsiteY251" fmla="*/ 1544638 h 1568450"/>
                                          <a:gd name="connsiteX252" fmla="*/ 687710 w 1896949"/>
                                          <a:gd name="connsiteY252" fmla="*/ 1549400 h 1568450"/>
                                          <a:gd name="connsiteX253" fmla="*/ 685330 w 1896949"/>
                                          <a:gd name="connsiteY253" fmla="*/ 1554163 h 1568450"/>
                                          <a:gd name="connsiteX254" fmla="*/ 682156 w 1896949"/>
                                          <a:gd name="connsiteY254" fmla="*/ 1557338 h 1568450"/>
                                          <a:gd name="connsiteX255" fmla="*/ 677395 w 1896949"/>
                                          <a:gd name="connsiteY255" fmla="*/ 1561306 h 1568450"/>
                                          <a:gd name="connsiteX256" fmla="*/ 671841 w 1896949"/>
                                          <a:gd name="connsiteY256" fmla="*/ 1564481 h 1568450"/>
                                          <a:gd name="connsiteX257" fmla="*/ 664700 w 1896949"/>
                                          <a:gd name="connsiteY257" fmla="*/ 1566069 h 1568450"/>
                                          <a:gd name="connsiteX258" fmla="*/ 655972 w 1896949"/>
                                          <a:gd name="connsiteY258" fmla="*/ 1568450 h 1568450"/>
                                          <a:gd name="connsiteX259" fmla="*/ 648037 w 1896949"/>
                                          <a:gd name="connsiteY259" fmla="*/ 1568450 h 1568450"/>
                                          <a:gd name="connsiteX260" fmla="*/ 10886 w 1896949"/>
                                          <a:gd name="connsiteY260" fmla="*/ 1568450 h 1568450"/>
                                          <a:gd name="connsiteX261" fmla="*/ 10886 w 1896949"/>
                                          <a:gd name="connsiteY261" fmla="*/ 1134269 h 1568450"/>
                                          <a:gd name="connsiteX262" fmla="*/ 9299 w 1896949"/>
                                          <a:gd name="connsiteY262" fmla="*/ 1134269 h 1568450"/>
                                          <a:gd name="connsiteX263" fmla="*/ 9299 w 1896949"/>
                                          <a:gd name="connsiteY263" fmla="*/ 935038 h 1568450"/>
                                          <a:gd name="connsiteX264" fmla="*/ 9299 w 1896949"/>
                                          <a:gd name="connsiteY264" fmla="*/ 925513 h 1568450"/>
                                          <a:gd name="connsiteX265" fmla="*/ 6919 w 1896949"/>
                                          <a:gd name="connsiteY265" fmla="*/ 915988 h 1568450"/>
                                          <a:gd name="connsiteX266" fmla="*/ 4538 w 1896949"/>
                                          <a:gd name="connsiteY266" fmla="*/ 908844 h 1568450"/>
                                          <a:gd name="connsiteX267" fmla="*/ 1364 w 1896949"/>
                                          <a:gd name="connsiteY267" fmla="*/ 902494 h 1568450"/>
                                          <a:gd name="connsiteX268" fmla="*/ 0 w 1896949"/>
                                          <a:gd name="connsiteY268" fmla="*/ 900902 h 1568450"/>
                                          <a:gd name="connsiteX269" fmla="*/ 0 w 1896949"/>
                                          <a:gd name="connsiteY269" fmla="*/ 897731 h 1568450"/>
                                          <a:gd name="connsiteX270" fmla="*/ 1587 w 1896949"/>
                                          <a:gd name="connsiteY270" fmla="*/ 888206 h 1568450"/>
                                          <a:gd name="connsiteX271" fmla="*/ 2380 w 1896949"/>
                                          <a:gd name="connsiteY271" fmla="*/ 880269 h 1568450"/>
                                          <a:gd name="connsiteX272" fmla="*/ 4761 w 1896949"/>
                                          <a:gd name="connsiteY272" fmla="*/ 871538 h 1568450"/>
                                          <a:gd name="connsiteX273" fmla="*/ 8728 w 1896949"/>
                                          <a:gd name="connsiteY273" fmla="*/ 865981 h 1568450"/>
                                          <a:gd name="connsiteX274" fmla="*/ 14282 w 1896949"/>
                                          <a:gd name="connsiteY274" fmla="*/ 861219 h 1568450"/>
                                          <a:gd name="connsiteX275" fmla="*/ 21424 w 1896949"/>
                                          <a:gd name="connsiteY275" fmla="*/ 857250 h 1568450"/>
                                          <a:gd name="connsiteX276" fmla="*/ 28565 w 1896949"/>
                                          <a:gd name="connsiteY276" fmla="*/ 856456 h 1568450"/>
                                          <a:gd name="connsiteX277" fmla="*/ 35706 w 1896949"/>
                                          <a:gd name="connsiteY277" fmla="*/ 857250 h 1568450"/>
                                          <a:gd name="connsiteX278" fmla="*/ 44434 w 1896949"/>
                                          <a:gd name="connsiteY278" fmla="*/ 862013 h 1568450"/>
                                          <a:gd name="connsiteX279" fmla="*/ 51575 w 1896949"/>
                                          <a:gd name="connsiteY279" fmla="*/ 868363 h 1568450"/>
                                          <a:gd name="connsiteX280" fmla="*/ 58716 w 1896949"/>
                                          <a:gd name="connsiteY280" fmla="*/ 877888 h 1568450"/>
                                          <a:gd name="connsiteX281" fmla="*/ 65858 w 1896949"/>
                                          <a:gd name="connsiteY281" fmla="*/ 888206 h 1568450"/>
                                          <a:gd name="connsiteX282" fmla="*/ 71412 w 1896949"/>
                                          <a:gd name="connsiteY282" fmla="*/ 899319 h 1568450"/>
                                          <a:gd name="connsiteX283" fmla="*/ 78553 w 1896949"/>
                                          <a:gd name="connsiteY283" fmla="*/ 908844 h 1568450"/>
                                          <a:gd name="connsiteX284" fmla="*/ 89661 w 1896949"/>
                                          <a:gd name="connsiteY284" fmla="*/ 920750 h 1568450"/>
                                          <a:gd name="connsiteX285" fmla="*/ 96803 w 1896949"/>
                                          <a:gd name="connsiteY285" fmla="*/ 926306 h 1568450"/>
                                          <a:gd name="connsiteX286" fmla="*/ 103944 w 1896949"/>
                                          <a:gd name="connsiteY286" fmla="*/ 932656 h 1568450"/>
                                          <a:gd name="connsiteX287" fmla="*/ 112672 w 1896949"/>
                                          <a:gd name="connsiteY287" fmla="*/ 938213 h 1568450"/>
                                          <a:gd name="connsiteX288" fmla="*/ 121400 w 1896949"/>
                                          <a:gd name="connsiteY288" fmla="*/ 942975 h 1568450"/>
                                          <a:gd name="connsiteX289" fmla="*/ 131715 w 1896949"/>
                                          <a:gd name="connsiteY289" fmla="*/ 946944 h 1568450"/>
                                          <a:gd name="connsiteX290" fmla="*/ 142824 w 1896949"/>
                                          <a:gd name="connsiteY290" fmla="*/ 950119 h 1568450"/>
                                          <a:gd name="connsiteX291" fmla="*/ 154726 w 1896949"/>
                                          <a:gd name="connsiteY291" fmla="*/ 952500 h 1568450"/>
                                          <a:gd name="connsiteX292" fmla="*/ 167421 w 1896949"/>
                                          <a:gd name="connsiteY292" fmla="*/ 952500 h 1568450"/>
                                          <a:gd name="connsiteX293" fmla="*/ 183290 w 1896949"/>
                                          <a:gd name="connsiteY293" fmla="*/ 951706 h 1568450"/>
                                          <a:gd name="connsiteX294" fmla="*/ 197573 w 1896949"/>
                                          <a:gd name="connsiteY294" fmla="*/ 949325 h 1568450"/>
                                          <a:gd name="connsiteX295" fmla="*/ 211855 w 1896949"/>
                                          <a:gd name="connsiteY295" fmla="*/ 944563 h 1568450"/>
                                          <a:gd name="connsiteX296" fmla="*/ 224550 w 1896949"/>
                                          <a:gd name="connsiteY296" fmla="*/ 938213 h 1568450"/>
                                          <a:gd name="connsiteX297" fmla="*/ 237246 w 1896949"/>
                                          <a:gd name="connsiteY297" fmla="*/ 931069 h 1568450"/>
                                          <a:gd name="connsiteX298" fmla="*/ 249148 w 1896949"/>
                                          <a:gd name="connsiteY298" fmla="*/ 921544 h 1568450"/>
                                          <a:gd name="connsiteX299" fmla="*/ 261050 w 1896949"/>
                                          <a:gd name="connsiteY299" fmla="*/ 911225 h 1568450"/>
                                          <a:gd name="connsiteX300" fmla="*/ 272158 w 1896949"/>
                                          <a:gd name="connsiteY300" fmla="*/ 899319 h 1568450"/>
                                          <a:gd name="connsiteX301" fmla="*/ 280093 w 1896949"/>
                                          <a:gd name="connsiteY301" fmla="*/ 885825 h 1568450"/>
                                          <a:gd name="connsiteX302" fmla="*/ 289614 w 1896949"/>
                                          <a:gd name="connsiteY302" fmla="*/ 873125 h 1568450"/>
                                          <a:gd name="connsiteX303" fmla="*/ 296755 w 1896949"/>
                                          <a:gd name="connsiteY303" fmla="*/ 857250 h 1568450"/>
                                          <a:gd name="connsiteX304" fmla="*/ 303103 w 1896949"/>
                                          <a:gd name="connsiteY304" fmla="*/ 841375 h 1568450"/>
                                          <a:gd name="connsiteX305" fmla="*/ 307864 w 1896949"/>
                                          <a:gd name="connsiteY305" fmla="*/ 824706 h 1568450"/>
                                          <a:gd name="connsiteX306" fmla="*/ 311038 w 1896949"/>
                                          <a:gd name="connsiteY306" fmla="*/ 808038 h 1568450"/>
                                          <a:gd name="connsiteX307" fmla="*/ 313418 w 1896949"/>
                                          <a:gd name="connsiteY307" fmla="*/ 788988 h 1568450"/>
                                          <a:gd name="connsiteX308" fmla="*/ 315005 w 1896949"/>
                                          <a:gd name="connsiteY308" fmla="*/ 770731 h 1568450"/>
                                          <a:gd name="connsiteX309" fmla="*/ 313418 w 1896949"/>
                                          <a:gd name="connsiteY309" fmla="*/ 751681 h 1568450"/>
                                          <a:gd name="connsiteX310" fmla="*/ 311038 w 1896949"/>
                                          <a:gd name="connsiteY310" fmla="*/ 734219 h 1568450"/>
                                          <a:gd name="connsiteX311" fmla="*/ 307864 w 1896949"/>
                                          <a:gd name="connsiteY311" fmla="*/ 716756 h 1568450"/>
                                          <a:gd name="connsiteX312" fmla="*/ 303103 w 1896949"/>
                                          <a:gd name="connsiteY312" fmla="*/ 700088 h 1568450"/>
                                          <a:gd name="connsiteX313" fmla="*/ 296755 w 1896949"/>
                                          <a:gd name="connsiteY313" fmla="*/ 684213 h 1568450"/>
                                          <a:gd name="connsiteX314" fmla="*/ 289614 w 1896949"/>
                                          <a:gd name="connsiteY314" fmla="*/ 669131 h 1568450"/>
                                          <a:gd name="connsiteX315" fmla="*/ 280093 w 1896949"/>
                                          <a:gd name="connsiteY315" fmla="*/ 654844 h 1568450"/>
                                          <a:gd name="connsiteX316" fmla="*/ 272158 w 1896949"/>
                                          <a:gd name="connsiteY316" fmla="*/ 641350 h 1568450"/>
                                          <a:gd name="connsiteX317" fmla="*/ 261050 w 1896949"/>
                                          <a:gd name="connsiteY317" fmla="*/ 629444 h 1568450"/>
                                          <a:gd name="connsiteX318" fmla="*/ 249148 w 1896949"/>
                                          <a:gd name="connsiteY318" fmla="*/ 619125 h 1568450"/>
                                          <a:gd name="connsiteX319" fmla="*/ 237246 w 1896949"/>
                                          <a:gd name="connsiteY319" fmla="*/ 611188 h 1568450"/>
                                          <a:gd name="connsiteX320" fmla="*/ 224550 w 1896949"/>
                                          <a:gd name="connsiteY320" fmla="*/ 602456 h 1568450"/>
                                          <a:gd name="connsiteX321" fmla="*/ 211855 w 1896949"/>
                                          <a:gd name="connsiteY321" fmla="*/ 596900 h 1568450"/>
                                          <a:gd name="connsiteX322" fmla="*/ 197573 w 1896949"/>
                                          <a:gd name="connsiteY322" fmla="*/ 592138 h 1568450"/>
                                          <a:gd name="connsiteX323" fmla="*/ 183290 w 1896949"/>
                                          <a:gd name="connsiteY323" fmla="*/ 589756 h 1568450"/>
                                          <a:gd name="connsiteX324" fmla="*/ 167421 w 1896949"/>
                                          <a:gd name="connsiteY324" fmla="*/ 588169 h 1568450"/>
                                          <a:gd name="connsiteX325" fmla="*/ 154726 w 1896949"/>
                                          <a:gd name="connsiteY325" fmla="*/ 589756 h 1568450"/>
                                          <a:gd name="connsiteX326" fmla="*/ 142824 w 1896949"/>
                                          <a:gd name="connsiteY326" fmla="*/ 592138 h 1568450"/>
                                          <a:gd name="connsiteX327" fmla="*/ 131715 w 1896949"/>
                                          <a:gd name="connsiteY327" fmla="*/ 594519 h 1568450"/>
                                          <a:gd name="connsiteX328" fmla="*/ 121400 w 1896949"/>
                                          <a:gd name="connsiteY328" fmla="*/ 599281 h 1568450"/>
                                          <a:gd name="connsiteX329" fmla="*/ 112672 w 1896949"/>
                                          <a:gd name="connsiteY329" fmla="*/ 604044 h 1568450"/>
                                          <a:gd name="connsiteX330" fmla="*/ 103944 w 1896949"/>
                                          <a:gd name="connsiteY330" fmla="*/ 608806 h 1568450"/>
                                          <a:gd name="connsiteX331" fmla="*/ 96803 w 1896949"/>
                                          <a:gd name="connsiteY331" fmla="*/ 614363 h 1568450"/>
                                          <a:gd name="connsiteX332" fmla="*/ 89661 w 1896949"/>
                                          <a:gd name="connsiteY332" fmla="*/ 620713 h 1568450"/>
                                          <a:gd name="connsiteX333" fmla="*/ 78553 w 1896949"/>
                                          <a:gd name="connsiteY333" fmla="*/ 631825 h 1568450"/>
                                          <a:gd name="connsiteX334" fmla="*/ 71412 w 1896949"/>
                                          <a:gd name="connsiteY334" fmla="*/ 642938 h 1568450"/>
                                          <a:gd name="connsiteX335" fmla="*/ 65858 w 1896949"/>
                                          <a:gd name="connsiteY335" fmla="*/ 652463 h 1568450"/>
                                          <a:gd name="connsiteX336" fmla="*/ 58716 w 1896949"/>
                                          <a:gd name="connsiteY336" fmla="*/ 664369 h 1568450"/>
                                          <a:gd name="connsiteX337" fmla="*/ 51575 w 1896949"/>
                                          <a:gd name="connsiteY337" fmla="*/ 672306 h 1568450"/>
                                          <a:gd name="connsiteX338" fmla="*/ 44434 w 1896949"/>
                                          <a:gd name="connsiteY338" fmla="*/ 679450 h 1568450"/>
                                          <a:gd name="connsiteX339" fmla="*/ 35706 w 1896949"/>
                                          <a:gd name="connsiteY339" fmla="*/ 683419 h 1568450"/>
                                          <a:gd name="connsiteX340" fmla="*/ 28565 w 1896949"/>
                                          <a:gd name="connsiteY340" fmla="*/ 684213 h 1568450"/>
                                          <a:gd name="connsiteX341" fmla="*/ 21424 w 1896949"/>
                                          <a:gd name="connsiteY341" fmla="*/ 684213 h 1568450"/>
                                          <a:gd name="connsiteX342" fmla="*/ 14282 w 1896949"/>
                                          <a:gd name="connsiteY342" fmla="*/ 681038 h 1568450"/>
                                          <a:gd name="connsiteX343" fmla="*/ 9299 w 1896949"/>
                                          <a:gd name="connsiteY343" fmla="*/ 675340 h 1568450"/>
                                          <a:gd name="connsiteX344" fmla="*/ 9299 w 1896949"/>
                                          <a:gd name="connsiteY344" fmla="*/ 360363 h 1568450"/>
                                          <a:gd name="connsiteX345" fmla="*/ 10886 w 1896949"/>
                                          <a:gd name="connsiteY345" fmla="*/ 360363 h 156845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  <a:cxn ang="0">
                                            <a:pos x="connsiteX33" y="connsiteY33"/>
                                          </a:cxn>
                                          <a:cxn ang="0">
                                            <a:pos x="connsiteX34" y="connsiteY34"/>
                                          </a:cxn>
                                          <a:cxn ang="0">
                                            <a:pos x="connsiteX35" y="connsiteY35"/>
                                          </a:cxn>
                                          <a:cxn ang="0">
                                            <a:pos x="connsiteX36" y="connsiteY36"/>
                                          </a:cxn>
                                          <a:cxn ang="0">
                                            <a:pos x="connsiteX37" y="connsiteY37"/>
                                          </a:cxn>
                                          <a:cxn ang="0">
                                            <a:pos x="connsiteX38" y="connsiteY38"/>
                                          </a:cxn>
                                          <a:cxn ang="0">
                                            <a:pos x="connsiteX39" y="connsiteY39"/>
                                          </a:cxn>
                                          <a:cxn ang="0">
                                            <a:pos x="connsiteX40" y="connsiteY40"/>
                                          </a:cxn>
                                          <a:cxn ang="0">
                                            <a:pos x="connsiteX41" y="connsiteY41"/>
                                          </a:cxn>
                                          <a:cxn ang="0">
                                            <a:pos x="connsiteX42" y="connsiteY42"/>
                                          </a:cxn>
                                          <a:cxn ang="0">
                                            <a:pos x="connsiteX43" y="connsiteY43"/>
                                          </a:cxn>
                                          <a:cxn ang="0">
                                            <a:pos x="connsiteX44" y="connsiteY44"/>
                                          </a:cxn>
                                          <a:cxn ang="0">
                                            <a:pos x="connsiteX45" y="connsiteY45"/>
                                          </a:cxn>
                                          <a:cxn ang="0">
                                            <a:pos x="connsiteX46" y="connsiteY46"/>
                                          </a:cxn>
                                          <a:cxn ang="0">
                                            <a:pos x="connsiteX47" y="connsiteY47"/>
                                          </a:cxn>
                                          <a:cxn ang="0">
                                            <a:pos x="connsiteX48" y="connsiteY48"/>
                                          </a:cxn>
                                          <a:cxn ang="0">
                                            <a:pos x="connsiteX49" y="connsiteY49"/>
                                          </a:cxn>
                                          <a:cxn ang="0">
                                            <a:pos x="connsiteX50" y="connsiteY50"/>
                                          </a:cxn>
                                          <a:cxn ang="0">
                                            <a:pos x="connsiteX51" y="connsiteY51"/>
                                          </a:cxn>
                                          <a:cxn ang="0">
                                            <a:pos x="connsiteX52" y="connsiteY52"/>
                                          </a:cxn>
                                          <a:cxn ang="0">
                                            <a:pos x="connsiteX53" y="connsiteY53"/>
                                          </a:cxn>
                                          <a:cxn ang="0">
                                            <a:pos x="connsiteX54" y="connsiteY54"/>
                                          </a:cxn>
                                          <a:cxn ang="0">
                                            <a:pos x="connsiteX55" y="connsiteY55"/>
                                          </a:cxn>
                                          <a:cxn ang="0">
                                            <a:pos x="connsiteX56" y="connsiteY56"/>
                                          </a:cxn>
                                          <a:cxn ang="0">
                                            <a:pos x="connsiteX57" y="connsiteY57"/>
                                          </a:cxn>
                                          <a:cxn ang="0">
                                            <a:pos x="connsiteX58" y="connsiteY58"/>
                                          </a:cxn>
                                          <a:cxn ang="0">
                                            <a:pos x="connsiteX59" y="connsiteY59"/>
                                          </a:cxn>
                                          <a:cxn ang="0">
                                            <a:pos x="connsiteX60" y="connsiteY60"/>
                                          </a:cxn>
                                          <a:cxn ang="0">
                                            <a:pos x="connsiteX61" y="connsiteY61"/>
                                          </a:cxn>
                                          <a:cxn ang="0">
                                            <a:pos x="connsiteX62" y="connsiteY62"/>
                                          </a:cxn>
                                          <a:cxn ang="0">
                                            <a:pos x="connsiteX63" y="connsiteY63"/>
                                          </a:cxn>
                                          <a:cxn ang="0">
                                            <a:pos x="connsiteX64" y="connsiteY64"/>
                                          </a:cxn>
                                          <a:cxn ang="0">
                                            <a:pos x="connsiteX65" y="connsiteY65"/>
                                          </a:cxn>
                                          <a:cxn ang="0">
                                            <a:pos x="connsiteX66" y="connsiteY66"/>
                                          </a:cxn>
                                          <a:cxn ang="0">
                                            <a:pos x="connsiteX67" y="connsiteY67"/>
                                          </a:cxn>
                                          <a:cxn ang="0">
                                            <a:pos x="connsiteX68" y="connsiteY68"/>
                                          </a:cxn>
                                          <a:cxn ang="0">
                                            <a:pos x="connsiteX69" y="connsiteY69"/>
                                          </a:cxn>
                                          <a:cxn ang="0">
                                            <a:pos x="connsiteX70" y="connsiteY70"/>
                                          </a:cxn>
                                          <a:cxn ang="0">
                                            <a:pos x="connsiteX71" y="connsiteY71"/>
                                          </a:cxn>
                                          <a:cxn ang="0">
                                            <a:pos x="connsiteX72" y="connsiteY72"/>
                                          </a:cxn>
                                          <a:cxn ang="0">
                                            <a:pos x="connsiteX73" y="connsiteY73"/>
                                          </a:cxn>
                                          <a:cxn ang="0">
                                            <a:pos x="connsiteX74" y="connsiteY74"/>
                                          </a:cxn>
                                          <a:cxn ang="0">
                                            <a:pos x="connsiteX75" y="connsiteY75"/>
                                          </a:cxn>
                                          <a:cxn ang="0">
                                            <a:pos x="connsiteX76" y="connsiteY76"/>
                                          </a:cxn>
                                          <a:cxn ang="0">
                                            <a:pos x="connsiteX77" y="connsiteY77"/>
                                          </a:cxn>
                                          <a:cxn ang="0">
                                            <a:pos x="connsiteX78" y="connsiteY78"/>
                                          </a:cxn>
                                          <a:cxn ang="0">
                                            <a:pos x="connsiteX79" y="connsiteY79"/>
                                          </a:cxn>
                                          <a:cxn ang="0">
                                            <a:pos x="connsiteX80" y="connsiteY80"/>
                                          </a:cxn>
                                          <a:cxn ang="0">
                                            <a:pos x="connsiteX81" y="connsiteY81"/>
                                          </a:cxn>
                                          <a:cxn ang="0">
                                            <a:pos x="connsiteX82" y="connsiteY82"/>
                                          </a:cxn>
                                          <a:cxn ang="0">
                                            <a:pos x="connsiteX83" y="connsiteY83"/>
                                          </a:cxn>
                                          <a:cxn ang="0">
                                            <a:pos x="connsiteX84" y="connsiteY84"/>
                                          </a:cxn>
                                          <a:cxn ang="0">
                                            <a:pos x="connsiteX85" y="connsiteY85"/>
                                          </a:cxn>
                                          <a:cxn ang="0">
                                            <a:pos x="connsiteX86" y="connsiteY86"/>
                                          </a:cxn>
                                          <a:cxn ang="0">
                                            <a:pos x="connsiteX87" y="connsiteY87"/>
                                          </a:cxn>
                                          <a:cxn ang="0">
                                            <a:pos x="connsiteX88" y="connsiteY88"/>
                                          </a:cxn>
                                          <a:cxn ang="0">
                                            <a:pos x="connsiteX89" y="connsiteY89"/>
                                          </a:cxn>
                                          <a:cxn ang="0">
                                            <a:pos x="connsiteX90" y="connsiteY90"/>
                                          </a:cxn>
                                          <a:cxn ang="0">
                                            <a:pos x="connsiteX91" y="connsiteY91"/>
                                          </a:cxn>
                                          <a:cxn ang="0">
                                            <a:pos x="connsiteX92" y="connsiteY92"/>
                                          </a:cxn>
                                          <a:cxn ang="0">
                                            <a:pos x="connsiteX93" y="connsiteY93"/>
                                          </a:cxn>
                                          <a:cxn ang="0">
                                            <a:pos x="connsiteX94" y="connsiteY94"/>
                                          </a:cxn>
                                          <a:cxn ang="0">
                                            <a:pos x="connsiteX95" y="connsiteY95"/>
                                          </a:cxn>
                                          <a:cxn ang="0">
                                            <a:pos x="connsiteX96" y="connsiteY96"/>
                                          </a:cxn>
                                          <a:cxn ang="0">
                                            <a:pos x="connsiteX97" y="connsiteY97"/>
                                          </a:cxn>
                                          <a:cxn ang="0">
                                            <a:pos x="connsiteX98" y="connsiteY98"/>
                                          </a:cxn>
                                          <a:cxn ang="0">
                                            <a:pos x="connsiteX99" y="connsiteY99"/>
                                          </a:cxn>
                                          <a:cxn ang="0">
                                            <a:pos x="connsiteX100" y="connsiteY100"/>
                                          </a:cxn>
                                          <a:cxn ang="0">
                                            <a:pos x="connsiteX101" y="connsiteY101"/>
                                          </a:cxn>
                                          <a:cxn ang="0">
                                            <a:pos x="connsiteX102" y="connsiteY102"/>
                                          </a:cxn>
                                          <a:cxn ang="0">
                                            <a:pos x="connsiteX103" y="connsiteY103"/>
                                          </a:cxn>
                                          <a:cxn ang="0">
                                            <a:pos x="connsiteX104" y="connsiteY104"/>
                                          </a:cxn>
                                          <a:cxn ang="0">
                                            <a:pos x="connsiteX105" y="connsiteY105"/>
                                          </a:cxn>
                                          <a:cxn ang="0">
                                            <a:pos x="connsiteX106" y="connsiteY106"/>
                                          </a:cxn>
                                          <a:cxn ang="0">
                                            <a:pos x="connsiteX107" y="connsiteY107"/>
                                          </a:cxn>
                                          <a:cxn ang="0">
                                            <a:pos x="connsiteX108" y="connsiteY108"/>
                                          </a:cxn>
                                          <a:cxn ang="0">
                                            <a:pos x="connsiteX109" y="connsiteY109"/>
                                          </a:cxn>
                                          <a:cxn ang="0">
                                            <a:pos x="connsiteX110" y="connsiteY110"/>
                                          </a:cxn>
                                          <a:cxn ang="0">
                                            <a:pos x="connsiteX111" y="connsiteY111"/>
                                          </a:cxn>
                                          <a:cxn ang="0">
                                            <a:pos x="connsiteX112" y="connsiteY112"/>
                                          </a:cxn>
                                          <a:cxn ang="0">
                                            <a:pos x="connsiteX113" y="connsiteY113"/>
                                          </a:cxn>
                                          <a:cxn ang="0">
                                            <a:pos x="connsiteX114" y="connsiteY114"/>
                                          </a:cxn>
                                          <a:cxn ang="0">
                                            <a:pos x="connsiteX115" y="connsiteY115"/>
                                          </a:cxn>
                                          <a:cxn ang="0">
                                            <a:pos x="connsiteX116" y="connsiteY116"/>
                                          </a:cxn>
                                          <a:cxn ang="0">
                                            <a:pos x="connsiteX117" y="connsiteY117"/>
                                          </a:cxn>
                                          <a:cxn ang="0">
                                            <a:pos x="connsiteX118" y="connsiteY118"/>
                                          </a:cxn>
                                          <a:cxn ang="0">
                                            <a:pos x="connsiteX119" y="connsiteY119"/>
                                          </a:cxn>
                                          <a:cxn ang="0">
                                            <a:pos x="connsiteX120" y="connsiteY120"/>
                                          </a:cxn>
                                          <a:cxn ang="0">
                                            <a:pos x="connsiteX121" y="connsiteY121"/>
                                          </a:cxn>
                                          <a:cxn ang="0">
                                            <a:pos x="connsiteX122" y="connsiteY122"/>
                                          </a:cxn>
                                          <a:cxn ang="0">
                                            <a:pos x="connsiteX123" y="connsiteY123"/>
                                          </a:cxn>
                                          <a:cxn ang="0">
                                            <a:pos x="connsiteX124" y="connsiteY124"/>
                                          </a:cxn>
                                          <a:cxn ang="0">
                                            <a:pos x="connsiteX125" y="connsiteY125"/>
                                          </a:cxn>
                                          <a:cxn ang="0">
                                            <a:pos x="connsiteX126" y="connsiteY126"/>
                                          </a:cxn>
                                          <a:cxn ang="0">
                                            <a:pos x="connsiteX127" y="connsiteY127"/>
                                          </a:cxn>
                                          <a:cxn ang="0">
                                            <a:pos x="connsiteX128" y="connsiteY128"/>
                                          </a:cxn>
                                          <a:cxn ang="0">
                                            <a:pos x="connsiteX129" y="connsiteY129"/>
                                          </a:cxn>
                                          <a:cxn ang="0">
                                            <a:pos x="connsiteX130" y="connsiteY130"/>
                                          </a:cxn>
                                          <a:cxn ang="0">
                                            <a:pos x="connsiteX131" y="connsiteY131"/>
                                          </a:cxn>
                                          <a:cxn ang="0">
                                            <a:pos x="connsiteX132" y="connsiteY132"/>
                                          </a:cxn>
                                          <a:cxn ang="0">
                                            <a:pos x="connsiteX133" y="connsiteY133"/>
                                          </a:cxn>
                                          <a:cxn ang="0">
                                            <a:pos x="connsiteX134" y="connsiteY134"/>
                                          </a:cxn>
                                          <a:cxn ang="0">
                                            <a:pos x="connsiteX135" y="connsiteY135"/>
                                          </a:cxn>
                                          <a:cxn ang="0">
                                            <a:pos x="connsiteX136" y="connsiteY136"/>
                                          </a:cxn>
                                          <a:cxn ang="0">
                                            <a:pos x="connsiteX137" y="connsiteY137"/>
                                          </a:cxn>
                                          <a:cxn ang="0">
                                            <a:pos x="connsiteX138" y="connsiteY138"/>
                                          </a:cxn>
                                          <a:cxn ang="0">
                                            <a:pos x="connsiteX139" y="connsiteY139"/>
                                          </a:cxn>
                                          <a:cxn ang="0">
                                            <a:pos x="connsiteX140" y="connsiteY140"/>
                                          </a:cxn>
                                          <a:cxn ang="0">
                                            <a:pos x="connsiteX141" y="connsiteY141"/>
                                          </a:cxn>
                                          <a:cxn ang="0">
                                            <a:pos x="connsiteX142" y="connsiteY142"/>
                                          </a:cxn>
                                          <a:cxn ang="0">
                                            <a:pos x="connsiteX143" y="connsiteY143"/>
                                          </a:cxn>
                                          <a:cxn ang="0">
                                            <a:pos x="connsiteX144" y="connsiteY144"/>
                                          </a:cxn>
                                          <a:cxn ang="0">
                                            <a:pos x="connsiteX145" y="connsiteY145"/>
                                          </a:cxn>
                                          <a:cxn ang="0">
                                            <a:pos x="connsiteX146" y="connsiteY146"/>
                                          </a:cxn>
                                          <a:cxn ang="0">
                                            <a:pos x="connsiteX147" y="connsiteY147"/>
                                          </a:cxn>
                                          <a:cxn ang="0">
                                            <a:pos x="connsiteX148" y="connsiteY148"/>
                                          </a:cxn>
                                          <a:cxn ang="0">
                                            <a:pos x="connsiteX149" y="connsiteY149"/>
                                          </a:cxn>
                                          <a:cxn ang="0">
                                            <a:pos x="connsiteX150" y="connsiteY150"/>
                                          </a:cxn>
                                          <a:cxn ang="0">
                                            <a:pos x="connsiteX151" y="connsiteY151"/>
                                          </a:cxn>
                                          <a:cxn ang="0">
                                            <a:pos x="connsiteX152" y="connsiteY152"/>
                                          </a:cxn>
                                          <a:cxn ang="0">
                                            <a:pos x="connsiteX153" y="connsiteY153"/>
                                          </a:cxn>
                                          <a:cxn ang="0">
                                            <a:pos x="connsiteX154" y="connsiteY154"/>
                                          </a:cxn>
                                          <a:cxn ang="0">
                                            <a:pos x="connsiteX155" y="connsiteY155"/>
                                          </a:cxn>
                                          <a:cxn ang="0">
                                            <a:pos x="connsiteX156" y="connsiteY156"/>
                                          </a:cxn>
                                          <a:cxn ang="0">
                                            <a:pos x="connsiteX157" y="connsiteY157"/>
                                          </a:cxn>
                                          <a:cxn ang="0">
                                            <a:pos x="connsiteX158" y="connsiteY158"/>
                                          </a:cxn>
                                          <a:cxn ang="0">
                                            <a:pos x="connsiteX159" y="connsiteY159"/>
                                          </a:cxn>
                                          <a:cxn ang="0">
                                            <a:pos x="connsiteX160" y="connsiteY160"/>
                                          </a:cxn>
                                          <a:cxn ang="0">
                                            <a:pos x="connsiteX161" y="connsiteY161"/>
                                          </a:cxn>
                                          <a:cxn ang="0">
                                            <a:pos x="connsiteX162" y="connsiteY162"/>
                                          </a:cxn>
                                          <a:cxn ang="0">
                                            <a:pos x="connsiteX163" y="connsiteY163"/>
                                          </a:cxn>
                                          <a:cxn ang="0">
                                            <a:pos x="connsiteX164" y="connsiteY164"/>
                                          </a:cxn>
                                          <a:cxn ang="0">
                                            <a:pos x="connsiteX165" y="connsiteY165"/>
                                          </a:cxn>
                                          <a:cxn ang="0">
                                            <a:pos x="connsiteX166" y="connsiteY166"/>
                                          </a:cxn>
                                          <a:cxn ang="0">
                                            <a:pos x="connsiteX167" y="connsiteY167"/>
                                          </a:cxn>
                                          <a:cxn ang="0">
                                            <a:pos x="connsiteX168" y="connsiteY168"/>
                                          </a:cxn>
                                          <a:cxn ang="0">
                                            <a:pos x="connsiteX169" y="connsiteY169"/>
                                          </a:cxn>
                                          <a:cxn ang="0">
                                            <a:pos x="connsiteX170" y="connsiteY170"/>
                                          </a:cxn>
                                          <a:cxn ang="0">
                                            <a:pos x="connsiteX171" y="connsiteY171"/>
                                          </a:cxn>
                                          <a:cxn ang="0">
                                            <a:pos x="connsiteX172" y="connsiteY172"/>
                                          </a:cxn>
                                          <a:cxn ang="0">
                                            <a:pos x="connsiteX173" y="connsiteY173"/>
                                          </a:cxn>
                                          <a:cxn ang="0">
                                            <a:pos x="connsiteX174" y="connsiteY174"/>
                                          </a:cxn>
                                          <a:cxn ang="0">
                                            <a:pos x="connsiteX175" y="connsiteY175"/>
                                          </a:cxn>
                                          <a:cxn ang="0">
                                            <a:pos x="connsiteX176" y="connsiteY176"/>
                                          </a:cxn>
                                          <a:cxn ang="0">
                                            <a:pos x="connsiteX177" y="connsiteY177"/>
                                          </a:cxn>
                                          <a:cxn ang="0">
                                            <a:pos x="connsiteX178" y="connsiteY178"/>
                                          </a:cxn>
                                          <a:cxn ang="0">
                                            <a:pos x="connsiteX179" y="connsiteY179"/>
                                          </a:cxn>
                                          <a:cxn ang="0">
                                            <a:pos x="connsiteX180" y="connsiteY180"/>
                                          </a:cxn>
                                          <a:cxn ang="0">
                                            <a:pos x="connsiteX181" y="connsiteY181"/>
                                          </a:cxn>
                                          <a:cxn ang="0">
                                            <a:pos x="connsiteX182" y="connsiteY182"/>
                                          </a:cxn>
                                          <a:cxn ang="0">
                                            <a:pos x="connsiteX183" y="connsiteY183"/>
                                          </a:cxn>
                                          <a:cxn ang="0">
                                            <a:pos x="connsiteX184" y="connsiteY184"/>
                                          </a:cxn>
                                          <a:cxn ang="0">
                                            <a:pos x="connsiteX185" y="connsiteY185"/>
                                          </a:cxn>
                                          <a:cxn ang="0">
                                            <a:pos x="connsiteX186" y="connsiteY186"/>
                                          </a:cxn>
                                          <a:cxn ang="0">
                                            <a:pos x="connsiteX187" y="connsiteY187"/>
                                          </a:cxn>
                                          <a:cxn ang="0">
                                            <a:pos x="connsiteX188" y="connsiteY188"/>
                                          </a:cxn>
                                          <a:cxn ang="0">
                                            <a:pos x="connsiteX189" y="connsiteY189"/>
                                          </a:cxn>
                                          <a:cxn ang="0">
                                            <a:pos x="connsiteX190" y="connsiteY190"/>
                                          </a:cxn>
                                          <a:cxn ang="0">
                                            <a:pos x="connsiteX191" y="connsiteY191"/>
                                          </a:cxn>
                                          <a:cxn ang="0">
                                            <a:pos x="connsiteX192" y="connsiteY192"/>
                                          </a:cxn>
                                          <a:cxn ang="0">
                                            <a:pos x="connsiteX193" y="connsiteY193"/>
                                          </a:cxn>
                                          <a:cxn ang="0">
                                            <a:pos x="connsiteX194" y="connsiteY194"/>
                                          </a:cxn>
                                          <a:cxn ang="0">
                                            <a:pos x="connsiteX195" y="connsiteY195"/>
                                          </a:cxn>
                                          <a:cxn ang="0">
                                            <a:pos x="connsiteX196" y="connsiteY196"/>
                                          </a:cxn>
                                          <a:cxn ang="0">
                                            <a:pos x="connsiteX197" y="connsiteY197"/>
                                          </a:cxn>
                                          <a:cxn ang="0">
                                            <a:pos x="connsiteX198" y="connsiteY198"/>
                                          </a:cxn>
                                          <a:cxn ang="0">
                                            <a:pos x="connsiteX199" y="connsiteY199"/>
                                          </a:cxn>
                                          <a:cxn ang="0">
                                            <a:pos x="connsiteX200" y="connsiteY200"/>
                                          </a:cxn>
                                          <a:cxn ang="0">
                                            <a:pos x="connsiteX201" y="connsiteY201"/>
                                          </a:cxn>
                                          <a:cxn ang="0">
                                            <a:pos x="connsiteX202" y="connsiteY202"/>
                                          </a:cxn>
                                          <a:cxn ang="0">
                                            <a:pos x="connsiteX203" y="connsiteY203"/>
                                          </a:cxn>
                                          <a:cxn ang="0">
                                            <a:pos x="connsiteX204" y="connsiteY204"/>
                                          </a:cxn>
                                          <a:cxn ang="0">
                                            <a:pos x="connsiteX205" y="connsiteY205"/>
                                          </a:cxn>
                                          <a:cxn ang="0">
                                            <a:pos x="connsiteX206" y="connsiteY206"/>
                                          </a:cxn>
                                          <a:cxn ang="0">
                                            <a:pos x="connsiteX207" y="connsiteY207"/>
                                          </a:cxn>
                                          <a:cxn ang="0">
                                            <a:pos x="connsiteX208" y="connsiteY208"/>
                                          </a:cxn>
                                          <a:cxn ang="0">
                                            <a:pos x="connsiteX209" y="connsiteY209"/>
                                          </a:cxn>
                                          <a:cxn ang="0">
                                            <a:pos x="connsiteX210" y="connsiteY210"/>
                                          </a:cxn>
                                          <a:cxn ang="0">
                                            <a:pos x="connsiteX211" y="connsiteY211"/>
                                          </a:cxn>
                                          <a:cxn ang="0">
                                            <a:pos x="connsiteX212" y="connsiteY212"/>
                                          </a:cxn>
                                          <a:cxn ang="0">
                                            <a:pos x="connsiteX213" y="connsiteY213"/>
                                          </a:cxn>
                                          <a:cxn ang="0">
                                            <a:pos x="connsiteX214" y="connsiteY214"/>
                                          </a:cxn>
                                          <a:cxn ang="0">
                                            <a:pos x="connsiteX215" y="connsiteY215"/>
                                          </a:cxn>
                                          <a:cxn ang="0">
                                            <a:pos x="connsiteX216" y="connsiteY216"/>
                                          </a:cxn>
                                          <a:cxn ang="0">
                                            <a:pos x="connsiteX217" y="connsiteY217"/>
                                          </a:cxn>
                                          <a:cxn ang="0">
                                            <a:pos x="connsiteX218" y="connsiteY218"/>
                                          </a:cxn>
                                          <a:cxn ang="0">
                                            <a:pos x="connsiteX219" y="connsiteY219"/>
                                          </a:cxn>
                                          <a:cxn ang="0">
                                            <a:pos x="connsiteX220" y="connsiteY220"/>
                                          </a:cxn>
                                          <a:cxn ang="0">
                                            <a:pos x="connsiteX221" y="connsiteY221"/>
                                          </a:cxn>
                                          <a:cxn ang="0">
                                            <a:pos x="connsiteX222" y="connsiteY222"/>
                                          </a:cxn>
                                          <a:cxn ang="0">
                                            <a:pos x="connsiteX223" y="connsiteY223"/>
                                          </a:cxn>
                                          <a:cxn ang="0">
                                            <a:pos x="connsiteX224" y="connsiteY224"/>
                                          </a:cxn>
                                          <a:cxn ang="0">
                                            <a:pos x="connsiteX225" y="connsiteY225"/>
                                          </a:cxn>
                                          <a:cxn ang="0">
                                            <a:pos x="connsiteX226" y="connsiteY226"/>
                                          </a:cxn>
                                          <a:cxn ang="0">
                                            <a:pos x="connsiteX227" y="connsiteY227"/>
                                          </a:cxn>
                                          <a:cxn ang="0">
                                            <a:pos x="connsiteX228" y="connsiteY228"/>
                                          </a:cxn>
                                          <a:cxn ang="0">
                                            <a:pos x="connsiteX229" y="connsiteY229"/>
                                          </a:cxn>
                                          <a:cxn ang="0">
                                            <a:pos x="connsiteX230" y="connsiteY230"/>
                                          </a:cxn>
                                          <a:cxn ang="0">
                                            <a:pos x="connsiteX231" y="connsiteY231"/>
                                          </a:cxn>
                                          <a:cxn ang="0">
                                            <a:pos x="connsiteX232" y="connsiteY232"/>
                                          </a:cxn>
                                          <a:cxn ang="0">
                                            <a:pos x="connsiteX233" y="connsiteY233"/>
                                          </a:cxn>
                                          <a:cxn ang="0">
                                            <a:pos x="connsiteX234" y="connsiteY234"/>
                                          </a:cxn>
                                          <a:cxn ang="0">
                                            <a:pos x="connsiteX235" y="connsiteY235"/>
                                          </a:cxn>
                                          <a:cxn ang="0">
                                            <a:pos x="connsiteX236" y="connsiteY236"/>
                                          </a:cxn>
                                          <a:cxn ang="0">
                                            <a:pos x="connsiteX237" y="connsiteY237"/>
                                          </a:cxn>
                                          <a:cxn ang="0">
                                            <a:pos x="connsiteX238" y="connsiteY238"/>
                                          </a:cxn>
                                          <a:cxn ang="0">
                                            <a:pos x="connsiteX239" y="connsiteY239"/>
                                          </a:cxn>
                                          <a:cxn ang="0">
                                            <a:pos x="connsiteX240" y="connsiteY240"/>
                                          </a:cxn>
                                          <a:cxn ang="0">
                                            <a:pos x="connsiteX241" y="connsiteY241"/>
                                          </a:cxn>
                                          <a:cxn ang="0">
                                            <a:pos x="connsiteX242" y="connsiteY242"/>
                                          </a:cxn>
                                          <a:cxn ang="0">
                                            <a:pos x="connsiteX243" y="connsiteY243"/>
                                          </a:cxn>
                                          <a:cxn ang="0">
                                            <a:pos x="connsiteX244" y="connsiteY244"/>
                                          </a:cxn>
                                          <a:cxn ang="0">
                                            <a:pos x="connsiteX245" y="connsiteY245"/>
                                          </a:cxn>
                                          <a:cxn ang="0">
                                            <a:pos x="connsiteX246" y="connsiteY246"/>
                                          </a:cxn>
                                          <a:cxn ang="0">
                                            <a:pos x="connsiteX247" y="connsiteY247"/>
                                          </a:cxn>
                                          <a:cxn ang="0">
                                            <a:pos x="connsiteX248" y="connsiteY248"/>
                                          </a:cxn>
                                          <a:cxn ang="0">
                                            <a:pos x="connsiteX249" y="connsiteY249"/>
                                          </a:cxn>
                                          <a:cxn ang="0">
                                            <a:pos x="connsiteX250" y="connsiteY250"/>
                                          </a:cxn>
                                          <a:cxn ang="0">
                                            <a:pos x="connsiteX251" y="connsiteY251"/>
                                          </a:cxn>
                                          <a:cxn ang="0">
                                            <a:pos x="connsiteX252" y="connsiteY252"/>
                                          </a:cxn>
                                          <a:cxn ang="0">
                                            <a:pos x="connsiteX253" y="connsiteY253"/>
                                          </a:cxn>
                                          <a:cxn ang="0">
                                            <a:pos x="connsiteX254" y="connsiteY254"/>
                                          </a:cxn>
                                          <a:cxn ang="0">
                                            <a:pos x="connsiteX255" y="connsiteY255"/>
                                          </a:cxn>
                                          <a:cxn ang="0">
                                            <a:pos x="connsiteX256" y="connsiteY256"/>
                                          </a:cxn>
                                          <a:cxn ang="0">
                                            <a:pos x="connsiteX257" y="connsiteY257"/>
                                          </a:cxn>
                                          <a:cxn ang="0">
                                            <a:pos x="connsiteX258" y="connsiteY258"/>
                                          </a:cxn>
                                          <a:cxn ang="0">
                                            <a:pos x="connsiteX259" y="connsiteY259"/>
                                          </a:cxn>
                                          <a:cxn ang="0">
                                            <a:pos x="connsiteX260" y="connsiteY260"/>
                                          </a:cxn>
                                          <a:cxn ang="0">
                                            <a:pos x="connsiteX261" y="connsiteY261"/>
                                          </a:cxn>
                                          <a:cxn ang="0">
                                            <a:pos x="connsiteX262" y="connsiteY262"/>
                                          </a:cxn>
                                          <a:cxn ang="0">
                                            <a:pos x="connsiteX263" y="connsiteY263"/>
                                          </a:cxn>
                                          <a:cxn ang="0">
                                            <a:pos x="connsiteX264" y="connsiteY264"/>
                                          </a:cxn>
                                          <a:cxn ang="0">
                                            <a:pos x="connsiteX265" y="connsiteY265"/>
                                          </a:cxn>
                                          <a:cxn ang="0">
                                            <a:pos x="connsiteX266" y="connsiteY266"/>
                                          </a:cxn>
                                          <a:cxn ang="0">
                                            <a:pos x="connsiteX267" y="connsiteY267"/>
                                          </a:cxn>
                                          <a:cxn ang="0">
                                            <a:pos x="connsiteX268" y="connsiteY268"/>
                                          </a:cxn>
                                          <a:cxn ang="0">
                                            <a:pos x="connsiteX269" y="connsiteY269"/>
                                          </a:cxn>
                                          <a:cxn ang="0">
                                            <a:pos x="connsiteX270" y="connsiteY270"/>
                                          </a:cxn>
                                          <a:cxn ang="0">
                                            <a:pos x="connsiteX271" y="connsiteY271"/>
                                          </a:cxn>
                                          <a:cxn ang="0">
                                            <a:pos x="connsiteX272" y="connsiteY272"/>
                                          </a:cxn>
                                          <a:cxn ang="0">
                                            <a:pos x="connsiteX273" y="connsiteY273"/>
                                          </a:cxn>
                                          <a:cxn ang="0">
                                            <a:pos x="connsiteX274" y="connsiteY274"/>
                                          </a:cxn>
                                          <a:cxn ang="0">
                                            <a:pos x="connsiteX275" y="connsiteY275"/>
                                          </a:cxn>
                                          <a:cxn ang="0">
                                            <a:pos x="connsiteX276" y="connsiteY276"/>
                                          </a:cxn>
                                          <a:cxn ang="0">
                                            <a:pos x="connsiteX277" y="connsiteY277"/>
                                          </a:cxn>
                                          <a:cxn ang="0">
                                            <a:pos x="connsiteX278" y="connsiteY278"/>
                                          </a:cxn>
                                          <a:cxn ang="0">
                                            <a:pos x="connsiteX279" y="connsiteY279"/>
                                          </a:cxn>
                                          <a:cxn ang="0">
                                            <a:pos x="connsiteX280" y="connsiteY280"/>
                                          </a:cxn>
                                          <a:cxn ang="0">
                                            <a:pos x="connsiteX281" y="connsiteY281"/>
                                          </a:cxn>
                                          <a:cxn ang="0">
                                            <a:pos x="connsiteX282" y="connsiteY282"/>
                                          </a:cxn>
                                          <a:cxn ang="0">
                                            <a:pos x="connsiteX283" y="connsiteY283"/>
                                          </a:cxn>
                                          <a:cxn ang="0">
                                            <a:pos x="connsiteX284" y="connsiteY284"/>
                                          </a:cxn>
                                          <a:cxn ang="0">
                                            <a:pos x="connsiteX285" y="connsiteY285"/>
                                          </a:cxn>
                                          <a:cxn ang="0">
                                            <a:pos x="connsiteX286" y="connsiteY286"/>
                                          </a:cxn>
                                          <a:cxn ang="0">
                                            <a:pos x="connsiteX287" y="connsiteY287"/>
                                          </a:cxn>
                                          <a:cxn ang="0">
                                            <a:pos x="connsiteX288" y="connsiteY288"/>
                                          </a:cxn>
                                          <a:cxn ang="0">
                                            <a:pos x="connsiteX289" y="connsiteY289"/>
                                          </a:cxn>
                                          <a:cxn ang="0">
                                            <a:pos x="connsiteX290" y="connsiteY290"/>
                                          </a:cxn>
                                          <a:cxn ang="0">
                                            <a:pos x="connsiteX291" y="connsiteY291"/>
                                          </a:cxn>
                                          <a:cxn ang="0">
                                            <a:pos x="connsiteX292" y="connsiteY292"/>
                                          </a:cxn>
                                          <a:cxn ang="0">
                                            <a:pos x="connsiteX293" y="connsiteY293"/>
                                          </a:cxn>
                                          <a:cxn ang="0">
                                            <a:pos x="connsiteX294" y="connsiteY294"/>
                                          </a:cxn>
                                          <a:cxn ang="0">
                                            <a:pos x="connsiteX295" y="connsiteY295"/>
                                          </a:cxn>
                                          <a:cxn ang="0">
                                            <a:pos x="connsiteX296" y="connsiteY296"/>
                                          </a:cxn>
                                          <a:cxn ang="0">
                                            <a:pos x="connsiteX297" y="connsiteY297"/>
                                          </a:cxn>
                                          <a:cxn ang="0">
                                            <a:pos x="connsiteX298" y="connsiteY298"/>
                                          </a:cxn>
                                          <a:cxn ang="0">
                                            <a:pos x="connsiteX299" y="connsiteY299"/>
                                          </a:cxn>
                                          <a:cxn ang="0">
                                            <a:pos x="connsiteX300" y="connsiteY300"/>
                                          </a:cxn>
                                          <a:cxn ang="0">
                                            <a:pos x="connsiteX301" y="connsiteY301"/>
                                          </a:cxn>
                                          <a:cxn ang="0">
                                            <a:pos x="connsiteX302" y="connsiteY302"/>
                                          </a:cxn>
                                          <a:cxn ang="0">
                                            <a:pos x="connsiteX303" y="connsiteY303"/>
                                          </a:cxn>
                                          <a:cxn ang="0">
                                            <a:pos x="connsiteX304" y="connsiteY304"/>
                                          </a:cxn>
                                          <a:cxn ang="0">
                                            <a:pos x="connsiteX305" y="connsiteY305"/>
                                          </a:cxn>
                                          <a:cxn ang="0">
                                            <a:pos x="connsiteX306" y="connsiteY306"/>
                                          </a:cxn>
                                          <a:cxn ang="0">
                                            <a:pos x="connsiteX307" y="connsiteY307"/>
                                          </a:cxn>
                                          <a:cxn ang="0">
                                            <a:pos x="connsiteX308" y="connsiteY308"/>
                                          </a:cxn>
                                          <a:cxn ang="0">
                                            <a:pos x="connsiteX309" y="connsiteY309"/>
                                          </a:cxn>
                                          <a:cxn ang="0">
                                            <a:pos x="connsiteX310" y="connsiteY310"/>
                                          </a:cxn>
                                          <a:cxn ang="0">
                                            <a:pos x="connsiteX311" y="connsiteY311"/>
                                          </a:cxn>
                                          <a:cxn ang="0">
                                            <a:pos x="connsiteX312" y="connsiteY312"/>
                                          </a:cxn>
                                          <a:cxn ang="0">
                                            <a:pos x="connsiteX313" y="connsiteY313"/>
                                          </a:cxn>
                                          <a:cxn ang="0">
                                            <a:pos x="connsiteX314" y="connsiteY314"/>
                                          </a:cxn>
                                          <a:cxn ang="0">
                                            <a:pos x="connsiteX315" y="connsiteY315"/>
                                          </a:cxn>
                                          <a:cxn ang="0">
                                            <a:pos x="connsiteX316" y="connsiteY316"/>
                                          </a:cxn>
                                          <a:cxn ang="0">
                                            <a:pos x="connsiteX317" y="connsiteY317"/>
                                          </a:cxn>
                                          <a:cxn ang="0">
                                            <a:pos x="connsiteX318" y="connsiteY318"/>
                                          </a:cxn>
                                          <a:cxn ang="0">
                                            <a:pos x="connsiteX319" y="connsiteY319"/>
                                          </a:cxn>
                                          <a:cxn ang="0">
                                            <a:pos x="connsiteX320" y="connsiteY320"/>
                                          </a:cxn>
                                          <a:cxn ang="0">
                                            <a:pos x="connsiteX321" y="connsiteY321"/>
                                          </a:cxn>
                                          <a:cxn ang="0">
                                            <a:pos x="connsiteX322" y="connsiteY322"/>
                                          </a:cxn>
                                          <a:cxn ang="0">
                                            <a:pos x="connsiteX323" y="connsiteY323"/>
                                          </a:cxn>
                                          <a:cxn ang="0">
                                            <a:pos x="connsiteX324" y="connsiteY324"/>
                                          </a:cxn>
                                          <a:cxn ang="0">
                                            <a:pos x="connsiteX325" y="connsiteY325"/>
                                          </a:cxn>
                                          <a:cxn ang="0">
                                            <a:pos x="connsiteX326" y="connsiteY326"/>
                                          </a:cxn>
                                          <a:cxn ang="0">
                                            <a:pos x="connsiteX327" y="connsiteY327"/>
                                          </a:cxn>
                                          <a:cxn ang="0">
                                            <a:pos x="connsiteX328" y="connsiteY328"/>
                                          </a:cxn>
                                          <a:cxn ang="0">
                                            <a:pos x="connsiteX329" y="connsiteY329"/>
                                          </a:cxn>
                                          <a:cxn ang="0">
                                            <a:pos x="connsiteX330" y="connsiteY330"/>
                                          </a:cxn>
                                          <a:cxn ang="0">
                                            <a:pos x="connsiteX331" y="connsiteY331"/>
                                          </a:cxn>
                                          <a:cxn ang="0">
                                            <a:pos x="connsiteX332" y="connsiteY332"/>
                                          </a:cxn>
                                          <a:cxn ang="0">
                                            <a:pos x="connsiteX333" y="connsiteY333"/>
                                          </a:cxn>
                                          <a:cxn ang="0">
                                            <a:pos x="connsiteX334" y="connsiteY334"/>
                                          </a:cxn>
                                          <a:cxn ang="0">
                                            <a:pos x="connsiteX335" y="connsiteY335"/>
                                          </a:cxn>
                                          <a:cxn ang="0">
                                            <a:pos x="connsiteX336" y="connsiteY336"/>
                                          </a:cxn>
                                          <a:cxn ang="0">
                                            <a:pos x="connsiteX337" y="connsiteY337"/>
                                          </a:cxn>
                                          <a:cxn ang="0">
                                            <a:pos x="connsiteX338" y="connsiteY338"/>
                                          </a:cxn>
                                          <a:cxn ang="0">
                                            <a:pos x="connsiteX339" y="connsiteY339"/>
                                          </a:cxn>
                                          <a:cxn ang="0">
                                            <a:pos x="connsiteX340" y="connsiteY340"/>
                                          </a:cxn>
                                          <a:cxn ang="0">
                                            <a:pos x="connsiteX341" y="connsiteY341"/>
                                          </a:cxn>
                                          <a:cxn ang="0">
                                            <a:pos x="connsiteX342" y="connsiteY342"/>
                                          </a:cxn>
                                          <a:cxn ang="0">
                                            <a:pos x="connsiteX343" y="connsiteY343"/>
                                          </a:cxn>
                                          <a:cxn ang="0">
                                            <a:pos x="connsiteX344" y="connsiteY344"/>
                                          </a:cxn>
                                          <a:cxn ang="0">
                                            <a:pos x="connsiteX345" y="connsiteY34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96949" h="1568450">
                                            <a:moveTo>
                                              <a:pt x="10886" y="0"/>
                                            </a:moveTo>
                                            <a:lnTo>
                                              <a:pt x="690091" y="0"/>
                                            </a:lnTo>
                                            <a:lnTo>
                                              <a:pt x="698819" y="794"/>
                                            </a:lnTo>
                                            <a:lnTo>
                                              <a:pt x="706754" y="2381"/>
                                            </a:lnTo>
                                            <a:lnTo>
                                              <a:pt x="713895" y="4763"/>
                                            </a:lnTo>
                                            <a:lnTo>
                                              <a:pt x="720242" y="7144"/>
                                            </a:lnTo>
                                            <a:lnTo>
                                              <a:pt x="725003" y="10319"/>
                                            </a:lnTo>
                                            <a:lnTo>
                                              <a:pt x="728177" y="14288"/>
                                            </a:lnTo>
                                            <a:lnTo>
                                              <a:pt x="730557" y="19050"/>
                                            </a:lnTo>
                                            <a:lnTo>
                                              <a:pt x="732144" y="23813"/>
                                            </a:lnTo>
                                            <a:lnTo>
                                              <a:pt x="732144" y="29369"/>
                                            </a:lnTo>
                                            <a:lnTo>
                                              <a:pt x="730557" y="34131"/>
                                            </a:lnTo>
                                            <a:lnTo>
                                              <a:pt x="728177" y="39688"/>
                                            </a:lnTo>
                                            <a:lnTo>
                                              <a:pt x="725003" y="44450"/>
                                            </a:lnTo>
                                            <a:lnTo>
                                              <a:pt x="720242" y="50800"/>
                                            </a:lnTo>
                                            <a:lnTo>
                                              <a:pt x="713895" y="55563"/>
                                            </a:lnTo>
                                            <a:lnTo>
                                              <a:pt x="708341" y="60325"/>
                                            </a:lnTo>
                                            <a:lnTo>
                                              <a:pt x="699612" y="65088"/>
                                            </a:lnTo>
                                            <a:lnTo>
                                              <a:pt x="689297" y="70644"/>
                                            </a:lnTo>
                                            <a:lnTo>
                                              <a:pt x="679776" y="77788"/>
                                            </a:lnTo>
                                            <a:lnTo>
                                              <a:pt x="667874" y="88900"/>
                                            </a:lnTo>
                                            <a:lnTo>
                                              <a:pt x="662320" y="96044"/>
                                            </a:lnTo>
                                            <a:lnTo>
                                              <a:pt x="655972" y="103188"/>
                                            </a:lnTo>
                                            <a:lnTo>
                                              <a:pt x="650418" y="111125"/>
                                            </a:lnTo>
                                            <a:lnTo>
                                              <a:pt x="645657" y="120650"/>
                                            </a:lnTo>
                                            <a:lnTo>
                                              <a:pt x="641690" y="131763"/>
                                            </a:lnTo>
                                            <a:lnTo>
                                              <a:pt x="638516" y="142081"/>
                                            </a:lnTo>
                                            <a:lnTo>
                                              <a:pt x="636135" y="153988"/>
                                            </a:lnTo>
                                            <a:lnTo>
                                              <a:pt x="636135" y="166688"/>
                                            </a:lnTo>
                                            <a:lnTo>
                                              <a:pt x="636929" y="182563"/>
                                            </a:lnTo>
                                            <a:lnTo>
                                              <a:pt x="639309" y="196850"/>
                                            </a:lnTo>
                                            <a:lnTo>
                                              <a:pt x="644070" y="211138"/>
                                            </a:lnTo>
                                            <a:lnTo>
                                              <a:pt x="650418" y="223838"/>
                                            </a:lnTo>
                                            <a:lnTo>
                                              <a:pt x="657559" y="237331"/>
                                            </a:lnTo>
                                            <a:lnTo>
                                              <a:pt x="667080" y="249238"/>
                                            </a:lnTo>
                                            <a:lnTo>
                                              <a:pt x="677395" y="261144"/>
                                            </a:lnTo>
                                            <a:lnTo>
                                              <a:pt x="689297" y="269875"/>
                                            </a:lnTo>
                                            <a:lnTo>
                                              <a:pt x="701993" y="279400"/>
                                            </a:lnTo>
                                            <a:lnTo>
                                              <a:pt x="715482" y="288131"/>
                                            </a:lnTo>
                                            <a:lnTo>
                                              <a:pt x="730557" y="296069"/>
                                            </a:lnTo>
                                            <a:lnTo>
                                              <a:pt x="747220" y="302419"/>
                                            </a:lnTo>
                                            <a:lnTo>
                                              <a:pt x="763883" y="307181"/>
                                            </a:lnTo>
                                            <a:lnTo>
                                              <a:pt x="780546" y="310356"/>
                                            </a:lnTo>
                                            <a:lnTo>
                                              <a:pt x="799589" y="312738"/>
                                            </a:lnTo>
                                            <a:lnTo>
                                              <a:pt x="817045" y="314325"/>
                                            </a:lnTo>
                                            <a:lnTo>
                                              <a:pt x="836088" y="312738"/>
                                            </a:lnTo>
                                            <a:lnTo>
                                              <a:pt x="854338" y="310356"/>
                                            </a:lnTo>
                                            <a:lnTo>
                                              <a:pt x="871794" y="307181"/>
                                            </a:lnTo>
                                            <a:lnTo>
                                              <a:pt x="888457" y="302419"/>
                                            </a:lnTo>
                                            <a:lnTo>
                                              <a:pt x="903533" y="296069"/>
                                            </a:lnTo>
                                            <a:lnTo>
                                              <a:pt x="919402" y="288131"/>
                                            </a:lnTo>
                                            <a:lnTo>
                                              <a:pt x="933684" y="279400"/>
                                            </a:lnTo>
                                            <a:lnTo>
                                              <a:pt x="946380" y="269875"/>
                                            </a:lnTo>
                                            <a:lnTo>
                                              <a:pt x="958282" y="261144"/>
                                            </a:lnTo>
                                            <a:lnTo>
                                              <a:pt x="969390" y="249238"/>
                                            </a:lnTo>
                                            <a:lnTo>
                                              <a:pt x="977325" y="237331"/>
                                            </a:lnTo>
                                            <a:lnTo>
                                              <a:pt x="986053" y="223838"/>
                                            </a:lnTo>
                                            <a:lnTo>
                                              <a:pt x="991607" y="211138"/>
                                            </a:lnTo>
                                            <a:lnTo>
                                              <a:pt x="996368" y="196850"/>
                                            </a:lnTo>
                                            <a:lnTo>
                                              <a:pt x="998748" y="182563"/>
                                            </a:lnTo>
                                            <a:lnTo>
                                              <a:pt x="1000335" y="166688"/>
                                            </a:lnTo>
                                            <a:lnTo>
                                              <a:pt x="998748" y="153988"/>
                                            </a:lnTo>
                                            <a:lnTo>
                                              <a:pt x="996368" y="142081"/>
                                            </a:lnTo>
                                            <a:lnTo>
                                              <a:pt x="993987" y="131763"/>
                                            </a:lnTo>
                                            <a:lnTo>
                                              <a:pt x="989227" y="120650"/>
                                            </a:lnTo>
                                            <a:lnTo>
                                              <a:pt x="984466" y="111125"/>
                                            </a:lnTo>
                                            <a:lnTo>
                                              <a:pt x="979705" y="103188"/>
                                            </a:lnTo>
                                            <a:lnTo>
                                              <a:pt x="974151" y="96044"/>
                                            </a:lnTo>
                                            <a:lnTo>
                                              <a:pt x="967803" y="88900"/>
                                            </a:lnTo>
                                            <a:lnTo>
                                              <a:pt x="955901" y="77788"/>
                                            </a:lnTo>
                                            <a:lnTo>
                                              <a:pt x="945586" y="70644"/>
                                            </a:lnTo>
                                            <a:lnTo>
                                              <a:pt x="936065" y="65088"/>
                                            </a:lnTo>
                                            <a:lnTo>
                                              <a:pt x="927336" y="60325"/>
                                            </a:lnTo>
                                            <a:lnTo>
                                              <a:pt x="920195" y="55563"/>
                                            </a:lnTo>
                                            <a:lnTo>
                                              <a:pt x="914641" y="50800"/>
                                            </a:lnTo>
                                            <a:lnTo>
                                              <a:pt x="909880" y="44450"/>
                                            </a:lnTo>
                                            <a:lnTo>
                                              <a:pt x="905913" y="39688"/>
                                            </a:lnTo>
                                            <a:lnTo>
                                              <a:pt x="905119" y="34131"/>
                                            </a:lnTo>
                                            <a:lnTo>
                                              <a:pt x="903533" y="29369"/>
                                            </a:lnTo>
                                            <a:lnTo>
                                              <a:pt x="903533" y="23813"/>
                                            </a:lnTo>
                                            <a:lnTo>
                                              <a:pt x="905119" y="19050"/>
                                            </a:lnTo>
                                            <a:lnTo>
                                              <a:pt x="907500" y="14288"/>
                                            </a:lnTo>
                                            <a:lnTo>
                                              <a:pt x="910674" y="10319"/>
                                            </a:lnTo>
                                            <a:lnTo>
                                              <a:pt x="915435" y="7144"/>
                                            </a:lnTo>
                                            <a:lnTo>
                                              <a:pt x="920195" y="4763"/>
                                            </a:lnTo>
                                            <a:lnTo>
                                              <a:pt x="927336" y="2381"/>
                                            </a:lnTo>
                                            <a:lnTo>
                                              <a:pt x="936065" y="794"/>
                                            </a:lnTo>
                                            <a:lnTo>
                                              <a:pt x="945586" y="0"/>
                                            </a:lnTo>
                                            <a:lnTo>
                                              <a:pt x="1581151" y="0"/>
                                            </a:lnTo>
                                            <a:lnTo>
                                              <a:pt x="1581151" y="434181"/>
                                            </a:lnTo>
                                            <a:lnTo>
                                              <a:pt x="1581944" y="434181"/>
                                            </a:lnTo>
                                            <a:lnTo>
                                              <a:pt x="1581944" y="633413"/>
                                            </a:lnTo>
                                            <a:lnTo>
                                              <a:pt x="1583531" y="642938"/>
                                            </a:lnTo>
                                            <a:lnTo>
                                              <a:pt x="1584324" y="652463"/>
                                            </a:lnTo>
                                            <a:lnTo>
                                              <a:pt x="1586705" y="659606"/>
                                            </a:lnTo>
                                            <a:lnTo>
                                              <a:pt x="1590672" y="665163"/>
                                            </a:lnTo>
                                            <a:lnTo>
                                              <a:pt x="1596226" y="671513"/>
                                            </a:lnTo>
                                            <a:lnTo>
                                              <a:pt x="1603368" y="674688"/>
                                            </a:lnTo>
                                            <a:lnTo>
                                              <a:pt x="1610509" y="674688"/>
                                            </a:lnTo>
                                            <a:lnTo>
                                              <a:pt x="1617650" y="673894"/>
                                            </a:lnTo>
                                            <a:lnTo>
                                              <a:pt x="1626378" y="669925"/>
                                            </a:lnTo>
                                            <a:lnTo>
                                              <a:pt x="1633519" y="662781"/>
                                            </a:lnTo>
                                            <a:lnTo>
                                              <a:pt x="1640660" y="654844"/>
                                            </a:lnTo>
                                            <a:lnTo>
                                              <a:pt x="1647802" y="642938"/>
                                            </a:lnTo>
                                            <a:lnTo>
                                              <a:pt x="1653356" y="633413"/>
                                            </a:lnTo>
                                            <a:lnTo>
                                              <a:pt x="1660497" y="622300"/>
                                            </a:lnTo>
                                            <a:lnTo>
                                              <a:pt x="1671605" y="611188"/>
                                            </a:lnTo>
                                            <a:lnTo>
                                              <a:pt x="1678747" y="604838"/>
                                            </a:lnTo>
                                            <a:lnTo>
                                              <a:pt x="1685888" y="599281"/>
                                            </a:lnTo>
                                            <a:lnTo>
                                              <a:pt x="1694616" y="594519"/>
                                            </a:lnTo>
                                            <a:lnTo>
                                              <a:pt x="1703344" y="589756"/>
                                            </a:lnTo>
                                            <a:lnTo>
                                              <a:pt x="1713659" y="584994"/>
                                            </a:lnTo>
                                            <a:lnTo>
                                              <a:pt x="1724768" y="582613"/>
                                            </a:lnTo>
                                            <a:lnTo>
                                              <a:pt x="1736670" y="580231"/>
                                            </a:lnTo>
                                            <a:lnTo>
                                              <a:pt x="1749365" y="578644"/>
                                            </a:lnTo>
                                            <a:lnTo>
                                              <a:pt x="1765234" y="580231"/>
                                            </a:lnTo>
                                            <a:lnTo>
                                              <a:pt x="1779517" y="582613"/>
                                            </a:lnTo>
                                            <a:lnTo>
                                              <a:pt x="1793799" y="587375"/>
                                            </a:lnTo>
                                            <a:lnTo>
                                              <a:pt x="1806494" y="592931"/>
                                            </a:lnTo>
                                            <a:lnTo>
                                              <a:pt x="1819190" y="601663"/>
                                            </a:lnTo>
                                            <a:lnTo>
                                              <a:pt x="1831092" y="609600"/>
                                            </a:lnTo>
                                            <a:lnTo>
                                              <a:pt x="1842994" y="619919"/>
                                            </a:lnTo>
                                            <a:lnTo>
                                              <a:pt x="1854102" y="631825"/>
                                            </a:lnTo>
                                            <a:lnTo>
                                              <a:pt x="1862037" y="645319"/>
                                            </a:lnTo>
                                            <a:lnTo>
                                              <a:pt x="1871558" y="659606"/>
                                            </a:lnTo>
                                            <a:lnTo>
                                              <a:pt x="1878699" y="674688"/>
                                            </a:lnTo>
                                            <a:lnTo>
                                              <a:pt x="1885047" y="690563"/>
                                            </a:lnTo>
                                            <a:lnTo>
                                              <a:pt x="1889808" y="707231"/>
                                            </a:lnTo>
                                            <a:lnTo>
                                              <a:pt x="1892982" y="724694"/>
                                            </a:lnTo>
                                            <a:lnTo>
                                              <a:pt x="1895362" y="742156"/>
                                            </a:lnTo>
                                            <a:lnTo>
                                              <a:pt x="1896949" y="761206"/>
                                            </a:lnTo>
                                            <a:lnTo>
                                              <a:pt x="1895362" y="779463"/>
                                            </a:lnTo>
                                            <a:lnTo>
                                              <a:pt x="1892982" y="798513"/>
                                            </a:lnTo>
                                            <a:lnTo>
                                              <a:pt x="1889808" y="815181"/>
                                            </a:lnTo>
                                            <a:lnTo>
                                              <a:pt x="1885047" y="831850"/>
                                            </a:lnTo>
                                            <a:lnTo>
                                              <a:pt x="1878699" y="847725"/>
                                            </a:lnTo>
                                            <a:lnTo>
                                              <a:pt x="1871558" y="863600"/>
                                            </a:lnTo>
                                            <a:lnTo>
                                              <a:pt x="1862037" y="876300"/>
                                            </a:lnTo>
                                            <a:lnTo>
                                              <a:pt x="1854102" y="889794"/>
                                            </a:lnTo>
                                            <a:lnTo>
                                              <a:pt x="1842994" y="901700"/>
                                            </a:lnTo>
                                            <a:lnTo>
                                              <a:pt x="1831092" y="912019"/>
                                            </a:lnTo>
                                            <a:lnTo>
                                              <a:pt x="1819190" y="921544"/>
                                            </a:lnTo>
                                            <a:lnTo>
                                              <a:pt x="1806494" y="928688"/>
                                            </a:lnTo>
                                            <a:lnTo>
                                              <a:pt x="1793799" y="935038"/>
                                            </a:lnTo>
                                            <a:lnTo>
                                              <a:pt x="1779517" y="939800"/>
                                            </a:lnTo>
                                            <a:lnTo>
                                              <a:pt x="1765234" y="942181"/>
                                            </a:lnTo>
                                            <a:lnTo>
                                              <a:pt x="1749365" y="942975"/>
                                            </a:lnTo>
                                            <a:lnTo>
                                              <a:pt x="1736670" y="942975"/>
                                            </a:lnTo>
                                            <a:lnTo>
                                              <a:pt x="1724768" y="940594"/>
                                            </a:lnTo>
                                            <a:lnTo>
                                              <a:pt x="1713659" y="937419"/>
                                            </a:lnTo>
                                            <a:lnTo>
                                              <a:pt x="1703344" y="933450"/>
                                            </a:lnTo>
                                            <a:lnTo>
                                              <a:pt x="1694616" y="928688"/>
                                            </a:lnTo>
                                            <a:lnTo>
                                              <a:pt x="1685888" y="923131"/>
                                            </a:lnTo>
                                            <a:lnTo>
                                              <a:pt x="1678747" y="916781"/>
                                            </a:lnTo>
                                            <a:lnTo>
                                              <a:pt x="1671605" y="911225"/>
                                            </a:lnTo>
                                            <a:lnTo>
                                              <a:pt x="1660497" y="899319"/>
                                            </a:lnTo>
                                            <a:lnTo>
                                              <a:pt x="1653356" y="889794"/>
                                            </a:lnTo>
                                            <a:lnTo>
                                              <a:pt x="1647802" y="878681"/>
                                            </a:lnTo>
                                            <a:lnTo>
                                              <a:pt x="1640660" y="868363"/>
                                            </a:lnTo>
                                            <a:lnTo>
                                              <a:pt x="1633519" y="858838"/>
                                            </a:lnTo>
                                            <a:lnTo>
                                              <a:pt x="1626378" y="852488"/>
                                            </a:lnTo>
                                            <a:lnTo>
                                              <a:pt x="1617650" y="847725"/>
                                            </a:lnTo>
                                            <a:lnTo>
                                              <a:pt x="1610509" y="846931"/>
                                            </a:lnTo>
                                            <a:lnTo>
                                              <a:pt x="1603368" y="847725"/>
                                            </a:lnTo>
                                            <a:lnTo>
                                              <a:pt x="1596226" y="851694"/>
                                            </a:lnTo>
                                            <a:lnTo>
                                              <a:pt x="1590672" y="856456"/>
                                            </a:lnTo>
                                            <a:lnTo>
                                              <a:pt x="1586705" y="862013"/>
                                            </a:lnTo>
                                            <a:lnTo>
                                              <a:pt x="1584324" y="870744"/>
                                            </a:lnTo>
                                            <a:lnTo>
                                              <a:pt x="1583531" y="878681"/>
                                            </a:lnTo>
                                            <a:lnTo>
                                              <a:pt x="1581944" y="888206"/>
                                            </a:lnTo>
                                            <a:lnTo>
                                              <a:pt x="1581944" y="1207294"/>
                                            </a:lnTo>
                                            <a:lnTo>
                                              <a:pt x="1581151" y="1207294"/>
                                            </a:lnTo>
                                            <a:lnTo>
                                              <a:pt x="1581151" y="1568450"/>
                                            </a:lnTo>
                                            <a:lnTo>
                                              <a:pt x="902739" y="1568450"/>
                                            </a:lnTo>
                                            <a:lnTo>
                                              <a:pt x="893218" y="1568450"/>
                                            </a:lnTo>
                                            <a:lnTo>
                                              <a:pt x="885283" y="1566069"/>
                                            </a:lnTo>
                                            <a:lnTo>
                                              <a:pt x="878142" y="1564481"/>
                                            </a:lnTo>
                                            <a:lnTo>
                                              <a:pt x="873381" y="1561306"/>
                                            </a:lnTo>
                                            <a:lnTo>
                                              <a:pt x="868620" y="1557338"/>
                                            </a:lnTo>
                                            <a:lnTo>
                                              <a:pt x="864653" y="1554163"/>
                                            </a:lnTo>
                                            <a:lnTo>
                                              <a:pt x="862272" y="1549400"/>
                                            </a:lnTo>
                                            <a:lnTo>
                                              <a:pt x="861479" y="1544638"/>
                                            </a:lnTo>
                                            <a:lnTo>
                                              <a:pt x="861479" y="1539875"/>
                                            </a:lnTo>
                                            <a:lnTo>
                                              <a:pt x="861479" y="1534319"/>
                                            </a:lnTo>
                                            <a:lnTo>
                                              <a:pt x="863859" y="1529556"/>
                                            </a:lnTo>
                                            <a:lnTo>
                                              <a:pt x="867033" y="1523206"/>
                                            </a:lnTo>
                                            <a:lnTo>
                                              <a:pt x="871794" y="1518444"/>
                                            </a:lnTo>
                                            <a:lnTo>
                                              <a:pt x="878142" y="1512888"/>
                                            </a:lnTo>
                                            <a:lnTo>
                                              <a:pt x="885283" y="1508125"/>
                                            </a:lnTo>
                                            <a:lnTo>
                                              <a:pt x="893218" y="1503363"/>
                                            </a:lnTo>
                                            <a:lnTo>
                                              <a:pt x="902739" y="1497013"/>
                                            </a:lnTo>
                                            <a:lnTo>
                                              <a:pt x="913054" y="1489869"/>
                                            </a:lnTo>
                                            <a:lnTo>
                                              <a:pt x="924956" y="1479550"/>
                                            </a:lnTo>
                                            <a:lnTo>
                                              <a:pt x="931304" y="1472406"/>
                                            </a:lnTo>
                                            <a:lnTo>
                                              <a:pt x="936858" y="1465263"/>
                                            </a:lnTo>
                                            <a:lnTo>
                                              <a:pt x="941619" y="1456531"/>
                                            </a:lnTo>
                                            <a:lnTo>
                                              <a:pt x="946380" y="1447006"/>
                                            </a:lnTo>
                                            <a:lnTo>
                                              <a:pt x="951140" y="1436688"/>
                                            </a:lnTo>
                                            <a:lnTo>
                                              <a:pt x="953521" y="1425575"/>
                                            </a:lnTo>
                                            <a:lnTo>
                                              <a:pt x="955901" y="1414463"/>
                                            </a:lnTo>
                                            <a:lnTo>
                                              <a:pt x="957488" y="1400969"/>
                                            </a:lnTo>
                                            <a:lnTo>
                                              <a:pt x="955901" y="1385888"/>
                                            </a:lnTo>
                                            <a:lnTo>
                                              <a:pt x="953521" y="1371600"/>
                                            </a:lnTo>
                                            <a:lnTo>
                                              <a:pt x="948760" y="1357313"/>
                                            </a:lnTo>
                                            <a:lnTo>
                                              <a:pt x="943206" y="1343819"/>
                                            </a:lnTo>
                                            <a:lnTo>
                                              <a:pt x="934478" y="1331119"/>
                                            </a:lnTo>
                                            <a:lnTo>
                                              <a:pt x="924956" y="1319213"/>
                                            </a:lnTo>
                                            <a:lnTo>
                                              <a:pt x="915435" y="1308100"/>
                                            </a:lnTo>
                                            <a:lnTo>
                                              <a:pt x="903533" y="1297781"/>
                                            </a:lnTo>
                                            <a:lnTo>
                                              <a:pt x="890837" y="1288256"/>
                                            </a:lnTo>
                                            <a:lnTo>
                                              <a:pt x="876555" y="1280319"/>
                                            </a:lnTo>
                                            <a:lnTo>
                                              <a:pt x="861479" y="1273175"/>
                                            </a:lnTo>
                                            <a:lnTo>
                                              <a:pt x="845610" y="1266031"/>
                                            </a:lnTo>
                                            <a:lnTo>
                                              <a:pt x="828947" y="1261269"/>
                                            </a:lnTo>
                                            <a:lnTo>
                                              <a:pt x="811491" y="1257300"/>
                                            </a:lnTo>
                                            <a:lnTo>
                                              <a:pt x="793241" y="1254919"/>
                                            </a:lnTo>
                                            <a:lnTo>
                                              <a:pt x="774991" y="1254919"/>
                                            </a:lnTo>
                                            <a:lnTo>
                                              <a:pt x="756742" y="1254919"/>
                                            </a:lnTo>
                                            <a:lnTo>
                                              <a:pt x="737699" y="1257300"/>
                                            </a:lnTo>
                                            <a:lnTo>
                                              <a:pt x="721036" y="1261269"/>
                                            </a:lnTo>
                                            <a:lnTo>
                                              <a:pt x="703580" y="1266031"/>
                                            </a:lnTo>
                                            <a:lnTo>
                                              <a:pt x="687710" y="1273175"/>
                                            </a:lnTo>
                                            <a:lnTo>
                                              <a:pt x="672635" y="1280319"/>
                                            </a:lnTo>
                                            <a:lnTo>
                                              <a:pt x="659939" y="1288256"/>
                                            </a:lnTo>
                                            <a:lnTo>
                                              <a:pt x="646450" y="1297781"/>
                                            </a:lnTo>
                                            <a:lnTo>
                                              <a:pt x="634548" y="1308100"/>
                                            </a:lnTo>
                                            <a:lnTo>
                                              <a:pt x="624233" y="1319213"/>
                                            </a:lnTo>
                                            <a:lnTo>
                                              <a:pt x="614712" y="1331119"/>
                                            </a:lnTo>
                                            <a:lnTo>
                                              <a:pt x="607571" y="1343819"/>
                                            </a:lnTo>
                                            <a:lnTo>
                                              <a:pt x="601223" y="1357313"/>
                                            </a:lnTo>
                                            <a:lnTo>
                                              <a:pt x="596462" y="1371600"/>
                                            </a:lnTo>
                                            <a:lnTo>
                                              <a:pt x="594082" y="1385888"/>
                                            </a:lnTo>
                                            <a:lnTo>
                                              <a:pt x="593288" y="1400969"/>
                                            </a:lnTo>
                                            <a:lnTo>
                                              <a:pt x="593288" y="1414463"/>
                                            </a:lnTo>
                                            <a:lnTo>
                                              <a:pt x="595669" y="1425575"/>
                                            </a:lnTo>
                                            <a:lnTo>
                                              <a:pt x="598843" y="1436688"/>
                                            </a:lnTo>
                                            <a:lnTo>
                                              <a:pt x="602810" y="1447006"/>
                                            </a:lnTo>
                                            <a:lnTo>
                                              <a:pt x="607571" y="1456531"/>
                                            </a:lnTo>
                                            <a:lnTo>
                                              <a:pt x="613125" y="1465263"/>
                                            </a:lnTo>
                                            <a:lnTo>
                                              <a:pt x="619473" y="1472406"/>
                                            </a:lnTo>
                                            <a:lnTo>
                                              <a:pt x="625027" y="1479550"/>
                                            </a:lnTo>
                                            <a:lnTo>
                                              <a:pt x="636929" y="1489869"/>
                                            </a:lnTo>
                                            <a:lnTo>
                                              <a:pt x="646450" y="1497013"/>
                                            </a:lnTo>
                                            <a:lnTo>
                                              <a:pt x="657559" y="1503363"/>
                                            </a:lnTo>
                                            <a:lnTo>
                                              <a:pt x="664700" y="1508125"/>
                                            </a:lnTo>
                                            <a:lnTo>
                                              <a:pt x="671841" y="1512888"/>
                                            </a:lnTo>
                                            <a:lnTo>
                                              <a:pt x="677395" y="1518444"/>
                                            </a:lnTo>
                                            <a:lnTo>
                                              <a:pt x="682156" y="1523206"/>
                                            </a:lnTo>
                                            <a:lnTo>
                                              <a:pt x="685330" y="1529556"/>
                                            </a:lnTo>
                                            <a:lnTo>
                                              <a:pt x="687710" y="1534319"/>
                                            </a:lnTo>
                                            <a:lnTo>
                                              <a:pt x="689297" y="1539875"/>
                                            </a:lnTo>
                                            <a:lnTo>
                                              <a:pt x="689297" y="1544638"/>
                                            </a:lnTo>
                                            <a:lnTo>
                                              <a:pt x="687710" y="1549400"/>
                                            </a:lnTo>
                                            <a:lnTo>
                                              <a:pt x="685330" y="1554163"/>
                                            </a:lnTo>
                                            <a:lnTo>
                                              <a:pt x="682156" y="1557338"/>
                                            </a:lnTo>
                                            <a:lnTo>
                                              <a:pt x="677395" y="1561306"/>
                                            </a:lnTo>
                                            <a:lnTo>
                                              <a:pt x="671841" y="1564481"/>
                                            </a:lnTo>
                                            <a:lnTo>
                                              <a:pt x="664700" y="1566069"/>
                                            </a:lnTo>
                                            <a:lnTo>
                                              <a:pt x="655972" y="1568450"/>
                                            </a:lnTo>
                                            <a:lnTo>
                                              <a:pt x="648037" y="1568450"/>
                                            </a:lnTo>
                                            <a:lnTo>
                                              <a:pt x="10886" y="1568450"/>
                                            </a:lnTo>
                                            <a:lnTo>
                                              <a:pt x="10886" y="1134269"/>
                                            </a:lnTo>
                                            <a:lnTo>
                                              <a:pt x="9299" y="1134269"/>
                                            </a:lnTo>
                                            <a:lnTo>
                                              <a:pt x="9299" y="935038"/>
                                            </a:lnTo>
                                            <a:lnTo>
                                              <a:pt x="9299" y="925513"/>
                                            </a:lnTo>
                                            <a:lnTo>
                                              <a:pt x="6919" y="915988"/>
                                            </a:lnTo>
                                            <a:lnTo>
                                              <a:pt x="4538" y="908844"/>
                                            </a:lnTo>
                                            <a:lnTo>
                                              <a:pt x="1364" y="902494"/>
                                            </a:lnTo>
                                            <a:lnTo>
                                              <a:pt x="0" y="900902"/>
                                            </a:lnTo>
                                            <a:lnTo>
                                              <a:pt x="0" y="897731"/>
                                            </a:lnTo>
                                            <a:lnTo>
                                              <a:pt x="1587" y="888206"/>
                                            </a:lnTo>
                                            <a:lnTo>
                                              <a:pt x="2380" y="880269"/>
                                            </a:lnTo>
                                            <a:lnTo>
                                              <a:pt x="4761" y="871538"/>
                                            </a:lnTo>
                                            <a:lnTo>
                                              <a:pt x="8728" y="865981"/>
                                            </a:lnTo>
                                            <a:lnTo>
                                              <a:pt x="14282" y="861219"/>
                                            </a:lnTo>
                                            <a:lnTo>
                                              <a:pt x="21424" y="857250"/>
                                            </a:lnTo>
                                            <a:lnTo>
                                              <a:pt x="28565" y="856456"/>
                                            </a:lnTo>
                                            <a:lnTo>
                                              <a:pt x="35706" y="857250"/>
                                            </a:lnTo>
                                            <a:lnTo>
                                              <a:pt x="44434" y="862013"/>
                                            </a:lnTo>
                                            <a:lnTo>
                                              <a:pt x="51575" y="868363"/>
                                            </a:lnTo>
                                            <a:lnTo>
                                              <a:pt x="58716" y="877888"/>
                                            </a:lnTo>
                                            <a:lnTo>
                                              <a:pt x="65858" y="888206"/>
                                            </a:lnTo>
                                            <a:lnTo>
                                              <a:pt x="71412" y="899319"/>
                                            </a:lnTo>
                                            <a:lnTo>
                                              <a:pt x="78553" y="908844"/>
                                            </a:lnTo>
                                            <a:lnTo>
                                              <a:pt x="89661" y="920750"/>
                                            </a:lnTo>
                                            <a:lnTo>
                                              <a:pt x="96803" y="926306"/>
                                            </a:lnTo>
                                            <a:lnTo>
                                              <a:pt x="103944" y="932656"/>
                                            </a:lnTo>
                                            <a:lnTo>
                                              <a:pt x="112672" y="938213"/>
                                            </a:lnTo>
                                            <a:lnTo>
                                              <a:pt x="121400" y="942975"/>
                                            </a:lnTo>
                                            <a:lnTo>
                                              <a:pt x="131715" y="946944"/>
                                            </a:lnTo>
                                            <a:lnTo>
                                              <a:pt x="142824" y="950119"/>
                                            </a:lnTo>
                                            <a:lnTo>
                                              <a:pt x="154726" y="952500"/>
                                            </a:lnTo>
                                            <a:lnTo>
                                              <a:pt x="167421" y="952500"/>
                                            </a:lnTo>
                                            <a:lnTo>
                                              <a:pt x="183290" y="951706"/>
                                            </a:lnTo>
                                            <a:lnTo>
                                              <a:pt x="197573" y="949325"/>
                                            </a:lnTo>
                                            <a:lnTo>
                                              <a:pt x="211855" y="944563"/>
                                            </a:lnTo>
                                            <a:lnTo>
                                              <a:pt x="224550" y="938213"/>
                                            </a:lnTo>
                                            <a:lnTo>
                                              <a:pt x="237246" y="931069"/>
                                            </a:lnTo>
                                            <a:lnTo>
                                              <a:pt x="249148" y="921544"/>
                                            </a:lnTo>
                                            <a:lnTo>
                                              <a:pt x="261050" y="911225"/>
                                            </a:lnTo>
                                            <a:lnTo>
                                              <a:pt x="272158" y="899319"/>
                                            </a:lnTo>
                                            <a:lnTo>
                                              <a:pt x="280093" y="885825"/>
                                            </a:lnTo>
                                            <a:lnTo>
                                              <a:pt x="289614" y="873125"/>
                                            </a:lnTo>
                                            <a:lnTo>
                                              <a:pt x="296755" y="857250"/>
                                            </a:lnTo>
                                            <a:lnTo>
                                              <a:pt x="303103" y="841375"/>
                                            </a:lnTo>
                                            <a:lnTo>
                                              <a:pt x="307864" y="824706"/>
                                            </a:lnTo>
                                            <a:lnTo>
                                              <a:pt x="311038" y="808038"/>
                                            </a:lnTo>
                                            <a:lnTo>
                                              <a:pt x="313418" y="788988"/>
                                            </a:lnTo>
                                            <a:lnTo>
                                              <a:pt x="315005" y="770731"/>
                                            </a:lnTo>
                                            <a:lnTo>
                                              <a:pt x="313418" y="751681"/>
                                            </a:lnTo>
                                            <a:lnTo>
                                              <a:pt x="311038" y="734219"/>
                                            </a:lnTo>
                                            <a:lnTo>
                                              <a:pt x="307864" y="716756"/>
                                            </a:lnTo>
                                            <a:lnTo>
                                              <a:pt x="303103" y="700088"/>
                                            </a:lnTo>
                                            <a:lnTo>
                                              <a:pt x="296755" y="684213"/>
                                            </a:lnTo>
                                            <a:lnTo>
                                              <a:pt x="289614" y="669131"/>
                                            </a:lnTo>
                                            <a:lnTo>
                                              <a:pt x="280093" y="654844"/>
                                            </a:lnTo>
                                            <a:lnTo>
                                              <a:pt x="272158" y="641350"/>
                                            </a:lnTo>
                                            <a:lnTo>
                                              <a:pt x="261050" y="629444"/>
                                            </a:lnTo>
                                            <a:lnTo>
                                              <a:pt x="249148" y="619125"/>
                                            </a:lnTo>
                                            <a:lnTo>
                                              <a:pt x="237246" y="611188"/>
                                            </a:lnTo>
                                            <a:lnTo>
                                              <a:pt x="224550" y="602456"/>
                                            </a:lnTo>
                                            <a:lnTo>
                                              <a:pt x="211855" y="596900"/>
                                            </a:lnTo>
                                            <a:lnTo>
                                              <a:pt x="197573" y="592138"/>
                                            </a:lnTo>
                                            <a:lnTo>
                                              <a:pt x="183290" y="589756"/>
                                            </a:lnTo>
                                            <a:lnTo>
                                              <a:pt x="167421" y="588169"/>
                                            </a:lnTo>
                                            <a:lnTo>
                                              <a:pt x="154726" y="589756"/>
                                            </a:lnTo>
                                            <a:lnTo>
                                              <a:pt x="142824" y="592138"/>
                                            </a:lnTo>
                                            <a:lnTo>
                                              <a:pt x="131715" y="594519"/>
                                            </a:lnTo>
                                            <a:lnTo>
                                              <a:pt x="121400" y="599281"/>
                                            </a:lnTo>
                                            <a:lnTo>
                                              <a:pt x="112672" y="604044"/>
                                            </a:lnTo>
                                            <a:lnTo>
                                              <a:pt x="103944" y="608806"/>
                                            </a:lnTo>
                                            <a:lnTo>
                                              <a:pt x="96803" y="614363"/>
                                            </a:lnTo>
                                            <a:lnTo>
                                              <a:pt x="89661" y="620713"/>
                                            </a:lnTo>
                                            <a:lnTo>
                                              <a:pt x="78553" y="631825"/>
                                            </a:lnTo>
                                            <a:lnTo>
                                              <a:pt x="71412" y="642938"/>
                                            </a:lnTo>
                                            <a:lnTo>
                                              <a:pt x="65858" y="652463"/>
                                            </a:lnTo>
                                            <a:lnTo>
                                              <a:pt x="58716" y="664369"/>
                                            </a:lnTo>
                                            <a:lnTo>
                                              <a:pt x="51575" y="672306"/>
                                            </a:lnTo>
                                            <a:lnTo>
                                              <a:pt x="44434" y="679450"/>
                                            </a:lnTo>
                                            <a:lnTo>
                                              <a:pt x="35706" y="683419"/>
                                            </a:lnTo>
                                            <a:lnTo>
                                              <a:pt x="28565" y="684213"/>
                                            </a:lnTo>
                                            <a:lnTo>
                                              <a:pt x="21424" y="684213"/>
                                            </a:lnTo>
                                            <a:lnTo>
                                              <a:pt x="14282" y="681038"/>
                                            </a:lnTo>
                                            <a:lnTo>
                                              <a:pt x="9299" y="675340"/>
                                            </a:lnTo>
                                            <a:lnTo>
                                              <a:pt x="9299" y="360363"/>
                                            </a:lnTo>
                                            <a:lnTo>
                                              <a:pt x="10886" y="360363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/>
                                      </a:solidFill>
                                      <a:ln w="28575">
                                        <a:solidFill>
                                          <a:srgbClr val="4468EE"/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square" anchor="ctr">
                                        <a:noAutofit/>
                                      </a:bodyPr>
                                      <a:lstStyle/>
                                      <a:p>
                                        <a:pPr algn="ctr" rtl="1">
                                          <a:lnSpc>
                                            <a:spcPct val="107000"/>
                                          </a:lnSpc>
                                          <a:spcAft>
                                            <a:spcPts val="800"/>
                                          </a:spcAft>
                                        </a:pPr>
                                        <a:r>
                                          <a:rPr lang="en-GB" sz="1800" kern="1200" dirty="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entury Gothic" panose="020B0502020202020204" pitchFamily="34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a:t> </a:t>
                                        </a:r>
                                        <a:endParaRPr lang="en-US" sz="1100" dirty="0">
                                          <a:effectLst/>
                                          <a:latin typeface="Calibri" panose="020F0502020204030204" pitchFamily="34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46" name="Freeform 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7C4C84E0-B644-449D-B8D4-1F01A2DCDD06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 rot="16200000" flipV="1">
                                        <a:off x="2328997" y="980429"/>
                                        <a:ext cx="621274" cy="731492"/>
                                      </a:xfrm>
                                      <a:custGeom>
                                        <a:avLst/>
                                        <a:gdLst>
                                          <a:gd name="T0" fmla="*/ 2222 w 2377"/>
                                          <a:gd name="T1" fmla="*/ 795 h 2371"/>
                                          <a:gd name="T2" fmla="*/ 2275 w 2377"/>
                                          <a:gd name="T3" fmla="*/ 827 h 2371"/>
                                          <a:gd name="T4" fmla="*/ 2314 w 2377"/>
                                          <a:gd name="T5" fmla="*/ 882 h 2371"/>
                                          <a:gd name="T6" fmla="*/ 2362 w 2377"/>
                                          <a:gd name="T7" fmla="*/ 907 h 2371"/>
                                          <a:gd name="T8" fmla="*/ 395 w 2377"/>
                                          <a:gd name="T9" fmla="*/ 855 h 2371"/>
                                          <a:gd name="T10" fmla="*/ 386 w 2377"/>
                                          <a:gd name="T11" fmla="*/ 892 h 2371"/>
                                          <a:gd name="T12" fmla="*/ 358 w 2377"/>
                                          <a:gd name="T13" fmla="*/ 907 h 2371"/>
                                          <a:gd name="T14" fmla="*/ 325 w 2377"/>
                                          <a:gd name="T15" fmla="*/ 886 h 2371"/>
                                          <a:gd name="T16" fmla="*/ 296 w 2377"/>
                                          <a:gd name="T17" fmla="*/ 842 h 2371"/>
                                          <a:gd name="T18" fmla="*/ 242 w 2377"/>
                                          <a:gd name="T19" fmla="*/ 800 h 2371"/>
                                          <a:gd name="T20" fmla="*/ 184 w 2377"/>
                                          <a:gd name="T21" fmla="*/ 786 h 2371"/>
                                          <a:gd name="T22" fmla="*/ 96 w 2377"/>
                                          <a:gd name="T23" fmla="*/ 815 h 2371"/>
                                          <a:gd name="T24" fmla="*/ 32 w 2377"/>
                                          <a:gd name="T25" fmla="*/ 888 h 2371"/>
                                          <a:gd name="T26" fmla="*/ 0 w 2377"/>
                                          <a:gd name="T27" fmla="*/ 993 h 2371"/>
                                          <a:gd name="T28" fmla="*/ 8 w 2377"/>
                                          <a:gd name="T29" fmla="*/ 1084 h 2371"/>
                                          <a:gd name="T30" fmla="*/ 54 w 2377"/>
                                          <a:gd name="T31" fmla="*/ 1178 h 2371"/>
                                          <a:gd name="T32" fmla="*/ 129 w 2377"/>
                                          <a:gd name="T33" fmla="*/ 1235 h 2371"/>
                                          <a:gd name="T34" fmla="*/ 201 w 2377"/>
                                          <a:gd name="T35" fmla="*/ 1245 h 2371"/>
                                          <a:gd name="T36" fmla="*/ 265 w 2377"/>
                                          <a:gd name="T37" fmla="*/ 1220 h 2371"/>
                                          <a:gd name="T38" fmla="*/ 313 w 2377"/>
                                          <a:gd name="T39" fmla="*/ 1164 h 2371"/>
                                          <a:gd name="T40" fmla="*/ 338 w 2377"/>
                                          <a:gd name="T41" fmla="*/ 1133 h 2371"/>
                                          <a:gd name="T42" fmla="*/ 371 w 2377"/>
                                          <a:gd name="T43" fmla="*/ 1126 h 2371"/>
                                          <a:gd name="T44" fmla="*/ 392 w 2377"/>
                                          <a:gd name="T45" fmla="*/ 1155 h 2371"/>
                                          <a:gd name="T46" fmla="*/ 1256 w 2377"/>
                                          <a:gd name="T47" fmla="*/ 1976 h 2371"/>
                                          <a:gd name="T48" fmla="*/ 1298 w 2377"/>
                                          <a:gd name="T49" fmla="*/ 1990 h 2371"/>
                                          <a:gd name="T50" fmla="*/ 1305 w 2377"/>
                                          <a:gd name="T51" fmla="*/ 2020 h 2371"/>
                                          <a:gd name="T52" fmla="*/ 1275 w 2377"/>
                                          <a:gd name="T53" fmla="*/ 2052 h 2371"/>
                                          <a:gd name="T54" fmla="*/ 1225 w 2377"/>
                                          <a:gd name="T55" fmla="*/ 2088 h 2371"/>
                                          <a:gd name="T56" fmla="*/ 1193 w 2377"/>
                                          <a:gd name="T57" fmla="*/ 2141 h 2371"/>
                                          <a:gd name="T58" fmla="*/ 1186 w 2377"/>
                                          <a:gd name="T59" fmla="*/ 2206 h 2371"/>
                                          <a:gd name="T60" fmla="*/ 1225 w 2377"/>
                                          <a:gd name="T61" fmla="*/ 2290 h 2371"/>
                                          <a:gd name="T62" fmla="*/ 1305 w 2377"/>
                                          <a:gd name="T63" fmla="*/ 2348 h 2371"/>
                                          <a:gd name="T64" fmla="*/ 1414 w 2377"/>
                                          <a:gd name="T65" fmla="*/ 2371 h 2371"/>
                                          <a:gd name="T66" fmla="*/ 1504 w 2377"/>
                                          <a:gd name="T67" fmla="*/ 2357 h 2371"/>
                                          <a:gd name="T68" fmla="*/ 1591 w 2377"/>
                                          <a:gd name="T69" fmla="*/ 2304 h 2371"/>
                                          <a:gd name="T70" fmla="*/ 1639 w 2377"/>
                                          <a:gd name="T71" fmla="*/ 2224 h 2371"/>
                                          <a:gd name="T72" fmla="*/ 1640 w 2377"/>
                                          <a:gd name="T73" fmla="*/ 2156 h 2371"/>
                                          <a:gd name="T74" fmla="*/ 1612 w 2377"/>
                                          <a:gd name="T75" fmla="*/ 2097 h 2371"/>
                                          <a:gd name="T76" fmla="*/ 1564 w 2377"/>
                                          <a:gd name="T77" fmla="*/ 2057 h 2371"/>
                                          <a:gd name="T78" fmla="*/ 1526 w 2377"/>
                                          <a:gd name="T79" fmla="*/ 2026 h 2371"/>
                                          <a:gd name="T80" fmla="*/ 1526 w 2377"/>
                                          <a:gd name="T81" fmla="*/ 1994 h 2371"/>
                                          <a:gd name="T82" fmla="*/ 1564 w 2377"/>
                                          <a:gd name="T83" fmla="*/ 1976 h 2371"/>
                                          <a:gd name="T84" fmla="*/ 2370 w 2377"/>
                                          <a:gd name="T85" fmla="*/ 1130 h 2371"/>
                                          <a:gd name="T86" fmla="*/ 2323 w 2377"/>
                                          <a:gd name="T87" fmla="*/ 1139 h 2371"/>
                                          <a:gd name="T88" fmla="*/ 2289 w 2377"/>
                                          <a:gd name="T89" fmla="*/ 1191 h 2371"/>
                                          <a:gd name="T90" fmla="*/ 2235 w 2377"/>
                                          <a:gd name="T91" fmla="*/ 1233 h 2371"/>
                                          <a:gd name="T92" fmla="*/ 2177 w 2377"/>
                                          <a:gd name="T93" fmla="*/ 1245 h 2371"/>
                                          <a:gd name="T94" fmla="*/ 2089 w 2377"/>
                                          <a:gd name="T95" fmla="*/ 1218 h 2371"/>
                                          <a:gd name="T96" fmla="*/ 2024 w 2377"/>
                                          <a:gd name="T97" fmla="*/ 1145 h 2371"/>
                                          <a:gd name="T98" fmla="*/ 1993 w 2377"/>
                                          <a:gd name="T99" fmla="*/ 1040 h 2371"/>
                                          <a:gd name="T100" fmla="*/ 2000 w 2377"/>
                                          <a:gd name="T101" fmla="*/ 948 h 2371"/>
                                          <a:gd name="T102" fmla="*/ 2047 w 2377"/>
                                          <a:gd name="T103" fmla="*/ 855 h 2371"/>
                                          <a:gd name="T104" fmla="*/ 2121 w 2377"/>
                                          <a:gd name="T105" fmla="*/ 797 h 2371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2377" h="2371">
                                            <a:moveTo>
                                              <a:pt x="2177" y="788"/>
                                            </a:moveTo>
                                            <a:lnTo>
                                              <a:pt x="2177" y="788"/>
                                            </a:lnTo>
                                            <a:lnTo>
                                              <a:pt x="2193" y="788"/>
                                            </a:lnTo>
                                            <a:lnTo>
                                              <a:pt x="2208" y="791"/>
                                            </a:lnTo>
                                            <a:lnTo>
                                              <a:pt x="2222" y="795"/>
                                            </a:lnTo>
                                            <a:lnTo>
                                              <a:pt x="2235" y="800"/>
                                            </a:lnTo>
                                            <a:lnTo>
                                              <a:pt x="2247" y="806"/>
                                            </a:lnTo>
                                            <a:lnTo>
                                              <a:pt x="2257" y="813"/>
                                            </a:lnTo>
                                            <a:lnTo>
                                              <a:pt x="2266" y="819"/>
                                            </a:lnTo>
                                            <a:lnTo>
                                              <a:pt x="2275" y="827"/>
                                            </a:lnTo>
                                            <a:lnTo>
                                              <a:pt x="2289" y="842"/>
                                            </a:lnTo>
                                            <a:lnTo>
                                              <a:pt x="2298" y="855"/>
                                            </a:lnTo>
                                            <a:lnTo>
                                              <a:pt x="2305" y="867"/>
                                            </a:lnTo>
                                            <a:lnTo>
                                              <a:pt x="2305" y="867"/>
                                            </a:lnTo>
                                            <a:lnTo>
                                              <a:pt x="2314" y="882"/>
                                            </a:lnTo>
                                            <a:lnTo>
                                              <a:pt x="2323" y="894"/>
                                            </a:lnTo>
                                            <a:lnTo>
                                              <a:pt x="2334" y="901"/>
                                            </a:lnTo>
                                            <a:lnTo>
                                              <a:pt x="2343" y="907"/>
                                            </a:lnTo>
                                            <a:lnTo>
                                              <a:pt x="2353" y="909"/>
                                            </a:lnTo>
                                            <a:lnTo>
                                              <a:pt x="2362" y="907"/>
                                            </a:lnTo>
                                            <a:lnTo>
                                              <a:pt x="2370" y="903"/>
                                            </a:lnTo>
                                            <a:lnTo>
                                              <a:pt x="2377" y="895"/>
                                            </a:lnTo>
                                            <a:lnTo>
                                              <a:pt x="2377" y="0"/>
                                            </a:lnTo>
                                            <a:lnTo>
                                              <a:pt x="395" y="0"/>
                                            </a:lnTo>
                                            <a:lnTo>
                                              <a:pt x="395" y="855"/>
                                            </a:lnTo>
                                            <a:lnTo>
                                              <a:pt x="395" y="855"/>
                                            </a:lnTo>
                                            <a:lnTo>
                                              <a:pt x="393" y="867"/>
                                            </a:lnTo>
                                            <a:lnTo>
                                              <a:pt x="392" y="877"/>
                                            </a:lnTo>
                                            <a:lnTo>
                                              <a:pt x="389" y="886"/>
                                            </a:lnTo>
                                            <a:lnTo>
                                              <a:pt x="386" y="892"/>
                                            </a:lnTo>
                                            <a:lnTo>
                                              <a:pt x="382" y="898"/>
                                            </a:lnTo>
                                            <a:lnTo>
                                              <a:pt x="377" y="903"/>
                                            </a:lnTo>
                                            <a:lnTo>
                                              <a:pt x="371" y="906"/>
                                            </a:lnTo>
                                            <a:lnTo>
                                              <a:pt x="365" y="907"/>
                                            </a:lnTo>
                                            <a:lnTo>
                                              <a:pt x="358" y="907"/>
                                            </a:lnTo>
                                            <a:lnTo>
                                              <a:pt x="352" y="907"/>
                                            </a:lnTo>
                                            <a:lnTo>
                                              <a:pt x="344" y="904"/>
                                            </a:lnTo>
                                            <a:lnTo>
                                              <a:pt x="338" y="900"/>
                                            </a:lnTo>
                                            <a:lnTo>
                                              <a:pt x="331" y="894"/>
                                            </a:lnTo>
                                            <a:lnTo>
                                              <a:pt x="325" y="886"/>
                                            </a:lnTo>
                                            <a:lnTo>
                                              <a:pt x="319" y="877"/>
                                            </a:lnTo>
                                            <a:lnTo>
                                              <a:pt x="313" y="867"/>
                                            </a:lnTo>
                                            <a:lnTo>
                                              <a:pt x="313" y="867"/>
                                            </a:lnTo>
                                            <a:lnTo>
                                              <a:pt x="305" y="855"/>
                                            </a:lnTo>
                                            <a:lnTo>
                                              <a:pt x="296" y="842"/>
                                            </a:lnTo>
                                            <a:lnTo>
                                              <a:pt x="283" y="827"/>
                                            </a:lnTo>
                                            <a:lnTo>
                                              <a:pt x="274" y="819"/>
                                            </a:lnTo>
                                            <a:lnTo>
                                              <a:pt x="265" y="812"/>
                                            </a:lnTo>
                                            <a:lnTo>
                                              <a:pt x="254" y="806"/>
                                            </a:lnTo>
                                            <a:lnTo>
                                              <a:pt x="242" y="800"/>
                                            </a:lnTo>
                                            <a:lnTo>
                                              <a:pt x="229" y="794"/>
                                            </a:lnTo>
                                            <a:lnTo>
                                              <a:pt x="216" y="791"/>
                                            </a:lnTo>
                                            <a:lnTo>
                                              <a:pt x="201" y="788"/>
                                            </a:lnTo>
                                            <a:lnTo>
                                              <a:pt x="184" y="786"/>
                                            </a:lnTo>
                                            <a:lnTo>
                                              <a:pt x="184" y="786"/>
                                            </a:lnTo>
                                            <a:lnTo>
                                              <a:pt x="165" y="788"/>
                                            </a:lnTo>
                                            <a:lnTo>
                                              <a:pt x="147" y="791"/>
                                            </a:lnTo>
                                            <a:lnTo>
                                              <a:pt x="129" y="797"/>
                                            </a:lnTo>
                                            <a:lnTo>
                                              <a:pt x="112" y="804"/>
                                            </a:lnTo>
                                            <a:lnTo>
                                              <a:pt x="96" y="815"/>
                                            </a:lnTo>
                                            <a:lnTo>
                                              <a:pt x="81" y="825"/>
                                            </a:lnTo>
                                            <a:lnTo>
                                              <a:pt x="66" y="839"/>
                                            </a:lnTo>
                                            <a:lnTo>
                                              <a:pt x="54" y="854"/>
                                            </a:lnTo>
                                            <a:lnTo>
                                              <a:pt x="42" y="870"/>
                                            </a:lnTo>
                                            <a:lnTo>
                                              <a:pt x="32" y="888"/>
                                            </a:lnTo>
                                            <a:lnTo>
                                              <a:pt x="21" y="907"/>
                                            </a:lnTo>
                                            <a:lnTo>
                                              <a:pt x="14" y="927"/>
                                            </a:lnTo>
                                            <a:lnTo>
                                              <a:pt x="8" y="948"/>
                                            </a:lnTo>
                                            <a:lnTo>
                                              <a:pt x="3" y="970"/>
                                            </a:lnTo>
                                            <a:lnTo>
                                              <a:pt x="0" y="993"/>
                                            </a:lnTo>
                                            <a:lnTo>
                                              <a:pt x="0" y="1016"/>
                                            </a:lnTo>
                                            <a:lnTo>
                                              <a:pt x="0" y="1016"/>
                                            </a:lnTo>
                                            <a:lnTo>
                                              <a:pt x="0" y="1039"/>
                                            </a:lnTo>
                                            <a:lnTo>
                                              <a:pt x="3" y="1063"/>
                                            </a:lnTo>
                                            <a:lnTo>
                                              <a:pt x="8" y="1084"/>
                                            </a:lnTo>
                                            <a:lnTo>
                                              <a:pt x="14" y="1105"/>
                                            </a:lnTo>
                                            <a:lnTo>
                                              <a:pt x="21" y="1126"/>
                                            </a:lnTo>
                                            <a:lnTo>
                                              <a:pt x="32" y="1145"/>
                                            </a:lnTo>
                                            <a:lnTo>
                                              <a:pt x="42" y="1161"/>
                                            </a:lnTo>
                                            <a:lnTo>
                                              <a:pt x="54" y="1178"/>
                                            </a:lnTo>
                                            <a:lnTo>
                                              <a:pt x="66" y="1193"/>
                                            </a:lnTo>
                                            <a:lnTo>
                                              <a:pt x="81" y="1206"/>
                                            </a:lnTo>
                                            <a:lnTo>
                                              <a:pt x="96" y="1218"/>
                                            </a:lnTo>
                                            <a:lnTo>
                                              <a:pt x="112" y="1227"/>
                                            </a:lnTo>
                                            <a:lnTo>
                                              <a:pt x="129" y="1235"/>
                                            </a:lnTo>
                                            <a:lnTo>
                                              <a:pt x="147" y="1241"/>
                                            </a:lnTo>
                                            <a:lnTo>
                                              <a:pt x="165" y="1244"/>
                                            </a:lnTo>
                                            <a:lnTo>
                                              <a:pt x="184" y="1245"/>
                                            </a:lnTo>
                                            <a:lnTo>
                                              <a:pt x="184" y="1245"/>
                                            </a:lnTo>
                                            <a:lnTo>
                                              <a:pt x="201" y="1245"/>
                                            </a:lnTo>
                                            <a:lnTo>
                                              <a:pt x="216" y="1242"/>
                                            </a:lnTo>
                                            <a:lnTo>
                                              <a:pt x="229" y="1238"/>
                                            </a:lnTo>
                                            <a:lnTo>
                                              <a:pt x="242" y="1233"/>
                                            </a:lnTo>
                                            <a:lnTo>
                                              <a:pt x="254" y="1227"/>
                                            </a:lnTo>
                                            <a:lnTo>
                                              <a:pt x="265" y="1220"/>
                                            </a:lnTo>
                                            <a:lnTo>
                                              <a:pt x="274" y="1212"/>
                                            </a:lnTo>
                                            <a:lnTo>
                                              <a:pt x="283" y="1205"/>
                                            </a:lnTo>
                                            <a:lnTo>
                                              <a:pt x="296" y="1190"/>
                                            </a:lnTo>
                                            <a:lnTo>
                                              <a:pt x="305" y="1178"/>
                                            </a:lnTo>
                                            <a:lnTo>
                                              <a:pt x="313" y="1164"/>
                                            </a:lnTo>
                                            <a:lnTo>
                                              <a:pt x="313" y="1164"/>
                                            </a:lnTo>
                                            <a:lnTo>
                                              <a:pt x="319" y="1155"/>
                                            </a:lnTo>
                                            <a:lnTo>
                                              <a:pt x="325" y="1147"/>
                                            </a:lnTo>
                                            <a:lnTo>
                                              <a:pt x="331" y="1139"/>
                                            </a:lnTo>
                                            <a:lnTo>
                                              <a:pt x="338" y="1133"/>
                                            </a:lnTo>
                                            <a:lnTo>
                                              <a:pt x="344" y="1129"/>
                                            </a:lnTo>
                                            <a:lnTo>
                                              <a:pt x="352" y="1126"/>
                                            </a:lnTo>
                                            <a:lnTo>
                                              <a:pt x="358" y="1124"/>
                                            </a:lnTo>
                                            <a:lnTo>
                                              <a:pt x="365" y="1124"/>
                                            </a:lnTo>
                                            <a:lnTo>
                                              <a:pt x="371" y="1126"/>
                                            </a:lnTo>
                                            <a:lnTo>
                                              <a:pt x="377" y="1129"/>
                                            </a:lnTo>
                                            <a:lnTo>
                                              <a:pt x="382" y="1133"/>
                                            </a:lnTo>
                                            <a:lnTo>
                                              <a:pt x="386" y="1139"/>
                                            </a:lnTo>
                                            <a:lnTo>
                                              <a:pt x="389" y="1147"/>
                                            </a:lnTo>
                                            <a:lnTo>
                                              <a:pt x="392" y="1155"/>
                                            </a:lnTo>
                                            <a:lnTo>
                                              <a:pt x="393" y="1166"/>
                                            </a:lnTo>
                                            <a:lnTo>
                                              <a:pt x="395" y="1176"/>
                                            </a:lnTo>
                                            <a:lnTo>
                                              <a:pt x="395" y="1979"/>
                                            </a:lnTo>
                                            <a:lnTo>
                                              <a:pt x="1256" y="1976"/>
                                            </a:lnTo>
                                            <a:lnTo>
                                              <a:pt x="1256" y="1976"/>
                                            </a:lnTo>
                                            <a:lnTo>
                                              <a:pt x="1266" y="1978"/>
                                            </a:lnTo>
                                            <a:lnTo>
                                              <a:pt x="1277" y="1979"/>
                                            </a:lnTo>
                                            <a:lnTo>
                                              <a:pt x="1286" y="1982"/>
                                            </a:lnTo>
                                            <a:lnTo>
                                              <a:pt x="1292" y="1985"/>
                                            </a:lnTo>
                                            <a:lnTo>
                                              <a:pt x="1298" y="1990"/>
                                            </a:lnTo>
                                            <a:lnTo>
                                              <a:pt x="1302" y="1996"/>
                                            </a:lnTo>
                                            <a:lnTo>
                                              <a:pt x="1305" y="2000"/>
                                            </a:lnTo>
                                            <a:lnTo>
                                              <a:pt x="1307" y="2006"/>
                                            </a:lnTo>
                                            <a:lnTo>
                                              <a:pt x="1307" y="2014"/>
                                            </a:lnTo>
                                            <a:lnTo>
                                              <a:pt x="1305" y="2020"/>
                                            </a:lnTo>
                                            <a:lnTo>
                                              <a:pt x="1302" y="2027"/>
                                            </a:lnTo>
                                            <a:lnTo>
                                              <a:pt x="1298" y="2033"/>
                                            </a:lnTo>
                                            <a:lnTo>
                                              <a:pt x="1292" y="2040"/>
                                            </a:lnTo>
                                            <a:lnTo>
                                              <a:pt x="1284" y="2046"/>
                                            </a:lnTo>
                                            <a:lnTo>
                                              <a:pt x="1275" y="2052"/>
                                            </a:lnTo>
                                            <a:lnTo>
                                              <a:pt x="1265" y="2057"/>
                                            </a:lnTo>
                                            <a:lnTo>
                                              <a:pt x="1265" y="2057"/>
                                            </a:lnTo>
                                            <a:lnTo>
                                              <a:pt x="1253" y="2064"/>
                                            </a:lnTo>
                                            <a:lnTo>
                                              <a:pt x="1239" y="2075"/>
                                            </a:lnTo>
                                            <a:lnTo>
                                              <a:pt x="1225" y="2088"/>
                                            </a:lnTo>
                                            <a:lnTo>
                                              <a:pt x="1217" y="2097"/>
                                            </a:lnTo>
                                            <a:lnTo>
                                              <a:pt x="1211" y="2106"/>
                                            </a:lnTo>
                                            <a:lnTo>
                                              <a:pt x="1204" y="2117"/>
                                            </a:lnTo>
                                            <a:lnTo>
                                              <a:pt x="1198" y="2129"/>
                                            </a:lnTo>
                                            <a:lnTo>
                                              <a:pt x="1193" y="2141"/>
                                            </a:lnTo>
                                            <a:lnTo>
                                              <a:pt x="1189" y="2156"/>
                                            </a:lnTo>
                                            <a:lnTo>
                                              <a:pt x="1186" y="2171"/>
                                            </a:lnTo>
                                            <a:lnTo>
                                              <a:pt x="1186" y="2187"/>
                                            </a:lnTo>
                                            <a:lnTo>
                                              <a:pt x="1186" y="2187"/>
                                            </a:lnTo>
                                            <a:lnTo>
                                              <a:pt x="1186" y="2206"/>
                                            </a:lnTo>
                                            <a:lnTo>
                                              <a:pt x="1190" y="2224"/>
                                            </a:lnTo>
                                            <a:lnTo>
                                              <a:pt x="1196" y="2242"/>
                                            </a:lnTo>
                                            <a:lnTo>
                                              <a:pt x="1204" y="2259"/>
                                            </a:lnTo>
                                            <a:lnTo>
                                              <a:pt x="1213" y="2275"/>
                                            </a:lnTo>
                                            <a:lnTo>
                                              <a:pt x="1225" y="2290"/>
                                            </a:lnTo>
                                            <a:lnTo>
                                              <a:pt x="1238" y="2304"/>
                                            </a:lnTo>
                                            <a:lnTo>
                                              <a:pt x="1253" y="2317"/>
                                            </a:lnTo>
                                            <a:lnTo>
                                              <a:pt x="1268" y="2329"/>
                                            </a:lnTo>
                                            <a:lnTo>
                                              <a:pt x="1286" y="2339"/>
                                            </a:lnTo>
                                            <a:lnTo>
                                              <a:pt x="1305" y="2348"/>
                                            </a:lnTo>
                                            <a:lnTo>
                                              <a:pt x="1325" y="2357"/>
                                            </a:lnTo>
                                            <a:lnTo>
                                              <a:pt x="1346" y="2363"/>
                                            </a:lnTo>
                                            <a:lnTo>
                                              <a:pt x="1368" y="2368"/>
                                            </a:lnTo>
                                            <a:lnTo>
                                              <a:pt x="1390" y="2371"/>
                                            </a:lnTo>
                                            <a:lnTo>
                                              <a:pt x="1414" y="2371"/>
                                            </a:lnTo>
                                            <a:lnTo>
                                              <a:pt x="1414" y="2371"/>
                                            </a:lnTo>
                                            <a:lnTo>
                                              <a:pt x="1438" y="2371"/>
                                            </a:lnTo>
                                            <a:lnTo>
                                              <a:pt x="1461" y="2368"/>
                                            </a:lnTo>
                                            <a:lnTo>
                                              <a:pt x="1483" y="2363"/>
                                            </a:lnTo>
                                            <a:lnTo>
                                              <a:pt x="1504" y="2357"/>
                                            </a:lnTo>
                                            <a:lnTo>
                                              <a:pt x="1523" y="2348"/>
                                            </a:lnTo>
                                            <a:lnTo>
                                              <a:pt x="1543" y="2339"/>
                                            </a:lnTo>
                                            <a:lnTo>
                                              <a:pt x="1561" y="2329"/>
                                            </a:lnTo>
                                            <a:lnTo>
                                              <a:pt x="1577" y="2317"/>
                                            </a:lnTo>
                                            <a:lnTo>
                                              <a:pt x="1591" y="2304"/>
                                            </a:lnTo>
                                            <a:lnTo>
                                              <a:pt x="1604" y="2290"/>
                                            </a:lnTo>
                                            <a:lnTo>
                                              <a:pt x="1616" y="2275"/>
                                            </a:lnTo>
                                            <a:lnTo>
                                              <a:pt x="1625" y="2259"/>
                                            </a:lnTo>
                                            <a:lnTo>
                                              <a:pt x="1634" y="2242"/>
                                            </a:lnTo>
                                            <a:lnTo>
                                              <a:pt x="1639" y="2224"/>
                                            </a:lnTo>
                                            <a:lnTo>
                                              <a:pt x="1643" y="2206"/>
                                            </a:lnTo>
                                            <a:lnTo>
                                              <a:pt x="1645" y="2187"/>
                                            </a:lnTo>
                                            <a:lnTo>
                                              <a:pt x="1645" y="2187"/>
                                            </a:lnTo>
                                            <a:lnTo>
                                              <a:pt x="1643" y="2171"/>
                                            </a:lnTo>
                                            <a:lnTo>
                                              <a:pt x="1640" y="2156"/>
                                            </a:lnTo>
                                            <a:lnTo>
                                              <a:pt x="1637" y="2141"/>
                                            </a:lnTo>
                                            <a:lnTo>
                                              <a:pt x="1631" y="2129"/>
                                            </a:lnTo>
                                            <a:lnTo>
                                              <a:pt x="1625" y="2117"/>
                                            </a:lnTo>
                                            <a:lnTo>
                                              <a:pt x="1619" y="2106"/>
                                            </a:lnTo>
                                            <a:lnTo>
                                              <a:pt x="1612" y="2097"/>
                                            </a:lnTo>
                                            <a:lnTo>
                                              <a:pt x="1604" y="2088"/>
                                            </a:lnTo>
                                            <a:lnTo>
                                              <a:pt x="1589" y="2075"/>
                                            </a:lnTo>
                                            <a:lnTo>
                                              <a:pt x="1576" y="2064"/>
                                            </a:lnTo>
                                            <a:lnTo>
                                              <a:pt x="1564" y="2057"/>
                                            </a:lnTo>
                                            <a:lnTo>
                                              <a:pt x="1564" y="2057"/>
                                            </a:lnTo>
                                            <a:lnTo>
                                              <a:pt x="1553" y="2052"/>
                                            </a:lnTo>
                                            <a:lnTo>
                                              <a:pt x="1544" y="2046"/>
                                            </a:lnTo>
                                            <a:lnTo>
                                              <a:pt x="1537" y="2039"/>
                                            </a:lnTo>
                                            <a:lnTo>
                                              <a:pt x="1531" y="2033"/>
                                            </a:lnTo>
                                            <a:lnTo>
                                              <a:pt x="1526" y="2026"/>
                                            </a:lnTo>
                                            <a:lnTo>
                                              <a:pt x="1523" y="2020"/>
                                            </a:lnTo>
                                            <a:lnTo>
                                              <a:pt x="1522" y="2012"/>
                                            </a:lnTo>
                                            <a:lnTo>
                                              <a:pt x="1522" y="2006"/>
                                            </a:lnTo>
                                            <a:lnTo>
                                              <a:pt x="1523" y="2000"/>
                                            </a:lnTo>
                                            <a:lnTo>
                                              <a:pt x="1526" y="1994"/>
                                            </a:lnTo>
                                            <a:lnTo>
                                              <a:pt x="1531" y="1990"/>
                                            </a:lnTo>
                                            <a:lnTo>
                                              <a:pt x="1537" y="1985"/>
                                            </a:lnTo>
                                            <a:lnTo>
                                              <a:pt x="1544" y="1981"/>
                                            </a:lnTo>
                                            <a:lnTo>
                                              <a:pt x="1553" y="1978"/>
                                            </a:lnTo>
                                            <a:lnTo>
                                              <a:pt x="1564" y="1976"/>
                                            </a:lnTo>
                                            <a:lnTo>
                                              <a:pt x="1576" y="1976"/>
                                            </a:lnTo>
                                            <a:lnTo>
                                              <a:pt x="2377" y="1976"/>
                                            </a:lnTo>
                                            <a:lnTo>
                                              <a:pt x="2377" y="1138"/>
                                            </a:lnTo>
                                            <a:lnTo>
                                              <a:pt x="2377" y="1138"/>
                                            </a:lnTo>
                                            <a:lnTo>
                                              <a:pt x="2370" y="1130"/>
                                            </a:lnTo>
                                            <a:lnTo>
                                              <a:pt x="2362" y="1126"/>
                                            </a:lnTo>
                                            <a:lnTo>
                                              <a:pt x="2353" y="1124"/>
                                            </a:lnTo>
                                            <a:lnTo>
                                              <a:pt x="2343" y="1127"/>
                                            </a:lnTo>
                                            <a:lnTo>
                                              <a:pt x="2334" y="1132"/>
                                            </a:lnTo>
                                            <a:lnTo>
                                              <a:pt x="2323" y="1139"/>
                                            </a:lnTo>
                                            <a:lnTo>
                                              <a:pt x="2314" y="1151"/>
                                            </a:lnTo>
                                            <a:lnTo>
                                              <a:pt x="2305" y="1166"/>
                                            </a:lnTo>
                                            <a:lnTo>
                                              <a:pt x="2305" y="1166"/>
                                            </a:lnTo>
                                            <a:lnTo>
                                              <a:pt x="2298" y="1178"/>
                                            </a:lnTo>
                                            <a:lnTo>
                                              <a:pt x="2289" y="1191"/>
                                            </a:lnTo>
                                            <a:lnTo>
                                              <a:pt x="2275" y="1206"/>
                                            </a:lnTo>
                                            <a:lnTo>
                                              <a:pt x="2266" y="1214"/>
                                            </a:lnTo>
                                            <a:lnTo>
                                              <a:pt x="2257" y="1220"/>
                                            </a:lnTo>
                                            <a:lnTo>
                                              <a:pt x="2247" y="1227"/>
                                            </a:lnTo>
                                            <a:lnTo>
                                              <a:pt x="2235" y="1233"/>
                                            </a:lnTo>
                                            <a:lnTo>
                                              <a:pt x="2222" y="1239"/>
                                            </a:lnTo>
                                            <a:lnTo>
                                              <a:pt x="2208" y="1242"/>
                                            </a:lnTo>
                                            <a:lnTo>
                                              <a:pt x="2193" y="1245"/>
                                            </a:lnTo>
                                            <a:lnTo>
                                              <a:pt x="2177" y="1245"/>
                                            </a:lnTo>
                                            <a:lnTo>
                                              <a:pt x="2177" y="1245"/>
                                            </a:lnTo>
                                            <a:lnTo>
                                              <a:pt x="2157" y="1245"/>
                                            </a:lnTo>
                                            <a:lnTo>
                                              <a:pt x="2139" y="1241"/>
                                            </a:lnTo>
                                            <a:lnTo>
                                              <a:pt x="2121" y="1236"/>
                                            </a:lnTo>
                                            <a:lnTo>
                                              <a:pt x="2105" y="1227"/>
                                            </a:lnTo>
                                            <a:lnTo>
                                              <a:pt x="2089" y="1218"/>
                                            </a:lnTo>
                                            <a:lnTo>
                                              <a:pt x="2074" y="1206"/>
                                            </a:lnTo>
                                            <a:lnTo>
                                              <a:pt x="2060" y="1193"/>
                                            </a:lnTo>
                                            <a:lnTo>
                                              <a:pt x="2047" y="1179"/>
                                            </a:lnTo>
                                            <a:lnTo>
                                              <a:pt x="2035" y="1163"/>
                                            </a:lnTo>
                                            <a:lnTo>
                                              <a:pt x="2024" y="1145"/>
                                            </a:lnTo>
                                            <a:lnTo>
                                              <a:pt x="2015" y="1126"/>
                                            </a:lnTo>
                                            <a:lnTo>
                                              <a:pt x="2006" y="1106"/>
                                            </a:lnTo>
                                            <a:lnTo>
                                              <a:pt x="2000" y="1085"/>
                                            </a:lnTo>
                                            <a:lnTo>
                                              <a:pt x="1996" y="1063"/>
                                            </a:lnTo>
                                            <a:lnTo>
                                              <a:pt x="1993" y="1040"/>
                                            </a:lnTo>
                                            <a:lnTo>
                                              <a:pt x="1993" y="1016"/>
                                            </a:lnTo>
                                            <a:lnTo>
                                              <a:pt x="1993" y="1016"/>
                                            </a:lnTo>
                                            <a:lnTo>
                                              <a:pt x="1993" y="993"/>
                                            </a:lnTo>
                                            <a:lnTo>
                                              <a:pt x="1996" y="970"/>
                                            </a:lnTo>
                                            <a:lnTo>
                                              <a:pt x="2000" y="948"/>
                                            </a:lnTo>
                                            <a:lnTo>
                                              <a:pt x="2006" y="927"/>
                                            </a:lnTo>
                                            <a:lnTo>
                                              <a:pt x="2015" y="907"/>
                                            </a:lnTo>
                                            <a:lnTo>
                                              <a:pt x="2024" y="888"/>
                                            </a:lnTo>
                                            <a:lnTo>
                                              <a:pt x="2035" y="870"/>
                                            </a:lnTo>
                                            <a:lnTo>
                                              <a:pt x="2047" y="855"/>
                                            </a:lnTo>
                                            <a:lnTo>
                                              <a:pt x="2060" y="840"/>
                                            </a:lnTo>
                                            <a:lnTo>
                                              <a:pt x="2074" y="827"/>
                                            </a:lnTo>
                                            <a:lnTo>
                                              <a:pt x="2089" y="815"/>
                                            </a:lnTo>
                                            <a:lnTo>
                                              <a:pt x="2105" y="806"/>
                                            </a:lnTo>
                                            <a:lnTo>
                                              <a:pt x="2121" y="797"/>
                                            </a:lnTo>
                                            <a:lnTo>
                                              <a:pt x="2139" y="792"/>
                                            </a:lnTo>
                                            <a:lnTo>
                                              <a:pt x="2157" y="788"/>
                                            </a:lnTo>
                                            <a:lnTo>
                                              <a:pt x="2177" y="788"/>
                                            </a:lnTo>
                                            <a:lnTo>
                                              <a:pt x="2177" y="788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ysClr val="window" lastClr="FFFFFF"/>
                                      </a:solidFill>
                                      <a:ln w="28575">
                                        <a:solidFill>
                                          <a:srgbClr val="4468EE"/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square" bIns="360000" anchor="ctr">
                                        <a:noAutofit/>
                                      </a:bodyPr>
                                      <a:lstStyle/>
                                      <a:p>
                                        <a:pPr algn="l" rtl="0">
                                          <a:lnSpc>
                                            <a:spcPct val="107000"/>
                                          </a:lnSpc>
                                          <a:spcAft>
                                            <a:spcPts val="800"/>
                                          </a:spcAft>
                                        </a:pPr>
                                        <a:r>
                                          <a:rPr lang="en-GB" sz="1800" kern="120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entury Gothic" panose="020B0502020202020204" pitchFamily="34" charset="0"/>
                                            <a:ea typeface="+mn-ea"/>
                                            <a:cs typeface="Arial" panose="020B0604020202020204" pitchFamily="34" charset="0"/>
                                          </a:rPr>
                                          <a:t> </a:t>
                                        </a:r>
                                        <a:endParaRPr lang="en-US" sz="1100">
                                          <a:effectLst/>
                                          <a:latin typeface="Calibri" panose="020F0502020204030204" pitchFamily="34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7" name="Group 46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2A9757AE-154E-4451-85AF-CD38B1EE08CF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0"/>
                                        <a:ext cx="3006034" cy="2596370"/>
                                        <a:chOff x="0" y="0"/>
                                        <a:chExt cx="3006034" cy="2596370"/>
                                      </a:xfrm>
                                      <a:grpFill/>
                                    </p:grpSpPr>
                                    <p:grpSp>
                                      <p:nvGrpSpPr>
                                        <p:cNvPr id="48" name="Group 47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F4965E30-DF56-4A5D-B242-B751E21ADF9B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0" y="0"/>
                                          <a:ext cx="3006034" cy="2596370"/>
                                          <a:chOff x="0" y="0"/>
                                          <a:chExt cx="3006034" cy="2596370"/>
                                        </a:xfrm>
                                        <a:grpFill/>
                                      </p:grpSpPr>
                                      <p:sp>
                                        <p:nvSpPr>
                                          <p:cNvPr id="50" name="Freeform 3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34AEAAF3-BE2D-4BBD-97D1-FBBBBEB5B28A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597600" y="518400"/>
                                            <a:ext cx="736376" cy="52194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0886 w 1896949"/>
                                              <a:gd name="connsiteY0" fmla="*/ 0 h 1568450"/>
                                              <a:gd name="connsiteX1" fmla="*/ 690091 w 1896949"/>
                                              <a:gd name="connsiteY1" fmla="*/ 0 h 1568450"/>
                                              <a:gd name="connsiteX2" fmla="*/ 698819 w 1896949"/>
                                              <a:gd name="connsiteY2" fmla="*/ 794 h 1568450"/>
                                              <a:gd name="connsiteX3" fmla="*/ 706754 w 1896949"/>
                                              <a:gd name="connsiteY3" fmla="*/ 2381 h 1568450"/>
                                              <a:gd name="connsiteX4" fmla="*/ 713895 w 1896949"/>
                                              <a:gd name="connsiteY4" fmla="*/ 4763 h 1568450"/>
                                              <a:gd name="connsiteX5" fmla="*/ 720242 w 1896949"/>
                                              <a:gd name="connsiteY5" fmla="*/ 7144 h 1568450"/>
                                              <a:gd name="connsiteX6" fmla="*/ 725003 w 1896949"/>
                                              <a:gd name="connsiteY6" fmla="*/ 10319 h 1568450"/>
                                              <a:gd name="connsiteX7" fmla="*/ 728177 w 1896949"/>
                                              <a:gd name="connsiteY7" fmla="*/ 14288 h 1568450"/>
                                              <a:gd name="connsiteX8" fmla="*/ 730557 w 1896949"/>
                                              <a:gd name="connsiteY8" fmla="*/ 19050 h 1568450"/>
                                              <a:gd name="connsiteX9" fmla="*/ 732144 w 1896949"/>
                                              <a:gd name="connsiteY9" fmla="*/ 23813 h 1568450"/>
                                              <a:gd name="connsiteX10" fmla="*/ 732144 w 1896949"/>
                                              <a:gd name="connsiteY10" fmla="*/ 29369 h 1568450"/>
                                              <a:gd name="connsiteX11" fmla="*/ 730557 w 1896949"/>
                                              <a:gd name="connsiteY11" fmla="*/ 34131 h 1568450"/>
                                              <a:gd name="connsiteX12" fmla="*/ 728177 w 1896949"/>
                                              <a:gd name="connsiteY12" fmla="*/ 39688 h 1568450"/>
                                              <a:gd name="connsiteX13" fmla="*/ 725003 w 1896949"/>
                                              <a:gd name="connsiteY13" fmla="*/ 44450 h 1568450"/>
                                              <a:gd name="connsiteX14" fmla="*/ 720242 w 1896949"/>
                                              <a:gd name="connsiteY14" fmla="*/ 50800 h 1568450"/>
                                              <a:gd name="connsiteX15" fmla="*/ 713895 w 1896949"/>
                                              <a:gd name="connsiteY15" fmla="*/ 55563 h 1568450"/>
                                              <a:gd name="connsiteX16" fmla="*/ 708341 w 1896949"/>
                                              <a:gd name="connsiteY16" fmla="*/ 60325 h 1568450"/>
                                              <a:gd name="connsiteX17" fmla="*/ 699612 w 1896949"/>
                                              <a:gd name="connsiteY17" fmla="*/ 65088 h 1568450"/>
                                              <a:gd name="connsiteX18" fmla="*/ 689297 w 1896949"/>
                                              <a:gd name="connsiteY18" fmla="*/ 70644 h 1568450"/>
                                              <a:gd name="connsiteX19" fmla="*/ 679776 w 1896949"/>
                                              <a:gd name="connsiteY19" fmla="*/ 77788 h 1568450"/>
                                              <a:gd name="connsiteX20" fmla="*/ 667874 w 1896949"/>
                                              <a:gd name="connsiteY20" fmla="*/ 88900 h 1568450"/>
                                              <a:gd name="connsiteX21" fmla="*/ 662320 w 1896949"/>
                                              <a:gd name="connsiteY21" fmla="*/ 96044 h 1568450"/>
                                              <a:gd name="connsiteX22" fmla="*/ 655972 w 1896949"/>
                                              <a:gd name="connsiteY22" fmla="*/ 103188 h 1568450"/>
                                              <a:gd name="connsiteX23" fmla="*/ 650418 w 1896949"/>
                                              <a:gd name="connsiteY23" fmla="*/ 111125 h 1568450"/>
                                              <a:gd name="connsiteX24" fmla="*/ 645657 w 1896949"/>
                                              <a:gd name="connsiteY24" fmla="*/ 120650 h 1568450"/>
                                              <a:gd name="connsiteX25" fmla="*/ 641690 w 1896949"/>
                                              <a:gd name="connsiteY25" fmla="*/ 131763 h 1568450"/>
                                              <a:gd name="connsiteX26" fmla="*/ 638516 w 1896949"/>
                                              <a:gd name="connsiteY26" fmla="*/ 142081 h 1568450"/>
                                              <a:gd name="connsiteX27" fmla="*/ 636135 w 1896949"/>
                                              <a:gd name="connsiteY27" fmla="*/ 153988 h 1568450"/>
                                              <a:gd name="connsiteX28" fmla="*/ 636135 w 1896949"/>
                                              <a:gd name="connsiteY28" fmla="*/ 166688 h 1568450"/>
                                              <a:gd name="connsiteX29" fmla="*/ 636929 w 1896949"/>
                                              <a:gd name="connsiteY29" fmla="*/ 182563 h 1568450"/>
                                              <a:gd name="connsiteX30" fmla="*/ 639309 w 1896949"/>
                                              <a:gd name="connsiteY30" fmla="*/ 196850 h 1568450"/>
                                              <a:gd name="connsiteX31" fmla="*/ 644070 w 1896949"/>
                                              <a:gd name="connsiteY31" fmla="*/ 211138 h 1568450"/>
                                              <a:gd name="connsiteX32" fmla="*/ 650418 w 1896949"/>
                                              <a:gd name="connsiteY32" fmla="*/ 223838 h 1568450"/>
                                              <a:gd name="connsiteX33" fmla="*/ 657559 w 1896949"/>
                                              <a:gd name="connsiteY33" fmla="*/ 237331 h 1568450"/>
                                              <a:gd name="connsiteX34" fmla="*/ 667080 w 1896949"/>
                                              <a:gd name="connsiteY34" fmla="*/ 249238 h 1568450"/>
                                              <a:gd name="connsiteX35" fmla="*/ 677395 w 1896949"/>
                                              <a:gd name="connsiteY35" fmla="*/ 261144 h 1568450"/>
                                              <a:gd name="connsiteX36" fmla="*/ 689297 w 1896949"/>
                                              <a:gd name="connsiteY36" fmla="*/ 269875 h 1568450"/>
                                              <a:gd name="connsiteX37" fmla="*/ 701993 w 1896949"/>
                                              <a:gd name="connsiteY37" fmla="*/ 279400 h 1568450"/>
                                              <a:gd name="connsiteX38" fmla="*/ 715482 w 1896949"/>
                                              <a:gd name="connsiteY38" fmla="*/ 288131 h 1568450"/>
                                              <a:gd name="connsiteX39" fmla="*/ 730557 w 1896949"/>
                                              <a:gd name="connsiteY39" fmla="*/ 296069 h 1568450"/>
                                              <a:gd name="connsiteX40" fmla="*/ 747220 w 1896949"/>
                                              <a:gd name="connsiteY40" fmla="*/ 302419 h 1568450"/>
                                              <a:gd name="connsiteX41" fmla="*/ 763883 w 1896949"/>
                                              <a:gd name="connsiteY41" fmla="*/ 307181 h 1568450"/>
                                              <a:gd name="connsiteX42" fmla="*/ 780546 w 1896949"/>
                                              <a:gd name="connsiteY42" fmla="*/ 310356 h 1568450"/>
                                              <a:gd name="connsiteX43" fmla="*/ 799589 w 1896949"/>
                                              <a:gd name="connsiteY43" fmla="*/ 312738 h 1568450"/>
                                              <a:gd name="connsiteX44" fmla="*/ 817045 w 1896949"/>
                                              <a:gd name="connsiteY44" fmla="*/ 314325 h 1568450"/>
                                              <a:gd name="connsiteX45" fmla="*/ 836088 w 1896949"/>
                                              <a:gd name="connsiteY45" fmla="*/ 312738 h 1568450"/>
                                              <a:gd name="connsiteX46" fmla="*/ 854338 w 1896949"/>
                                              <a:gd name="connsiteY46" fmla="*/ 310356 h 1568450"/>
                                              <a:gd name="connsiteX47" fmla="*/ 871794 w 1896949"/>
                                              <a:gd name="connsiteY47" fmla="*/ 307181 h 1568450"/>
                                              <a:gd name="connsiteX48" fmla="*/ 888457 w 1896949"/>
                                              <a:gd name="connsiteY48" fmla="*/ 302419 h 1568450"/>
                                              <a:gd name="connsiteX49" fmla="*/ 903533 w 1896949"/>
                                              <a:gd name="connsiteY49" fmla="*/ 296069 h 1568450"/>
                                              <a:gd name="connsiteX50" fmla="*/ 919402 w 1896949"/>
                                              <a:gd name="connsiteY50" fmla="*/ 288131 h 1568450"/>
                                              <a:gd name="connsiteX51" fmla="*/ 933684 w 1896949"/>
                                              <a:gd name="connsiteY51" fmla="*/ 279400 h 1568450"/>
                                              <a:gd name="connsiteX52" fmla="*/ 946380 w 1896949"/>
                                              <a:gd name="connsiteY52" fmla="*/ 269875 h 1568450"/>
                                              <a:gd name="connsiteX53" fmla="*/ 958282 w 1896949"/>
                                              <a:gd name="connsiteY53" fmla="*/ 261144 h 1568450"/>
                                              <a:gd name="connsiteX54" fmla="*/ 969390 w 1896949"/>
                                              <a:gd name="connsiteY54" fmla="*/ 249238 h 1568450"/>
                                              <a:gd name="connsiteX55" fmla="*/ 977325 w 1896949"/>
                                              <a:gd name="connsiteY55" fmla="*/ 237331 h 1568450"/>
                                              <a:gd name="connsiteX56" fmla="*/ 986053 w 1896949"/>
                                              <a:gd name="connsiteY56" fmla="*/ 223838 h 1568450"/>
                                              <a:gd name="connsiteX57" fmla="*/ 991607 w 1896949"/>
                                              <a:gd name="connsiteY57" fmla="*/ 211138 h 1568450"/>
                                              <a:gd name="connsiteX58" fmla="*/ 996368 w 1896949"/>
                                              <a:gd name="connsiteY58" fmla="*/ 196850 h 1568450"/>
                                              <a:gd name="connsiteX59" fmla="*/ 998748 w 1896949"/>
                                              <a:gd name="connsiteY59" fmla="*/ 182563 h 1568450"/>
                                              <a:gd name="connsiteX60" fmla="*/ 1000335 w 1896949"/>
                                              <a:gd name="connsiteY60" fmla="*/ 166688 h 1568450"/>
                                              <a:gd name="connsiteX61" fmla="*/ 998748 w 1896949"/>
                                              <a:gd name="connsiteY61" fmla="*/ 153988 h 1568450"/>
                                              <a:gd name="connsiteX62" fmla="*/ 996368 w 1896949"/>
                                              <a:gd name="connsiteY62" fmla="*/ 142081 h 1568450"/>
                                              <a:gd name="connsiteX63" fmla="*/ 993987 w 1896949"/>
                                              <a:gd name="connsiteY63" fmla="*/ 131763 h 1568450"/>
                                              <a:gd name="connsiteX64" fmla="*/ 989227 w 1896949"/>
                                              <a:gd name="connsiteY64" fmla="*/ 120650 h 1568450"/>
                                              <a:gd name="connsiteX65" fmla="*/ 984466 w 1896949"/>
                                              <a:gd name="connsiteY65" fmla="*/ 111125 h 1568450"/>
                                              <a:gd name="connsiteX66" fmla="*/ 979705 w 1896949"/>
                                              <a:gd name="connsiteY66" fmla="*/ 103188 h 1568450"/>
                                              <a:gd name="connsiteX67" fmla="*/ 974151 w 1896949"/>
                                              <a:gd name="connsiteY67" fmla="*/ 96044 h 1568450"/>
                                              <a:gd name="connsiteX68" fmla="*/ 967803 w 1896949"/>
                                              <a:gd name="connsiteY68" fmla="*/ 88900 h 1568450"/>
                                              <a:gd name="connsiteX69" fmla="*/ 955901 w 1896949"/>
                                              <a:gd name="connsiteY69" fmla="*/ 77788 h 1568450"/>
                                              <a:gd name="connsiteX70" fmla="*/ 945586 w 1896949"/>
                                              <a:gd name="connsiteY70" fmla="*/ 70644 h 1568450"/>
                                              <a:gd name="connsiteX71" fmla="*/ 936065 w 1896949"/>
                                              <a:gd name="connsiteY71" fmla="*/ 65088 h 1568450"/>
                                              <a:gd name="connsiteX72" fmla="*/ 927336 w 1896949"/>
                                              <a:gd name="connsiteY72" fmla="*/ 60325 h 1568450"/>
                                              <a:gd name="connsiteX73" fmla="*/ 920195 w 1896949"/>
                                              <a:gd name="connsiteY73" fmla="*/ 55563 h 1568450"/>
                                              <a:gd name="connsiteX74" fmla="*/ 914641 w 1896949"/>
                                              <a:gd name="connsiteY74" fmla="*/ 50800 h 1568450"/>
                                              <a:gd name="connsiteX75" fmla="*/ 909880 w 1896949"/>
                                              <a:gd name="connsiteY75" fmla="*/ 44450 h 1568450"/>
                                              <a:gd name="connsiteX76" fmla="*/ 905913 w 1896949"/>
                                              <a:gd name="connsiteY76" fmla="*/ 39688 h 1568450"/>
                                              <a:gd name="connsiteX77" fmla="*/ 905119 w 1896949"/>
                                              <a:gd name="connsiteY77" fmla="*/ 34131 h 1568450"/>
                                              <a:gd name="connsiteX78" fmla="*/ 903533 w 1896949"/>
                                              <a:gd name="connsiteY78" fmla="*/ 29369 h 1568450"/>
                                              <a:gd name="connsiteX79" fmla="*/ 903533 w 1896949"/>
                                              <a:gd name="connsiteY79" fmla="*/ 23813 h 1568450"/>
                                              <a:gd name="connsiteX80" fmla="*/ 905119 w 1896949"/>
                                              <a:gd name="connsiteY80" fmla="*/ 19050 h 1568450"/>
                                              <a:gd name="connsiteX81" fmla="*/ 907500 w 1896949"/>
                                              <a:gd name="connsiteY81" fmla="*/ 14288 h 1568450"/>
                                              <a:gd name="connsiteX82" fmla="*/ 910674 w 1896949"/>
                                              <a:gd name="connsiteY82" fmla="*/ 10319 h 1568450"/>
                                              <a:gd name="connsiteX83" fmla="*/ 915435 w 1896949"/>
                                              <a:gd name="connsiteY83" fmla="*/ 7144 h 1568450"/>
                                              <a:gd name="connsiteX84" fmla="*/ 920195 w 1896949"/>
                                              <a:gd name="connsiteY84" fmla="*/ 4763 h 1568450"/>
                                              <a:gd name="connsiteX85" fmla="*/ 927336 w 1896949"/>
                                              <a:gd name="connsiteY85" fmla="*/ 2381 h 1568450"/>
                                              <a:gd name="connsiteX86" fmla="*/ 936065 w 1896949"/>
                                              <a:gd name="connsiteY86" fmla="*/ 794 h 1568450"/>
                                              <a:gd name="connsiteX87" fmla="*/ 945586 w 1896949"/>
                                              <a:gd name="connsiteY87" fmla="*/ 0 h 1568450"/>
                                              <a:gd name="connsiteX88" fmla="*/ 1581151 w 1896949"/>
                                              <a:gd name="connsiteY88" fmla="*/ 0 h 1568450"/>
                                              <a:gd name="connsiteX89" fmla="*/ 1581151 w 1896949"/>
                                              <a:gd name="connsiteY89" fmla="*/ 434181 h 1568450"/>
                                              <a:gd name="connsiteX90" fmla="*/ 1581944 w 1896949"/>
                                              <a:gd name="connsiteY90" fmla="*/ 434181 h 1568450"/>
                                              <a:gd name="connsiteX91" fmla="*/ 1581944 w 1896949"/>
                                              <a:gd name="connsiteY91" fmla="*/ 633413 h 1568450"/>
                                              <a:gd name="connsiteX92" fmla="*/ 1583531 w 1896949"/>
                                              <a:gd name="connsiteY92" fmla="*/ 642938 h 1568450"/>
                                              <a:gd name="connsiteX93" fmla="*/ 1584324 w 1896949"/>
                                              <a:gd name="connsiteY93" fmla="*/ 652463 h 1568450"/>
                                              <a:gd name="connsiteX94" fmla="*/ 1586705 w 1896949"/>
                                              <a:gd name="connsiteY94" fmla="*/ 659606 h 1568450"/>
                                              <a:gd name="connsiteX95" fmla="*/ 1590672 w 1896949"/>
                                              <a:gd name="connsiteY95" fmla="*/ 665163 h 1568450"/>
                                              <a:gd name="connsiteX96" fmla="*/ 1596226 w 1896949"/>
                                              <a:gd name="connsiteY96" fmla="*/ 671513 h 1568450"/>
                                              <a:gd name="connsiteX97" fmla="*/ 1603368 w 1896949"/>
                                              <a:gd name="connsiteY97" fmla="*/ 674688 h 1568450"/>
                                              <a:gd name="connsiteX98" fmla="*/ 1610509 w 1896949"/>
                                              <a:gd name="connsiteY98" fmla="*/ 674688 h 1568450"/>
                                              <a:gd name="connsiteX99" fmla="*/ 1617650 w 1896949"/>
                                              <a:gd name="connsiteY99" fmla="*/ 673894 h 1568450"/>
                                              <a:gd name="connsiteX100" fmla="*/ 1626378 w 1896949"/>
                                              <a:gd name="connsiteY100" fmla="*/ 669925 h 1568450"/>
                                              <a:gd name="connsiteX101" fmla="*/ 1633519 w 1896949"/>
                                              <a:gd name="connsiteY101" fmla="*/ 662781 h 1568450"/>
                                              <a:gd name="connsiteX102" fmla="*/ 1640660 w 1896949"/>
                                              <a:gd name="connsiteY102" fmla="*/ 654844 h 1568450"/>
                                              <a:gd name="connsiteX103" fmla="*/ 1647802 w 1896949"/>
                                              <a:gd name="connsiteY103" fmla="*/ 642938 h 1568450"/>
                                              <a:gd name="connsiteX104" fmla="*/ 1653356 w 1896949"/>
                                              <a:gd name="connsiteY104" fmla="*/ 633413 h 1568450"/>
                                              <a:gd name="connsiteX105" fmla="*/ 1660497 w 1896949"/>
                                              <a:gd name="connsiteY105" fmla="*/ 622300 h 1568450"/>
                                              <a:gd name="connsiteX106" fmla="*/ 1671605 w 1896949"/>
                                              <a:gd name="connsiteY106" fmla="*/ 611188 h 1568450"/>
                                              <a:gd name="connsiteX107" fmla="*/ 1678747 w 1896949"/>
                                              <a:gd name="connsiteY107" fmla="*/ 604838 h 1568450"/>
                                              <a:gd name="connsiteX108" fmla="*/ 1685888 w 1896949"/>
                                              <a:gd name="connsiteY108" fmla="*/ 599281 h 1568450"/>
                                              <a:gd name="connsiteX109" fmla="*/ 1694616 w 1896949"/>
                                              <a:gd name="connsiteY109" fmla="*/ 594519 h 1568450"/>
                                              <a:gd name="connsiteX110" fmla="*/ 1703344 w 1896949"/>
                                              <a:gd name="connsiteY110" fmla="*/ 589756 h 1568450"/>
                                              <a:gd name="connsiteX111" fmla="*/ 1713659 w 1896949"/>
                                              <a:gd name="connsiteY111" fmla="*/ 584994 h 1568450"/>
                                              <a:gd name="connsiteX112" fmla="*/ 1724768 w 1896949"/>
                                              <a:gd name="connsiteY112" fmla="*/ 582613 h 1568450"/>
                                              <a:gd name="connsiteX113" fmla="*/ 1736670 w 1896949"/>
                                              <a:gd name="connsiteY113" fmla="*/ 580231 h 1568450"/>
                                              <a:gd name="connsiteX114" fmla="*/ 1749365 w 1896949"/>
                                              <a:gd name="connsiteY114" fmla="*/ 578644 h 1568450"/>
                                              <a:gd name="connsiteX115" fmla="*/ 1765234 w 1896949"/>
                                              <a:gd name="connsiteY115" fmla="*/ 580231 h 1568450"/>
                                              <a:gd name="connsiteX116" fmla="*/ 1779517 w 1896949"/>
                                              <a:gd name="connsiteY116" fmla="*/ 582613 h 1568450"/>
                                              <a:gd name="connsiteX117" fmla="*/ 1793799 w 1896949"/>
                                              <a:gd name="connsiteY117" fmla="*/ 587375 h 1568450"/>
                                              <a:gd name="connsiteX118" fmla="*/ 1806494 w 1896949"/>
                                              <a:gd name="connsiteY118" fmla="*/ 592931 h 1568450"/>
                                              <a:gd name="connsiteX119" fmla="*/ 1819190 w 1896949"/>
                                              <a:gd name="connsiteY119" fmla="*/ 601663 h 1568450"/>
                                              <a:gd name="connsiteX120" fmla="*/ 1831092 w 1896949"/>
                                              <a:gd name="connsiteY120" fmla="*/ 609600 h 1568450"/>
                                              <a:gd name="connsiteX121" fmla="*/ 1842994 w 1896949"/>
                                              <a:gd name="connsiteY121" fmla="*/ 619919 h 1568450"/>
                                              <a:gd name="connsiteX122" fmla="*/ 1854102 w 1896949"/>
                                              <a:gd name="connsiteY122" fmla="*/ 631825 h 1568450"/>
                                              <a:gd name="connsiteX123" fmla="*/ 1862037 w 1896949"/>
                                              <a:gd name="connsiteY123" fmla="*/ 645319 h 1568450"/>
                                              <a:gd name="connsiteX124" fmla="*/ 1871558 w 1896949"/>
                                              <a:gd name="connsiteY124" fmla="*/ 659606 h 1568450"/>
                                              <a:gd name="connsiteX125" fmla="*/ 1878699 w 1896949"/>
                                              <a:gd name="connsiteY125" fmla="*/ 674688 h 1568450"/>
                                              <a:gd name="connsiteX126" fmla="*/ 1885047 w 1896949"/>
                                              <a:gd name="connsiteY126" fmla="*/ 690563 h 1568450"/>
                                              <a:gd name="connsiteX127" fmla="*/ 1889808 w 1896949"/>
                                              <a:gd name="connsiteY127" fmla="*/ 707231 h 1568450"/>
                                              <a:gd name="connsiteX128" fmla="*/ 1892982 w 1896949"/>
                                              <a:gd name="connsiteY128" fmla="*/ 724694 h 1568450"/>
                                              <a:gd name="connsiteX129" fmla="*/ 1895362 w 1896949"/>
                                              <a:gd name="connsiteY129" fmla="*/ 742156 h 1568450"/>
                                              <a:gd name="connsiteX130" fmla="*/ 1896949 w 1896949"/>
                                              <a:gd name="connsiteY130" fmla="*/ 761206 h 1568450"/>
                                              <a:gd name="connsiteX131" fmla="*/ 1895362 w 1896949"/>
                                              <a:gd name="connsiteY131" fmla="*/ 779463 h 1568450"/>
                                              <a:gd name="connsiteX132" fmla="*/ 1892982 w 1896949"/>
                                              <a:gd name="connsiteY132" fmla="*/ 798513 h 1568450"/>
                                              <a:gd name="connsiteX133" fmla="*/ 1889808 w 1896949"/>
                                              <a:gd name="connsiteY133" fmla="*/ 815181 h 1568450"/>
                                              <a:gd name="connsiteX134" fmla="*/ 1885047 w 1896949"/>
                                              <a:gd name="connsiteY134" fmla="*/ 831850 h 1568450"/>
                                              <a:gd name="connsiteX135" fmla="*/ 1878699 w 1896949"/>
                                              <a:gd name="connsiteY135" fmla="*/ 847725 h 1568450"/>
                                              <a:gd name="connsiteX136" fmla="*/ 1871558 w 1896949"/>
                                              <a:gd name="connsiteY136" fmla="*/ 863600 h 1568450"/>
                                              <a:gd name="connsiteX137" fmla="*/ 1862037 w 1896949"/>
                                              <a:gd name="connsiteY137" fmla="*/ 876300 h 1568450"/>
                                              <a:gd name="connsiteX138" fmla="*/ 1854102 w 1896949"/>
                                              <a:gd name="connsiteY138" fmla="*/ 889794 h 1568450"/>
                                              <a:gd name="connsiteX139" fmla="*/ 1842994 w 1896949"/>
                                              <a:gd name="connsiteY139" fmla="*/ 901700 h 1568450"/>
                                              <a:gd name="connsiteX140" fmla="*/ 1831092 w 1896949"/>
                                              <a:gd name="connsiteY140" fmla="*/ 912019 h 1568450"/>
                                              <a:gd name="connsiteX141" fmla="*/ 1819190 w 1896949"/>
                                              <a:gd name="connsiteY141" fmla="*/ 921544 h 1568450"/>
                                              <a:gd name="connsiteX142" fmla="*/ 1806494 w 1896949"/>
                                              <a:gd name="connsiteY142" fmla="*/ 928688 h 1568450"/>
                                              <a:gd name="connsiteX143" fmla="*/ 1793799 w 1896949"/>
                                              <a:gd name="connsiteY143" fmla="*/ 935038 h 1568450"/>
                                              <a:gd name="connsiteX144" fmla="*/ 1779517 w 1896949"/>
                                              <a:gd name="connsiteY144" fmla="*/ 939800 h 1568450"/>
                                              <a:gd name="connsiteX145" fmla="*/ 1765234 w 1896949"/>
                                              <a:gd name="connsiteY145" fmla="*/ 942181 h 1568450"/>
                                              <a:gd name="connsiteX146" fmla="*/ 1749365 w 1896949"/>
                                              <a:gd name="connsiteY146" fmla="*/ 942975 h 1568450"/>
                                              <a:gd name="connsiteX147" fmla="*/ 1736670 w 1896949"/>
                                              <a:gd name="connsiteY147" fmla="*/ 942975 h 1568450"/>
                                              <a:gd name="connsiteX148" fmla="*/ 1724768 w 1896949"/>
                                              <a:gd name="connsiteY148" fmla="*/ 940594 h 1568450"/>
                                              <a:gd name="connsiteX149" fmla="*/ 1713659 w 1896949"/>
                                              <a:gd name="connsiteY149" fmla="*/ 937419 h 1568450"/>
                                              <a:gd name="connsiteX150" fmla="*/ 1703344 w 1896949"/>
                                              <a:gd name="connsiteY150" fmla="*/ 933450 h 1568450"/>
                                              <a:gd name="connsiteX151" fmla="*/ 1694616 w 1896949"/>
                                              <a:gd name="connsiteY151" fmla="*/ 928688 h 1568450"/>
                                              <a:gd name="connsiteX152" fmla="*/ 1685888 w 1896949"/>
                                              <a:gd name="connsiteY152" fmla="*/ 923131 h 1568450"/>
                                              <a:gd name="connsiteX153" fmla="*/ 1678747 w 1896949"/>
                                              <a:gd name="connsiteY153" fmla="*/ 916781 h 1568450"/>
                                              <a:gd name="connsiteX154" fmla="*/ 1671605 w 1896949"/>
                                              <a:gd name="connsiteY154" fmla="*/ 911225 h 1568450"/>
                                              <a:gd name="connsiteX155" fmla="*/ 1660497 w 1896949"/>
                                              <a:gd name="connsiteY155" fmla="*/ 899319 h 1568450"/>
                                              <a:gd name="connsiteX156" fmla="*/ 1653356 w 1896949"/>
                                              <a:gd name="connsiteY156" fmla="*/ 889794 h 1568450"/>
                                              <a:gd name="connsiteX157" fmla="*/ 1647802 w 1896949"/>
                                              <a:gd name="connsiteY157" fmla="*/ 878681 h 1568450"/>
                                              <a:gd name="connsiteX158" fmla="*/ 1640660 w 1896949"/>
                                              <a:gd name="connsiteY158" fmla="*/ 868363 h 1568450"/>
                                              <a:gd name="connsiteX159" fmla="*/ 1633519 w 1896949"/>
                                              <a:gd name="connsiteY159" fmla="*/ 858838 h 1568450"/>
                                              <a:gd name="connsiteX160" fmla="*/ 1626378 w 1896949"/>
                                              <a:gd name="connsiteY160" fmla="*/ 852488 h 1568450"/>
                                              <a:gd name="connsiteX161" fmla="*/ 1617650 w 1896949"/>
                                              <a:gd name="connsiteY161" fmla="*/ 847725 h 1568450"/>
                                              <a:gd name="connsiteX162" fmla="*/ 1610509 w 1896949"/>
                                              <a:gd name="connsiteY162" fmla="*/ 846931 h 1568450"/>
                                              <a:gd name="connsiteX163" fmla="*/ 1603368 w 1896949"/>
                                              <a:gd name="connsiteY163" fmla="*/ 847725 h 1568450"/>
                                              <a:gd name="connsiteX164" fmla="*/ 1596226 w 1896949"/>
                                              <a:gd name="connsiteY164" fmla="*/ 851694 h 1568450"/>
                                              <a:gd name="connsiteX165" fmla="*/ 1590672 w 1896949"/>
                                              <a:gd name="connsiteY165" fmla="*/ 856456 h 1568450"/>
                                              <a:gd name="connsiteX166" fmla="*/ 1586705 w 1896949"/>
                                              <a:gd name="connsiteY166" fmla="*/ 862013 h 1568450"/>
                                              <a:gd name="connsiteX167" fmla="*/ 1584324 w 1896949"/>
                                              <a:gd name="connsiteY167" fmla="*/ 870744 h 1568450"/>
                                              <a:gd name="connsiteX168" fmla="*/ 1583531 w 1896949"/>
                                              <a:gd name="connsiteY168" fmla="*/ 878681 h 1568450"/>
                                              <a:gd name="connsiteX169" fmla="*/ 1581944 w 1896949"/>
                                              <a:gd name="connsiteY169" fmla="*/ 888206 h 1568450"/>
                                              <a:gd name="connsiteX170" fmla="*/ 1581944 w 1896949"/>
                                              <a:gd name="connsiteY170" fmla="*/ 1207294 h 1568450"/>
                                              <a:gd name="connsiteX171" fmla="*/ 1581151 w 1896949"/>
                                              <a:gd name="connsiteY171" fmla="*/ 1207294 h 1568450"/>
                                              <a:gd name="connsiteX172" fmla="*/ 1581151 w 1896949"/>
                                              <a:gd name="connsiteY172" fmla="*/ 1568450 h 1568450"/>
                                              <a:gd name="connsiteX173" fmla="*/ 902739 w 1896949"/>
                                              <a:gd name="connsiteY173" fmla="*/ 1568450 h 1568450"/>
                                              <a:gd name="connsiteX174" fmla="*/ 893218 w 1896949"/>
                                              <a:gd name="connsiteY174" fmla="*/ 1568450 h 1568450"/>
                                              <a:gd name="connsiteX175" fmla="*/ 885283 w 1896949"/>
                                              <a:gd name="connsiteY175" fmla="*/ 1566069 h 1568450"/>
                                              <a:gd name="connsiteX176" fmla="*/ 878142 w 1896949"/>
                                              <a:gd name="connsiteY176" fmla="*/ 1564481 h 1568450"/>
                                              <a:gd name="connsiteX177" fmla="*/ 873381 w 1896949"/>
                                              <a:gd name="connsiteY177" fmla="*/ 1561306 h 1568450"/>
                                              <a:gd name="connsiteX178" fmla="*/ 868620 w 1896949"/>
                                              <a:gd name="connsiteY178" fmla="*/ 1557338 h 1568450"/>
                                              <a:gd name="connsiteX179" fmla="*/ 864653 w 1896949"/>
                                              <a:gd name="connsiteY179" fmla="*/ 1554163 h 1568450"/>
                                              <a:gd name="connsiteX180" fmla="*/ 862272 w 1896949"/>
                                              <a:gd name="connsiteY180" fmla="*/ 1549400 h 1568450"/>
                                              <a:gd name="connsiteX181" fmla="*/ 861479 w 1896949"/>
                                              <a:gd name="connsiteY181" fmla="*/ 1544638 h 1568450"/>
                                              <a:gd name="connsiteX182" fmla="*/ 861479 w 1896949"/>
                                              <a:gd name="connsiteY182" fmla="*/ 1539875 h 1568450"/>
                                              <a:gd name="connsiteX183" fmla="*/ 861479 w 1896949"/>
                                              <a:gd name="connsiteY183" fmla="*/ 1534319 h 1568450"/>
                                              <a:gd name="connsiteX184" fmla="*/ 863859 w 1896949"/>
                                              <a:gd name="connsiteY184" fmla="*/ 1529556 h 1568450"/>
                                              <a:gd name="connsiteX185" fmla="*/ 867033 w 1896949"/>
                                              <a:gd name="connsiteY185" fmla="*/ 1523206 h 1568450"/>
                                              <a:gd name="connsiteX186" fmla="*/ 871794 w 1896949"/>
                                              <a:gd name="connsiteY186" fmla="*/ 1518444 h 1568450"/>
                                              <a:gd name="connsiteX187" fmla="*/ 878142 w 1896949"/>
                                              <a:gd name="connsiteY187" fmla="*/ 1512888 h 1568450"/>
                                              <a:gd name="connsiteX188" fmla="*/ 885283 w 1896949"/>
                                              <a:gd name="connsiteY188" fmla="*/ 1508125 h 1568450"/>
                                              <a:gd name="connsiteX189" fmla="*/ 893218 w 1896949"/>
                                              <a:gd name="connsiteY189" fmla="*/ 1503363 h 1568450"/>
                                              <a:gd name="connsiteX190" fmla="*/ 902739 w 1896949"/>
                                              <a:gd name="connsiteY190" fmla="*/ 1497013 h 1568450"/>
                                              <a:gd name="connsiteX191" fmla="*/ 913054 w 1896949"/>
                                              <a:gd name="connsiteY191" fmla="*/ 1489869 h 1568450"/>
                                              <a:gd name="connsiteX192" fmla="*/ 924956 w 1896949"/>
                                              <a:gd name="connsiteY192" fmla="*/ 1479550 h 1568450"/>
                                              <a:gd name="connsiteX193" fmla="*/ 931304 w 1896949"/>
                                              <a:gd name="connsiteY193" fmla="*/ 1472406 h 1568450"/>
                                              <a:gd name="connsiteX194" fmla="*/ 936858 w 1896949"/>
                                              <a:gd name="connsiteY194" fmla="*/ 1465263 h 1568450"/>
                                              <a:gd name="connsiteX195" fmla="*/ 941619 w 1896949"/>
                                              <a:gd name="connsiteY195" fmla="*/ 1456531 h 1568450"/>
                                              <a:gd name="connsiteX196" fmla="*/ 946380 w 1896949"/>
                                              <a:gd name="connsiteY196" fmla="*/ 1447006 h 1568450"/>
                                              <a:gd name="connsiteX197" fmla="*/ 951140 w 1896949"/>
                                              <a:gd name="connsiteY197" fmla="*/ 1436688 h 1568450"/>
                                              <a:gd name="connsiteX198" fmla="*/ 953521 w 1896949"/>
                                              <a:gd name="connsiteY198" fmla="*/ 1425575 h 1568450"/>
                                              <a:gd name="connsiteX199" fmla="*/ 955901 w 1896949"/>
                                              <a:gd name="connsiteY199" fmla="*/ 1414463 h 1568450"/>
                                              <a:gd name="connsiteX200" fmla="*/ 957488 w 1896949"/>
                                              <a:gd name="connsiteY200" fmla="*/ 1400969 h 1568450"/>
                                              <a:gd name="connsiteX201" fmla="*/ 955901 w 1896949"/>
                                              <a:gd name="connsiteY201" fmla="*/ 1385888 h 1568450"/>
                                              <a:gd name="connsiteX202" fmla="*/ 953521 w 1896949"/>
                                              <a:gd name="connsiteY202" fmla="*/ 1371600 h 1568450"/>
                                              <a:gd name="connsiteX203" fmla="*/ 948760 w 1896949"/>
                                              <a:gd name="connsiteY203" fmla="*/ 1357313 h 1568450"/>
                                              <a:gd name="connsiteX204" fmla="*/ 943206 w 1896949"/>
                                              <a:gd name="connsiteY204" fmla="*/ 1343819 h 1568450"/>
                                              <a:gd name="connsiteX205" fmla="*/ 934478 w 1896949"/>
                                              <a:gd name="connsiteY205" fmla="*/ 1331119 h 1568450"/>
                                              <a:gd name="connsiteX206" fmla="*/ 924956 w 1896949"/>
                                              <a:gd name="connsiteY206" fmla="*/ 1319213 h 1568450"/>
                                              <a:gd name="connsiteX207" fmla="*/ 915435 w 1896949"/>
                                              <a:gd name="connsiteY207" fmla="*/ 1308100 h 1568450"/>
                                              <a:gd name="connsiteX208" fmla="*/ 903533 w 1896949"/>
                                              <a:gd name="connsiteY208" fmla="*/ 1297781 h 1568450"/>
                                              <a:gd name="connsiteX209" fmla="*/ 890837 w 1896949"/>
                                              <a:gd name="connsiteY209" fmla="*/ 1288256 h 1568450"/>
                                              <a:gd name="connsiteX210" fmla="*/ 876555 w 1896949"/>
                                              <a:gd name="connsiteY210" fmla="*/ 1280319 h 1568450"/>
                                              <a:gd name="connsiteX211" fmla="*/ 861479 w 1896949"/>
                                              <a:gd name="connsiteY211" fmla="*/ 1273175 h 1568450"/>
                                              <a:gd name="connsiteX212" fmla="*/ 845610 w 1896949"/>
                                              <a:gd name="connsiteY212" fmla="*/ 1266031 h 1568450"/>
                                              <a:gd name="connsiteX213" fmla="*/ 828947 w 1896949"/>
                                              <a:gd name="connsiteY213" fmla="*/ 1261269 h 1568450"/>
                                              <a:gd name="connsiteX214" fmla="*/ 811491 w 1896949"/>
                                              <a:gd name="connsiteY214" fmla="*/ 1257300 h 1568450"/>
                                              <a:gd name="connsiteX215" fmla="*/ 793241 w 1896949"/>
                                              <a:gd name="connsiteY215" fmla="*/ 1254919 h 1568450"/>
                                              <a:gd name="connsiteX216" fmla="*/ 774991 w 1896949"/>
                                              <a:gd name="connsiteY216" fmla="*/ 1254919 h 1568450"/>
                                              <a:gd name="connsiteX217" fmla="*/ 756742 w 1896949"/>
                                              <a:gd name="connsiteY217" fmla="*/ 1254919 h 1568450"/>
                                              <a:gd name="connsiteX218" fmla="*/ 737699 w 1896949"/>
                                              <a:gd name="connsiteY218" fmla="*/ 1257300 h 1568450"/>
                                              <a:gd name="connsiteX219" fmla="*/ 721036 w 1896949"/>
                                              <a:gd name="connsiteY219" fmla="*/ 1261269 h 1568450"/>
                                              <a:gd name="connsiteX220" fmla="*/ 703580 w 1896949"/>
                                              <a:gd name="connsiteY220" fmla="*/ 1266031 h 1568450"/>
                                              <a:gd name="connsiteX221" fmla="*/ 687710 w 1896949"/>
                                              <a:gd name="connsiteY221" fmla="*/ 1273175 h 1568450"/>
                                              <a:gd name="connsiteX222" fmla="*/ 672635 w 1896949"/>
                                              <a:gd name="connsiteY222" fmla="*/ 1280319 h 1568450"/>
                                              <a:gd name="connsiteX223" fmla="*/ 659939 w 1896949"/>
                                              <a:gd name="connsiteY223" fmla="*/ 1288256 h 1568450"/>
                                              <a:gd name="connsiteX224" fmla="*/ 646450 w 1896949"/>
                                              <a:gd name="connsiteY224" fmla="*/ 1297781 h 1568450"/>
                                              <a:gd name="connsiteX225" fmla="*/ 634548 w 1896949"/>
                                              <a:gd name="connsiteY225" fmla="*/ 1308100 h 1568450"/>
                                              <a:gd name="connsiteX226" fmla="*/ 624233 w 1896949"/>
                                              <a:gd name="connsiteY226" fmla="*/ 1319213 h 1568450"/>
                                              <a:gd name="connsiteX227" fmla="*/ 614712 w 1896949"/>
                                              <a:gd name="connsiteY227" fmla="*/ 1331119 h 1568450"/>
                                              <a:gd name="connsiteX228" fmla="*/ 607571 w 1896949"/>
                                              <a:gd name="connsiteY228" fmla="*/ 1343819 h 1568450"/>
                                              <a:gd name="connsiteX229" fmla="*/ 601223 w 1896949"/>
                                              <a:gd name="connsiteY229" fmla="*/ 1357313 h 1568450"/>
                                              <a:gd name="connsiteX230" fmla="*/ 596462 w 1896949"/>
                                              <a:gd name="connsiteY230" fmla="*/ 1371600 h 1568450"/>
                                              <a:gd name="connsiteX231" fmla="*/ 594082 w 1896949"/>
                                              <a:gd name="connsiteY231" fmla="*/ 1385888 h 1568450"/>
                                              <a:gd name="connsiteX232" fmla="*/ 593288 w 1896949"/>
                                              <a:gd name="connsiteY232" fmla="*/ 1400969 h 1568450"/>
                                              <a:gd name="connsiteX233" fmla="*/ 593288 w 1896949"/>
                                              <a:gd name="connsiteY233" fmla="*/ 1414463 h 1568450"/>
                                              <a:gd name="connsiteX234" fmla="*/ 595669 w 1896949"/>
                                              <a:gd name="connsiteY234" fmla="*/ 1425575 h 1568450"/>
                                              <a:gd name="connsiteX235" fmla="*/ 598843 w 1896949"/>
                                              <a:gd name="connsiteY235" fmla="*/ 1436688 h 1568450"/>
                                              <a:gd name="connsiteX236" fmla="*/ 602810 w 1896949"/>
                                              <a:gd name="connsiteY236" fmla="*/ 1447006 h 1568450"/>
                                              <a:gd name="connsiteX237" fmla="*/ 607571 w 1896949"/>
                                              <a:gd name="connsiteY237" fmla="*/ 1456531 h 1568450"/>
                                              <a:gd name="connsiteX238" fmla="*/ 613125 w 1896949"/>
                                              <a:gd name="connsiteY238" fmla="*/ 1465263 h 1568450"/>
                                              <a:gd name="connsiteX239" fmla="*/ 619473 w 1896949"/>
                                              <a:gd name="connsiteY239" fmla="*/ 1472406 h 1568450"/>
                                              <a:gd name="connsiteX240" fmla="*/ 625027 w 1896949"/>
                                              <a:gd name="connsiteY240" fmla="*/ 1479550 h 1568450"/>
                                              <a:gd name="connsiteX241" fmla="*/ 636929 w 1896949"/>
                                              <a:gd name="connsiteY241" fmla="*/ 1489869 h 1568450"/>
                                              <a:gd name="connsiteX242" fmla="*/ 646450 w 1896949"/>
                                              <a:gd name="connsiteY242" fmla="*/ 1497013 h 1568450"/>
                                              <a:gd name="connsiteX243" fmla="*/ 657559 w 1896949"/>
                                              <a:gd name="connsiteY243" fmla="*/ 1503363 h 1568450"/>
                                              <a:gd name="connsiteX244" fmla="*/ 664700 w 1896949"/>
                                              <a:gd name="connsiteY244" fmla="*/ 1508125 h 1568450"/>
                                              <a:gd name="connsiteX245" fmla="*/ 671841 w 1896949"/>
                                              <a:gd name="connsiteY245" fmla="*/ 1512888 h 1568450"/>
                                              <a:gd name="connsiteX246" fmla="*/ 677395 w 1896949"/>
                                              <a:gd name="connsiteY246" fmla="*/ 1518444 h 1568450"/>
                                              <a:gd name="connsiteX247" fmla="*/ 682156 w 1896949"/>
                                              <a:gd name="connsiteY247" fmla="*/ 1523206 h 1568450"/>
                                              <a:gd name="connsiteX248" fmla="*/ 685330 w 1896949"/>
                                              <a:gd name="connsiteY248" fmla="*/ 1529556 h 1568450"/>
                                              <a:gd name="connsiteX249" fmla="*/ 687710 w 1896949"/>
                                              <a:gd name="connsiteY249" fmla="*/ 1534319 h 1568450"/>
                                              <a:gd name="connsiteX250" fmla="*/ 689297 w 1896949"/>
                                              <a:gd name="connsiteY250" fmla="*/ 1539875 h 1568450"/>
                                              <a:gd name="connsiteX251" fmla="*/ 689297 w 1896949"/>
                                              <a:gd name="connsiteY251" fmla="*/ 1544638 h 1568450"/>
                                              <a:gd name="connsiteX252" fmla="*/ 687710 w 1896949"/>
                                              <a:gd name="connsiteY252" fmla="*/ 1549400 h 1568450"/>
                                              <a:gd name="connsiteX253" fmla="*/ 685330 w 1896949"/>
                                              <a:gd name="connsiteY253" fmla="*/ 1554163 h 1568450"/>
                                              <a:gd name="connsiteX254" fmla="*/ 682156 w 1896949"/>
                                              <a:gd name="connsiteY254" fmla="*/ 1557338 h 1568450"/>
                                              <a:gd name="connsiteX255" fmla="*/ 677395 w 1896949"/>
                                              <a:gd name="connsiteY255" fmla="*/ 1561306 h 1568450"/>
                                              <a:gd name="connsiteX256" fmla="*/ 671841 w 1896949"/>
                                              <a:gd name="connsiteY256" fmla="*/ 1564481 h 1568450"/>
                                              <a:gd name="connsiteX257" fmla="*/ 664700 w 1896949"/>
                                              <a:gd name="connsiteY257" fmla="*/ 1566069 h 1568450"/>
                                              <a:gd name="connsiteX258" fmla="*/ 655972 w 1896949"/>
                                              <a:gd name="connsiteY258" fmla="*/ 1568450 h 1568450"/>
                                              <a:gd name="connsiteX259" fmla="*/ 648037 w 1896949"/>
                                              <a:gd name="connsiteY259" fmla="*/ 1568450 h 1568450"/>
                                              <a:gd name="connsiteX260" fmla="*/ 10886 w 1896949"/>
                                              <a:gd name="connsiteY260" fmla="*/ 1568450 h 1568450"/>
                                              <a:gd name="connsiteX261" fmla="*/ 10886 w 1896949"/>
                                              <a:gd name="connsiteY261" fmla="*/ 1134269 h 1568450"/>
                                              <a:gd name="connsiteX262" fmla="*/ 9299 w 1896949"/>
                                              <a:gd name="connsiteY262" fmla="*/ 1134269 h 1568450"/>
                                              <a:gd name="connsiteX263" fmla="*/ 9299 w 1896949"/>
                                              <a:gd name="connsiteY263" fmla="*/ 935038 h 1568450"/>
                                              <a:gd name="connsiteX264" fmla="*/ 9299 w 1896949"/>
                                              <a:gd name="connsiteY264" fmla="*/ 925513 h 1568450"/>
                                              <a:gd name="connsiteX265" fmla="*/ 6919 w 1896949"/>
                                              <a:gd name="connsiteY265" fmla="*/ 915988 h 1568450"/>
                                              <a:gd name="connsiteX266" fmla="*/ 4538 w 1896949"/>
                                              <a:gd name="connsiteY266" fmla="*/ 908844 h 1568450"/>
                                              <a:gd name="connsiteX267" fmla="*/ 1364 w 1896949"/>
                                              <a:gd name="connsiteY267" fmla="*/ 902494 h 1568450"/>
                                              <a:gd name="connsiteX268" fmla="*/ 0 w 1896949"/>
                                              <a:gd name="connsiteY268" fmla="*/ 900902 h 1568450"/>
                                              <a:gd name="connsiteX269" fmla="*/ 0 w 1896949"/>
                                              <a:gd name="connsiteY269" fmla="*/ 897731 h 1568450"/>
                                              <a:gd name="connsiteX270" fmla="*/ 1587 w 1896949"/>
                                              <a:gd name="connsiteY270" fmla="*/ 888206 h 1568450"/>
                                              <a:gd name="connsiteX271" fmla="*/ 2380 w 1896949"/>
                                              <a:gd name="connsiteY271" fmla="*/ 880269 h 1568450"/>
                                              <a:gd name="connsiteX272" fmla="*/ 4761 w 1896949"/>
                                              <a:gd name="connsiteY272" fmla="*/ 871538 h 1568450"/>
                                              <a:gd name="connsiteX273" fmla="*/ 8728 w 1896949"/>
                                              <a:gd name="connsiteY273" fmla="*/ 865981 h 1568450"/>
                                              <a:gd name="connsiteX274" fmla="*/ 14282 w 1896949"/>
                                              <a:gd name="connsiteY274" fmla="*/ 861219 h 1568450"/>
                                              <a:gd name="connsiteX275" fmla="*/ 21424 w 1896949"/>
                                              <a:gd name="connsiteY275" fmla="*/ 857250 h 1568450"/>
                                              <a:gd name="connsiteX276" fmla="*/ 28565 w 1896949"/>
                                              <a:gd name="connsiteY276" fmla="*/ 856456 h 1568450"/>
                                              <a:gd name="connsiteX277" fmla="*/ 35706 w 1896949"/>
                                              <a:gd name="connsiteY277" fmla="*/ 857250 h 1568450"/>
                                              <a:gd name="connsiteX278" fmla="*/ 44434 w 1896949"/>
                                              <a:gd name="connsiteY278" fmla="*/ 862013 h 1568450"/>
                                              <a:gd name="connsiteX279" fmla="*/ 51575 w 1896949"/>
                                              <a:gd name="connsiteY279" fmla="*/ 868363 h 1568450"/>
                                              <a:gd name="connsiteX280" fmla="*/ 58716 w 1896949"/>
                                              <a:gd name="connsiteY280" fmla="*/ 877888 h 1568450"/>
                                              <a:gd name="connsiteX281" fmla="*/ 65858 w 1896949"/>
                                              <a:gd name="connsiteY281" fmla="*/ 888206 h 1568450"/>
                                              <a:gd name="connsiteX282" fmla="*/ 71412 w 1896949"/>
                                              <a:gd name="connsiteY282" fmla="*/ 899319 h 1568450"/>
                                              <a:gd name="connsiteX283" fmla="*/ 78553 w 1896949"/>
                                              <a:gd name="connsiteY283" fmla="*/ 908844 h 1568450"/>
                                              <a:gd name="connsiteX284" fmla="*/ 89661 w 1896949"/>
                                              <a:gd name="connsiteY284" fmla="*/ 920750 h 1568450"/>
                                              <a:gd name="connsiteX285" fmla="*/ 96803 w 1896949"/>
                                              <a:gd name="connsiteY285" fmla="*/ 926306 h 1568450"/>
                                              <a:gd name="connsiteX286" fmla="*/ 103944 w 1896949"/>
                                              <a:gd name="connsiteY286" fmla="*/ 932656 h 1568450"/>
                                              <a:gd name="connsiteX287" fmla="*/ 112672 w 1896949"/>
                                              <a:gd name="connsiteY287" fmla="*/ 938213 h 1568450"/>
                                              <a:gd name="connsiteX288" fmla="*/ 121400 w 1896949"/>
                                              <a:gd name="connsiteY288" fmla="*/ 942975 h 1568450"/>
                                              <a:gd name="connsiteX289" fmla="*/ 131715 w 1896949"/>
                                              <a:gd name="connsiteY289" fmla="*/ 946944 h 1568450"/>
                                              <a:gd name="connsiteX290" fmla="*/ 142824 w 1896949"/>
                                              <a:gd name="connsiteY290" fmla="*/ 950119 h 1568450"/>
                                              <a:gd name="connsiteX291" fmla="*/ 154726 w 1896949"/>
                                              <a:gd name="connsiteY291" fmla="*/ 952500 h 1568450"/>
                                              <a:gd name="connsiteX292" fmla="*/ 167421 w 1896949"/>
                                              <a:gd name="connsiteY292" fmla="*/ 952500 h 1568450"/>
                                              <a:gd name="connsiteX293" fmla="*/ 183290 w 1896949"/>
                                              <a:gd name="connsiteY293" fmla="*/ 951706 h 1568450"/>
                                              <a:gd name="connsiteX294" fmla="*/ 197573 w 1896949"/>
                                              <a:gd name="connsiteY294" fmla="*/ 949325 h 1568450"/>
                                              <a:gd name="connsiteX295" fmla="*/ 211855 w 1896949"/>
                                              <a:gd name="connsiteY295" fmla="*/ 944563 h 1568450"/>
                                              <a:gd name="connsiteX296" fmla="*/ 224550 w 1896949"/>
                                              <a:gd name="connsiteY296" fmla="*/ 938213 h 1568450"/>
                                              <a:gd name="connsiteX297" fmla="*/ 237246 w 1896949"/>
                                              <a:gd name="connsiteY297" fmla="*/ 931069 h 1568450"/>
                                              <a:gd name="connsiteX298" fmla="*/ 249148 w 1896949"/>
                                              <a:gd name="connsiteY298" fmla="*/ 921544 h 1568450"/>
                                              <a:gd name="connsiteX299" fmla="*/ 261050 w 1896949"/>
                                              <a:gd name="connsiteY299" fmla="*/ 911225 h 1568450"/>
                                              <a:gd name="connsiteX300" fmla="*/ 272158 w 1896949"/>
                                              <a:gd name="connsiteY300" fmla="*/ 899319 h 1568450"/>
                                              <a:gd name="connsiteX301" fmla="*/ 280093 w 1896949"/>
                                              <a:gd name="connsiteY301" fmla="*/ 885825 h 1568450"/>
                                              <a:gd name="connsiteX302" fmla="*/ 289614 w 1896949"/>
                                              <a:gd name="connsiteY302" fmla="*/ 873125 h 1568450"/>
                                              <a:gd name="connsiteX303" fmla="*/ 296755 w 1896949"/>
                                              <a:gd name="connsiteY303" fmla="*/ 857250 h 1568450"/>
                                              <a:gd name="connsiteX304" fmla="*/ 303103 w 1896949"/>
                                              <a:gd name="connsiteY304" fmla="*/ 841375 h 1568450"/>
                                              <a:gd name="connsiteX305" fmla="*/ 307864 w 1896949"/>
                                              <a:gd name="connsiteY305" fmla="*/ 824706 h 1568450"/>
                                              <a:gd name="connsiteX306" fmla="*/ 311038 w 1896949"/>
                                              <a:gd name="connsiteY306" fmla="*/ 808038 h 1568450"/>
                                              <a:gd name="connsiteX307" fmla="*/ 313418 w 1896949"/>
                                              <a:gd name="connsiteY307" fmla="*/ 788988 h 1568450"/>
                                              <a:gd name="connsiteX308" fmla="*/ 315005 w 1896949"/>
                                              <a:gd name="connsiteY308" fmla="*/ 770731 h 1568450"/>
                                              <a:gd name="connsiteX309" fmla="*/ 313418 w 1896949"/>
                                              <a:gd name="connsiteY309" fmla="*/ 751681 h 1568450"/>
                                              <a:gd name="connsiteX310" fmla="*/ 311038 w 1896949"/>
                                              <a:gd name="connsiteY310" fmla="*/ 734219 h 1568450"/>
                                              <a:gd name="connsiteX311" fmla="*/ 307864 w 1896949"/>
                                              <a:gd name="connsiteY311" fmla="*/ 716756 h 1568450"/>
                                              <a:gd name="connsiteX312" fmla="*/ 303103 w 1896949"/>
                                              <a:gd name="connsiteY312" fmla="*/ 700088 h 1568450"/>
                                              <a:gd name="connsiteX313" fmla="*/ 296755 w 1896949"/>
                                              <a:gd name="connsiteY313" fmla="*/ 684213 h 1568450"/>
                                              <a:gd name="connsiteX314" fmla="*/ 289614 w 1896949"/>
                                              <a:gd name="connsiteY314" fmla="*/ 669131 h 1568450"/>
                                              <a:gd name="connsiteX315" fmla="*/ 280093 w 1896949"/>
                                              <a:gd name="connsiteY315" fmla="*/ 654844 h 1568450"/>
                                              <a:gd name="connsiteX316" fmla="*/ 272158 w 1896949"/>
                                              <a:gd name="connsiteY316" fmla="*/ 641350 h 1568450"/>
                                              <a:gd name="connsiteX317" fmla="*/ 261050 w 1896949"/>
                                              <a:gd name="connsiteY317" fmla="*/ 629444 h 1568450"/>
                                              <a:gd name="connsiteX318" fmla="*/ 249148 w 1896949"/>
                                              <a:gd name="connsiteY318" fmla="*/ 619125 h 1568450"/>
                                              <a:gd name="connsiteX319" fmla="*/ 237246 w 1896949"/>
                                              <a:gd name="connsiteY319" fmla="*/ 611188 h 1568450"/>
                                              <a:gd name="connsiteX320" fmla="*/ 224550 w 1896949"/>
                                              <a:gd name="connsiteY320" fmla="*/ 602456 h 1568450"/>
                                              <a:gd name="connsiteX321" fmla="*/ 211855 w 1896949"/>
                                              <a:gd name="connsiteY321" fmla="*/ 596900 h 1568450"/>
                                              <a:gd name="connsiteX322" fmla="*/ 197573 w 1896949"/>
                                              <a:gd name="connsiteY322" fmla="*/ 592138 h 1568450"/>
                                              <a:gd name="connsiteX323" fmla="*/ 183290 w 1896949"/>
                                              <a:gd name="connsiteY323" fmla="*/ 589756 h 1568450"/>
                                              <a:gd name="connsiteX324" fmla="*/ 167421 w 1896949"/>
                                              <a:gd name="connsiteY324" fmla="*/ 588169 h 1568450"/>
                                              <a:gd name="connsiteX325" fmla="*/ 154726 w 1896949"/>
                                              <a:gd name="connsiteY325" fmla="*/ 589756 h 1568450"/>
                                              <a:gd name="connsiteX326" fmla="*/ 142824 w 1896949"/>
                                              <a:gd name="connsiteY326" fmla="*/ 592138 h 1568450"/>
                                              <a:gd name="connsiteX327" fmla="*/ 131715 w 1896949"/>
                                              <a:gd name="connsiteY327" fmla="*/ 594519 h 1568450"/>
                                              <a:gd name="connsiteX328" fmla="*/ 121400 w 1896949"/>
                                              <a:gd name="connsiteY328" fmla="*/ 599281 h 1568450"/>
                                              <a:gd name="connsiteX329" fmla="*/ 112672 w 1896949"/>
                                              <a:gd name="connsiteY329" fmla="*/ 604044 h 1568450"/>
                                              <a:gd name="connsiteX330" fmla="*/ 103944 w 1896949"/>
                                              <a:gd name="connsiteY330" fmla="*/ 608806 h 1568450"/>
                                              <a:gd name="connsiteX331" fmla="*/ 96803 w 1896949"/>
                                              <a:gd name="connsiteY331" fmla="*/ 614363 h 1568450"/>
                                              <a:gd name="connsiteX332" fmla="*/ 89661 w 1896949"/>
                                              <a:gd name="connsiteY332" fmla="*/ 620713 h 1568450"/>
                                              <a:gd name="connsiteX333" fmla="*/ 78553 w 1896949"/>
                                              <a:gd name="connsiteY333" fmla="*/ 631825 h 1568450"/>
                                              <a:gd name="connsiteX334" fmla="*/ 71412 w 1896949"/>
                                              <a:gd name="connsiteY334" fmla="*/ 642938 h 1568450"/>
                                              <a:gd name="connsiteX335" fmla="*/ 65858 w 1896949"/>
                                              <a:gd name="connsiteY335" fmla="*/ 652463 h 1568450"/>
                                              <a:gd name="connsiteX336" fmla="*/ 58716 w 1896949"/>
                                              <a:gd name="connsiteY336" fmla="*/ 664369 h 1568450"/>
                                              <a:gd name="connsiteX337" fmla="*/ 51575 w 1896949"/>
                                              <a:gd name="connsiteY337" fmla="*/ 672306 h 1568450"/>
                                              <a:gd name="connsiteX338" fmla="*/ 44434 w 1896949"/>
                                              <a:gd name="connsiteY338" fmla="*/ 679450 h 1568450"/>
                                              <a:gd name="connsiteX339" fmla="*/ 35706 w 1896949"/>
                                              <a:gd name="connsiteY339" fmla="*/ 683419 h 1568450"/>
                                              <a:gd name="connsiteX340" fmla="*/ 28565 w 1896949"/>
                                              <a:gd name="connsiteY340" fmla="*/ 684213 h 1568450"/>
                                              <a:gd name="connsiteX341" fmla="*/ 21424 w 1896949"/>
                                              <a:gd name="connsiteY341" fmla="*/ 684213 h 1568450"/>
                                              <a:gd name="connsiteX342" fmla="*/ 14282 w 1896949"/>
                                              <a:gd name="connsiteY342" fmla="*/ 681038 h 1568450"/>
                                              <a:gd name="connsiteX343" fmla="*/ 9299 w 1896949"/>
                                              <a:gd name="connsiteY343" fmla="*/ 675340 h 1568450"/>
                                              <a:gd name="connsiteX344" fmla="*/ 9299 w 1896949"/>
                                              <a:gd name="connsiteY344" fmla="*/ 360363 h 1568450"/>
                                              <a:gd name="connsiteX345" fmla="*/ 10886 w 1896949"/>
                                              <a:gd name="connsiteY345" fmla="*/ 360363 h 156845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  <a:cxn ang="0">
                                                <a:pos x="connsiteX39" y="connsiteY39"/>
                                              </a:cxn>
                                              <a:cxn ang="0">
                                                <a:pos x="connsiteX40" y="connsiteY40"/>
                                              </a:cxn>
                                              <a:cxn ang="0">
                                                <a:pos x="connsiteX41" y="connsiteY41"/>
                                              </a:cxn>
                                              <a:cxn ang="0">
                                                <a:pos x="connsiteX42" y="connsiteY42"/>
                                              </a:cxn>
                                              <a:cxn ang="0">
                                                <a:pos x="connsiteX43" y="connsiteY43"/>
                                              </a:cxn>
                                              <a:cxn ang="0">
                                                <a:pos x="connsiteX44" y="connsiteY44"/>
                                              </a:cxn>
                                              <a:cxn ang="0">
                                                <a:pos x="connsiteX45" y="connsiteY45"/>
                                              </a:cxn>
                                              <a:cxn ang="0">
                                                <a:pos x="connsiteX46" y="connsiteY46"/>
                                              </a:cxn>
                                              <a:cxn ang="0">
                                                <a:pos x="connsiteX47" y="connsiteY47"/>
                                              </a:cxn>
                                              <a:cxn ang="0">
                                                <a:pos x="connsiteX48" y="connsiteY48"/>
                                              </a:cxn>
                                              <a:cxn ang="0">
                                                <a:pos x="connsiteX49" y="connsiteY49"/>
                                              </a:cxn>
                                              <a:cxn ang="0">
                                                <a:pos x="connsiteX50" y="connsiteY50"/>
                                              </a:cxn>
                                              <a:cxn ang="0">
                                                <a:pos x="connsiteX51" y="connsiteY51"/>
                                              </a:cxn>
                                              <a:cxn ang="0">
                                                <a:pos x="connsiteX52" y="connsiteY52"/>
                                              </a:cxn>
                                              <a:cxn ang="0">
                                                <a:pos x="connsiteX53" y="connsiteY53"/>
                                              </a:cxn>
                                              <a:cxn ang="0">
                                                <a:pos x="connsiteX54" y="connsiteY54"/>
                                              </a:cxn>
                                              <a:cxn ang="0">
                                                <a:pos x="connsiteX55" y="connsiteY55"/>
                                              </a:cxn>
                                              <a:cxn ang="0">
                                                <a:pos x="connsiteX56" y="connsiteY56"/>
                                              </a:cxn>
                                              <a:cxn ang="0">
                                                <a:pos x="connsiteX57" y="connsiteY57"/>
                                              </a:cxn>
                                              <a:cxn ang="0">
                                                <a:pos x="connsiteX58" y="connsiteY58"/>
                                              </a:cxn>
                                              <a:cxn ang="0">
                                                <a:pos x="connsiteX59" y="connsiteY59"/>
                                              </a:cxn>
                                              <a:cxn ang="0">
                                                <a:pos x="connsiteX60" y="connsiteY60"/>
                                              </a:cxn>
                                              <a:cxn ang="0">
                                                <a:pos x="connsiteX61" y="connsiteY61"/>
                                              </a:cxn>
                                              <a:cxn ang="0">
                                                <a:pos x="connsiteX62" y="connsiteY62"/>
                                              </a:cxn>
                                              <a:cxn ang="0">
                                                <a:pos x="connsiteX63" y="connsiteY63"/>
                                              </a:cxn>
                                              <a:cxn ang="0">
                                                <a:pos x="connsiteX64" y="connsiteY64"/>
                                              </a:cxn>
                                              <a:cxn ang="0">
                                                <a:pos x="connsiteX65" y="connsiteY65"/>
                                              </a:cxn>
                                              <a:cxn ang="0">
                                                <a:pos x="connsiteX66" y="connsiteY66"/>
                                              </a:cxn>
                                              <a:cxn ang="0">
                                                <a:pos x="connsiteX67" y="connsiteY67"/>
                                              </a:cxn>
                                              <a:cxn ang="0">
                                                <a:pos x="connsiteX68" y="connsiteY68"/>
                                              </a:cxn>
                                              <a:cxn ang="0">
                                                <a:pos x="connsiteX69" y="connsiteY69"/>
                                              </a:cxn>
                                              <a:cxn ang="0">
                                                <a:pos x="connsiteX70" y="connsiteY70"/>
                                              </a:cxn>
                                              <a:cxn ang="0">
                                                <a:pos x="connsiteX71" y="connsiteY71"/>
                                              </a:cxn>
                                              <a:cxn ang="0">
                                                <a:pos x="connsiteX72" y="connsiteY72"/>
                                              </a:cxn>
                                              <a:cxn ang="0">
                                                <a:pos x="connsiteX73" y="connsiteY73"/>
                                              </a:cxn>
                                              <a:cxn ang="0">
                                                <a:pos x="connsiteX74" y="connsiteY74"/>
                                              </a:cxn>
                                              <a:cxn ang="0">
                                                <a:pos x="connsiteX75" y="connsiteY75"/>
                                              </a:cxn>
                                              <a:cxn ang="0">
                                                <a:pos x="connsiteX76" y="connsiteY76"/>
                                              </a:cxn>
                                              <a:cxn ang="0">
                                                <a:pos x="connsiteX77" y="connsiteY77"/>
                                              </a:cxn>
                                              <a:cxn ang="0">
                                                <a:pos x="connsiteX78" y="connsiteY78"/>
                                              </a:cxn>
                                              <a:cxn ang="0">
                                                <a:pos x="connsiteX79" y="connsiteY79"/>
                                              </a:cxn>
                                              <a:cxn ang="0">
                                                <a:pos x="connsiteX80" y="connsiteY80"/>
                                              </a:cxn>
                                              <a:cxn ang="0">
                                                <a:pos x="connsiteX81" y="connsiteY81"/>
                                              </a:cxn>
                                              <a:cxn ang="0">
                                                <a:pos x="connsiteX82" y="connsiteY82"/>
                                              </a:cxn>
                                              <a:cxn ang="0">
                                                <a:pos x="connsiteX83" y="connsiteY83"/>
                                              </a:cxn>
                                              <a:cxn ang="0">
                                                <a:pos x="connsiteX84" y="connsiteY84"/>
                                              </a:cxn>
                                              <a:cxn ang="0">
                                                <a:pos x="connsiteX85" y="connsiteY85"/>
                                              </a:cxn>
                                              <a:cxn ang="0">
                                                <a:pos x="connsiteX86" y="connsiteY86"/>
                                              </a:cxn>
                                              <a:cxn ang="0">
                                                <a:pos x="connsiteX87" y="connsiteY87"/>
                                              </a:cxn>
                                              <a:cxn ang="0">
                                                <a:pos x="connsiteX88" y="connsiteY88"/>
                                              </a:cxn>
                                              <a:cxn ang="0">
                                                <a:pos x="connsiteX89" y="connsiteY89"/>
                                              </a:cxn>
                                              <a:cxn ang="0">
                                                <a:pos x="connsiteX90" y="connsiteY90"/>
                                              </a:cxn>
                                              <a:cxn ang="0">
                                                <a:pos x="connsiteX91" y="connsiteY91"/>
                                              </a:cxn>
                                              <a:cxn ang="0">
                                                <a:pos x="connsiteX92" y="connsiteY92"/>
                                              </a:cxn>
                                              <a:cxn ang="0">
                                                <a:pos x="connsiteX93" y="connsiteY93"/>
                                              </a:cxn>
                                              <a:cxn ang="0">
                                                <a:pos x="connsiteX94" y="connsiteY94"/>
                                              </a:cxn>
                                              <a:cxn ang="0">
                                                <a:pos x="connsiteX95" y="connsiteY95"/>
                                              </a:cxn>
                                              <a:cxn ang="0">
                                                <a:pos x="connsiteX96" y="connsiteY96"/>
                                              </a:cxn>
                                              <a:cxn ang="0">
                                                <a:pos x="connsiteX97" y="connsiteY97"/>
                                              </a:cxn>
                                              <a:cxn ang="0">
                                                <a:pos x="connsiteX98" y="connsiteY98"/>
                                              </a:cxn>
                                              <a:cxn ang="0">
                                                <a:pos x="connsiteX99" y="connsiteY99"/>
                                              </a:cxn>
                                              <a:cxn ang="0">
                                                <a:pos x="connsiteX100" y="connsiteY100"/>
                                              </a:cxn>
                                              <a:cxn ang="0">
                                                <a:pos x="connsiteX101" y="connsiteY101"/>
                                              </a:cxn>
                                              <a:cxn ang="0">
                                                <a:pos x="connsiteX102" y="connsiteY102"/>
                                              </a:cxn>
                                              <a:cxn ang="0">
                                                <a:pos x="connsiteX103" y="connsiteY103"/>
                                              </a:cxn>
                                              <a:cxn ang="0">
                                                <a:pos x="connsiteX104" y="connsiteY104"/>
                                              </a:cxn>
                                              <a:cxn ang="0">
                                                <a:pos x="connsiteX105" y="connsiteY105"/>
                                              </a:cxn>
                                              <a:cxn ang="0">
                                                <a:pos x="connsiteX106" y="connsiteY106"/>
                                              </a:cxn>
                                              <a:cxn ang="0">
                                                <a:pos x="connsiteX107" y="connsiteY107"/>
                                              </a:cxn>
                                              <a:cxn ang="0">
                                                <a:pos x="connsiteX108" y="connsiteY108"/>
                                              </a:cxn>
                                              <a:cxn ang="0">
                                                <a:pos x="connsiteX109" y="connsiteY109"/>
                                              </a:cxn>
                                              <a:cxn ang="0">
                                                <a:pos x="connsiteX110" y="connsiteY110"/>
                                              </a:cxn>
                                              <a:cxn ang="0">
                                                <a:pos x="connsiteX111" y="connsiteY111"/>
                                              </a:cxn>
                                              <a:cxn ang="0">
                                                <a:pos x="connsiteX112" y="connsiteY112"/>
                                              </a:cxn>
                                              <a:cxn ang="0">
                                                <a:pos x="connsiteX113" y="connsiteY113"/>
                                              </a:cxn>
                                              <a:cxn ang="0">
                                                <a:pos x="connsiteX114" y="connsiteY114"/>
                                              </a:cxn>
                                              <a:cxn ang="0">
                                                <a:pos x="connsiteX115" y="connsiteY115"/>
                                              </a:cxn>
                                              <a:cxn ang="0">
                                                <a:pos x="connsiteX116" y="connsiteY116"/>
                                              </a:cxn>
                                              <a:cxn ang="0">
                                                <a:pos x="connsiteX117" y="connsiteY117"/>
                                              </a:cxn>
                                              <a:cxn ang="0">
                                                <a:pos x="connsiteX118" y="connsiteY118"/>
                                              </a:cxn>
                                              <a:cxn ang="0">
                                                <a:pos x="connsiteX119" y="connsiteY119"/>
                                              </a:cxn>
                                              <a:cxn ang="0">
                                                <a:pos x="connsiteX120" y="connsiteY120"/>
                                              </a:cxn>
                                              <a:cxn ang="0">
                                                <a:pos x="connsiteX121" y="connsiteY121"/>
                                              </a:cxn>
                                              <a:cxn ang="0">
                                                <a:pos x="connsiteX122" y="connsiteY122"/>
                                              </a:cxn>
                                              <a:cxn ang="0">
                                                <a:pos x="connsiteX123" y="connsiteY123"/>
                                              </a:cxn>
                                              <a:cxn ang="0">
                                                <a:pos x="connsiteX124" y="connsiteY124"/>
                                              </a:cxn>
                                              <a:cxn ang="0">
                                                <a:pos x="connsiteX125" y="connsiteY125"/>
                                              </a:cxn>
                                              <a:cxn ang="0">
                                                <a:pos x="connsiteX126" y="connsiteY126"/>
                                              </a:cxn>
                                              <a:cxn ang="0">
                                                <a:pos x="connsiteX127" y="connsiteY127"/>
                                              </a:cxn>
                                              <a:cxn ang="0">
                                                <a:pos x="connsiteX128" y="connsiteY128"/>
                                              </a:cxn>
                                              <a:cxn ang="0">
                                                <a:pos x="connsiteX129" y="connsiteY129"/>
                                              </a:cxn>
                                              <a:cxn ang="0">
                                                <a:pos x="connsiteX130" y="connsiteY130"/>
                                              </a:cxn>
                                              <a:cxn ang="0">
                                                <a:pos x="connsiteX131" y="connsiteY131"/>
                                              </a:cxn>
                                              <a:cxn ang="0">
                                                <a:pos x="connsiteX132" y="connsiteY132"/>
                                              </a:cxn>
                                              <a:cxn ang="0">
                                                <a:pos x="connsiteX133" y="connsiteY133"/>
                                              </a:cxn>
                                              <a:cxn ang="0">
                                                <a:pos x="connsiteX134" y="connsiteY134"/>
                                              </a:cxn>
                                              <a:cxn ang="0">
                                                <a:pos x="connsiteX135" y="connsiteY135"/>
                                              </a:cxn>
                                              <a:cxn ang="0">
                                                <a:pos x="connsiteX136" y="connsiteY136"/>
                                              </a:cxn>
                                              <a:cxn ang="0">
                                                <a:pos x="connsiteX137" y="connsiteY137"/>
                                              </a:cxn>
                                              <a:cxn ang="0">
                                                <a:pos x="connsiteX138" y="connsiteY138"/>
                                              </a:cxn>
                                              <a:cxn ang="0">
                                                <a:pos x="connsiteX139" y="connsiteY139"/>
                                              </a:cxn>
                                              <a:cxn ang="0">
                                                <a:pos x="connsiteX140" y="connsiteY140"/>
                                              </a:cxn>
                                              <a:cxn ang="0">
                                                <a:pos x="connsiteX141" y="connsiteY141"/>
                                              </a:cxn>
                                              <a:cxn ang="0">
                                                <a:pos x="connsiteX142" y="connsiteY142"/>
                                              </a:cxn>
                                              <a:cxn ang="0">
                                                <a:pos x="connsiteX143" y="connsiteY143"/>
                                              </a:cxn>
                                              <a:cxn ang="0">
                                                <a:pos x="connsiteX144" y="connsiteY144"/>
                                              </a:cxn>
                                              <a:cxn ang="0">
                                                <a:pos x="connsiteX145" y="connsiteY145"/>
                                              </a:cxn>
                                              <a:cxn ang="0">
                                                <a:pos x="connsiteX146" y="connsiteY146"/>
                                              </a:cxn>
                                              <a:cxn ang="0">
                                                <a:pos x="connsiteX147" y="connsiteY147"/>
                                              </a:cxn>
                                              <a:cxn ang="0">
                                                <a:pos x="connsiteX148" y="connsiteY148"/>
                                              </a:cxn>
                                              <a:cxn ang="0">
                                                <a:pos x="connsiteX149" y="connsiteY149"/>
                                              </a:cxn>
                                              <a:cxn ang="0">
                                                <a:pos x="connsiteX150" y="connsiteY150"/>
                                              </a:cxn>
                                              <a:cxn ang="0">
                                                <a:pos x="connsiteX151" y="connsiteY151"/>
                                              </a:cxn>
                                              <a:cxn ang="0">
                                                <a:pos x="connsiteX152" y="connsiteY152"/>
                                              </a:cxn>
                                              <a:cxn ang="0">
                                                <a:pos x="connsiteX153" y="connsiteY153"/>
                                              </a:cxn>
                                              <a:cxn ang="0">
                                                <a:pos x="connsiteX154" y="connsiteY154"/>
                                              </a:cxn>
                                              <a:cxn ang="0">
                                                <a:pos x="connsiteX155" y="connsiteY155"/>
                                              </a:cxn>
                                              <a:cxn ang="0">
                                                <a:pos x="connsiteX156" y="connsiteY156"/>
                                              </a:cxn>
                                              <a:cxn ang="0">
                                                <a:pos x="connsiteX157" y="connsiteY157"/>
                                              </a:cxn>
                                              <a:cxn ang="0">
                                                <a:pos x="connsiteX158" y="connsiteY158"/>
                                              </a:cxn>
                                              <a:cxn ang="0">
                                                <a:pos x="connsiteX159" y="connsiteY159"/>
                                              </a:cxn>
                                              <a:cxn ang="0">
                                                <a:pos x="connsiteX160" y="connsiteY160"/>
                                              </a:cxn>
                                              <a:cxn ang="0">
                                                <a:pos x="connsiteX161" y="connsiteY161"/>
                                              </a:cxn>
                                              <a:cxn ang="0">
                                                <a:pos x="connsiteX162" y="connsiteY162"/>
                                              </a:cxn>
                                              <a:cxn ang="0">
                                                <a:pos x="connsiteX163" y="connsiteY163"/>
                                              </a:cxn>
                                              <a:cxn ang="0">
                                                <a:pos x="connsiteX164" y="connsiteY164"/>
                                              </a:cxn>
                                              <a:cxn ang="0">
                                                <a:pos x="connsiteX165" y="connsiteY165"/>
                                              </a:cxn>
                                              <a:cxn ang="0">
                                                <a:pos x="connsiteX166" y="connsiteY166"/>
                                              </a:cxn>
                                              <a:cxn ang="0">
                                                <a:pos x="connsiteX167" y="connsiteY167"/>
                                              </a:cxn>
                                              <a:cxn ang="0">
                                                <a:pos x="connsiteX168" y="connsiteY168"/>
                                              </a:cxn>
                                              <a:cxn ang="0">
                                                <a:pos x="connsiteX169" y="connsiteY169"/>
                                              </a:cxn>
                                              <a:cxn ang="0">
                                                <a:pos x="connsiteX170" y="connsiteY170"/>
                                              </a:cxn>
                                              <a:cxn ang="0">
                                                <a:pos x="connsiteX171" y="connsiteY171"/>
                                              </a:cxn>
                                              <a:cxn ang="0">
                                                <a:pos x="connsiteX172" y="connsiteY172"/>
                                              </a:cxn>
                                              <a:cxn ang="0">
                                                <a:pos x="connsiteX173" y="connsiteY173"/>
                                              </a:cxn>
                                              <a:cxn ang="0">
                                                <a:pos x="connsiteX174" y="connsiteY174"/>
                                              </a:cxn>
                                              <a:cxn ang="0">
                                                <a:pos x="connsiteX175" y="connsiteY175"/>
                                              </a:cxn>
                                              <a:cxn ang="0">
                                                <a:pos x="connsiteX176" y="connsiteY176"/>
                                              </a:cxn>
                                              <a:cxn ang="0">
                                                <a:pos x="connsiteX177" y="connsiteY177"/>
                                              </a:cxn>
                                              <a:cxn ang="0">
                                                <a:pos x="connsiteX178" y="connsiteY178"/>
                                              </a:cxn>
                                              <a:cxn ang="0">
                                                <a:pos x="connsiteX179" y="connsiteY179"/>
                                              </a:cxn>
                                              <a:cxn ang="0">
                                                <a:pos x="connsiteX180" y="connsiteY180"/>
                                              </a:cxn>
                                              <a:cxn ang="0">
                                                <a:pos x="connsiteX181" y="connsiteY181"/>
                                              </a:cxn>
                                              <a:cxn ang="0">
                                                <a:pos x="connsiteX182" y="connsiteY182"/>
                                              </a:cxn>
                                              <a:cxn ang="0">
                                                <a:pos x="connsiteX183" y="connsiteY183"/>
                                              </a:cxn>
                                              <a:cxn ang="0">
                                                <a:pos x="connsiteX184" y="connsiteY184"/>
                                              </a:cxn>
                                              <a:cxn ang="0">
                                                <a:pos x="connsiteX185" y="connsiteY185"/>
                                              </a:cxn>
                                              <a:cxn ang="0">
                                                <a:pos x="connsiteX186" y="connsiteY186"/>
                                              </a:cxn>
                                              <a:cxn ang="0">
                                                <a:pos x="connsiteX187" y="connsiteY187"/>
                                              </a:cxn>
                                              <a:cxn ang="0">
                                                <a:pos x="connsiteX188" y="connsiteY188"/>
                                              </a:cxn>
                                              <a:cxn ang="0">
                                                <a:pos x="connsiteX189" y="connsiteY189"/>
                                              </a:cxn>
                                              <a:cxn ang="0">
                                                <a:pos x="connsiteX190" y="connsiteY190"/>
                                              </a:cxn>
                                              <a:cxn ang="0">
                                                <a:pos x="connsiteX191" y="connsiteY191"/>
                                              </a:cxn>
                                              <a:cxn ang="0">
                                                <a:pos x="connsiteX192" y="connsiteY192"/>
                                              </a:cxn>
                                              <a:cxn ang="0">
                                                <a:pos x="connsiteX193" y="connsiteY193"/>
                                              </a:cxn>
                                              <a:cxn ang="0">
                                                <a:pos x="connsiteX194" y="connsiteY194"/>
                                              </a:cxn>
                                              <a:cxn ang="0">
                                                <a:pos x="connsiteX195" y="connsiteY195"/>
                                              </a:cxn>
                                              <a:cxn ang="0">
                                                <a:pos x="connsiteX196" y="connsiteY196"/>
                                              </a:cxn>
                                              <a:cxn ang="0">
                                                <a:pos x="connsiteX197" y="connsiteY197"/>
                                              </a:cxn>
                                              <a:cxn ang="0">
                                                <a:pos x="connsiteX198" y="connsiteY198"/>
                                              </a:cxn>
                                              <a:cxn ang="0">
                                                <a:pos x="connsiteX199" y="connsiteY199"/>
                                              </a:cxn>
                                              <a:cxn ang="0">
                                                <a:pos x="connsiteX200" y="connsiteY200"/>
                                              </a:cxn>
                                              <a:cxn ang="0">
                                                <a:pos x="connsiteX201" y="connsiteY201"/>
                                              </a:cxn>
                                              <a:cxn ang="0">
                                                <a:pos x="connsiteX202" y="connsiteY202"/>
                                              </a:cxn>
                                              <a:cxn ang="0">
                                                <a:pos x="connsiteX203" y="connsiteY203"/>
                                              </a:cxn>
                                              <a:cxn ang="0">
                                                <a:pos x="connsiteX204" y="connsiteY204"/>
                                              </a:cxn>
                                              <a:cxn ang="0">
                                                <a:pos x="connsiteX205" y="connsiteY205"/>
                                              </a:cxn>
                                              <a:cxn ang="0">
                                                <a:pos x="connsiteX206" y="connsiteY206"/>
                                              </a:cxn>
                                              <a:cxn ang="0">
                                                <a:pos x="connsiteX207" y="connsiteY207"/>
                                              </a:cxn>
                                              <a:cxn ang="0">
                                                <a:pos x="connsiteX208" y="connsiteY208"/>
                                              </a:cxn>
                                              <a:cxn ang="0">
                                                <a:pos x="connsiteX209" y="connsiteY209"/>
                                              </a:cxn>
                                              <a:cxn ang="0">
                                                <a:pos x="connsiteX210" y="connsiteY210"/>
                                              </a:cxn>
                                              <a:cxn ang="0">
                                                <a:pos x="connsiteX211" y="connsiteY211"/>
                                              </a:cxn>
                                              <a:cxn ang="0">
                                                <a:pos x="connsiteX212" y="connsiteY212"/>
                                              </a:cxn>
                                              <a:cxn ang="0">
                                                <a:pos x="connsiteX213" y="connsiteY213"/>
                                              </a:cxn>
                                              <a:cxn ang="0">
                                                <a:pos x="connsiteX214" y="connsiteY214"/>
                                              </a:cxn>
                                              <a:cxn ang="0">
                                                <a:pos x="connsiteX215" y="connsiteY215"/>
                                              </a:cxn>
                                              <a:cxn ang="0">
                                                <a:pos x="connsiteX216" y="connsiteY216"/>
                                              </a:cxn>
                                              <a:cxn ang="0">
                                                <a:pos x="connsiteX217" y="connsiteY217"/>
                                              </a:cxn>
                                              <a:cxn ang="0">
                                                <a:pos x="connsiteX218" y="connsiteY218"/>
                                              </a:cxn>
                                              <a:cxn ang="0">
                                                <a:pos x="connsiteX219" y="connsiteY219"/>
                                              </a:cxn>
                                              <a:cxn ang="0">
                                                <a:pos x="connsiteX220" y="connsiteY220"/>
                                              </a:cxn>
                                              <a:cxn ang="0">
                                                <a:pos x="connsiteX221" y="connsiteY221"/>
                                              </a:cxn>
                                              <a:cxn ang="0">
                                                <a:pos x="connsiteX222" y="connsiteY222"/>
                                              </a:cxn>
                                              <a:cxn ang="0">
                                                <a:pos x="connsiteX223" y="connsiteY223"/>
                                              </a:cxn>
                                              <a:cxn ang="0">
                                                <a:pos x="connsiteX224" y="connsiteY224"/>
                                              </a:cxn>
                                              <a:cxn ang="0">
                                                <a:pos x="connsiteX225" y="connsiteY225"/>
                                              </a:cxn>
                                              <a:cxn ang="0">
                                                <a:pos x="connsiteX226" y="connsiteY226"/>
                                              </a:cxn>
                                              <a:cxn ang="0">
                                                <a:pos x="connsiteX227" y="connsiteY227"/>
                                              </a:cxn>
                                              <a:cxn ang="0">
                                                <a:pos x="connsiteX228" y="connsiteY228"/>
                                              </a:cxn>
                                              <a:cxn ang="0">
                                                <a:pos x="connsiteX229" y="connsiteY229"/>
                                              </a:cxn>
                                              <a:cxn ang="0">
                                                <a:pos x="connsiteX230" y="connsiteY230"/>
                                              </a:cxn>
                                              <a:cxn ang="0">
                                                <a:pos x="connsiteX231" y="connsiteY231"/>
                                              </a:cxn>
                                              <a:cxn ang="0">
                                                <a:pos x="connsiteX232" y="connsiteY232"/>
                                              </a:cxn>
                                              <a:cxn ang="0">
                                                <a:pos x="connsiteX233" y="connsiteY233"/>
                                              </a:cxn>
                                              <a:cxn ang="0">
                                                <a:pos x="connsiteX234" y="connsiteY234"/>
                                              </a:cxn>
                                              <a:cxn ang="0">
                                                <a:pos x="connsiteX235" y="connsiteY235"/>
                                              </a:cxn>
                                              <a:cxn ang="0">
                                                <a:pos x="connsiteX236" y="connsiteY236"/>
                                              </a:cxn>
                                              <a:cxn ang="0">
                                                <a:pos x="connsiteX237" y="connsiteY237"/>
                                              </a:cxn>
                                              <a:cxn ang="0">
                                                <a:pos x="connsiteX238" y="connsiteY238"/>
                                              </a:cxn>
                                              <a:cxn ang="0">
                                                <a:pos x="connsiteX239" y="connsiteY239"/>
                                              </a:cxn>
                                              <a:cxn ang="0">
                                                <a:pos x="connsiteX240" y="connsiteY240"/>
                                              </a:cxn>
                                              <a:cxn ang="0">
                                                <a:pos x="connsiteX241" y="connsiteY241"/>
                                              </a:cxn>
                                              <a:cxn ang="0">
                                                <a:pos x="connsiteX242" y="connsiteY242"/>
                                              </a:cxn>
                                              <a:cxn ang="0">
                                                <a:pos x="connsiteX243" y="connsiteY243"/>
                                              </a:cxn>
                                              <a:cxn ang="0">
                                                <a:pos x="connsiteX244" y="connsiteY244"/>
                                              </a:cxn>
                                              <a:cxn ang="0">
                                                <a:pos x="connsiteX245" y="connsiteY245"/>
                                              </a:cxn>
                                              <a:cxn ang="0">
                                                <a:pos x="connsiteX246" y="connsiteY246"/>
                                              </a:cxn>
                                              <a:cxn ang="0">
                                                <a:pos x="connsiteX247" y="connsiteY247"/>
                                              </a:cxn>
                                              <a:cxn ang="0">
                                                <a:pos x="connsiteX248" y="connsiteY248"/>
                                              </a:cxn>
                                              <a:cxn ang="0">
                                                <a:pos x="connsiteX249" y="connsiteY249"/>
                                              </a:cxn>
                                              <a:cxn ang="0">
                                                <a:pos x="connsiteX250" y="connsiteY250"/>
                                              </a:cxn>
                                              <a:cxn ang="0">
                                                <a:pos x="connsiteX251" y="connsiteY251"/>
                                              </a:cxn>
                                              <a:cxn ang="0">
                                                <a:pos x="connsiteX252" y="connsiteY252"/>
                                              </a:cxn>
                                              <a:cxn ang="0">
                                                <a:pos x="connsiteX253" y="connsiteY253"/>
                                              </a:cxn>
                                              <a:cxn ang="0">
                                                <a:pos x="connsiteX254" y="connsiteY254"/>
                                              </a:cxn>
                                              <a:cxn ang="0">
                                                <a:pos x="connsiteX255" y="connsiteY255"/>
                                              </a:cxn>
                                              <a:cxn ang="0">
                                                <a:pos x="connsiteX256" y="connsiteY256"/>
                                              </a:cxn>
                                              <a:cxn ang="0">
                                                <a:pos x="connsiteX257" y="connsiteY257"/>
                                              </a:cxn>
                                              <a:cxn ang="0">
                                                <a:pos x="connsiteX258" y="connsiteY258"/>
                                              </a:cxn>
                                              <a:cxn ang="0">
                                                <a:pos x="connsiteX259" y="connsiteY259"/>
                                              </a:cxn>
                                              <a:cxn ang="0">
                                                <a:pos x="connsiteX260" y="connsiteY260"/>
                                              </a:cxn>
                                              <a:cxn ang="0">
                                                <a:pos x="connsiteX261" y="connsiteY261"/>
                                              </a:cxn>
                                              <a:cxn ang="0">
                                                <a:pos x="connsiteX262" y="connsiteY262"/>
                                              </a:cxn>
                                              <a:cxn ang="0">
                                                <a:pos x="connsiteX263" y="connsiteY263"/>
                                              </a:cxn>
                                              <a:cxn ang="0">
                                                <a:pos x="connsiteX264" y="connsiteY264"/>
                                              </a:cxn>
                                              <a:cxn ang="0">
                                                <a:pos x="connsiteX265" y="connsiteY265"/>
                                              </a:cxn>
                                              <a:cxn ang="0">
                                                <a:pos x="connsiteX266" y="connsiteY266"/>
                                              </a:cxn>
                                              <a:cxn ang="0">
                                                <a:pos x="connsiteX267" y="connsiteY267"/>
                                              </a:cxn>
                                              <a:cxn ang="0">
                                                <a:pos x="connsiteX268" y="connsiteY268"/>
                                              </a:cxn>
                                              <a:cxn ang="0">
                                                <a:pos x="connsiteX269" y="connsiteY269"/>
                                              </a:cxn>
                                              <a:cxn ang="0">
                                                <a:pos x="connsiteX270" y="connsiteY270"/>
                                              </a:cxn>
                                              <a:cxn ang="0">
                                                <a:pos x="connsiteX271" y="connsiteY271"/>
                                              </a:cxn>
                                              <a:cxn ang="0">
                                                <a:pos x="connsiteX272" y="connsiteY272"/>
                                              </a:cxn>
                                              <a:cxn ang="0">
                                                <a:pos x="connsiteX273" y="connsiteY273"/>
                                              </a:cxn>
                                              <a:cxn ang="0">
                                                <a:pos x="connsiteX274" y="connsiteY274"/>
                                              </a:cxn>
                                              <a:cxn ang="0">
                                                <a:pos x="connsiteX275" y="connsiteY275"/>
                                              </a:cxn>
                                              <a:cxn ang="0">
                                                <a:pos x="connsiteX276" y="connsiteY276"/>
                                              </a:cxn>
                                              <a:cxn ang="0">
                                                <a:pos x="connsiteX277" y="connsiteY277"/>
                                              </a:cxn>
                                              <a:cxn ang="0">
                                                <a:pos x="connsiteX278" y="connsiteY278"/>
                                              </a:cxn>
                                              <a:cxn ang="0">
                                                <a:pos x="connsiteX279" y="connsiteY279"/>
                                              </a:cxn>
                                              <a:cxn ang="0">
                                                <a:pos x="connsiteX280" y="connsiteY280"/>
                                              </a:cxn>
                                              <a:cxn ang="0">
                                                <a:pos x="connsiteX281" y="connsiteY281"/>
                                              </a:cxn>
                                              <a:cxn ang="0">
                                                <a:pos x="connsiteX282" y="connsiteY282"/>
                                              </a:cxn>
                                              <a:cxn ang="0">
                                                <a:pos x="connsiteX283" y="connsiteY283"/>
                                              </a:cxn>
                                              <a:cxn ang="0">
                                                <a:pos x="connsiteX284" y="connsiteY284"/>
                                              </a:cxn>
                                              <a:cxn ang="0">
                                                <a:pos x="connsiteX285" y="connsiteY285"/>
                                              </a:cxn>
                                              <a:cxn ang="0">
                                                <a:pos x="connsiteX286" y="connsiteY286"/>
                                              </a:cxn>
                                              <a:cxn ang="0">
                                                <a:pos x="connsiteX287" y="connsiteY287"/>
                                              </a:cxn>
                                              <a:cxn ang="0">
                                                <a:pos x="connsiteX288" y="connsiteY288"/>
                                              </a:cxn>
                                              <a:cxn ang="0">
                                                <a:pos x="connsiteX289" y="connsiteY289"/>
                                              </a:cxn>
                                              <a:cxn ang="0">
                                                <a:pos x="connsiteX290" y="connsiteY290"/>
                                              </a:cxn>
                                              <a:cxn ang="0">
                                                <a:pos x="connsiteX291" y="connsiteY291"/>
                                              </a:cxn>
                                              <a:cxn ang="0">
                                                <a:pos x="connsiteX292" y="connsiteY292"/>
                                              </a:cxn>
                                              <a:cxn ang="0">
                                                <a:pos x="connsiteX293" y="connsiteY293"/>
                                              </a:cxn>
                                              <a:cxn ang="0">
                                                <a:pos x="connsiteX294" y="connsiteY294"/>
                                              </a:cxn>
                                              <a:cxn ang="0">
                                                <a:pos x="connsiteX295" y="connsiteY295"/>
                                              </a:cxn>
                                              <a:cxn ang="0">
                                                <a:pos x="connsiteX296" y="connsiteY296"/>
                                              </a:cxn>
                                              <a:cxn ang="0">
                                                <a:pos x="connsiteX297" y="connsiteY297"/>
                                              </a:cxn>
                                              <a:cxn ang="0">
                                                <a:pos x="connsiteX298" y="connsiteY298"/>
                                              </a:cxn>
                                              <a:cxn ang="0">
                                                <a:pos x="connsiteX299" y="connsiteY299"/>
                                              </a:cxn>
                                              <a:cxn ang="0">
                                                <a:pos x="connsiteX300" y="connsiteY300"/>
                                              </a:cxn>
                                              <a:cxn ang="0">
                                                <a:pos x="connsiteX301" y="connsiteY301"/>
                                              </a:cxn>
                                              <a:cxn ang="0">
                                                <a:pos x="connsiteX302" y="connsiteY302"/>
                                              </a:cxn>
                                              <a:cxn ang="0">
                                                <a:pos x="connsiteX303" y="connsiteY303"/>
                                              </a:cxn>
                                              <a:cxn ang="0">
                                                <a:pos x="connsiteX304" y="connsiteY304"/>
                                              </a:cxn>
                                              <a:cxn ang="0">
                                                <a:pos x="connsiteX305" y="connsiteY305"/>
                                              </a:cxn>
                                              <a:cxn ang="0">
                                                <a:pos x="connsiteX306" y="connsiteY306"/>
                                              </a:cxn>
                                              <a:cxn ang="0">
                                                <a:pos x="connsiteX307" y="connsiteY307"/>
                                              </a:cxn>
                                              <a:cxn ang="0">
                                                <a:pos x="connsiteX308" y="connsiteY308"/>
                                              </a:cxn>
                                              <a:cxn ang="0">
                                                <a:pos x="connsiteX309" y="connsiteY309"/>
                                              </a:cxn>
                                              <a:cxn ang="0">
                                                <a:pos x="connsiteX310" y="connsiteY310"/>
                                              </a:cxn>
                                              <a:cxn ang="0">
                                                <a:pos x="connsiteX311" y="connsiteY311"/>
                                              </a:cxn>
                                              <a:cxn ang="0">
                                                <a:pos x="connsiteX312" y="connsiteY312"/>
                                              </a:cxn>
                                              <a:cxn ang="0">
                                                <a:pos x="connsiteX313" y="connsiteY313"/>
                                              </a:cxn>
                                              <a:cxn ang="0">
                                                <a:pos x="connsiteX314" y="connsiteY314"/>
                                              </a:cxn>
                                              <a:cxn ang="0">
                                                <a:pos x="connsiteX315" y="connsiteY315"/>
                                              </a:cxn>
                                              <a:cxn ang="0">
                                                <a:pos x="connsiteX316" y="connsiteY316"/>
                                              </a:cxn>
                                              <a:cxn ang="0">
                                                <a:pos x="connsiteX317" y="connsiteY317"/>
                                              </a:cxn>
                                              <a:cxn ang="0">
                                                <a:pos x="connsiteX318" y="connsiteY318"/>
                                              </a:cxn>
                                              <a:cxn ang="0">
                                                <a:pos x="connsiteX319" y="connsiteY319"/>
                                              </a:cxn>
                                              <a:cxn ang="0">
                                                <a:pos x="connsiteX320" y="connsiteY320"/>
                                              </a:cxn>
                                              <a:cxn ang="0">
                                                <a:pos x="connsiteX321" y="connsiteY321"/>
                                              </a:cxn>
                                              <a:cxn ang="0">
                                                <a:pos x="connsiteX322" y="connsiteY322"/>
                                              </a:cxn>
                                              <a:cxn ang="0">
                                                <a:pos x="connsiteX323" y="connsiteY323"/>
                                              </a:cxn>
                                              <a:cxn ang="0">
                                                <a:pos x="connsiteX324" y="connsiteY324"/>
                                              </a:cxn>
                                              <a:cxn ang="0">
                                                <a:pos x="connsiteX325" y="connsiteY325"/>
                                              </a:cxn>
                                              <a:cxn ang="0">
                                                <a:pos x="connsiteX326" y="connsiteY326"/>
                                              </a:cxn>
                                              <a:cxn ang="0">
                                                <a:pos x="connsiteX327" y="connsiteY327"/>
                                              </a:cxn>
                                              <a:cxn ang="0">
                                                <a:pos x="connsiteX328" y="connsiteY328"/>
                                              </a:cxn>
                                              <a:cxn ang="0">
                                                <a:pos x="connsiteX329" y="connsiteY329"/>
                                              </a:cxn>
                                              <a:cxn ang="0">
                                                <a:pos x="connsiteX330" y="connsiteY330"/>
                                              </a:cxn>
                                              <a:cxn ang="0">
                                                <a:pos x="connsiteX331" y="connsiteY331"/>
                                              </a:cxn>
                                              <a:cxn ang="0">
                                                <a:pos x="connsiteX332" y="connsiteY332"/>
                                              </a:cxn>
                                              <a:cxn ang="0">
                                                <a:pos x="connsiteX333" y="connsiteY333"/>
                                              </a:cxn>
                                              <a:cxn ang="0">
                                                <a:pos x="connsiteX334" y="connsiteY334"/>
                                              </a:cxn>
                                              <a:cxn ang="0">
                                                <a:pos x="connsiteX335" y="connsiteY335"/>
                                              </a:cxn>
                                              <a:cxn ang="0">
                                                <a:pos x="connsiteX336" y="connsiteY336"/>
                                              </a:cxn>
                                              <a:cxn ang="0">
                                                <a:pos x="connsiteX337" y="connsiteY337"/>
                                              </a:cxn>
                                              <a:cxn ang="0">
                                                <a:pos x="connsiteX338" y="connsiteY338"/>
                                              </a:cxn>
                                              <a:cxn ang="0">
                                                <a:pos x="connsiteX339" y="connsiteY339"/>
                                              </a:cxn>
                                              <a:cxn ang="0">
                                                <a:pos x="connsiteX340" y="connsiteY340"/>
                                              </a:cxn>
                                              <a:cxn ang="0">
                                                <a:pos x="connsiteX341" y="connsiteY341"/>
                                              </a:cxn>
                                              <a:cxn ang="0">
                                                <a:pos x="connsiteX342" y="connsiteY342"/>
                                              </a:cxn>
                                              <a:cxn ang="0">
                                                <a:pos x="connsiteX343" y="connsiteY343"/>
                                              </a:cxn>
                                              <a:cxn ang="0">
                                                <a:pos x="connsiteX344" y="connsiteY344"/>
                                              </a:cxn>
                                              <a:cxn ang="0">
                                                <a:pos x="connsiteX345" y="connsiteY34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896949" h="1568450">
                                                <a:moveTo>
                                                  <a:pt x="10886" y="0"/>
                                                </a:moveTo>
                                                <a:lnTo>
                                                  <a:pt x="690091" y="0"/>
                                                </a:lnTo>
                                                <a:lnTo>
                                                  <a:pt x="698819" y="794"/>
                                                </a:lnTo>
                                                <a:lnTo>
                                                  <a:pt x="706754" y="2381"/>
                                                </a:lnTo>
                                                <a:lnTo>
                                                  <a:pt x="713895" y="4763"/>
                                                </a:lnTo>
                                                <a:lnTo>
                                                  <a:pt x="720242" y="7144"/>
                                                </a:lnTo>
                                                <a:lnTo>
                                                  <a:pt x="725003" y="10319"/>
                                                </a:lnTo>
                                                <a:lnTo>
                                                  <a:pt x="728177" y="14288"/>
                                                </a:lnTo>
                                                <a:lnTo>
                                                  <a:pt x="730557" y="19050"/>
                                                </a:lnTo>
                                                <a:lnTo>
                                                  <a:pt x="732144" y="23813"/>
                                                </a:lnTo>
                                                <a:lnTo>
                                                  <a:pt x="732144" y="29369"/>
                                                </a:lnTo>
                                                <a:lnTo>
                                                  <a:pt x="730557" y="34131"/>
                                                </a:lnTo>
                                                <a:lnTo>
                                                  <a:pt x="728177" y="39688"/>
                                                </a:lnTo>
                                                <a:lnTo>
                                                  <a:pt x="725003" y="44450"/>
                                                </a:lnTo>
                                                <a:lnTo>
                                                  <a:pt x="720242" y="50800"/>
                                                </a:lnTo>
                                                <a:lnTo>
                                                  <a:pt x="713895" y="55563"/>
                                                </a:lnTo>
                                                <a:lnTo>
                                                  <a:pt x="708341" y="60325"/>
                                                </a:lnTo>
                                                <a:lnTo>
                                                  <a:pt x="699612" y="65088"/>
                                                </a:lnTo>
                                                <a:lnTo>
                                                  <a:pt x="689297" y="70644"/>
                                                </a:lnTo>
                                                <a:lnTo>
                                                  <a:pt x="679776" y="77788"/>
                                                </a:lnTo>
                                                <a:lnTo>
                                                  <a:pt x="667874" y="88900"/>
                                                </a:lnTo>
                                                <a:lnTo>
                                                  <a:pt x="662320" y="96044"/>
                                                </a:lnTo>
                                                <a:lnTo>
                                                  <a:pt x="655972" y="103188"/>
                                                </a:lnTo>
                                                <a:lnTo>
                                                  <a:pt x="650418" y="111125"/>
                                                </a:lnTo>
                                                <a:lnTo>
                                                  <a:pt x="645657" y="120650"/>
                                                </a:lnTo>
                                                <a:lnTo>
                                                  <a:pt x="641690" y="131763"/>
                                                </a:lnTo>
                                                <a:lnTo>
                                                  <a:pt x="638516" y="142081"/>
                                                </a:lnTo>
                                                <a:lnTo>
                                                  <a:pt x="636135" y="153988"/>
                                                </a:lnTo>
                                                <a:lnTo>
                                                  <a:pt x="636135" y="166688"/>
                                                </a:lnTo>
                                                <a:lnTo>
                                                  <a:pt x="636929" y="182563"/>
                                                </a:lnTo>
                                                <a:lnTo>
                                                  <a:pt x="639309" y="196850"/>
                                                </a:lnTo>
                                                <a:lnTo>
                                                  <a:pt x="644070" y="211138"/>
                                                </a:lnTo>
                                                <a:lnTo>
                                                  <a:pt x="650418" y="223838"/>
                                                </a:lnTo>
                                                <a:lnTo>
                                                  <a:pt x="657559" y="237331"/>
                                                </a:lnTo>
                                                <a:lnTo>
                                                  <a:pt x="667080" y="249238"/>
                                                </a:lnTo>
                                                <a:lnTo>
                                                  <a:pt x="677395" y="261144"/>
                                                </a:lnTo>
                                                <a:lnTo>
                                                  <a:pt x="689297" y="269875"/>
                                                </a:lnTo>
                                                <a:lnTo>
                                                  <a:pt x="701993" y="279400"/>
                                                </a:lnTo>
                                                <a:lnTo>
                                                  <a:pt x="715482" y="288131"/>
                                                </a:lnTo>
                                                <a:lnTo>
                                                  <a:pt x="730557" y="296069"/>
                                                </a:lnTo>
                                                <a:lnTo>
                                                  <a:pt x="747220" y="302419"/>
                                                </a:lnTo>
                                                <a:lnTo>
                                                  <a:pt x="763883" y="307181"/>
                                                </a:lnTo>
                                                <a:lnTo>
                                                  <a:pt x="780546" y="310356"/>
                                                </a:lnTo>
                                                <a:lnTo>
                                                  <a:pt x="799589" y="312738"/>
                                                </a:lnTo>
                                                <a:lnTo>
                                                  <a:pt x="817045" y="314325"/>
                                                </a:lnTo>
                                                <a:lnTo>
                                                  <a:pt x="836088" y="312738"/>
                                                </a:lnTo>
                                                <a:lnTo>
                                                  <a:pt x="854338" y="310356"/>
                                                </a:lnTo>
                                                <a:lnTo>
                                                  <a:pt x="871794" y="307181"/>
                                                </a:lnTo>
                                                <a:lnTo>
                                                  <a:pt x="888457" y="302419"/>
                                                </a:lnTo>
                                                <a:lnTo>
                                                  <a:pt x="903533" y="296069"/>
                                                </a:lnTo>
                                                <a:lnTo>
                                                  <a:pt x="919402" y="288131"/>
                                                </a:lnTo>
                                                <a:lnTo>
                                                  <a:pt x="933684" y="279400"/>
                                                </a:lnTo>
                                                <a:lnTo>
                                                  <a:pt x="946380" y="269875"/>
                                                </a:lnTo>
                                                <a:lnTo>
                                                  <a:pt x="958282" y="261144"/>
                                                </a:lnTo>
                                                <a:lnTo>
                                                  <a:pt x="969390" y="249238"/>
                                                </a:lnTo>
                                                <a:lnTo>
                                                  <a:pt x="977325" y="237331"/>
                                                </a:lnTo>
                                                <a:lnTo>
                                                  <a:pt x="986053" y="223838"/>
                                                </a:lnTo>
                                                <a:lnTo>
                                                  <a:pt x="991607" y="211138"/>
                                                </a:lnTo>
                                                <a:lnTo>
                                                  <a:pt x="996368" y="196850"/>
                                                </a:lnTo>
                                                <a:lnTo>
                                                  <a:pt x="998748" y="182563"/>
                                                </a:lnTo>
                                                <a:lnTo>
                                                  <a:pt x="1000335" y="166688"/>
                                                </a:lnTo>
                                                <a:lnTo>
                                                  <a:pt x="998748" y="153988"/>
                                                </a:lnTo>
                                                <a:lnTo>
                                                  <a:pt x="996368" y="142081"/>
                                                </a:lnTo>
                                                <a:lnTo>
                                                  <a:pt x="993987" y="131763"/>
                                                </a:lnTo>
                                                <a:lnTo>
                                                  <a:pt x="989227" y="120650"/>
                                                </a:lnTo>
                                                <a:lnTo>
                                                  <a:pt x="984466" y="111125"/>
                                                </a:lnTo>
                                                <a:lnTo>
                                                  <a:pt x="979705" y="103188"/>
                                                </a:lnTo>
                                                <a:lnTo>
                                                  <a:pt x="974151" y="96044"/>
                                                </a:lnTo>
                                                <a:lnTo>
                                                  <a:pt x="967803" y="88900"/>
                                                </a:lnTo>
                                                <a:lnTo>
                                                  <a:pt x="955901" y="77788"/>
                                                </a:lnTo>
                                                <a:lnTo>
                                                  <a:pt x="945586" y="70644"/>
                                                </a:lnTo>
                                                <a:lnTo>
                                                  <a:pt x="936065" y="65088"/>
                                                </a:lnTo>
                                                <a:lnTo>
                                                  <a:pt x="927336" y="60325"/>
                                                </a:lnTo>
                                                <a:lnTo>
                                                  <a:pt x="920195" y="55563"/>
                                                </a:lnTo>
                                                <a:lnTo>
                                                  <a:pt x="914641" y="50800"/>
                                                </a:lnTo>
                                                <a:lnTo>
                                                  <a:pt x="909880" y="44450"/>
                                                </a:lnTo>
                                                <a:lnTo>
                                                  <a:pt x="905913" y="39688"/>
                                                </a:lnTo>
                                                <a:lnTo>
                                                  <a:pt x="905119" y="34131"/>
                                                </a:lnTo>
                                                <a:lnTo>
                                                  <a:pt x="903533" y="29369"/>
                                                </a:lnTo>
                                                <a:lnTo>
                                                  <a:pt x="903533" y="23813"/>
                                                </a:lnTo>
                                                <a:lnTo>
                                                  <a:pt x="905119" y="19050"/>
                                                </a:lnTo>
                                                <a:lnTo>
                                                  <a:pt x="907500" y="14288"/>
                                                </a:lnTo>
                                                <a:lnTo>
                                                  <a:pt x="910674" y="10319"/>
                                                </a:lnTo>
                                                <a:lnTo>
                                                  <a:pt x="915435" y="7144"/>
                                                </a:lnTo>
                                                <a:lnTo>
                                                  <a:pt x="920195" y="4763"/>
                                                </a:lnTo>
                                                <a:lnTo>
                                                  <a:pt x="927336" y="2381"/>
                                                </a:lnTo>
                                                <a:lnTo>
                                                  <a:pt x="936065" y="794"/>
                                                </a:lnTo>
                                                <a:lnTo>
                                                  <a:pt x="945586" y="0"/>
                                                </a:lnTo>
                                                <a:lnTo>
                                                  <a:pt x="1581151" y="0"/>
                                                </a:lnTo>
                                                <a:lnTo>
                                                  <a:pt x="1581151" y="434181"/>
                                                </a:lnTo>
                                                <a:lnTo>
                                                  <a:pt x="1581944" y="434181"/>
                                                </a:lnTo>
                                                <a:lnTo>
                                                  <a:pt x="1581944" y="633413"/>
                                                </a:lnTo>
                                                <a:lnTo>
                                                  <a:pt x="1583531" y="642938"/>
                                                </a:lnTo>
                                                <a:lnTo>
                                                  <a:pt x="1584324" y="652463"/>
                                                </a:lnTo>
                                                <a:lnTo>
                                                  <a:pt x="1586705" y="659606"/>
                                                </a:lnTo>
                                                <a:lnTo>
                                                  <a:pt x="1590672" y="665163"/>
                                                </a:lnTo>
                                                <a:lnTo>
                                                  <a:pt x="1596226" y="671513"/>
                                                </a:lnTo>
                                                <a:lnTo>
                                                  <a:pt x="1603368" y="674688"/>
                                                </a:lnTo>
                                                <a:lnTo>
                                                  <a:pt x="1610509" y="674688"/>
                                                </a:lnTo>
                                                <a:lnTo>
                                                  <a:pt x="1617650" y="673894"/>
                                                </a:lnTo>
                                                <a:lnTo>
                                                  <a:pt x="1626378" y="669925"/>
                                                </a:lnTo>
                                                <a:lnTo>
                                                  <a:pt x="1633519" y="662781"/>
                                                </a:lnTo>
                                                <a:lnTo>
                                                  <a:pt x="1640660" y="654844"/>
                                                </a:lnTo>
                                                <a:lnTo>
                                                  <a:pt x="1647802" y="642938"/>
                                                </a:lnTo>
                                                <a:lnTo>
                                                  <a:pt x="1653356" y="633413"/>
                                                </a:lnTo>
                                                <a:lnTo>
                                                  <a:pt x="1660497" y="622300"/>
                                                </a:lnTo>
                                                <a:lnTo>
                                                  <a:pt x="1671605" y="611188"/>
                                                </a:lnTo>
                                                <a:lnTo>
                                                  <a:pt x="1678747" y="604838"/>
                                                </a:lnTo>
                                                <a:lnTo>
                                                  <a:pt x="1685888" y="599281"/>
                                                </a:lnTo>
                                                <a:lnTo>
                                                  <a:pt x="1694616" y="594519"/>
                                                </a:lnTo>
                                                <a:lnTo>
                                                  <a:pt x="1703344" y="589756"/>
                                                </a:lnTo>
                                                <a:lnTo>
                                                  <a:pt x="1713659" y="584994"/>
                                                </a:lnTo>
                                                <a:lnTo>
                                                  <a:pt x="1724768" y="582613"/>
                                                </a:lnTo>
                                                <a:lnTo>
                                                  <a:pt x="1736670" y="580231"/>
                                                </a:lnTo>
                                                <a:lnTo>
                                                  <a:pt x="1749365" y="578644"/>
                                                </a:lnTo>
                                                <a:lnTo>
                                                  <a:pt x="1765234" y="580231"/>
                                                </a:lnTo>
                                                <a:lnTo>
                                                  <a:pt x="1779517" y="582613"/>
                                                </a:lnTo>
                                                <a:lnTo>
                                                  <a:pt x="1793799" y="587375"/>
                                                </a:lnTo>
                                                <a:lnTo>
                                                  <a:pt x="1806494" y="592931"/>
                                                </a:lnTo>
                                                <a:lnTo>
                                                  <a:pt x="1819190" y="601663"/>
                                                </a:lnTo>
                                                <a:lnTo>
                                                  <a:pt x="1831092" y="609600"/>
                                                </a:lnTo>
                                                <a:lnTo>
                                                  <a:pt x="1842994" y="619919"/>
                                                </a:lnTo>
                                                <a:lnTo>
                                                  <a:pt x="1854102" y="631825"/>
                                                </a:lnTo>
                                                <a:lnTo>
                                                  <a:pt x="1862037" y="645319"/>
                                                </a:lnTo>
                                                <a:lnTo>
                                                  <a:pt x="1871558" y="659606"/>
                                                </a:lnTo>
                                                <a:lnTo>
                                                  <a:pt x="1878699" y="674688"/>
                                                </a:lnTo>
                                                <a:lnTo>
                                                  <a:pt x="1885047" y="690563"/>
                                                </a:lnTo>
                                                <a:lnTo>
                                                  <a:pt x="1889808" y="707231"/>
                                                </a:lnTo>
                                                <a:lnTo>
                                                  <a:pt x="1892982" y="724694"/>
                                                </a:lnTo>
                                                <a:lnTo>
                                                  <a:pt x="1895362" y="742156"/>
                                                </a:lnTo>
                                                <a:lnTo>
                                                  <a:pt x="1896949" y="761206"/>
                                                </a:lnTo>
                                                <a:lnTo>
                                                  <a:pt x="1895362" y="779463"/>
                                                </a:lnTo>
                                                <a:lnTo>
                                                  <a:pt x="1892982" y="798513"/>
                                                </a:lnTo>
                                                <a:lnTo>
                                                  <a:pt x="1889808" y="815181"/>
                                                </a:lnTo>
                                                <a:lnTo>
                                                  <a:pt x="1885047" y="831850"/>
                                                </a:lnTo>
                                                <a:lnTo>
                                                  <a:pt x="1878699" y="847725"/>
                                                </a:lnTo>
                                                <a:lnTo>
                                                  <a:pt x="1871558" y="863600"/>
                                                </a:lnTo>
                                                <a:lnTo>
                                                  <a:pt x="1862037" y="876300"/>
                                                </a:lnTo>
                                                <a:lnTo>
                                                  <a:pt x="1854102" y="889794"/>
                                                </a:lnTo>
                                                <a:lnTo>
                                                  <a:pt x="1842994" y="901700"/>
                                                </a:lnTo>
                                                <a:lnTo>
                                                  <a:pt x="1831092" y="912019"/>
                                                </a:lnTo>
                                                <a:lnTo>
                                                  <a:pt x="1819190" y="921544"/>
                                                </a:lnTo>
                                                <a:lnTo>
                                                  <a:pt x="1806494" y="928688"/>
                                                </a:lnTo>
                                                <a:lnTo>
                                                  <a:pt x="1793799" y="935038"/>
                                                </a:lnTo>
                                                <a:lnTo>
                                                  <a:pt x="1779517" y="939800"/>
                                                </a:lnTo>
                                                <a:lnTo>
                                                  <a:pt x="1765234" y="942181"/>
                                                </a:lnTo>
                                                <a:lnTo>
                                                  <a:pt x="1749365" y="942975"/>
                                                </a:lnTo>
                                                <a:lnTo>
                                                  <a:pt x="1736670" y="942975"/>
                                                </a:lnTo>
                                                <a:lnTo>
                                                  <a:pt x="1724768" y="940594"/>
                                                </a:lnTo>
                                                <a:lnTo>
                                                  <a:pt x="1713659" y="937419"/>
                                                </a:lnTo>
                                                <a:lnTo>
                                                  <a:pt x="1703344" y="933450"/>
                                                </a:lnTo>
                                                <a:lnTo>
                                                  <a:pt x="1694616" y="928688"/>
                                                </a:lnTo>
                                                <a:lnTo>
                                                  <a:pt x="1685888" y="923131"/>
                                                </a:lnTo>
                                                <a:lnTo>
                                                  <a:pt x="1678747" y="916781"/>
                                                </a:lnTo>
                                                <a:lnTo>
                                                  <a:pt x="1671605" y="911225"/>
                                                </a:lnTo>
                                                <a:lnTo>
                                                  <a:pt x="1660497" y="899319"/>
                                                </a:lnTo>
                                                <a:lnTo>
                                                  <a:pt x="1653356" y="889794"/>
                                                </a:lnTo>
                                                <a:lnTo>
                                                  <a:pt x="1647802" y="878681"/>
                                                </a:lnTo>
                                                <a:lnTo>
                                                  <a:pt x="1640660" y="868363"/>
                                                </a:lnTo>
                                                <a:lnTo>
                                                  <a:pt x="1633519" y="858838"/>
                                                </a:lnTo>
                                                <a:lnTo>
                                                  <a:pt x="1626378" y="852488"/>
                                                </a:lnTo>
                                                <a:lnTo>
                                                  <a:pt x="1617650" y="847725"/>
                                                </a:lnTo>
                                                <a:lnTo>
                                                  <a:pt x="1610509" y="846931"/>
                                                </a:lnTo>
                                                <a:lnTo>
                                                  <a:pt x="1603368" y="847725"/>
                                                </a:lnTo>
                                                <a:lnTo>
                                                  <a:pt x="1596226" y="851694"/>
                                                </a:lnTo>
                                                <a:lnTo>
                                                  <a:pt x="1590672" y="856456"/>
                                                </a:lnTo>
                                                <a:lnTo>
                                                  <a:pt x="1586705" y="862013"/>
                                                </a:lnTo>
                                                <a:lnTo>
                                                  <a:pt x="1584324" y="870744"/>
                                                </a:lnTo>
                                                <a:lnTo>
                                                  <a:pt x="1583531" y="878681"/>
                                                </a:lnTo>
                                                <a:lnTo>
                                                  <a:pt x="1581944" y="888206"/>
                                                </a:lnTo>
                                                <a:lnTo>
                                                  <a:pt x="1581944" y="1207294"/>
                                                </a:lnTo>
                                                <a:lnTo>
                                                  <a:pt x="1581151" y="1207294"/>
                                                </a:lnTo>
                                                <a:lnTo>
                                                  <a:pt x="1581151" y="1568450"/>
                                                </a:lnTo>
                                                <a:lnTo>
                                                  <a:pt x="902739" y="1568450"/>
                                                </a:lnTo>
                                                <a:lnTo>
                                                  <a:pt x="893218" y="1568450"/>
                                                </a:lnTo>
                                                <a:lnTo>
                                                  <a:pt x="885283" y="1566069"/>
                                                </a:lnTo>
                                                <a:lnTo>
                                                  <a:pt x="878142" y="1564481"/>
                                                </a:lnTo>
                                                <a:lnTo>
                                                  <a:pt x="873381" y="1561306"/>
                                                </a:lnTo>
                                                <a:lnTo>
                                                  <a:pt x="868620" y="1557338"/>
                                                </a:lnTo>
                                                <a:lnTo>
                                                  <a:pt x="864653" y="1554163"/>
                                                </a:lnTo>
                                                <a:lnTo>
                                                  <a:pt x="862272" y="1549400"/>
                                                </a:lnTo>
                                                <a:lnTo>
                                                  <a:pt x="861479" y="1544638"/>
                                                </a:lnTo>
                                                <a:lnTo>
                                                  <a:pt x="861479" y="1539875"/>
                                                </a:lnTo>
                                                <a:lnTo>
                                                  <a:pt x="861479" y="1534319"/>
                                                </a:lnTo>
                                                <a:lnTo>
                                                  <a:pt x="863859" y="1529556"/>
                                                </a:lnTo>
                                                <a:lnTo>
                                                  <a:pt x="867033" y="1523206"/>
                                                </a:lnTo>
                                                <a:lnTo>
                                                  <a:pt x="871794" y="1518444"/>
                                                </a:lnTo>
                                                <a:lnTo>
                                                  <a:pt x="878142" y="1512888"/>
                                                </a:lnTo>
                                                <a:lnTo>
                                                  <a:pt x="885283" y="1508125"/>
                                                </a:lnTo>
                                                <a:lnTo>
                                                  <a:pt x="893218" y="1503363"/>
                                                </a:lnTo>
                                                <a:lnTo>
                                                  <a:pt x="902739" y="1497013"/>
                                                </a:lnTo>
                                                <a:lnTo>
                                                  <a:pt x="913054" y="1489869"/>
                                                </a:lnTo>
                                                <a:lnTo>
                                                  <a:pt x="924956" y="1479550"/>
                                                </a:lnTo>
                                                <a:lnTo>
                                                  <a:pt x="931304" y="1472406"/>
                                                </a:lnTo>
                                                <a:lnTo>
                                                  <a:pt x="936858" y="1465263"/>
                                                </a:lnTo>
                                                <a:lnTo>
                                                  <a:pt x="941619" y="1456531"/>
                                                </a:lnTo>
                                                <a:lnTo>
                                                  <a:pt x="946380" y="1447006"/>
                                                </a:lnTo>
                                                <a:lnTo>
                                                  <a:pt x="951140" y="1436688"/>
                                                </a:lnTo>
                                                <a:lnTo>
                                                  <a:pt x="953521" y="1425575"/>
                                                </a:lnTo>
                                                <a:lnTo>
                                                  <a:pt x="955901" y="1414463"/>
                                                </a:lnTo>
                                                <a:lnTo>
                                                  <a:pt x="957488" y="1400969"/>
                                                </a:lnTo>
                                                <a:lnTo>
                                                  <a:pt x="955901" y="1385888"/>
                                                </a:lnTo>
                                                <a:lnTo>
                                                  <a:pt x="953521" y="1371600"/>
                                                </a:lnTo>
                                                <a:lnTo>
                                                  <a:pt x="948760" y="1357313"/>
                                                </a:lnTo>
                                                <a:lnTo>
                                                  <a:pt x="943206" y="1343819"/>
                                                </a:lnTo>
                                                <a:lnTo>
                                                  <a:pt x="934478" y="1331119"/>
                                                </a:lnTo>
                                                <a:lnTo>
                                                  <a:pt x="924956" y="1319213"/>
                                                </a:lnTo>
                                                <a:lnTo>
                                                  <a:pt x="915435" y="1308100"/>
                                                </a:lnTo>
                                                <a:lnTo>
                                                  <a:pt x="903533" y="1297781"/>
                                                </a:lnTo>
                                                <a:lnTo>
                                                  <a:pt x="890837" y="1288256"/>
                                                </a:lnTo>
                                                <a:lnTo>
                                                  <a:pt x="876555" y="1280319"/>
                                                </a:lnTo>
                                                <a:lnTo>
                                                  <a:pt x="861479" y="1273175"/>
                                                </a:lnTo>
                                                <a:lnTo>
                                                  <a:pt x="845610" y="1266031"/>
                                                </a:lnTo>
                                                <a:lnTo>
                                                  <a:pt x="828947" y="1261269"/>
                                                </a:lnTo>
                                                <a:lnTo>
                                                  <a:pt x="811491" y="1257300"/>
                                                </a:lnTo>
                                                <a:lnTo>
                                                  <a:pt x="793241" y="1254919"/>
                                                </a:lnTo>
                                                <a:lnTo>
                                                  <a:pt x="774991" y="1254919"/>
                                                </a:lnTo>
                                                <a:lnTo>
                                                  <a:pt x="756742" y="1254919"/>
                                                </a:lnTo>
                                                <a:lnTo>
                                                  <a:pt x="737699" y="1257300"/>
                                                </a:lnTo>
                                                <a:lnTo>
                                                  <a:pt x="721036" y="1261269"/>
                                                </a:lnTo>
                                                <a:lnTo>
                                                  <a:pt x="703580" y="1266031"/>
                                                </a:lnTo>
                                                <a:lnTo>
                                                  <a:pt x="687710" y="1273175"/>
                                                </a:lnTo>
                                                <a:lnTo>
                                                  <a:pt x="672635" y="1280319"/>
                                                </a:lnTo>
                                                <a:lnTo>
                                                  <a:pt x="659939" y="1288256"/>
                                                </a:lnTo>
                                                <a:lnTo>
                                                  <a:pt x="646450" y="1297781"/>
                                                </a:lnTo>
                                                <a:lnTo>
                                                  <a:pt x="634548" y="1308100"/>
                                                </a:lnTo>
                                                <a:lnTo>
                                                  <a:pt x="624233" y="1319213"/>
                                                </a:lnTo>
                                                <a:lnTo>
                                                  <a:pt x="614712" y="1331119"/>
                                                </a:lnTo>
                                                <a:lnTo>
                                                  <a:pt x="607571" y="1343819"/>
                                                </a:lnTo>
                                                <a:lnTo>
                                                  <a:pt x="601223" y="1357313"/>
                                                </a:lnTo>
                                                <a:lnTo>
                                                  <a:pt x="596462" y="1371600"/>
                                                </a:lnTo>
                                                <a:lnTo>
                                                  <a:pt x="594082" y="1385888"/>
                                                </a:lnTo>
                                                <a:lnTo>
                                                  <a:pt x="593288" y="1400969"/>
                                                </a:lnTo>
                                                <a:lnTo>
                                                  <a:pt x="593288" y="1414463"/>
                                                </a:lnTo>
                                                <a:lnTo>
                                                  <a:pt x="595669" y="1425575"/>
                                                </a:lnTo>
                                                <a:lnTo>
                                                  <a:pt x="598843" y="1436688"/>
                                                </a:lnTo>
                                                <a:lnTo>
                                                  <a:pt x="602810" y="1447006"/>
                                                </a:lnTo>
                                                <a:lnTo>
                                                  <a:pt x="607571" y="1456531"/>
                                                </a:lnTo>
                                                <a:lnTo>
                                                  <a:pt x="613125" y="1465263"/>
                                                </a:lnTo>
                                                <a:lnTo>
                                                  <a:pt x="619473" y="1472406"/>
                                                </a:lnTo>
                                                <a:lnTo>
                                                  <a:pt x="625027" y="1479550"/>
                                                </a:lnTo>
                                                <a:lnTo>
                                                  <a:pt x="636929" y="1489869"/>
                                                </a:lnTo>
                                                <a:lnTo>
                                                  <a:pt x="646450" y="1497013"/>
                                                </a:lnTo>
                                                <a:lnTo>
                                                  <a:pt x="657559" y="1503363"/>
                                                </a:lnTo>
                                                <a:lnTo>
                                                  <a:pt x="664700" y="1508125"/>
                                                </a:lnTo>
                                                <a:lnTo>
                                                  <a:pt x="671841" y="1512888"/>
                                                </a:lnTo>
                                                <a:lnTo>
                                                  <a:pt x="677395" y="1518444"/>
                                                </a:lnTo>
                                                <a:lnTo>
                                                  <a:pt x="682156" y="1523206"/>
                                                </a:lnTo>
                                                <a:lnTo>
                                                  <a:pt x="685330" y="1529556"/>
                                                </a:lnTo>
                                                <a:lnTo>
                                                  <a:pt x="687710" y="1534319"/>
                                                </a:lnTo>
                                                <a:lnTo>
                                                  <a:pt x="689297" y="1539875"/>
                                                </a:lnTo>
                                                <a:lnTo>
                                                  <a:pt x="689297" y="1544638"/>
                                                </a:lnTo>
                                                <a:lnTo>
                                                  <a:pt x="687710" y="1549400"/>
                                                </a:lnTo>
                                                <a:lnTo>
                                                  <a:pt x="685330" y="1554163"/>
                                                </a:lnTo>
                                                <a:lnTo>
                                                  <a:pt x="682156" y="1557338"/>
                                                </a:lnTo>
                                                <a:lnTo>
                                                  <a:pt x="677395" y="1561306"/>
                                                </a:lnTo>
                                                <a:lnTo>
                                                  <a:pt x="671841" y="1564481"/>
                                                </a:lnTo>
                                                <a:lnTo>
                                                  <a:pt x="664700" y="1566069"/>
                                                </a:lnTo>
                                                <a:lnTo>
                                                  <a:pt x="655972" y="1568450"/>
                                                </a:lnTo>
                                                <a:lnTo>
                                                  <a:pt x="648037" y="1568450"/>
                                                </a:lnTo>
                                                <a:lnTo>
                                                  <a:pt x="10886" y="1568450"/>
                                                </a:lnTo>
                                                <a:lnTo>
                                                  <a:pt x="10886" y="1134269"/>
                                                </a:lnTo>
                                                <a:lnTo>
                                                  <a:pt x="9299" y="1134269"/>
                                                </a:lnTo>
                                                <a:lnTo>
                                                  <a:pt x="9299" y="935038"/>
                                                </a:lnTo>
                                                <a:lnTo>
                                                  <a:pt x="9299" y="925513"/>
                                                </a:lnTo>
                                                <a:lnTo>
                                                  <a:pt x="6919" y="915988"/>
                                                </a:lnTo>
                                                <a:lnTo>
                                                  <a:pt x="4538" y="908844"/>
                                                </a:lnTo>
                                                <a:lnTo>
                                                  <a:pt x="1364" y="902494"/>
                                                </a:lnTo>
                                                <a:lnTo>
                                                  <a:pt x="0" y="900902"/>
                                                </a:lnTo>
                                                <a:lnTo>
                                                  <a:pt x="0" y="897731"/>
                                                </a:lnTo>
                                                <a:lnTo>
                                                  <a:pt x="1587" y="888206"/>
                                                </a:lnTo>
                                                <a:lnTo>
                                                  <a:pt x="2380" y="880269"/>
                                                </a:lnTo>
                                                <a:lnTo>
                                                  <a:pt x="4761" y="871538"/>
                                                </a:lnTo>
                                                <a:lnTo>
                                                  <a:pt x="8728" y="865981"/>
                                                </a:lnTo>
                                                <a:lnTo>
                                                  <a:pt x="14282" y="861219"/>
                                                </a:lnTo>
                                                <a:lnTo>
                                                  <a:pt x="21424" y="857250"/>
                                                </a:lnTo>
                                                <a:lnTo>
                                                  <a:pt x="28565" y="856456"/>
                                                </a:lnTo>
                                                <a:lnTo>
                                                  <a:pt x="35706" y="857250"/>
                                                </a:lnTo>
                                                <a:lnTo>
                                                  <a:pt x="44434" y="862013"/>
                                                </a:lnTo>
                                                <a:lnTo>
                                                  <a:pt x="51575" y="868363"/>
                                                </a:lnTo>
                                                <a:lnTo>
                                                  <a:pt x="58716" y="877888"/>
                                                </a:lnTo>
                                                <a:lnTo>
                                                  <a:pt x="65858" y="888206"/>
                                                </a:lnTo>
                                                <a:lnTo>
                                                  <a:pt x="71412" y="899319"/>
                                                </a:lnTo>
                                                <a:lnTo>
                                                  <a:pt x="78553" y="908844"/>
                                                </a:lnTo>
                                                <a:lnTo>
                                                  <a:pt x="89661" y="920750"/>
                                                </a:lnTo>
                                                <a:lnTo>
                                                  <a:pt x="96803" y="926306"/>
                                                </a:lnTo>
                                                <a:lnTo>
                                                  <a:pt x="103944" y="932656"/>
                                                </a:lnTo>
                                                <a:lnTo>
                                                  <a:pt x="112672" y="938213"/>
                                                </a:lnTo>
                                                <a:lnTo>
                                                  <a:pt x="121400" y="942975"/>
                                                </a:lnTo>
                                                <a:lnTo>
                                                  <a:pt x="131715" y="946944"/>
                                                </a:lnTo>
                                                <a:lnTo>
                                                  <a:pt x="142824" y="950119"/>
                                                </a:lnTo>
                                                <a:lnTo>
                                                  <a:pt x="154726" y="952500"/>
                                                </a:lnTo>
                                                <a:lnTo>
                                                  <a:pt x="167421" y="952500"/>
                                                </a:lnTo>
                                                <a:lnTo>
                                                  <a:pt x="183290" y="951706"/>
                                                </a:lnTo>
                                                <a:lnTo>
                                                  <a:pt x="197573" y="949325"/>
                                                </a:lnTo>
                                                <a:lnTo>
                                                  <a:pt x="211855" y="944563"/>
                                                </a:lnTo>
                                                <a:lnTo>
                                                  <a:pt x="224550" y="938213"/>
                                                </a:lnTo>
                                                <a:lnTo>
                                                  <a:pt x="237246" y="931069"/>
                                                </a:lnTo>
                                                <a:lnTo>
                                                  <a:pt x="249148" y="921544"/>
                                                </a:lnTo>
                                                <a:lnTo>
                                                  <a:pt x="261050" y="911225"/>
                                                </a:lnTo>
                                                <a:lnTo>
                                                  <a:pt x="272158" y="899319"/>
                                                </a:lnTo>
                                                <a:lnTo>
                                                  <a:pt x="280093" y="885825"/>
                                                </a:lnTo>
                                                <a:lnTo>
                                                  <a:pt x="289614" y="873125"/>
                                                </a:lnTo>
                                                <a:lnTo>
                                                  <a:pt x="296755" y="857250"/>
                                                </a:lnTo>
                                                <a:lnTo>
                                                  <a:pt x="303103" y="841375"/>
                                                </a:lnTo>
                                                <a:lnTo>
                                                  <a:pt x="307864" y="824706"/>
                                                </a:lnTo>
                                                <a:lnTo>
                                                  <a:pt x="311038" y="808038"/>
                                                </a:lnTo>
                                                <a:lnTo>
                                                  <a:pt x="313418" y="788988"/>
                                                </a:lnTo>
                                                <a:lnTo>
                                                  <a:pt x="315005" y="770731"/>
                                                </a:lnTo>
                                                <a:lnTo>
                                                  <a:pt x="313418" y="751681"/>
                                                </a:lnTo>
                                                <a:lnTo>
                                                  <a:pt x="311038" y="734219"/>
                                                </a:lnTo>
                                                <a:lnTo>
                                                  <a:pt x="307864" y="716756"/>
                                                </a:lnTo>
                                                <a:lnTo>
                                                  <a:pt x="303103" y="700088"/>
                                                </a:lnTo>
                                                <a:lnTo>
                                                  <a:pt x="296755" y="684213"/>
                                                </a:lnTo>
                                                <a:lnTo>
                                                  <a:pt x="289614" y="669131"/>
                                                </a:lnTo>
                                                <a:lnTo>
                                                  <a:pt x="280093" y="654844"/>
                                                </a:lnTo>
                                                <a:lnTo>
                                                  <a:pt x="272158" y="641350"/>
                                                </a:lnTo>
                                                <a:lnTo>
                                                  <a:pt x="261050" y="629444"/>
                                                </a:lnTo>
                                                <a:lnTo>
                                                  <a:pt x="249148" y="619125"/>
                                                </a:lnTo>
                                                <a:lnTo>
                                                  <a:pt x="237246" y="611188"/>
                                                </a:lnTo>
                                                <a:lnTo>
                                                  <a:pt x="224550" y="602456"/>
                                                </a:lnTo>
                                                <a:lnTo>
                                                  <a:pt x="211855" y="596900"/>
                                                </a:lnTo>
                                                <a:lnTo>
                                                  <a:pt x="197573" y="592138"/>
                                                </a:lnTo>
                                                <a:lnTo>
                                                  <a:pt x="183290" y="589756"/>
                                                </a:lnTo>
                                                <a:lnTo>
                                                  <a:pt x="167421" y="588169"/>
                                                </a:lnTo>
                                                <a:lnTo>
                                                  <a:pt x="154726" y="589756"/>
                                                </a:lnTo>
                                                <a:lnTo>
                                                  <a:pt x="142824" y="592138"/>
                                                </a:lnTo>
                                                <a:lnTo>
                                                  <a:pt x="131715" y="594519"/>
                                                </a:lnTo>
                                                <a:lnTo>
                                                  <a:pt x="121400" y="599281"/>
                                                </a:lnTo>
                                                <a:lnTo>
                                                  <a:pt x="112672" y="604044"/>
                                                </a:lnTo>
                                                <a:lnTo>
                                                  <a:pt x="103944" y="608806"/>
                                                </a:lnTo>
                                                <a:lnTo>
                                                  <a:pt x="96803" y="614363"/>
                                                </a:lnTo>
                                                <a:lnTo>
                                                  <a:pt x="89661" y="620713"/>
                                                </a:lnTo>
                                                <a:lnTo>
                                                  <a:pt x="78553" y="631825"/>
                                                </a:lnTo>
                                                <a:lnTo>
                                                  <a:pt x="71412" y="642938"/>
                                                </a:lnTo>
                                                <a:lnTo>
                                                  <a:pt x="65858" y="652463"/>
                                                </a:lnTo>
                                                <a:lnTo>
                                                  <a:pt x="58716" y="664369"/>
                                                </a:lnTo>
                                                <a:lnTo>
                                                  <a:pt x="51575" y="672306"/>
                                                </a:lnTo>
                                                <a:lnTo>
                                                  <a:pt x="44434" y="679450"/>
                                                </a:lnTo>
                                                <a:lnTo>
                                                  <a:pt x="35706" y="683419"/>
                                                </a:lnTo>
                                                <a:lnTo>
                                                  <a:pt x="28565" y="684213"/>
                                                </a:lnTo>
                                                <a:lnTo>
                                                  <a:pt x="21424" y="684213"/>
                                                </a:lnTo>
                                                <a:lnTo>
                                                  <a:pt x="14282" y="681038"/>
                                                </a:lnTo>
                                                <a:lnTo>
                                                  <a:pt x="9299" y="675340"/>
                                                </a:lnTo>
                                                <a:lnTo>
                                                  <a:pt x="9299" y="360363"/>
                                                </a:lnTo>
                                                <a:lnTo>
                                                  <a:pt x="10886" y="360363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ysClr val="window" lastClr="FFFFFF"/>
                                          </a:solidFill>
                                          <a:ln w="28575">
                                            <a:solidFill>
                                              <a:srgbClr val="4468EE"/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square" anchor="ctr">
                                            <a:noAutofit/>
                                          </a:bodyPr>
                                          <a:lstStyle/>
                                          <a:p>
                                            <a:pPr algn="ctr" rtl="0">
                                              <a:lnSpc>
                                                <a:spcPct val="107000"/>
                                              </a:lnSpc>
                                              <a:spcAft>
                                                <a:spcPts val="800"/>
                                              </a:spcAft>
                                            </a:pPr>
                                            <a:r>
                                              <a:rPr lang="en-GB" sz="1800" kern="1200">
                                                <a:solidFill>
                                                  <a:srgbClr val="FFFFFF"/>
                                                </a:solidFill>
                                                <a:effectLst/>
                                                <a:latin typeface="Century Gothic" panose="020B0502020202020204" pitchFamily="34" charset="0"/>
                                                <a:ea typeface="+mn-ea"/>
                                                <a:cs typeface="Arial" panose="020B0604020202020204" pitchFamily="34" charset="0"/>
                                              </a:rPr>
                                              <a:t> </a:t>
                                            </a:r>
                                            <a:endParaRPr lang="en-US" sz="1100">
                                              <a:effectLst/>
                                              <a:latin typeface="Calibri" panose="020F0502020204030204" pitchFamily="34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51" name="Group 5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3D5EC8A7-6F1A-4897-AD62-3EB4EF13F349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0" y="0"/>
                                            <a:ext cx="3006034" cy="2596370"/>
                                            <a:chOff x="0" y="0"/>
                                            <a:chExt cx="3006034" cy="2596370"/>
                                          </a:xfrm>
                                          <a:grpFill/>
                                        </p:grpSpPr>
                                        <p:grpSp>
                                          <p:nvGrpSpPr>
                                            <p:cNvPr id="52" name="Group 51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D9985BC8-8407-4488-9164-DB96E56D4F5F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0" y="0"/>
                                              <a:ext cx="3006034" cy="2596370"/>
                                              <a:chOff x="0" y="0"/>
                                              <a:chExt cx="3006034" cy="2596370"/>
                                            </a:xfrm>
                                            <a:grpFill/>
                                          </p:grpSpPr>
                                          <p:sp>
                                            <p:nvSpPr>
                                              <p:cNvPr id="54" name="Freeform 7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B90B962C-7523-46E2-B0F1-981302A23614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1096889" y="1972800"/>
                                                <a:ext cx="713740" cy="62293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145 w 2376"/>
                                                  <a:gd name="T1" fmla="*/ 1136 h 2374"/>
                                                  <a:gd name="T2" fmla="*/ 2092 w 2376"/>
                                                  <a:gd name="T3" fmla="*/ 1169 h 2374"/>
                                                  <a:gd name="T4" fmla="*/ 2056 w 2376"/>
                                                  <a:gd name="T5" fmla="*/ 1218 h 2374"/>
                                                  <a:gd name="T6" fmla="*/ 2023 w 2376"/>
                                                  <a:gd name="T7" fmla="*/ 1248 h 2374"/>
                                                  <a:gd name="T8" fmla="*/ 1993 w 2376"/>
                                                  <a:gd name="T9" fmla="*/ 1241 h 2374"/>
                                                  <a:gd name="T10" fmla="*/ 1979 w 2376"/>
                                                  <a:gd name="T11" fmla="*/ 1198 h 2374"/>
                                                  <a:gd name="T12" fmla="*/ 1102 w 2376"/>
                                                  <a:gd name="T13" fmla="*/ 393 h 2374"/>
                                                  <a:gd name="T14" fmla="*/ 1072 w 2376"/>
                                                  <a:gd name="T15" fmla="*/ 371 h 2374"/>
                                                  <a:gd name="T16" fmla="*/ 1080 w 2376"/>
                                                  <a:gd name="T17" fmla="*/ 338 h 2374"/>
                                                  <a:gd name="T18" fmla="*/ 1113 w 2376"/>
                                                  <a:gd name="T19" fmla="*/ 314 h 2374"/>
                                                  <a:gd name="T20" fmla="*/ 1168 w 2376"/>
                                                  <a:gd name="T21" fmla="*/ 265 h 2374"/>
                                                  <a:gd name="T22" fmla="*/ 1192 w 2376"/>
                                                  <a:gd name="T23" fmla="*/ 200 h 2374"/>
                                                  <a:gd name="T24" fmla="*/ 1183 w 2376"/>
                                                  <a:gd name="T25" fmla="*/ 130 h 2374"/>
                                                  <a:gd name="T26" fmla="*/ 1126 w 2376"/>
                                                  <a:gd name="T27" fmla="*/ 54 h 2374"/>
                                                  <a:gd name="T28" fmla="*/ 1032 w 2376"/>
                                                  <a:gd name="T29" fmla="*/ 9 h 2374"/>
                                                  <a:gd name="T30" fmla="*/ 939 w 2376"/>
                                                  <a:gd name="T31" fmla="*/ 2 h 2374"/>
                                                  <a:gd name="T32" fmla="*/ 835 w 2376"/>
                                                  <a:gd name="T33" fmla="*/ 32 h 2374"/>
                                                  <a:gd name="T34" fmla="*/ 761 w 2376"/>
                                                  <a:gd name="T35" fmla="*/ 97 h 2374"/>
                                                  <a:gd name="T36" fmla="*/ 734 w 2376"/>
                                                  <a:gd name="T37" fmla="*/ 184 h 2374"/>
                                                  <a:gd name="T38" fmla="*/ 746 w 2376"/>
                                                  <a:gd name="T39" fmla="*/ 242 h 2374"/>
                                                  <a:gd name="T40" fmla="*/ 788 w 2376"/>
                                                  <a:gd name="T41" fmla="*/ 296 h 2374"/>
                                                  <a:gd name="T42" fmla="*/ 833 w 2376"/>
                                                  <a:gd name="T43" fmla="*/ 326 h 2374"/>
                                                  <a:gd name="T44" fmla="*/ 855 w 2376"/>
                                                  <a:gd name="T45" fmla="*/ 359 h 2374"/>
                                                  <a:gd name="T46" fmla="*/ 840 w 2376"/>
                                                  <a:gd name="T47" fmla="*/ 386 h 2374"/>
                                                  <a:gd name="T48" fmla="*/ 0 w 2376"/>
                                                  <a:gd name="T49" fmla="*/ 395 h 2374"/>
                                                  <a:gd name="T50" fmla="*/ 24 w 2376"/>
                                                  <a:gd name="T51" fmla="*/ 1250 h 2374"/>
                                                  <a:gd name="T52" fmla="*/ 72 w 2376"/>
                                                  <a:gd name="T53" fmla="*/ 1208 h 2374"/>
                                                  <a:gd name="T54" fmla="*/ 111 w 2376"/>
                                                  <a:gd name="T55" fmla="*/ 1160 h 2374"/>
                                                  <a:gd name="T56" fmla="*/ 169 w 2376"/>
                                                  <a:gd name="T57" fmla="*/ 1132 h 2374"/>
                                                  <a:gd name="T58" fmla="*/ 238 w 2376"/>
                                                  <a:gd name="T59" fmla="*/ 1133 h 2374"/>
                                                  <a:gd name="T60" fmla="*/ 319 w 2376"/>
                                                  <a:gd name="T61" fmla="*/ 1181 h 2374"/>
                                                  <a:gd name="T62" fmla="*/ 371 w 2376"/>
                                                  <a:gd name="T63" fmla="*/ 1268 h 2374"/>
                                                  <a:gd name="T64" fmla="*/ 386 w 2376"/>
                                                  <a:gd name="T65" fmla="*/ 1358 h 2374"/>
                                                  <a:gd name="T66" fmla="*/ 364 w 2376"/>
                                                  <a:gd name="T67" fmla="*/ 1467 h 2374"/>
                                                  <a:gd name="T68" fmla="*/ 304 w 2376"/>
                                                  <a:gd name="T69" fmla="*/ 1547 h 2374"/>
                                                  <a:gd name="T70" fmla="*/ 220 w 2376"/>
                                                  <a:gd name="T71" fmla="*/ 1586 h 2374"/>
                                                  <a:gd name="T72" fmla="*/ 156 w 2376"/>
                                                  <a:gd name="T73" fmla="*/ 1579 h 2374"/>
                                                  <a:gd name="T74" fmla="*/ 102 w 2376"/>
                                                  <a:gd name="T75" fmla="*/ 1547 h 2374"/>
                                                  <a:gd name="T76" fmla="*/ 63 w 2376"/>
                                                  <a:gd name="T77" fmla="*/ 1492 h 2374"/>
                                                  <a:gd name="T78" fmla="*/ 15 w 2376"/>
                                                  <a:gd name="T79" fmla="*/ 1467 h 2374"/>
                                                  <a:gd name="T80" fmla="*/ 1979 w 2376"/>
                                                  <a:gd name="T81" fmla="*/ 1519 h 2374"/>
                                                  <a:gd name="T82" fmla="*/ 1988 w 2376"/>
                                                  <a:gd name="T83" fmla="*/ 1482 h 2374"/>
                                                  <a:gd name="T84" fmla="*/ 2017 w 2376"/>
                                                  <a:gd name="T85" fmla="*/ 1467 h 2374"/>
                                                  <a:gd name="T86" fmla="*/ 2050 w 2376"/>
                                                  <a:gd name="T87" fmla="*/ 1488 h 2374"/>
                                                  <a:gd name="T88" fmla="*/ 2078 w 2376"/>
                                                  <a:gd name="T89" fmla="*/ 1532 h 2374"/>
                                                  <a:gd name="T90" fmla="*/ 2132 w 2376"/>
                                                  <a:gd name="T91" fmla="*/ 1574 h 2374"/>
                                                  <a:gd name="T92" fmla="*/ 2190 w 2376"/>
                                                  <a:gd name="T93" fmla="*/ 1588 h 2374"/>
                                                  <a:gd name="T94" fmla="*/ 2278 w 2376"/>
                                                  <a:gd name="T95" fmla="*/ 1559 h 2374"/>
                                                  <a:gd name="T96" fmla="*/ 2344 w 2376"/>
                                                  <a:gd name="T97" fmla="*/ 1486 h 2374"/>
                                                  <a:gd name="T98" fmla="*/ 2374 w 2376"/>
                                                  <a:gd name="T99" fmla="*/ 1381 h 2374"/>
                                                  <a:gd name="T100" fmla="*/ 2367 w 2376"/>
                                                  <a:gd name="T101" fmla="*/ 1290 h 2374"/>
                                                  <a:gd name="T102" fmla="*/ 2322 w 2376"/>
                                                  <a:gd name="T103" fmla="*/ 1196 h 2374"/>
                                                  <a:gd name="T104" fmla="*/ 2246 w 2376"/>
                                                  <a:gd name="T105" fmla="*/ 1139 h 2374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6" h="2374">
                                                    <a:moveTo>
                                                      <a:pt x="2190" y="1129"/>
                                                    </a:moveTo>
                                                    <a:lnTo>
                                                      <a:pt x="2190" y="1129"/>
                                                    </a:lnTo>
                                                    <a:lnTo>
                                                      <a:pt x="2174" y="1129"/>
                                                    </a:lnTo>
                                                    <a:lnTo>
                                                      <a:pt x="2159" y="1132"/>
                                                    </a:lnTo>
                                                    <a:lnTo>
                                                      <a:pt x="2145" y="1136"/>
                                                    </a:lnTo>
                                                    <a:lnTo>
                                                      <a:pt x="2132" y="1141"/>
                                                    </a:lnTo>
                                                    <a:lnTo>
                                                      <a:pt x="2121" y="1147"/>
                                                    </a:lnTo>
                                                    <a:lnTo>
                                                      <a:pt x="2110" y="1154"/>
                                                    </a:lnTo>
                                                    <a:lnTo>
                                                      <a:pt x="2101" y="1162"/>
                                                    </a:lnTo>
                                                    <a:lnTo>
                                                      <a:pt x="2092" y="1169"/>
                                                    </a:lnTo>
                                                    <a:lnTo>
                                                      <a:pt x="2078" y="1184"/>
                                                    </a:lnTo>
                                                    <a:lnTo>
                                                      <a:pt x="2069" y="1196"/>
                                                    </a:lnTo>
                                                    <a:lnTo>
                                                      <a:pt x="2062" y="1210"/>
                                                    </a:lnTo>
                                                    <a:lnTo>
                                                      <a:pt x="2062" y="1210"/>
                                                    </a:lnTo>
                                                    <a:lnTo>
                                                      <a:pt x="2056" y="1218"/>
                                                    </a:lnTo>
                                                    <a:lnTo>
                                                      <a:pt x="2050" y="1227"/>
                                                    </a:lnTo>
                                                    <a:lnTo>
                                                      <a:pt x="2044" y="1235"/>
                                                    </a:lnTo>
                                                    <a:lnTo>
                                                      <a:pt x="2036" y="1241"/>
                                                    </a:lnTo>
                                                    <a:lnTo>
                                                      <a:pt x="2030" y="1245"/>
                                                    </a:lnTo>
                                                    <a:lnTo>
                                                      <a:pt x="2023" y="1248"/>
                                                    </a:lnTo>
                                                    <a:lnTo>
                                                      <a:pt x="2017" y="1250"/>
                                                    </a:lnTo>
                                                    <a:lnTo>
                                                      <a:pt x="2009" y="1250"/>
                                                    </a:lnTo>
                                                    <a:lnTo>
                                                      <a:pt x="2003" y="1248"/>
                                                    </a:lnTo>
                                                    <a:lnTo>
                                                      <a:pt x="1999" y="1245"/>
                                                    </a:lnTo>
                                                    <a:lnTo>
                                                      <a:pt x="1993" y="1241"/>
                                                    </a:lnTo>
                                                    <a:lnTo>
                                                      <a:pt x="1988" y="1235"/>
                                                    </a:lnTo>
                                                    <a:lnTo>
                                                      <a:pt x="1985" y="1227"/>
                                                    </a:lnTo>
                                                    <a:lnTo>
                                                      <a:pt x="1982" y="1218"/>
                                                    </a:lnTo>
                                                    <a:lnTo>
                                                      <a:pt x="1981" y="1208"/>
                                                    </a:lnTo>
                                                    <a:lnTo>
                                                      <a:pt x="1979" y="1198"/>
                                                    </a:lnTo>
                                                    <a:lnTo>
                                                      <a:pt x="1979" y="395"/>
                                                    </a:lnTo>
                                                    <a:lnTo>
                                                      <a:pt x="1125" y="395"/>
                                                    </a:lnTo>
                                                    <a:lnTo>
                                                      <a:pt x="1125" y="395"/>
                                                    </a:lnTo>
                                                    <a:lnTo>
                                                      <a:pt x="1113" y="395"/>
                                                    </a:lnTo>
                                                    <a:lnTo>
                                                      <a:pt x="1102" y="393"/>
                                                    </a:lnTo>
                                                    <a:lnTo>
                                                      <a:pt x="1093" y="390"/>
                                                    </a:lnTo>
                                                    <a:lnTo>
                                                      <a:pt x="1086" y="386"/>
                                                    </a:lnTo>
                                                    <a:lnTo>
                                                      <a:pt x="1080" y="381"/>
                                                    </a:lnTo>
                                                    <a:lnTo>
                                                      <a:pt x="1075" y="377"/>
                                                    </a:lnTo>
                                                    <a:lnTo>
                                                      <a:pt x="1072" y="371"/>
                                                    </a:lnTo>
                                                    <a:lnTo>
                                                      <a:pt x="1071" y="365"/>
                                                    </a:lnTo>
                                                    <a:lnTo>
                                                      <a:pt x="1071" y="359"/>
                                                    </a:lnTo>
                                                    <a:lnTo>
                                                      <a:pt x="1072" y="351"/>
                                                    </a:lnTo>
                                                    <a:lnTo>
                                                      <a:pt x="1075" y="345"/>
                                                    </a:lnTo>
                                                    <a:lnTo>
                                                      <a:pt x="1080" y="338"/>
                                                    </a:lnTo>
                                                    <a:lnTo>
                                                      <a:pt x="1086" y="332"/>
                                                    </a:lnTo>
                                                    <a:lnTo>
                                                      <a:pt x="1093" y="326"/>
                                                    </a:lnTo>
                                                    <a:lnTo>
                                                      <a:pt x="1102" y="319"/>
                                                    </a:lnTo>
                                                    <a:lnTo>
                                                      <a:pt x="1113" y="314"/>
                                                    </a:lnTo>
                                                    <a:lnTo>
                                                      <a:pt x="1113" y="314"/>
                                                    </a:lnTo>
                                                    <a:lnTo>
                                                      <a:pt x="1125" y="307"/>
                                                    </a:lnTo>
                                                    <a:lnTo>
                                                      <a:pt x="1138" y="296"/>
                                                    </a:lnTo>
                                                    <a:lnTo>
                                                      <a:pt x="1153" y="283"/>
                                                    </a:lnTo>
                                                    <a:lnTo>
                                                      <a:pt x="1160" y="275"/>
                                                    </a:lnTo>
                                                    <a:lnTo>
                                                      <a:pt x="1168" y="265"/>
                                                    </a:lnTo>
                                                    <a:lnTo>
                                                      <a:pt x="1174" y="254"/>
                                                    </a:lnTo>
                                                    <a:lnTo>
                                                      <a:pt x="1180" y="242"/>
                                                    </a:lnTo>
                                                    <a:lnTo>
                                                      <a:pt x="1186" y="230"/>
                                                    </a:lnTo>
                                                    <a:lnTo>
                                                      <a:pt x="1189" y="215"/>
                                                    </a:lnTo>
                                                    <a:lnTo>
                                                      <a:pt x="1192" y="200"/>
                                                    </a:lnTo>
                                                    <a:lnTo>
                                                      <a:pt x="1193" y="184"/>
                                                    </a:lnTo>
                                                    <a:lnTo>
                                                      <a:pt x="1193" y="184"/>
                                                    </a:lnTo>
                                                    <a:lnTo>
                                                      <a:pt x="1192" y="166"/>
                                                    </a:lnTo>
                                                    <a:lnTo>
                                                      <a:pt x="1187" y="147"/>
                                                    </a:lnTo>
                                                    <a:lnTo>
                                                      <a:pt x="1183" y="130"/>
                                                    </a:lnTo>
                                                    <a:lnTo>
                                                      <a:pt x="1174" y="112"/>
                                                    </a:lnTo>
                                                    <a:lnTo>
                                                      <a:pt x="1165" y="97"/>
                                                    </a:lnTo>
                                                    <a:lnTo>
                                                      <a:pt x="1153" y="81"/>
                                                    </a:lnTo>
                                                    <a:lnTo>
                                                      <a:pt x="1141" y="67"/>
                                                    </a:lnTo>
                                                    <a:lnTo>
                                                      <a:pt x="1126" y="54"/>
                                                    </a:lnTo>
                                                    <a:lnTo>
                                                      <a:pt x="1110" y="42"/>
                                                    </a:lnTo>
                                                    <a:lnTo>
                                                      <a:pt x="1092" y="32"/>
                                                    </a:lnTo>
                                                    <a:lnTo>
                                                      <a:pt x="1072" y="23"/>
                                                    </a:lnTo>
                                                    <a:lnTo>
                                                      <a:pt x="1053" y="15"/>
                                                    </a:lnTo>
                                                    <a:lnTo>
                                                      <a:pt x="1032" y="9"/>
                                                    </a:lnTo>
                                                    <a:lnTo>
                                                      <a:pt x="1009" y="3"/>
                                                    </a:lnTo>
                                                    <a:lnTo>
                                                      <a:pt x="987" y="2"/>
                                                    </a:lnTo>
                                                    <a:lnTo>
                                                      <a:pt x="963" y="0"/>
                                                    </a:lnTo>
                                                    <a:lnTo>
                                                      <a:pt x="963" y="0"/>
                                                    </a:lnTo>
                                                    <a:lnTo>
                                                      <a:pt x="939" y="2"/>
                                                    </a:lnTo>
                                                    <a:lnTo>
                                                      <a:pt x="917" y="3"/>
                                                    </a:lnTo>
                                                    <a:lnTo>
                                                      <a:pt x="894" y="9"/>
                                                    </a:lnTo>
                                                    <a:lnTo>
                                                      <a:pt x="873" y="15"/>
                                                    </a:lnTo>
                                                    <a:lnTo>
                                                      <a:pt x="854" y="23"/>
                                                    </a:lnTo>
                                                    <a:lnTo>
                                                      <a:pt x="835" y="32"/>
                                                    </a:lnTo>
                                                    <a:lnTo>
                                                      <a:pt x="817" y="42"/>
                                                    </a:lnTo>
                                                    <a:lnTo>
                                                      <a:pt x="802" y="54"/>
                                                    </a:lnTo>
                                                    <a:lnTo>
                                                      <a:pt x="787" y="67"/>
                                                    </a:lnTo>
                                                    <a:lnTo>
                                                      <a:pt x="773" y="81"/>
                                                    </a:lnTo>
                                                    <a:lnTo>
                                                      <a:pt x="761" y="97"/>
                                                    </a:lnTo>
                                                    <a:lnTo>
                                                      <a:pt x="752" y="112"/>
                                                    </a:lnTo>
                                                    <a:lnTo>
                                                      <a:pt x="745" y="130"/>
                                                    </a:lnTo>
                                                    <a:lnTo>
                                                      <a:pt x="739" y="147"/>
                                                    </a:lnTo>
                                                    <a:lnTo>
                                                      <a:pt x="734" y="166"/>
                                                    </a:lnTo>
                                                    <a:lnTo>
                                                      <a:pt x="734" y="184"/>
                                                    </a:lnTo>
                                                    <a:lnTo>
                                                      <a:pt x="734" y="184"/>
                                                    </a:lnTo>
                                                    <a:lnTo>
                                                      <a:pt x="734" y="200"/>
                                                    </a:lnTo>
                                                    <a:lnTo>
                                                      <a:pt x="737" y="215"/>
                                                    </a:lnTo>
                                                    <a:lnTo>
                                                      <a:pt x="742" y="230"/>
                                                    </a:lnTo>
                                                    <a:lnTo>
                                                      <a:pt x="746" y="242"/>
                                                    </a:lnTo>
                                                    <a:lnTo>
                                                      <a:pt x="752" y="254"/>
                                                    </a:lnTo>
                                                    <a:lnTo>
                                                      <a:pt x="760" y="265"/>
                                                    </a:lnTo>
                                                    <a:lnTo>
                                                      <a:pt x="766" y="275"/>
                                                    </a:lnTo>
                                                    <a:lnTo>
                                                      <a:pt x="775" y="283"/>
                                                    </a:lnTo>
                                                    <a:lnTo>
                                                      <a:pt x="788" y="296"/>
                                                    </a:lnTo>
                                                    <a:lnTo>
                                                      <a:pt x="802" y="307"/>
                                                    </a:lnTo>
                                                    <a:lnTo>
                                                      <a:pt x="814" y="314"/>
                                                    </a:lnTo>
                                                    <a:lnTo>
                                                      <a:pt x="814" y="314"/>
                                                    </a:lnTo>
                                                    <a:lnTo>
                                                      <a:pt x="824" y="319"/>
                                                    </a:lnTo>
                                                    <a:lnTo>
                                                      <a:pt x="833" y="326"/>
                                                    </a:lnTo>
                                                    <a:lnTo>
                                                      <a:pt x="840" y="332"/>
                                                    </a:lnTo>
                                                    <a:lnTo>
                                                      <a:pt x="846" y="338"/>
                                                    </a:lnTo>
                                                    <a:lnTo>
                                                      <a:pt x="851" y="345"/>
                                                    </a:lnTo>
                                                    <a:lnTo>
                                                      <a:pt x="854" y="351"/>
                                                    </a:lnTo>
                                                    <a:lnTo>
                                                      <a:pt x="855" y="359"/>
                                                    </a:lnTo>
                                                    <a:lnTo>
                                                      <a:pt x="855" y="365"/>
                                                    </a:lnTo>
                                                    <a:lnTo>
                                                      <a:pt x="854" y="371"/>
                                                    </a:lnTo>
                                                    <a:lnTo>
                                                      <a:pt x="851" y="377"/>
                                                    </a:lnTo>
                                                    <a:lnTo>
                                                      <a:pt x="846" y="381"/>
                                                    </a:lnTo>
                                                    <a:lnTo>
                                                      <a:pt x="840" y="386"/>
                                                    </a:lnTo>
                                                    <a:lnTo>
                                                      <a:pt x="833" y="390"/>
                                                    </a:lnTo>
                                                    <a:lnTo>
                                                      <a:pt x="824" y="393"/>
                                                    </a:lnTo>
                                                    <a:lnTo>
                                                      <a:pt x="814" y="395"/>
                                                    </a:lnTo>
                                                    <a:lnTo>
                                                      <a:pt x="802" y="395"/>
                                                    </a:lnTo>
                                                    <a:lnTo>
                                                      <a:pt x="0" y="395"/>
                                                    </a:lnTo>
                                                    <a:lnTo>
                                                      <a:pt x="0" y="1236"/>
                                                    </a:lnTo>
                                                    <a:lnTo>
                                                      <a:pt x="0" y="1236"/>
                                                    </a:lnTo>
                                                    <a:lnTo>
                                                      <a:pt x="8" y="1244"/>
                                                    </a:lnTo>
                                                    <a:lnTo>
                                                      <a:pt x="15" y="1248"/>
                                                    </a:lnTo>
                                                    <a:lnTo>
                                                      <a:pt x="24" y="1250"/>
                                                    </a:lnTo>
                                                    <a:lnTo>
                                                      <a:pt x="35" y="1247"/>
                                                    </a:lnTo>
                                                    <a:lnTo>
                                                      <a:pt x="45" y="1242"/>
                                                    </a:lnTo>
                                                    <a:lnTo>
                                                      <a:pt x="54" y="1235"/>
                                                    </a:lnTo>
                                                    <a:lnTo>
                                                      <a:pt x="63" y="1223"/>
                                                    </a:lnTo>
                                                    <a:lnTo>
                                                      <a:pt x="72" y="1208"/>
                                                    </a:lnTo>
                                                    <a:lnTo>
                                                      <a:pt x="72" y="1208"/>
                                                    </a:lnTo>
                                                    <a:lnTo>
                                                      <a:pt x="80" y="1196"/>
                                                    </a:lnTo>
                                                    <a:lnTo>
                                                      <a:pt x="89" y="1183"/>
                                                    </a:lnTo>
                                                    <a:lnTo>
                                                      <a:pt x="102" y="1168"/>
                                                    </a:lnTo>
                                                    <a:lnTo>
                                                      <a:pt x="111" y="1160"/>
                                                    </a:lnTo>
                                                    <a:lnTo>
                                                      <a:pt x="120" y="1153"/>
                                                    </a:lnTo>
                                                    <a:lnTo>
                                                      <a:pt x="130" y="1147"/>
                                                    </a:lnTo>
                                                    <a:lnTo>
                                                      <a:pt x="142" y="1141"/>
                                                    </a:lnTo>
                                                    <a:lnTo>
                                                      <a:pt x="156" y="1135"/>
                                                    </a:lnTo>
                                                    <a:lnTo>
                                                      <a:pt x="169" y="1132"/>
                                                    </a:lnTo>
                                                    <a:lnTo>
                                                      <a:pt x="184" y="1129"/>
                                                    </a:lnTo>
                                                    <a:lnTo>
                                                      <a:pt x="201" y="1127"/>
                                                    </a:lnTo>
                                                    <a:lnTo>
                                                      <a:pt x="201" y="1127"/>
                                                    </a:lnTo>
                                                    <a:lnTo>
                                                      <a:pt x="220" y="1129"/>
                                                    </a:lnTo>
                                                    <a:lnTo>
                                                      <a:pt x="238" y="1133"/>
                                                    </a:lnTo>
                                                    <a:lnTo>
                                                      <a:pt x="256" y="1138"/>
                                                    </a:lnTo>
                                                    <a:lnTo>
                                                      <a:pt x="272" y="1147"/>
                                                    </a:lnTo>
                                                    <a:lnTo>
                                                      <a:pt x="289" y="1156"/>
                                                    </a:lnTo>
                                                    <a:lnTo>
                                                      <a:pt x="304" y="1168"/>
                                                    </a:lnTo>
                                                    <a:lnTo>
                                                      <a:pt x="319" y="1181"/>
                                                    </a:lnTo>
                                                    <a:lnTo>
                                                      <a:pt x="331" y="1195"/>
                                                    </a:lnTo>
                                                    <a:lnTo>
                                                      <a:pt x="343" y="1211"/>
                                                    </a:lnTo>
                                                    <a:lnTo>
                                                      <a:pt x="353" y="1229"/>
                                                    </a:lnTo>
                                                    <a:lnTo>
                                                      <a:pt x="364" y="1248"/>
                                                    </a:lnTo>
                                                    <a:lnTo>
                                                      <a:pt x="371" y="1268"/>
                                                    </a:lnTo>
                                                    <a:lnTo>
                                                      <a:pt x="377" y="1289"/>
                                                    </a:lnTo>
                                                    <a:lnTo>
                                                      <a:pt x="382" y="1311"/>
                                                    </a:lnTo>
                                                    <a:lnTo>
                                                      <a:pt x="385" y="1334"/>
                                                    </a:lnTo>
                                                    <a:lnTo>
                                                      <a:pt x="386" y="1358"/>
                                                    </a:lnTo>
                                                    <a:lnTo>
                                                      <a:pt x="386" y="1358"/>
                                                    </a:lnTo>
                                                    <a:lnTo>
                                                      <a:pt x="385" y="1381"/>
                                                    </a:lnTo>
                                                    <a:lnTo>
                                                      <a:pt x="382" y="1404"/>
                                                    </a:lnTo>
                                                    <a:lnTo>
                                                      <a:pt x="377" y="1426"/>
                                                    </a:lnTo>
                                                    <a:lnTo>
                                                      <a:pt x="371" y="1447"/>
                                                    </a:lnTo>
                                                    <a:lnTo>
                                                      <a:pt x="364" y="1467"/>
                                                    </a:lnTo>
                                                    <a:lnTo>
                                                      <a:pt x="353" y="1486"/>
                                                    </a:lnTo>
                                                    <a:lnTo>
                                                      <a:pt x="343" y="1504"/>
                                                    </a:lnTo>
                                                    <a:lnTo>
                                                      <a:pt x="331" y="1519"/>
                                                    </a:lnTo>
                                                    <a:lnTo>
                                                      <a:pt x="319" y="1534"/>
                                                    </a:lnTo>
                                                    <a:lnTo>
                                                      <a:pt x="304" y="1547"/>
                                                    </a:lnTo>
                                                    <a:lnTo>
                                                      <a:pt x="289" y="1559"/>
                                                    </a:lnTo>
                                                    <a:lnTo>
                                                      <a:pt x="272" y="1568"/>
                                                    </a:lnTo>
                                                    <a:lnTo>
                                                      <a:pt x="256" y="1577"/>
                                                    </a:lnTo>
                                                    <a:lnTo>
                                                      <a:pt x="238" y="1582"/>
                                                    </a:lnTo>
                                                    <a:lnTo>
                                                      <a:pt x="220" y="1586"/>
                                                    </a:lnTo>
                                                    <a:lnTo>
                                                      <a:pt x="201" y="1586"/>
                                                    </a:lnTo>
                                                    <a:lnTo>
                                                      <a:pt x="201" y="1586"/>
                                                    </a:lnTo>
                                                    <a:lnTo>
                                                      <a:pt x="184" y="1586"/>
                                                    </a:lnTo>
                                                    <a:lnTo>
                                                      <a:pt x="169" y="1583"/>
                                                    </a:lnTo>
                                                    <a:lnTo>
                                                      <a:pt x="156" y="1579"/>
                                                    </a:lnTo>
                                                    <a:lnTo>
                                                      <a:pt x="142" y="1574"/>
                                                    </a:lnTo>
                                                    <a:lnTo>
                                                      <a:pt x="130" y="1568"/>
                                                    </a:lnTo>
                                                    <a:lnTo>
                                                      <a:pt x="120" y="1561"/>
                                                    </a:lnTo>
                                                    <a:lnTo>
                                                      <a:pt x="111" y="1555"/>
                                                    </a:lnTo>
                                                    <a:lnTo>
                                                      <a:pt x="102" y="1547"/>
                                                    </a:lnTo>
                                                    <a:lnTo>
                                                      <a:pt x="89" y="1532"/>
                                                    </a:lnTo>
                                                    <a:lnTo>
                                                      <a:pt x="80" y="1519"/>
                                                    </a:lnTo>
                                                    <a:lnTo>
                                                      <a:pt x="72" y="1507"/>
                                                    </a:lnTo>
                                                    <a:lnTo>
                                                      <a:pt x="72" y="1507"/>
                                                    </a:lnTo>
                                                    <a:lnTo>
                                                      <a:pt x="63" y="1492"/>
                                                    </a:lnTo>
                                                    <a:lnTo>
                                                      <a:pt x="54" y="1480"/>
                                                    </a:lnTo>
                                                    <a:lnTo>
                                                      <a:pt x="45" y="1473"/>
                                                    </a:lnTo>
                                                    <a:lnTo>
                                                      <a:pt x="35" y="1467"/>
                                                    </a:lnTo>
                                                    <a:lnTo>
                                                      <a:pt x="24" y="1465"/>
                                                    </a:lnTo>
                                                    <a:lnTo>
                                                      <a:pt x="15" y="1467"/>
                                                    </a:lnTo>
                                                    <a:lnTo>
                                                      <a:pt x="8" y="1471"/>
                                                    </a:lnTo>
                                                    <a:lnTo>
                                                      <a:pt x="0" y="1479"/>
                                                    </a:lnTo>
                                                    <a:lnTo>
                                                      <a:pt x="0" y="2374"/>
                                                    </a:lnTo>
                                                    <a:lnTo>
                                                      <a:pt x="1979" y="2374"/>
                                                    </a:lnTo>
                                                    <a:lnTo>
                                                      <a:pt x="1979" y="1519"/>
                                                    </a:lnTo>
                                                    <a:lnTo>
                                                      <a:pt x="1979" y="1519"/>
                                                    </a:lnTo>
                                                    <a:lnTo>
                                                      <a:pt x="1981" y="1507"/>
                                                    </a:lnTo>
                                                    <a:lnTo>
                                                      <a:pt x="1982" y="1497"/>
                                                    </a:lnTo>
                                                    <a:lnTo>
                                                      <a:pt x="1985" y="1488"/>
                                                    </a:lnTo>
                                                    <a:lnTo>
                                                      <a:pt x="1988" y="1482"/>
                                                    </a:lnTo>
                                                    <a:lnTo>
                                                      <a:pt x="1993" y="1476"/>
                                                    </a:lnTo>
                                                    <a:lnTo>
                                                      <a:pt x="1999" y="1471"/>
                                                    </a:lnTo>
                                                    <a:lnTo>
                                                      <a:pt x="2003" y="1468"/>
                                                    </a:lnTo>
                                                    <a:lnTo>
                                                      <a:pt x="2009" y="1467"/>
                                                    </a:lnTo>
                                                    <a:lnTo>
                                                      <a:pt x="2017" y="1467"/>
                                                    </a:lnTo>
                                                    <a:lnTo>
                                                      <a:pt x="2023" y="1467"/>
                                                    </a:lnTo>
                                                    <a:lnTo>
                                                      <a:pt x="2030" y="1470"/>
                                                    </a:lnTo>
                                                    <a:lnTo>
                                                      <a:pt x="2036" y="1474"/>
                                                    </a:lnTo>
                                                    <a:lnTo>
                                                      <a:pt x="2044" y="1480"/>
                                                    </a:lnTo>
                                                    <a:lnTo>
                                                      <a:pt x="2050" y="1488"/>
                                                    </a:lnTo>
                                                    <a:lnTo>
                                                      <a:pt x="2056" y="1497"/>
                                                    </a:lnTo>
                                                    <a:lnTo>
                                                      <a:pt x="2062" y="1507"/>
                                                    </a:lnTo>
                                                    <a:lnTo>
                                                      <a:pt x="2062" y="1507"/>
                                                    </a:lnTo>
                                                    <a:lnTo>
                                                      <a:pt x="2069" y="1519"/>
                                                    </a:lnTo>
                                                    <a:lnTo>
                                                      <a:pt x="2078" y="1532"/>
                                                    </a:lnTo>
                                                    <a:lnTo>
                                                      <a:pt x="2092" y="1547"/>
                                                    </a:lnTo>
                                                    <a:lnTo>
                                                      <a:pt x="2101" y="1555"/>
                                                    </a:lnTo>
                                                    <a:lnTo>
                                                      <a:pt x="2110" y="1562"/>
                                                    </a:lnTo>
                                                    <a:lnTo>
                                                      <a:pt x="2121" y="1568"/>
                                                    </a:lnTo>
                                                    <a:lnTo>
                                                      <a:pt x="2132" y="1574"/>
                                                    </a:lnTo>
                                                    <a:lnTo>
                                                      <a:pt x="2145" y="1580"/>
                                                    </a:lnTo>
                                                    <a:lnTo>
                                                      <a:pt x="2159" y="1583"/>
                                                    </a:lnTo>
                                                    <a:lnTo>
                                                      <a:pt x="2174" y="1586"/>
                                                    </a:lnTo>
                                                    <a:lnTo>
                                                      <a:pt x="2190" y="1588"/>
                                                    </a:lnTo>
                                                    <a:lnTo>
                                                      <a:pt x="2190" y="1588"/>
                                                    </a:lnTo>
                                                    <a:lnTo>
                                                      <a:pt x="2210" y="1586"/>
                                                    </a:lnTo>
                                                    <a:lnTo>
                                                      <a:pt x="2228" y="1583"/>
                                                    </a:lnTo>
                                                    <a:lnTo>
                                                      <a:pt x="2246" y="1577"/>
                                                    </a:lnTo>
                                                    <a:lnTo>
                                                      <a:pt x="2262" y="1570"/>
                                                    </a:lnTo>
                                                    <a:lnTo>
                                                      <a:pt x="2278" y="1559"/>
                                                    </a:lnTo>
                                                    <a:lnTo>
                                                      <a:pt x="2293" y="1547"/>
                                                    </a:lnTo>
                                                    <a:lnTo>
                                                      <a:pt x="2308" y="1535"/>
                                                    </a:lnTo>
                                                    <a:lnTo>
                                                      <a:pt x="2322" y="1520"/>
                                                    </a:lnTo>
                                                    <a:lnTo>
                                                      <a:pt x="2332" y="1504"/>
                                                    </a:lnTo>
                                                    <a:lnTo>
                                                      <a:pt x="2344" y="1486"/>
                                                    </a:lnTo>
                                                    <a:lnTo>
                                                      <a:pt x="2353" y="1467"/>
                                                    </a:lnTo>
                                                    <a:lnTo>
                                                      <a:pt x="2361" y="1447"/>
                                                    </a:lnTo>
                                                    <a:lnTo>
                                                      <a:pt x="2367" y="1426"/>
                                                    </a:lnTo>
                                                    <a:lnTo>
                                                      <a:pt x="2371" y="1404"/>
                                                    </a:lnTo>
                                                    <a:lnTo>
                                                      <a:pt x="2374" y="1381"/>
                                                    </a:lnTo>
                                                    <a:lnTo>
                                                      <a:pt x="2376" y="1358"/>
                                                    </a:lnTo>
                                                    <a:lnTo>
                                                      <a:pt x="2376" y="1358"/>
                                                    </a:lnTo>
                                                    <a:lnTo>
                                                      <a:pt x="2374" y="1335"/>
                                                    </a:lnTo>
                                                    <a:lnTo>
                                                      <a:pt x="2371" y="1311"/>
                                                    </a:lnTo>
                                                    <a:lnTo>
                                                      <a:pt x="2367" y="1290"/>
                                                    </a:lnTo>
                                                    <a:lnTo>
                                                      <a:pt x="2361" y="1269"/>
                                                    </a:lnTo>
                                                    <a:lnTo>
                                                      <a:pt x="2353" y="1248"/>
                                                    </a:lnTo>
                                                    <a:lnTo>
                                                      <a:pt x="2344" y="1229"/>
                                                    </a:lnTo>
                                                    <a:lnTo>
                                                      <a:pt x="2332" y="1213"/>
                                                    </a:lnTo>
                                                    <a:lnTo>
                                                      <a:pt x="2322" y="1196"/>
                                                    </a:lnTo>
                                                    <a:lnTo>
                                                      <a:pt x="2308" y="1181"/>
                                                    </a:lnTo>
                                                    <a:lnTo>
                                                      <a:pt x="2293" y="1168"/>
                                                    </a:lnTo>
                                                    <a:lnTo>
                                                      <a:pt x="2278" y="1156"/>
                                                    </a:lnTo>
                                                    <a:lnTo>
                                                      <a:pt x="2262" y="1147"/>
                                                    </a:lnTo>
                                                    <a:lnTo>
                                                      <a:pt x="2246" y="1139"/>
                                                    </a:lnTo>
                                                    <a:lnTo>
                                                      <a:pt x="2228" y="1133"/>
                                                    </a:lnTo>
                                                    <a:lnTo>
                                                      <a:pt x="2210" y="1130"/>
                                                    </a:lnTo>
                                                    <a:lnTo>
                                                      <a:pt x="2190" y="1129"/>
                                                    </a:lnTo>
                                                    <a:lnTo>
                                                      <a:pt x="2190" y="1129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l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5" name="Freeform 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5BDC54DC-C774-402E-90EF-5548DA9CAA81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1217932" y="0"/>
                                                <a:ext cx="702344" cy="62230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 dirty="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 dirty="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6" name="Freeform 12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7B858B43-E740-4DA5-8DDB-DB96ED60B213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2489" y="0"/>
                                                <a:ext cx="715010" cy="51816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1586 w 2377"/>
                                                  <a:gd name="T1" fmla="*/ 1797 h 1975"/>
                                                  <a:gd name="T2" fmla="*/ 1564 w 2377"/>
                                                  <a:gd name="T3" fmla="*/ 1845 h 1975"/>
                                                  <a:gd name="T4" fmla="*/ 1522 w 2377"/>
                                                  <a:gd name="T5" fmla="*/ 1886 h 1975"/>
                                                  <a:gd name="T6" fmla="*/ 1489 w 2377"/>
                                                  <a:gd name="T7" fmla="*/ 1906 h 1975"/>
                                                  <a:gd name="T8" fmla="*/ 1470 w 2377"/>
                                                  <a:gd name="T9" fmla="*/ 1933 h 1975"/>
                                                  <a:gd name="T10" fmla="*/ 1473 w 2377"/>
                                                  <a:gd name="T11" fmla="*/ 1957 h 1975"/>
                                                  <a:gd name="T12" fmla="*/ 1500 w 2377"/>
                                                  <a:gd name="T13" fmla="*/ 1973 h 1975"/>
                                                  <a:gd name="T14" fmla="*/ 2377 w 2377"/>
                                                  <a:gd name="T15" fmla="*/ 0 h 1975"/>
                                                  <a:gd name="T16" fmla="*/ 395 w 2377"/>
                                                  <a:gd name="T17" fmla="*/ 855 h 1975"/>
                                                  <a:gd name="T18" fmla="*/ 390 w 2377"/>
                                                  <a:gd name="T19" fmla="*/ 886 h 1975"/>
                                                  <a:gd name="T20" fmla="*/ 371 w 2377"/>
                                                  <a:gd name="T21" fmla="*/ 907 h 1975"/>
                                                  <a:gd name="T22" fmla="*/ 346 w 2377"/>
                                                  <a:gd name="T23" fmla="*/ 904 h 1975"/>
                                                  <a:gd name="T24" fmla="*/ 320 w 2377"/>
                                                  <a:gd name="T25" fmla="*/ 877 h 1975"/>
                                                  <a:gd name="T26" fmla="*/ 298 w 2377"/>
                                                  <a:gd name="T27" fmla="*/ 842 h 1975"/>
                                                  <a:gd name="T28" fmla="*/ 254 w 2377"/>
                                                  <a:gd name="T29" fmla="*/ 806 h 1975"/>
                                                  <a:gd name="T30" fmla="*/ 201 w 2377"/>
                                                  <a:gd name="T31" fmla="*/ 788 h 1975"/>
                                                  <a:gd name="T32" fmla="*/ 148 w 2377"/>
                                                  <a:gd name="T33" fmla="*/ 792 h 1975"/>
                                                  <a:gd name="T34" fmla="*/ 83 w 2377"/>
                                                  <a:gd name="T35" fmla="*/ 827 h 1975"/>
                                                  <a:gd name="T36" fmla="*/ 32 w 2377"/>
                                                  <a:gd name="T37" fmla="*/ 888 h 1975"/>
                                                  <a:gd name="T38" fmla="*/ 5 w 2377"/>
                                                  <a:gd name="T39" fmla="*/ 970 h 1975"/>
                                                  <a:gd name="T40" fmla="*/ 2 w 2377"/>
                                                  <a:gd name="T41" fmla="*/ 1040 h 1975"/>
                                                  <a:gd name="T42" fmla="*/ 23 w 2377"/>
                                                  <a:gd name="T43" fmla="*/ 1126 h 1975"/>
                                                  <a:gd name="T44" fmla="*/ 68 w 2377"/>
                                                  <a:gd name="T45" fmla="*/ 1193 h 1975"/>
                                                  <a:gd name="T46" fmla="*/ 130 w 2377"/>
                                                  <a:gd name="T47" fmla="*/ 1236 h 1975"/>
                                                  <a:gd name="T48" fmla="*/ 184 w 2377"/>
                                                  <a:gd name="T49" fmla="*/ 1245 h 1975"/>
                                                  <a:gd name="T50" fmla="*/ 243 w 2377"/>
                                                  <a:gd name="T51" fmla="*/ 1233 h 1975"/>
                                                  <a:gd name="T52" fmla="*/ 283 w 2377"/>
                                                  <a:gd name="T53" fmla="*/ 1206 h 1975"/>
                                                  <a:gd name="T54" fmla="*/ 314 w 2377"/>
                                                  <a:gd name="T55" fmla="*/ 1166 h 1975"/>
                                                  <a:gd name="T56" fmla="*/ 340 w 2377"/>
                                                  <a:gd name="T57" fmla="*/ 1133 h 1975"/>
                                                  <a:gd name="T58" fmla="*/ 365 w 2377"/>
                                                  <a:gd name="T59" fmla="*/ 1124 h 1975"/>
                                                  <a:gd name="T60" fmla="*/ 388 w 2377"/>
                                                  <a:gd name="T61" fmla="*/ 1139 h 1975"/>
                                                  <a:gd name="T62" fmla="*/ 395 w 2377"/>
                                                  <a:gd name="T63" fmla="*/ 1178 h 1975"/>
                                                  <a:gd name="T64" fmla="*/ 1199 w 2377"/>
                                                  <a:gd name="T65" fmla="*/ 1975 h 1975"/>
                                                  <a:gd name="T66" fmla="*/ 1229 w 2377"/>
                                                  <a:gd name="T67" fmla="*/ 1970 h 1975"/>
                                                  <a:gd name="T68" fmla="*/ 1250 w 2377"/>
                                                  <a:gd name="T69" fmla="*/ 1951 h 1975"/>
                                                  <a:gd name="T70" fmla="*/ 1247 w 2377"/>
                                                  <a:gd name="T71" fmla="*/ 1925 h 1975"/>
                                                  <a:gd name="T72" fmla="*/ 1222 w 2377"/>
                                                  <a:gd name="T73" fmla="*/ 1900 h 1975"/>
                                                  <a:gd name="T74" fmla="*/ 1186 w 2377"/>
                                                  <a:gd name="T75" fmla="*/ 1878 h 1975"/>
                                                  <a:gd name="T76" fmla="*/ 1150 w 2377"/>
                                                  <a:gd name="T77" fmla="*/ 1834 h 1975"/>
                                                  <a:gd name="T78" fmla="*/ 1132 w 2377"/>
                                                  <a:gd name="T79" fmla="*/ 1780 h 1975"/>
                                                  <a:gd name="T80" fmla="*/ 1135 w 2377"/>
                                                  <a:gd name="T81" fmla="*/ 1728 h 1975"/>
                                                  <a:gd name="T82" fmla="*/ 1169 w 2377"/>
                                                  <a:gd name="T83" fmla="*/ 1662 h 1975"/>
                                                  <a:gd name="T84" fmla="*/ 1232 w 2377"/>
                                                  <a:gd name="T85" fmla="*/ 1611 h 1975"/>
                                                  <a:gd name="T86" fmla="*/ 1314 w 2377"/>
                                                  <a:gd name="T87" fmla="*/ 1585 h 1975"/>
                                                  <a:gd name="T88" fmla="*/ 1383 w 2377"/>
                                                  <a:gd name="T89" fmla="*/ 1582 h 1975"/>
                                                  <a:gd name="T90" fmla="*/ 1470 w 2377"/>
                                                  <a:gd name="T91" fmla="*/ 1602 h 1975"/>
                                                  <a:gd name="T92" fmla="*/ 1537 w 2377"/>
                                                  <a:gd name="T93" fmla="*/ 1647 h 1975"/>
                                                  <a:gd name="T94" fmla="*/ 1579 w 2377"/>
                                                  <a:gd name="T95" fmla="*/ 1710 h 1975"/>
                                                  <a:gd name="T96" fmla="*/ 1589 w 2377"/>
                                                  <a:gd name="T97" fmla="*/ 1764 h 197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1975">
                                                    <a:moveTo>
                                                      <a:pt x="1589" y="1764"/>
                                                    </a:moveTo>
                                                    <a:lnTo>
                                                      <a:pt x="1589" y="1764"/>
                                                    </a:lnTo>
                                                    <a:lnTo>
                                                      <a:pt x="1588" y="1780"/>
                                                    </a:lnTo>
                                                    <a:lnTo>
                                                      <a:pt x="1586" y="1797"/>
                                                    </a:lnTo>
                                                    <a:lnTo>
                                                      <a:pt x="1582" y="1810"/>
                                                    </a:lnTo>
                                                    <a:lnTo>
                                                      <a:pt x="1577" y="1822"/>
                                                    </a:lnTo>
                                                    <a:lnTo>
                                                      <a:pt x="1571" y="1834"/>
                                                    </a:lnTo>
                                                    <a:lnTo>
                                                      <a:pt x="1564" y="1845"/>
                                                    </a:lnTo>
                                                    <a:lnTo>
                                                      <a:pt x="1556" y="1855"/>
                                                    </a:lnTo>
                                                    <a:lnTo>
                                                      <a:pt x="1549" y="1863"/>
                                                    </a:lnTo>
                                                    <a:lnTo>
                                                      <a:pt x="1534" y="1878"/>
                                                    </a:lnTo>
                                                    <a:lnTo>
                                                      <a:pt x="1522" y="1886"/>
                                                    </a:lnTo>
                                                    <a:lnTo>
                                                      <a:pt x="1509" y="1894"/>
                                                    </a:lnTo>
                                                    <a:lnTo>
                                                      <a:pt x="1509" y="1894"/>
                                                    </a:lnTo>
                                                    <a:lnTo>
                                                      <a:pt x="1498" y="1900"/>
                                                    </a:lnTo>
                                                    <a:lnTo>
                                                      <a:pt x="1489" y="1906"/>
                                                    </a:lnTo>
                                                    <a:lnTo>
                                                      <a:pt x="1483" y="1912"/>
                                                    </a:lnTo>
                                                    <a:lnTo>
                                                      <a:pt x="1477" y="1919"/>
                                                    </a:lnTo>
                                                    <a:lnTo>
                                                      <a:pt x="1473" y="1925"/>
                                                    </a:lnTo>
                                                    <a:lnTo>
                                                      <a:pt x="1470" y="1933"/>
                                                    </a:lnTo>
                                                    <a:lnTo>
                                                      <a:pt x="1468" y="1939"/>
                                                    </a:lnTo>
                                                    <a:lnTo>
                                                      <a:pt x="1468" y="1945"/>
                                                    </a:lnTo>
                                                    <a:lnTo>
                                                      <a:pt x="1470" y="1951"/>
                                                    </a:lnTo>
                                                    <a:lnTo>
                                                      <a:pt x="1473" y="1957"/>
                                                    </a:lnTo>
                                                    <a:lnTo>
                                                      <a:pt x="1477" y="1963"/>
                                                    </a:lnTo>
                                                    <a:lnTo>
                                                      <a:pt x="1483" y="1967"/>
                                                    </a:lnTo>
                                                    <a:lnTo>
                                                      <a:pt x="1491" y="1970"/>
                                                    </a:lnTo>
                                                    <a:lnTo>
                                                      <a:pt x="1500" y="1973"/>
                                                    </a:lnTo>
                                                    <a:lnTo>
                                                      <a:pt x="1509" y="1975"/>
                                                    </a:lnTo>
                                                    <a:lnTo>
                                                      <a:pt x="1521" y="1975"/>
                                                    </a:lnTo>
                                                    <a:lnTo>
                                                      <a:pt x="2377" y="197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8" y="0"/>
                                                    </a:lnTo>
                                                    <a:lnTo>
                                                      <a:pt x="398" y="454"/>
                                                    </a:lnTo>
                                                    <a:lnTo>
                                                      <a:pt x="395" y="454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67"/>
                                                    </a:lnTo>
                                                    <a:lnTo>
                                                      <a:pt x="393" y="877"/>
                                                    </a:lnTo>
                                                    <a:lnTo>
                                                      <a:pt x="390" y="886"/>
                                                    </a:lnTo>
                                                    <a:lnTo>
                                                      <a:pt x="388" y="894"/>
                                                    </a:lnTo>
                                                    <a:lnTo>
                                                      <a:pt x="383" y="900"/>
                                                    </a:lnTo>
                                                    <a:lnTo>
                                                      <a:pt x="377" y="904"/>
                                                    </a:lnTo>
                                                    <a:lnTo>
                                                      <a:pt x="371" y="907"/>
                                                    </a:lnTo>
                                                    <a:lnTo>
                                                      <a:pt x="365" y="909"/>
                                                    </a:lnTo>
                                                    <a:lnTo>
                                                      <a:pt x="359" y="909"/>
                                                    </a:lnTo>
                                                    <a:lnTo>
                                                      <a:pt x="353" y="907"/>
                                                    </a:lnTo>
                                                    <a:lnTo>
                                                      <a:pt x="346" y="904"/>
                                                    </a:lnTo>
                                                    <a:lnTo>
                                                      <a:pt x="340" y="900"/>
                                                    </a:lnTo>
                                                    <a:lnTo>
                                                      <a:pt x="332" y="894"/>
                                                    </a:lnTo>
                                                    <a:lnTo>
                                                      <a:pt x="326" y="886"/>
                                                    </a:lnTo>
                                                    <a:lnTo>
                                                      <a:pt x="320" y="877"/>
                                                    </a:lnTo>
                                                    <a:lnTo>
                                                      <a:pt x="314" y="867"/>
                                                    </a:lnTo>
                                                    <a:lnTo>
                                                      <a:pt x="314" y="867"/>
                                                    </a:lnTo>
                                                    <a:lnTo>
                                                      <a:pt x="307" y="855"/>
                                                    </a:lnTo>
                                                    <a:lnTo>
                                                      <a:pt x="298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5" y="819"/>
                                                    </a:lnTo>
                                                    <a:lnTo>
                                                      <a:pt x="265" y="813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3" y="800"/>
                                                    </a:lnTo>
                                                    <a:lnTo>
                                                      <a:pt x="231" y="795"/>
                                                    </a:lnTo>
                                                    <a:lnTo>
                                                      <a:pt x="217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8"/>
                                                    </a:lnTo>
                                                    <a:lnTo>
                                                      <a:pt x="184" y="788"/>
                                                    </a:lnTo>
                                                    <a:lnTo>
                                                      <a:pt x="166" y="788"/>
                                                    </a:lnTo>
                                                    <a:lnTo>
                                                      <a:pt x="148" y="792"/>
                                                    </a:lnTo>
                                                    <a:lnTo>
                                                      <a:pt x="130" y="797"/>
                                                    </a:lnTo>
                                                    <a:lnTo>
                                                      <a:pt x="112" y="806"/>
                                                    </a:lnTo>
                                                    <a:lnTo>
                                                      <a:pt x="98" y="815"/>
                                                    </a:lnTo>
                                                    <a:lnTo>
                                                      <a:pt x="83" y="827"/>
                                                    </a:lnTo>
                                                    <a:lnTo>
                                                      <a:pt x="68" y="840"/>
                                                    </a:lnTo>
                                                    <a:lnTo>
                                                      <a:pt x="54" y="855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3" y="907"/>
                                                    </a:lnTo>
                                                    <a:lnTo>
                                                      <a:pt x="15" y="927"/>
                                                    </a:lnTo>
                                                    <a:lnTo>
                                                      <a:pt x="9" y="948"/>
                                                    </a:lnTo>
                                                    <a:lnTo>
                                                      <a:pt x="5" y="970"/>
                                                    </a:lnTo>
                                                    <a:lnTo>
                                                      <a:pt x="2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2" y="1040"/>
                                                    </a:lnTo>
                                                    <a:lnTo>
                                                      <a:pt x="5" y="1063"/>
                                                    </a:lnTo>
                                                    <a:lnTo>
                                                      <a:pt x="9" y="1085"/>
                                                    </a:lnTo>
                                                    <a:lnTo>
                                                      <a:pt x="15" y="1106"/>
                                                    </a:lnTo>
                                                    <a:lnTo>
                                                      <a:pt x="23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3"/>
                                                    </a:lnTo>
                                                    <a:lnTo>
                                                      <a:pt x="54" y="1179"/>
                                                    </a:lnTo>
                                                    <a:lnTo>
                                                      <a:pt x="68" y="1193"/>
                                                    </a:lnTo>
                                                    <a:lnTo>
                                                      <a:pt x="83" y="1206"/>
                                                    </a:lnTo>
                                                    <a:lnTo>
                                                      <a:pt x="98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30" y="1236"/>
                                                    </a:lnTo>
                                                    <a:lnTo>
                                                      <a:pt x="148" y="1241"/>
                                                    </a:lnTo>
                                                    <a:lnTo>
                                                      <a:pt x="166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7" y="1242"/>
                                                    </a:lnTo>
                                                    <a:lnTo>
                                                      <a:pt x="231" y="1239"/>
                                                    </a:lnTo>
                                                    <a:lnTo>
                                                      <a:pt x="243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5" y="1214"/>
                                                    </a:lnTo>
                                                    <a:lnTo>
                                                      <a:pt x="283" y="1206"/>
                                                    </a:lnTo>
                                                    <a:lnTo>
                                                      <a:pt x="298" y="1191"/>
                                                    </a:lnTo>
                                                    <a:lnTo>
                                                      <a:pt x="307" y="1178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20" y="1155"/>
                                                    </a:lnTo>
                                                    <a:lnTo>
                                                      <a:pt x="326" y="1147"/>
                                                    </a:lnTo>
                                                    <a:lnTo>
                                                      <a:pt x="332" y="1139"/>
                                                    </a:lnTo>
                                                    <a:lnTo>
                                                      <a:pt x="340" y="1133"/>
                                                    </a:lnTo>
                                                    <a:lnTo>
                                                      <a:pt x="346" y="1129"/>
                                                    </a:lnTo>
                                                    <a:lnTo>
                                                      <a:pt x="353" y="1126"/>
                                                    </a:lnTo>
                                                    <a:lnTo>
                                                      <a:pt x="359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3" y="1133"/>
                                                    </a:lnTo>
                                                    <a:lnTo>
                                                      <a:pt x="388" y="1139"/>
                                                    </a:lnTo>
                                                    <a:lnTo>
                                                      <a:pt x="390" y="1147"/>
                                                    </a:lnTo>
                                                    <a:lnTo>
                                                      <a:pt x="393" y="1155"/>
                                                    </a:lnTo>
                                                    <a:lnTo>
                                                      <a:pt x="395" y="1166"/>
                                                    </a:lnTo>
                                                    <a:lnTo>
                                                      <a:pt x="395" y="1178"/>
                                                    </a:lnTo>
                                                    <a:lnTo>
                                                      <a:pt x="395" y="1429"/>
                                                    </a:lnTo>
                                                    <a:lnTo>
                                                      <a:pt x="398" y="1429"/>
                                                    </a:lnTo>
                                                    <a:lnTo>
                                                      <a:pt x="398" y="1975"/>
                                                    </a:lnTo>
                                                    <a:lnTo>
                                                      <a:pt x="1199" y="1975"/>
                                                    </a:lnTo>
                                                    <a:lnTo>
                                                      <a:pt x="1199" y="1975"/>
                                                    </a:lnTo>
                                                    <a:lnTo>
                                                      <a:pt x="1211" y="1975"/>
                                                    </a:lnTo>
                                                    <a:lnTo>
                                                      <a:pt x="1220" y="1973"/>
                                                    </a:lnTo>
                                                    <a:lnTo>
                                                      <a:pt x="1229" y="1970"/>
                                                    </a:lnTo>
                                                    <a:lnTo>
                                                      <a:pt x="1237" y="1967"/>
                                                    </a:lnTo>
                                                    <a:lnTo>
                                                      <a:pt x="1242" y="1963"/>
                                                    </a:lnTo>
                                                    <a:lnTo>
                                                      <a:pt x="1247" y="1957"/>
                                                    </a:lnTo>
                                                    <a:lnTo>
                                                      <a:pt x="1250" y="1951"/>
                                                    </a:lnTo>
                                                    <a:lnTo>
                                                      <a:pt x="1251" y="1945"/>
                                                    </a:lnTo>
                                                    <a:lnTo>
                                                      <a:pt x="1251" y="1939"/>
                                                    </a:lnTo>
                                                    <a:lnTo>
                                                      <a:pt x="1250" y="1933"/>
                                                    </a:lnTo>
                                                    <a:lnTo>
                                                      <a:pt x="1247" y="1925"/>
                                                    </a:lnTo>
                                                    <a:lnTo>
                                                      <a:pt x="1242" y="1919"/>
                                                    </a:lnTo>
                                                    <a:lnTo>
                                                      <a:pt x="1238" y="1912"/>
                                                    </a:lnTo>
                                                    <a:lnTo>
                                                      <a:pt x="1231" y="1906"/>
                                                    </a:lnTo>
                                                    <a:lnTo>
                                                      <a:pt x="1222" y="1900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198" y="1886"/>
                                                    </a:lnTo>
                                                    <a:lnTo>
                                                      <a:pt x="1186" y="1878"/>
                                                    </a:lnTo>
                                                    <a:lnTo>
                                                      <a:pt x="1171" y="1863"/>
                                                    </a:lnTo>
                                                    <a:lnTo>
                                                      <a:pt x="1163" y="1855"/>
                                                    </a:lnTo>
                                                    <a:lnTo>
                                                      <a:pt x="1156" y="1845"/>
                                                    </a:lnTo>
                                                    <a:lnTo>
                                                      <a:pt x="1150" y="1834"/>
                                                    </a:lnTo>
                                                    <a:lnTo>
                                                      <a:pt x="1142" y="1822"/>
                                                    </a:lnTo>
                                                    <a:lnTo>
                                                      <a:pt x="1138" y="1810"/>
                                                    </a:lnTo>
                                                    <a:lnTo>
                                                      <a:pt x="1133" y="1797"/>
                                                    </a:lnTo>
                                                    <a:lnTo>
                                                      <a:pt x="1132" y="1780"/>
                                                    </a:lnTo>
                                                    <a:lnTo>
                                                      <a:pt x="1130" y="1764"/>
                                                    </a:lnTo>
                                                    <a:lnTo>
                                                      <a:pt x="1130" y="1764"/>
                                                    </a:lnTo>
                                                    <a:lnTo>
                                                      <a:pt x="1132" y="1746"/>
                                                    </a:lnTo>
                                                    <a:lnTo>
                                                      <a:pt x="1135" y="1728"/>
                                                    </a:lnTo>
                                                    <a:lnTo>
                                                      <a:pt x="1141" y="1710"/>
                                                    </a:lnTo>
                                                    <a:lnTo>
                                                      <a:pt x="1148" y="1692"/>
                                                    </a:lnTo>
                                                    <a:lnTo>
                                                      <a:pt x="1159" y="1677"/>
                                                    </a:lnTo>
                                                    <a:lnTo>
                                                      <a:pt x="1169" y="1662"/>
                                                    </a:lnTo>
                                                    <a:lnTo>
                                                      <a:pt x="1183" y="1647"/>
                                                    </a:lnTo>
                                                    <a:lnTo>
                                                      <a:pt x="1198" y="1634"/>
                                                    </a:lnTo>
                                                    <a:lnTo>
                                                      <a:pt x="1214" y="1622"/>
                                                    </a:lnTo>
                                                    <a:lnTo>
                                                      <a:pt x="1232" y="1611"/>
                                                    </a:lnTo>
                                                    <a:lnTo>
                                                      <a:pt x="1250" y="1602"/>
                                                    </a:lnTo>
                                                    <a:lnTo>
                                                      <a:pt x="1271" y="1595"/>
                                                    </a:lnTo>
                                                    <a:lnTo>
                                                      <a:pt x="1292" y="1589"/>
                                                    </a:lnTo>
                                                    <a:lnTo>
                                                      <a:pt x="1314" y="1585"/>
                                                    </a:lnTo>
                                                    <a:lnTo>
                                                      <a:pt x="1337" y="1582"/>
                                                    </a:lnTo>
                                                    <a:lnTo>
                                                      <a:pt x="1361" y="1580"/>
                                                    </a:lnTo>
                                                    <a:lnTo>
                                                      <a:pt x="1361" y="1580"/>
                                                    </a:lnTo>
                                                    <a:lnTo>
                                                      <a:pt x="1383" y="1582"/>
                                                    </a:lnTo>
                                                    <a:lnTo>
                                                      <a:pt x="1405" y="1585"/>
                                                    </a:lnTo>
                                                    <a:lnTo>
                                                      <a:pt x="1428" y="1589"/>
                                                    </a:lnTo>
                                                    <a:lnTo>
                                                      <a:pt x="1449" y="1595"/>
                                                    </a:lnTo>
                                                    <a:lnTo>
                                                      <a:pt x="1470" y="1602"/>
                                                    </a:lnTo>
                                                    <a:lnTo>
                                                      <a:pt x="1488" y="1611"/>
                                                    </a:lnTo>
                                                    <a:lnTo>
                                                      <a:pt x="1506" y="1622"/>
                                                    </a:lnTo>
                                                    <a:lnTo>
                                                      <a:pt x="1522" y="1634"/>
                                                    </a:lnTo>
                                                    <a:lnTo>
                                                      <a:pt x="1537" y="1647"/>
                                                    </a:lnTo>
                                                    <a:lnTo>
                                                      <a:pt x="1550" y="1662"/>
                                                    </a:lnTo>
                                                    <a:lnTo>
                                                      <a:pt x="1561" y="1677"/>
                                                    </a:lnTo>
                                                    <a:lnTo>
                                                      <a:pt x="1571" y="1692"/>
                                                    </a:lnTo>
                                                    <a:lnTo>
                                                      <a:pt x="1579" y="1710"/>
                                                    </a:lnTo>
                                                    <a:lnTo>
                                                      <a:pt x="1585" y="1728"/>
                                                    </a:lnTo>
                                                    <a:lnTo>
                                                      <a:pt x="1588" y="1746"/>
                                                    </a:lnTo>
                                                    <a:lnTo>
                                                      <a:pt x="1589" y="1764"/>
                                                    </a:lnTo>
                                                    <a:lnTo>
                                                      <a:pt x="1589" y="1764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l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7" name="Freeform 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CF740CE-EEDF-445F-B493-CED697774F03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V="1">
                                                <a:off x="471227" y="1977113"/>
                                                <a:ext cx="746706" cy="614588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l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8" name="Freeform 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200A6A97-A0E4-465A-A391-6B2D946B9BB7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1801342" y="0"/>
                                                <a:ext cx="739599" cy="62230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9" name="Freeform 7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91E4C655-F87E-4B49-BC7A-5102D09021CA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1692017" y="1972708"/>
                                                <a:ext cx="717018" cy="62293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145 w 2376"/>
                                                  <a:gd name="T1" fmla="*/ 1136 h 2374"/>
                                                  <a:gd name="T2" fmla="*/ 2092 w 2376"/>
                                                  <a:gd name="T3" fmla="*/ 1169 h 2374"/>
                                                  <a:gd name="T4" fmla="*/ 2056 w 2376"/>
                                                  <a:gd name="T5" fmla="*/ 1218 h 2374"/>
                                                  <a:gd name="T6" fmla="*/ 2023 w 2376"/>
                                                  <a:gd name="T7" fmla="*/ 1248 h 2374"/>
                                                  <a:gd name="T8" fmla="*/ 1993 w 2376"/>
                                                  <a:gd name="T9" fmla="*/ 1241 h 2374"/>
                                                  <a:gd name="T10" fmla="*/ 1979 w 2376"/>
                                                  <a:gd name="T11" fmla="*/ 1198 h 2374"/>
                                                  <a:gd name="T12" fmla="*/ 1102 w 2376"/>
                                                  <a:gd name="T13" fmla="*/ 393 h 2374"/>
                                                  <a:gd name="T14" fmla="*/ 1072 w 2376"/>
                                                  <a:gd name="T15" fmla="*/ 371 h 2374"/>
                                                  <a:gd name="T16" fmla="*/ 1080 w 2376"/>
                                                  <a:gd name="T17" fmla="*/ 338 h 2374"/>
                                                  <a:gd name="T18" fmla="*/ 1113 w 2376"/>
                                                  <a:gd name="T19" fmla="*/ 314 h 2374"/>
                                                  <a:gd name="T20" fmla="*/ 1168 w 2376"/>
                                                  <a:gd name="T21" fmla="*/ 265 h 2374"/>
                                                  <a:gd name="T22" fmla="*/ 1192 w 2376"/>
                                                  <a:gd name="T23" fmla="*/ 200 h 2374"/>
                                                  <a:gd name="T24" fmla="*/ 1183 w 2376"/>
                                                  <a:gd name="T25" fmla="*/ 130 h 2374"/>
                                                  <a:gd name="T26" fmla="*/ 1126 w 2376"/>
                                                  <a:gd name="T27" fmla="*/ 54 h 2374"/>
                                                  <a:gd name="T28" fmla="*/ 1032 w 2376"/>
                                                  <a:gd name="T29" fmla="*/ 9 h 2374"/>
                                                  <a:gd name="T30" fmla="*/ 939 w 2376"/>
                                                  <a:gd name="T31" fmla="*/ 2 h 2374"/>
                                                  <a:gd name="T32" fmla="*/ 835 w 2376"/>
                                                  <a:gd name="T33" fmla="*/ 32 h 2374"/>
                                                  <a:gd name="T34" fmla="*/ 761 w 2376"/>
                                                  <a:gd name="T35" fmla="*/ 97 h 2374"/>
                                                  <a:gd name="T36" fmla="*/ 734 w 2376"/>
                                                  <a:gd name="T37" fmla="*/ 184 h 2374"/>
                                                  <a:gd name="T38" fmla="*/ 746 w 2376"/>
                                                  <a:gd name="T39" fmla="*/ 242 h 2374"/>
                                                  <a:gd name="T40" fmla="*/ 788 w 2376"/>
                                                  <a:gd name="T41" fmla="*/ 296 h 2374"/>
                                                  <a:gd name="T42" fmla="*/ 833 w 2376"/>
                                                  <a:gd name="T43" fmla="*/ 326 h 2374"/>
                                                  <a:gd name="T44" fmla="*/ 855 w 2376"/>
                                                  <a:gd name="T45" fmla="*/ 359 h 2374"/>
                                                  <a:gd name="T46" fmla="*/ 840 w 2376"/>
                                                  <a:gd name="T47" fmla="*/ 386 h 2374"/>
                                                  <a:gd name="T48" fmla="*/ 0 w 2376"/>
                                                  <a:gd name="T49" fmla="*/ 395 h 2374"/>
                                                  <a:gd name="T50" fmla="*/ 24 w 2376"/>
                                                  <a:gd name="T51" fmla="*/ 1250 h 2374"/>
                                                  <a:gd name="T52" fmla="*/ 72 w 2376"/>
                                                  <a:gd name="T53" fmla="*/ 1208 h 2374"/>
                                                  <a:gd name="T54" fmla="*/ 111 w 2376"/>
                                                  <a:gd name="T55" fmla="*/ 1160 h 2374"/>
                                                  <a:gd name="T56" fmla="*/ 169 w 2376"/>
                                                  <a:gd name="T57" fmla="*/ 1132 h 2374"/>
                                                  <a:gd name="T58" fmla="*/ 238 w 2376"/>
                                                  <a:gd name="T59" fmla="*/ 1133 h 2374"/>
                                                  <a:gd name="T60" fmla="*/ 319 w 2376"/>
                                                  <a:gd name="T61" fmla="*/ 1181 h 2374"/>
                                                  <a:gd name="T62" fmla="*/ 371 w 2376"/>
                                                  <a:gd name="T63" fmla="*/ 1268 h 2374"/>
                                                  <a:gd name="T64" fmla="*/ 386 w 2376"/>
                                                  <a:gd name="T65" fmla="*/ 1358 h 2374"/>
                                                  <a:gd name="T66" fmla="*/ 364 w 2376"/>
                                                  <a:gd name="T67" fmla="*/ 1467 h 2374"/>
                                                  <a:gd name="T68" fmla="*/ 304 w 2376"/>
                                                  <a:gd name="T69" fmla="*/ 1547 h 2374"/>
                                                  <a:gd name="T70" fmla="*/ 220 w 2376"/>
                                                  <a:gd name="T71" fmla="*/ 1586 h 2374"/>
                                                  <a:gd name="T72" fmla="*/ 156 w 2376"/>
                                                  <a:gd name="T73" fmla="*/ 1579 h 2374"/>
                                                  <a:gd name="T74" fmla="*/ 102 w 2376"/>
                                                  <a:gd name="T75" fmla="*/ 1547 h 2374"/>
                                                  <a:gd name="T76" fmla="*/ 63 w 2376"/>
                                                  <a:gd name="T77" fmla="*/ 1492 h 2374"/>
                                                  <a:gd name="T78" fmla="*/ 15 w 2376"/>
                                                  <a:gd name="T79" fmla="*/ 1467 h 2374"/>
                                                  <a:gd name="T80" fmla="*/ 1979 w 2376"/>
                                                  <a:gd name="T81" fmla="*/ 1519 h 2374"/>
                                                  <a:gd name="T82" fmla="*/ 1988 w 2376"/>
                                                  <a:gd name="T83" fmla="*/ 1482 h 2374"/>
                                                  <a:gd name="T84" fmla="*/ 2017 w 2376"/>
                                                  <a:gd name="T85" fmla="*/ 1467 h 2374"/>
                                                  <a:gd name="T86" fmla="*/ 2050 w 2376"/>
                                                  <a:gd name="T87" fmla="*/ 1488 h 2374"/>
                                                  <a:gd name="T88" fmla="*/ 2078 w 2376"/>
                                                  <a:gd name="T89" fmla="*/ 1532 h 2374"/>
                                                  <a:gd name="T90" fmla="*/ 2132 w 2376"/>
                                                  <a:gd name="T91" fmla="*/ 1574 h 2374"/>
                                                  <a:gd name="T92" fmla="*/ 2190 w 2376"/>
                                                  <a:gd name="T93" fmla="*/ 1588 h 2374"/>
                                                  <a:gd name="T94" fmla="*/ 2278 w 2376"/>
                                                  <a:gd name="T95" fmla="*/ 1559 h 2374"/>
                                                  <a:gd name="T96" fmla="*/ 2344 w 2376"/>
                                                  <a:gd name="T97" fmla="*/ 1486 h 2374"/>
                                                  <a:gd name="T98" fmla="*/ 2374 w 2376"/>
                                                  <a:gd name="T99" fmla="*/ 1381 h 2374"/>
                                                  <a:gd name="T100" fmla="*/ 2367 w 2376"/>
                                                  <a:gd name="T101" fmla="*/ 1290 h 2374"/>
                                                  <a:gd name="T102" fmla="*/ 2322 w 2376"/>
                                                  <a:gd name="T103" fmla="*/ 1196 h 2374"/>
                                                  <a:gd name="T104" fmla="*/ 2246 w 2376"/>
                                                  <a:gd name="T105" fmla="*/ 1139 h 2374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6" h="2374">
                                                    <a:moveTo>
                                                      <a:pt x="2190" y="1129"/>
                                                    </a:moveTo>
                                                    <a:lnTo>
                                                      <a:pt x="2190" y="1129"/>
                                                    </a:lnTo>
                                                    <a:lnTo>
                                                      <a:pt x="2174" y="1129"/>
                                                    </a:lnTo>
                                                    <a:lnTo>
                                                      <a:pt x="2159" y="1132"/>
                                                    </a:lnTo>
                                                    <a:lnTo>
                                                      <a:pt x="2145" y="1136"/>
                                                    </a:lnTo>
                                                    <a:lnTo>
                                                      <a:pt x="2132" y="1141"/>
                                                    </a:lnTo>
                                                    <a:lnTo>
                                                      <a:pt x="2121" y="1147"/>
                                                    </a:lnTo>
                                                    <a:lnTo>
                                                      <a:pt x="2110" y="1154"/>
                                                    </a:lnTo>
                                                    <a:lnTo>
                                                      <a:pt x="2101" y="1162"/>
                                                    </a:lnTo>
                                                    <a:lnTo>
                                                      <a:pt x="2092" y="1169"/>
                                                    </a:lnTo>
                                                    <a:lnTo>
                                                      <a:pt x="2078" y="1184"/>
                                                    </a:lnTo>
                                                    <a:lnTo>
                                                      <a:pt x="2069" y="1196"/>
                                                    </a:lnTo>
                                                    <a:lnTo>
                                                      <a:pt x="2062" y="1210"/>
                                                    </a:lnTo>
                                                    <a:lnTo>
                                                      <a:pt x="2062" y="1210"/>
                                                    </a:lnTo>
                                                    <a:lnTo>
                                                      <a:pt x="2056" y="1218"/>
                                                    </a:lnTo>
                                                    <a:lnTo>
                                                      <a:pt x="2050" y="1227"/>
                                                    </a:lnTo>
                                                    <a:lnTo>
                                                      <a:pt x="2044" y="1235"/>
                                                    </a:lnTo>
                                                    <a:lnTo>
                                                      <a:pt x="2036" y="1241"/>
                                                    </a:lnTo>
                                                    <a:lnTo>
                                                      <a:pt x="2030" y="1245"/>
                                                    </a:lnTo>
                                                    <a:lnTo>
                                                      <a:pt x="2023" y="1248"/>
                                                    </a:lnTo>
                                                    <a:lnTo>
                                                      <a:pt x="2017" y="1250"/>
                                                    </a:lnTo>
                                                    <a:lnTo>
                                                      <a:pt x="2009" y="1250"/>
                                                    </a:lnTo>
                                                    <a:lnTo>
                                                      <a:pt x="2003" y="1248"/>
                                                    </a:lnTo>
                                                    <a:lnTo>
                                                      <a:pt x="1999" y="1245"/>
                                                    </a:lnTo>
                                                    <a:lnTo>
                                                      <a:pt x="1993" y="1241"/>
                                                    </a:lnTo>
                                                    <a:lnTo>
                                                      <a:pt x="1988" y="1235"/>
                                                    </a:lnTo>
                                                    <a:lnTo>
                                                      <a:pt x="1985" y="1227"/>
                                                    </a:lnTo>
                                                    <a:lnTo>
                                                      <a:pt x="1982" y="1218"/>
                                                    </a:lnTo>
                                                    <a:lnTo>
                                                      <a:pt x="1981" y="1208"/>
                                                    </a:lnTo>
                                                    <a:lnTo>
                                                      <a:pt x="1979" y="1198"/>
                                                    </a:lnTo>
                                                    <a:lnTo>
                                                      <a:pt x="1979" y="395"/>
                                                    </a:lnTo>
                                                    <a:lnTo>
                                                      <a:pt x="1125" y="395"/>
                                                    </a:lnTo>
                                                    <a:lnTo>
                                                      <a:pt x="1125" y="395"/>
                                                    </a:lnTo>
                                                    <a:lnTo>
                                                      <a:pt x="1113" y="395"/>
                                                    </a:lnTo>
                                                    <a:lnTo>
                                                      <a:pt x="1102" y="393"/>
                                                    </a:lnTo>
                                                    <a:lnTo>
                                                      <a:pt x="1093" y="390"/>
                                                    </a:lnTo>
                                                    <a:lnTo>
                                                      <a:pt x="1086" y="386"/>
                                                    </a:lnTo>
                                                    <a:lnTo>
                                                      <a:pt x="1080" y="381"/>
                                                    </a:lnTo>
                                                    <a:lnTo>
                                                      <a:pt x="1075" y="377"/>
                                                    </a:lnTo>
                                                    <a:lnTo>
                                                      <a:pt x="1072" y="371"/>
                                                    </a:lnTo>
                                                    <a:lnTo>
                                                      <a:pt x="1071" y="365"/>
                                                    </a:lnTo>
                                                    <a:lnTo>
                                                      <a:pt x="1071" y="359"/>
                                                    </a:lnTo>
                                                    <a:lnTo>
                                                      <a:pt x="1072" y="351"/>
                                                    </a:lnTo>
                                                    <a:lnTo>
                                                      <a:pt x="1075" y="345"/>
                                                    </a:lnTo>
                                                    <a:lnTo>
                                                      <a:pt x="1080" y="338"/>
                                                    </a:lnTo>
                                                    <a:lnTo>
                                                      <a:pt x="1086" y="332"/>
                                                    </a:lnTo>
                                                    <a:lnTo>
                                                      <a:pt x="1093" y="326"/>
                                                    </a:lnTo>
                                                    <a:lnTo>
                                                      <a:pt x="1102" y="319"/>
                                                    </a:lnTo>
                                                    <a:lnTo>
                                                      <a:pt x="1113" y="314"/>
                                                    </a:lnTo>
                                                    <a:lnTo>
                                                      <a:pt x="1113" y="314"/>
                                                    </a:lnTo>
                                                    <a:lnTo>
                                                      <a:pt x="1125" y="307"/>
                                                    </a:lnTo>
                                                    <a:lnTo>
                                                      <a:pt x="1138" y="296"/>
                                                    </a:lnTo>
                                                    <a:lnTo>
                                                      <a:pt x="1153" y="283"/>
                                                    </a:lnTo>
                                                    <a:lnTo>
                                                      <a:pt x="1160" y="275"/>
                                                    </a:lnTo>
                                                    <a:lnTo>
                                                      <a:pt x="1168" y="265"/>
                                                    </a:lnTo>
                                                    <a:lnTo>
                                                      <a:pt x="1174" y="254"/>
                                                    </a:lnTo>
                                                    <a:lnTo>
                                                      <a:pt x="1180" y="242"/>
                                                    </a:lnTo>
                                                    <a:lnTo>
                                                      <a:pt x="1186" y="230"/>
                                                    </a:lnTo>
                                                    <a:lnTo>
                                                      <a:pt x="1189" y="215"/>
                                                    </a:lnTo>
                                                    <a:lnTo>
                                                      <a:pt x="1192" y="200"/>
                                                    </a:lnTo>
                                                    <a:lnTo>
                                                      <a:pt x="1193" y="184"/>
                                                    </a:lnTo>
                                                    <a:lnTo>
                                                      <a:pt x="1193" y="184"/>
                                                    </a:lnTo>
                                                    <a:lnTo>
                                                      <a:pt x="1192" y="166"/>
                                                    </a:lnTo>
                                                    <a:lnTo>
                                                      <a:pt x="1187" y="147"/>
                                                    </a:lnTo>
                                                    <a:lnTo>
                                                      <a:pt x="1183" y="130"/>
                                                    </a:lnTo>
                                                    <a:lnTo>
                                                      <a:pt x="1174" y="112"/>
                                                    </a:lnTo>
                                                    <a:lnTo>
                                                      <a:pt x="1165" y="97"/>
                                                    </a:lnTo>
                                                    <a:lnTo>
                                                      <a:pt x="1153" y="81"/>
                                                    </a:lnTo>
                                                    <a:lnTo>
                                                      <a:pt x="1141" y="67"/>
                                                    </a:lnTo>
                                                    <a:lnTo>
                                                      <a:pt x="1126" y="54"/>
                                                    </a:lnTo>
                                                    <a:lnTo>
                                                      <a:pt x="1110" y="42"/>
                                                    </a:lnTo>
                                                    <a:lnTo>
                                                      <a:pt x="1092" y="32"/>
                                                    </a:lnTo>
                                                    <a:lnTo>
                                                      <a:pt x="1072" y="23"/>
                                                    </a:lnTo>
                                                    <a:lnTo>
                                                      <a:pt x="1053" y="15"/>
                                                    </a:lnTo>
                                                    <a:lnTo>
                                                      <a:pt x="1032" y="9"/>
                                                    </a:lnTo>
                                                    <a:lnTo>
                                                      <a:pt x="1009" y="3"/>
                                                    </a:lnTo>
                                                    <a:lnTo>
                                                      <a:pt x="987" y="2"/>
                                                    </a:lnTo>
                                                    <a:lnTo>
                                                      <a:pt x="963" y="0"/>
                                                    </a:lnTo>
                                                    <a:lnTo>
                                                      <a:pt x="963" y="0"/>
                                                    </a:lnTo>
                                                    <a:lnTo>
                                                      <a:pt x="939" y="2"/>
                                                    </a:lnTo>
                                                    <a:lnTo>
                                                      <a:pt x="917" y="3"/>
                                                    </a:lnTo>
                                                    <a:lnTo>
                                                      <a:pt x="894" y="9"/>
                                                    </a:lnTo>
                                                    <a:lnTo>
                                                      <a:pt x="873" y="15"/>
                                                    </a:lnTo>
                                                    <a:lnTo>
                                                      <a:pt x="854" y="23"/>
                                                    </a:lnTo>
                                                    <a:lnTo>
                                                      <a:pt x="835" y="32"/>
                                                    </a:lnTo>
                                                    <a:lnTo>
                                                      <a:pt x="817" y="42"/>
                                                    </a:lnTo>
                                                    <a:lnTo>
                                                      <a:pt x="802" y="54"/>
                                                    </a:lnTo>
                                                    <a:lnTo>
                                                      <a:pt x="787" y="67"/>
                                                    </a:lnTo>
                                                    <a:lnTo>
                                                      <a:pt x="773" y="81"/>
                                                    </a:lnTo>
                                                    <a:lnTo>
                                                      <a:pt x="761" y="97"/>
                                                    </a:lnTo>
                                                    <a:lnTo>
                                                      <a:pt x="752" y="112"/>
                                                    </a:lnTo>
                                                    <a:lnTo>
                                                      <a:pt x="745" y="130"/>
                                                    </a:lnTo>
                                                    <a:lnTo>
                                                      <a:pt x="739" y="147"/>
                                                    </a:lnTo>
                                                    <a:lnTo>
                                                      <a:pt x="734" y="166"/>
                                                    </a:lnTo>
                                                    <a:lnTo>
                                                      <a:pt x="734" y="184"/>
                                                    </a:lnTo>
                                                    <a:lnTo>
                                                      <a:pt x="734" y="184"/>
                                                    </a:lnTo>
                                                    <a:lnTo>
                                                      <a:pt x="734" y="200"/>
                                                    </a:lnTo>
                                                    <a:lnTo>
                                                      <a:pt x="737" y="215"/>
                                                    </a:lnTo>
                                                    <a:lnTo>
                                                      <a:pt x="742" y="230"/>
                                                    </a:lnTo>
                                                    <a:lnTo>
                                                      <a:pt x="746" y="242"/>
                                                    </a:lnTo>
                                                    <a:lnTo>
                                                      <a:pt x="752" y="254"/>
                                                    </a:lnTo>
                                                    <a:lnTo>
                                                      <a:pt x="760" y="265"/>
                                                    </a:lnTo>
                                                    <a:lnTo>
                                                      <a:pt x="766" y="275"/>
                                                    </a:lnTo>
                                                    <a:lnTo>
                                                      <a:pt x="775" y="283"/>
                                                    </a:lnTo>
                                                    <a:lnTo>
                                                      <a:pt x="788" y="296"/>
                                                    </a:lnTo>
                                                    <a:lnTo>
                                                      <a:pt x="802" y="307"/>
                                                    </a:lnTo>
                                                    <a:lnTo>
                                                      <a:pt x="814" y="314"/>
                                                    </a:lnTo>
                                                    <a:lnTo>
                                                      <a:pt x="814" y="314"/>
                                                    </a:lnTo>
                                                    <a:lnTo>
                                                      <a:pt x="824" y="319"/>
                                                    </a:lnTo>
                                                    <a:lnTo>
                                                      <a:pt x="833" y="326"/>
                                                    </a:lnTo>
                                                    <a:lnTo>
                                                      <a:pt x="840" y="332"/>
                                                    </a:lnTo>
                                                    <a:lnTo>
                                                      <a:pt x="846" y="338"/>
                                                    </a:lnTo>
                                                    <a:lnTo>
                                                      <a:pt x="851" y="345"/>
                                                    </a:lnTo>
                                                    <a:lnTo>
                                                      <a:pt x="854" y="351"/>
                                                    </a:lnTo>
                                                    <a:lnTo>
                                                      <a:pt x="855" y="359"/>
                                                    </a:lnTo>
                                                    <a:lnTo>
                                                      <a:pt x="855" y="365"/>
                                                    </a:lnTo>
                                                    <a:lnTo>
                                                      <a:pt x="854" y="371"/>
                                                    </a:lnTo>
                                                    <a:lnTo>
                                                      <a:pt x="851" y="377"/>
                                                    </a:lnTo>
                                                    <a:lnTo>
                                                      <a:pt x="846" y="381"/>
                                                    </a:lnTo>
                                                    <a:lnTo>
                                                      <a:pt x="840" y="386"/>
                                                    </a:lnTo>
                                                    <a:lnTo>
                                                      <a:pt x="833" y="390"/>
                                                    </a:lnTo>
                                                    <a:lnTo>
                                                      <a:pt x="824" y="393"/>
                                                    </a:lnTo>
                                                    <a:lnTo>
                                                      <a:pt x="814" y="395"/>
                                                    </a:lnTo>
                                                    <a:lnTo>
                                                      <a:pt x="802" y="395"/>
                                                    </a:lnTo>
                                                    <a:lnTo>
                                                      <a:pt x="0" y="395"/>
                                                    </a:lnTo>
                                                    <a:lnTo>
                                                      <a:pt x="0" y="1236"/>
                                                    </a:lnTo>
                                                    <a:lnTo>
                                                      <a:pt x="0" y="1236"/>
                                                    </a:lnTo>
                                                    <a:lnTo>
                                                      <a:pt x="8" y="1244"/>
                                                    </a:lnTo>
                                                    <a:lnTo>
                                                      <a:pt x="15" y="1248"/>
                                                    </a:lnTo>
                                                    <a:lnTo>
                                                      <a:pt x="24" y="1250"/>
                                                    </a:lnTo>
                                                    <a:lnTo>
                                                      <a:pt x="35" y="1247"/>
                                                    </a:lnTo>
                                                    <a:lnTo>
                                                      <a:pt x="45" y="1242"/>
                                                    </a:lnTo>
                                                    <a:lnTo>
                                                      <a:pt x="54" y="1235"/>
                                                    </a:lnTo>
                                                    <a:lnTo>
                                                      <a:pt x="63" y="1223"/>
                                                    </a:lnTo>
                                                    <a:lnTo>
                                                      <a:pt x="72" y="1208"/>
                                                    </a:lnTo>
                                                    <a:lnTo>
                                                      <a:pt x="72" y="1208"/>
                                                    </a:lnTo>
                                                    <a:lnTo>
                                                      <a:pt x="80" y="1196"/>
                                                    </a:lnTo>
                                                    <a:lnTo>
                                                      <a:pt x="89" y="1183"/>
                                                    </a:lnTo>
                                                    <a:lnTo>
                                                      <a:pt x="102" y="1168"/>
                                                    </a:lnTo>
                                                    <a:lnTo>
                                                      <a:pt x="111" y="1160"/>
                                                    </a:lnTo>
                                                    <a:lnTo>
                                                      <a:pt x="120" y="1153"/>
                                                    </a:lnTo>
                                                    <a:lnTo>
                                                      <a:pt x="130" y="1147"/>
                                                    </a:lnTo>
                                                    <a:lnTo>
                                                      <a:pt x="142" y="1141"/>
                                                    </a:lnTo>
                                                    <a:lnTo>
                                                      <a:pt x="156" y="1135"/>
                                                    </a:lnTo>
                                                    <a:lnTo>
                                                      <a:pt x="169" y="1132"/>
                                                    </a:lnTo>
                                                    <a:lnTo>
                                                      <a:pt x="184" y="1129"/>
                                                    </a:lnTo>
                                                    <a:lnTo>
                                                      <a:pt x="201" y="1127"/>
                                                    </a:lnTo>
                                                    <a:lnTo>
                                                      <a:pt x="201" y="1127"/>
                                                    </a:lnTo>
                                                    <a:lnTo>
                                                      <a:pt x="220" y="1129"/>
                                                    </a:lnTo>
                                                    <a:lnTo>
                                                      <a:pt x="238" y="1133"/>
                                                    </a:lnTo>
                                                    <a:lnTo>
                                                      <a:pt x="256" y="1138"/>
                                                    </a:lnTo>
                                                    <a:lnTo>
                                                      <a:pt x="272" y="1147"/>
                                                    </a:lnTo>
                                                    <a:lnTo>
                                                      <a:pt x="289" y="1156"/>
                                                    </a:lnTo>
                                                    <a:lnTo>
                                                      <a:pt x="304" y="1168"/>
                                                    </a:lnTo>
                                                    <a:lnTo>
                                                      <a:pt x="319" y="1181"/>
                                                    </a:lnTo>
                                                    <a:lnTo>
                                                      <a:pt x="331" y="1195"/>
                                                    </a:lnTo>
                                                    <a:lnTo>
                                                      <a:pt x="343" y="1211"/>
                                                    </a:lnTo>
                                                    <a:lnTo>
                                                      <a:pt x="353" y="1229"/>
                                                    </a:lnTo>
                                                    <a:lnTo>
                                                      <a:pt x="364" y="1248"/>
                                                    </a:lnTo>
                                                    <a:lnTo>
                                                      <a:pt x="371" y="1268"/>
                                                    </a:lnTo>
                                                    <a:lnTo>
                                                      <a:pt x="377" y="1289"/>
                                                    </a:lnTo>
                                                    <a:lnTo>
                                                      <a:pt x="382" y="1311"/>
                                                    </a:lnTo>
                                                    <a:lnTo>
                                                      <a:pt x="385" y="1334"/>
                                                    </a:lnTo>
                                                    <a:lnTo>
                                                      <a:pt x="386" y="1358"/>
                                                    </a:lnTo>
                                                    <a:lnTo>
                                                      <a:pt x="386" y="1358"/>
                                                    </a:lnTo>
                                                    <a:lnTo>
                                                      <a:pt x="385" y="1381"/>
                                                    </a:lnTo>
                                                    <a:lnTo>
                                                      <a:pt x="382" y="1404"/>
                                                    </a:lnTo>
                                                    <a:lnTo>
                                                      <a:pt x="377" y="1426"/>
                                                    </a:lnTo>
                                                    <a:lnTo>
                                                      <a:pt x="371" y="1447"/>
                                                    </a:lnTo>
                                                    <a:lnTo>
                                                      <a:pt x="364" y="1467"/>
                                                    </a:lnTo>
                                                    <a:lnTo>
                                                      <a:pt x="353" y="1486"/>
                                                    </a:lnTo>
                                                    <a:lnTo>
                                                      <a:pt x="343" y="1504"/>
                                                    </a:lnTo>
                                                    <a:lnTo>
                                                      <a:pt x="331" y="1519"/>
                                                    </a:lnTo>
                                                    <a:lnTo>
                                                      <a:pt x="319" y="1534"/>
                                                    </a:lnTo>
                                                    <a:lnTo>
                                                      <a:pt x="304" y="1547"/>
                                                    </a:lnTo>
                                                    <a:lnTo>
                                                      <a:pt x="289" y="1559"/>
                                                    </a:lnTo>
                                                    <a:lnTo>
                                                      <a:pt x="272" y="1568"/>
                                                    </a:lnTo>
                                                    <a:lnTo>
                                                      <a:pt x="256" y="1577"/>
                                                    </a:lnTo>
                                                    <a:lnTo>
                                                      <a:pt x="238" y="1582"/>
                                                    </a:lnTo>
                                                    <a:lnTo>
                                                      <a:pt x="220" y="1586"/>
                                                    </a:lnTo>
                                                    <a:lnTo>
                                                      <a:pt x="201" y="1586"/>
                                                    </a:lnTo>
                                                    <a:lnTo>
                                                      <a:pt x="201" y="1586"/>
                                                    </a:lnTo>
                                                    <a:lnTo>
                                                      <a:pt x="184" y="1586"/>
                                                    </a:lnTo>
                                                    <a:lnTo>
                                                      <a:pt x="169" y="1583"/>
                                                    </a:lnTo>
                                                    <a:lnTo>
                                                      <a:pt x="156" y="1579"/>
                                                    </a:lnTo>
                                                    <a:lnTo>
                                                      <a:pt x="142" y="1574"/>
                                                    </a:lnTo>
                                                    <a:lnTo>
                                                      <a:pt x="130" y="1568"/>
                                                    </a:lnTo>
                                                    <a:lnTo>
                                                      <a:pt x="120" y="1561"/>
                                                    </a:lnTo>
                                                    <a:lnTo>
                                                      <a:pt x="111" y="1555"/>
                                                    </a:lnTo>
                                                    <a:lnTo>
                                                      <a:pt x="102" y="1547"/>
                                                    </a:lnTo>
                                                    <a:lnTo>
                                                      <a:pt x="89" y="1532"/>
                                                    </a:lnTo>
                                                    <a:lnTo>
                                                      <a:pt x="80" y="1519"/>
                                                    </a:lnTo>
                                                    <a:lnTo>
                                                      <a:pt x="72" y="1507"/>
                                                    </a:lnTo>
                                                    <a:lnTo>
                                                      <a:pt x="72" y="1507"/>
                                                    </a:lnTo>
                                                    <a:lnTo>
                                                      <a:pt x="63" y="1492"/>
                                                    </a:lnTo>
                                                    <a:lnTo>
                                                      <a:pt x="54" y="1480"/>
                                                    </a:lnTo>
                                                    <a:lnTo>
                                                      <a:pt x="45" y="1473"/>
                                                    </a:lnTo>
                                                    <a:lnTo>
                                                      <a:pt x="35" y="1467"/>
                                                    </a:lnTo>
                                                    <a:lnTo>
                                                      <a:pt x="24" y="1465"/>
                                                    </a:lnTo>
                                                    <a:lnTo>
                                                      <a:pt x="15" y="1467"/>
                                                    </a:lnTo>
                                                    <a:lnTo>
                                                      <a:pt x="8" y="1471"/>
                                                    </a:lnTo>
                                                    <a:lnTo>
                                                      <a:pt x="0" y="1479"/>
                                                    </a:lnTo>
                                                    <a:lnTo>
                                                      <a:pt x="0" y="2374"/>
                                                    </a:lnTo>
                                                    <a:lnTo>
                                                      <a:pt x="1979" y="2374"/>
                                                    </a:lnTo>
                                                    <a:lnTo>
                                                      <a:pt x="1979" y="1519"/>
                                                    </a:lnTo>
                                                    <a:lnTo>
                                                      <a:pt x="1979" y="1519"/>
                                                    </a:lnTo>
                                                    <a:lnTo>
                                                      <a:pt x="1981" y="1507"/>
                                                    </a:lnTo>
                                                    <a:lnTo>
                                                      <a:pt x="1982" y="1497"/>
                                                    </a:lnTo>
                                                    <a:lnTo>
                                                      <a:pt x="1985" y="1488"/>
                                                    </a:lnTo>
                                                    <a:lnTo>
                                                      <a:pt x="1988" y="1482"/>
                                                    </a:lnTo>
                                                    <a:lnTo>
                                                      <a:pt x="1993" y="1476"/>
                                                    </a:lnTo>
                                                    <a:lnTo>
                                                      <a:pt x="1999" y="1471"/>
                                                    </a:lnTo>
                                                    <a:lnTo>
                                                      <a:pt x="2003" y="1468"/>
                                                    </a:lnTo>
                                                    <a:lnTo>
                                                      <a:pt x="2009" y="1467"/>
                                                    </a:lnTo>
                                                    <a:lnTo>
                                                      <a:pt x="2017" y="1467"/>
                                                    </a:lnTo>
                                                    <a:lnTo>
                                                      <a:pt x="2023" y="1467"/>
                                                    </a:lnTo>
                                                    <a:lnTo>
                                                      <a:pt x="2030" y="1470"/>
                                                    </a:lnTo>
                                                    <a:lnTo>
                                                      <a:pt x="2036" y="1474"/>
                                                    </a:lnTo>
                                                    <a:lnTo>
                                                      <a:pt x="2044" y="1480"/>
                                                    </a:lnTo>
                                                    <a:lnTo>
                                                      <a:pt x="2050" y="1488"/>
                                                    </a:lnTo>
                                                    <a:lnTo>
                                                      <a:pt x="2056" y="1497"/>
                                                    </a:lnTo>
                                                    <a:lnTo>
                                                      <a:pt x="2062" y="1507"/>
                                                    </a:lnTo>
                                                    <a:lnTo>
                                                      <a:pt x="2062" y="1507"/>
                                                    </a:lnTo>
                                                    <a:lnTo>
                                                      <a:pt x="2069" y="1519"/>
                                                    </a:lnTo>
                                                    <a:lnTo>
                                                      <a:pt x="2078" y="1532"/>
                                                    </a:lnTo>
                                                    <a:lnTo>
                                                      <a:pt x="2092" y="1547"/>
                                                    </a:lnTo>
                                                    <a:lnTo>
                                                      <a:pt x="2101" y="1555"/>
                                                    </a:lnTo>
                                                    <a:lnTo>
                                                      <a:pt x="2110" y="1562"/>
                                                    </a:lnTo>
                                                    <a:lnTo>
                                                      <a:pt x="2121" y="1568"/>
                                                    </a:lnTo>
                                                    <a:lnTo>
                                                      <a:pt x="2132" y="1574"/>
                                                    </a:lnTo>
                                                    <a:lnTo>
                                                      <a:pt x="2145" y="1580"/>
                                                    </a:lnTo>
                                                    <a:lnTo>
                                                      <a:pt x="2159" y="1583"/>
                                                    </a:lnTo>
                                                    <a:lnTo>
                                                      <a:pt x="2174" y="1586"/>
                                                    </a:lnTo>
                                                    <a:lnTo>
                                                      <a:pt x="2190" y="1588"/>
                                                    </a:lnTo>
                                                    <a:lnTo>
                                                      <a:pt x="2190" y="1588"/>
                                                    </a:lnTo>
                                                    <a:lnTo>
                                                      <a:pt x="2210" y="1586"/>
                                                    </a:lnTo>
                                                    <a:lnTo>
                                                      <a:pt x="2228" y="1583"/>
                                                    </a:lnTo>
                                                    <a:lnTo>
                                                      <a:pt x="2246" y="1577"/>
                                                    </a:lnTo>
                                                    <a:lnTo>
                                                      <a:pt x="2262" y="1570"/>
                                                    </a:lnTo>
                                                    <a:lnTo>
                                                      <a:pt x="2278" y="1559"/>
                                                    </a:lnTo>
                                                    <a:lnTo>
                                                      <a:pt x="2293" y="1547"/>
                                                    </a:lnTo>
                                                    <a:lnTo>
                                                      <a:pt x="2308" y="1535"/>
                                                    </a:lnTo>
                                                    <a:lnTo>
                                                      <a:pt x="2322" y="1520"/>
                                                    </a:lnTo>
                                                    <a:lnTo>
                                                      <a:pt x="2332" y="1504"/>
                                                    </a:lnTo>
                                                    <a:lnTo>
                                                      <a:pt x="2344" y="1486"/>
                                                    </a:lnTo>
                                                    <a:lnTo>
                                                      <a:pt x="2353" y="1467"/>
                                                    </a:lnTo>
                                                    <a:lnTo>
                                                      <a:pt x="2361" y="1447"/>
                                                    </a:lnTo>
                                                    <a:lnTo>
                                                      <a:pt x="2367" y="1426"/>
                                                    </a:lnTo>
                                                    <a:lnTo>
                                                      <a:pt x="2371" y="1404"/>
                                                    </a:lnTo>
                                                    <a:lnTo>
                                                      <a:pt x="2374" y="1381"/>
                                                    </a:lnTo>
                                                    <a:lnTo>
                                                      <a:pt x="2376" y="1358"/>
                                                    </a:lnTo>
                                                    <a:lnTo>
                                                      <a:pt x="2376" y="1358"/>
                                                    </a:lnTo>
                                                    <a:lnTo>
                                                      <a:pt x="2374" y="1335"/>
                                                    </a:lnTo>
                                                    <a:lnTo>
                                                      <a:pt x="2371" y="1311"/>
                                                    </a:lnTo>
                                                    <a:lnTo>
                                                      <a:pt x="2367" y="1290"/>
                                                    </a:lnTo>
                                                    <a:lnTo>
                                                      <a:pt x="2361" y="1269"/>
                                                    </a:lnTo>
                                                    <a:lnTo>
                                                      <a:pt x="2353" y="1248"/>
                                                    </a:lnTo>
                                                    <a:lnTo>
                                                      <a:pt x="2344" y="1229"/>
                                                    </a:lnTo>
                                                    <a:lnTo>
                                                      <a:pt x="2332" y="1213"/>
                                                    </a:lnTo>
                                                    <a:lnTo>
                                                      <a:pt x="2322" y="1196"/>
                                                    </a:lnTo>
                                                    <a:lnTo>
                                                      <a:pt x="2308" y="1181"/>
                                                    </a:lnTo>
                                                    <a:lnTo>
                                                      <a:pt x="2293" y="1168"/>
                                                    </a:lnTo>
                                                    <a:lnTo>
                                                      <a:pt x="2278" y="1156"/>
                                                    </a:lnTo>
                                                    <a:lnTo>
                                                      <a:pt x="2262" y="1147"/>
                                                    </a:lnTo>
                                                    <a:lnTo>
                                                      <a:pt x="2246" y="1139"/>
                                                    </a:lnTo>
                                                    <a:lnTo>
                                                      <a:pt x="2228" y="1133"/>
                                                    </a:lnTo>
                                                    <a:lnTo>
                                                      <a:pt x="2210" y="1130"/>
                                                    </a:lnTo>
                                                    <a:lnTo>
                                                      <a:pt x="2190" y="1129"/>
                                                    </a:lnTo>
                                                    <a:lnTo>
                                                      <a:pt x="2190" y="1129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0" name="Freeform 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20B52F95-A015-4558-8648-DA2AE3F1BC17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 flipH="1">
                                                <a:off x="48044" y="1404208"/>
                                                <a:ext cx="626326" cy="70760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1" name="Freeform 13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9A43B4E4-A254-4C6C-8AD7-47C90F66707A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9688" y="1972800"/>
                                                <a:ext cx="587912" cy="62357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179 w 1976"/>
                                                  <a:gd name="T1" fmla="*/ 1584 h 2375"/>
                                                  <a:gd name="T2" fmla="*/ 130 w 1976"/>
                                                  <a:gd name="T3" fmla="*/ 1563 h 2375"/>
                                                  <a:gd name="T4" fmla="*/ 88 w 1976"/>
                                                  <a:gd name="T5" fmla="*/ 1520 h 2375"/>
                                                  <a:gd name="T6" fmla="*/ 70 w 1976"/>
                                                  <a:gd name="T7" fmla="*/ 1489 h 2375"/>
                                                  <a:gd name="T8" fmla="*/ 43 w 1976"/>
                                                  <a:gd name="T9" fmla="*/ 1468 h 2375"/>
                                                  <a:gd name="T10" fmla="*/ 18 w 1976"/>
                                                  <a:gd name="T11" fmla="*/ 1472 h 2375"/>
                                                  <a:gd name="T12" fmla="*/ 1 w 1976"/>
                                                  <a:gd name="T13" fmla="*/ 1498 h 2375"/>
                                                  <a:gd name="T14" fmla="*/ 1976 w 1976"/>
                                                  <a:gd name="T15" fmla="*/ 2375 h 2375"/>
                                                  <a:gd name="T16" fmla="*/ 1120 w 1976"/>
                                                  <a:gd name="T17" fmla="*/ 394 h 2375"/>
                                                  <a:gd name="T18" fmla="*/ 1088 w 1976"/>
                                                  <a:gd name="T19" fmla="*/ 390 h 2375"/>
                                                  <a:gd name="T20" fmla="*/ 1069 w 1976"/>
                                                  <a:gd name="T21" fmla="*/ 370 h 2375"/>
                                                  <a:gd name="T22" fmla="*/ 1070 w 1976"/>
                                                  <a:gd name="T23" fmla="*/ 345 h 2375"/>
                                                  <a:gd name="T24" fmla="*/ 1097 w 1976"/>
                                                  <a:gd name="T25" fmla="*/ 318 h 2375"/>
                                                  <a:gd name="T26" fmla="*/ 1133 w 1976"/>
                                                  <a:gd name="T27" fmla="*/ 296 h 2375"/>
                                                  <a:gd name="T28" fmla="*/ 1169 w 1976"/>
                                                  <a:gd name="T29" fmla="*/ 254 h 2375"/>
                                                  <a:gd name="T30" fmla="*/ 1187 w 1976"/>
                                                  <a:gd name="T31" fmla="*/ 200 h 2375"/>
                                                  <a:gd name="T32" fmla="*/ 1184 w 1976"/>
                                                  <a:gd name="T33" fmla="*/ 146 h 2375"/>
                                                  <a:gd name="T34" fmla="*/ 1149 w 1976"/>
                                                  <a:gd name="T35" fmla="*/ 80 h 2375"/>
                                                  <a:gd name="T36" fmla="*/ 1087 w 1976"/>
                                                  <a:gd name="T37" fmla="*/ 31 h 2375"/>
                                                  <a:gd name="T38" fmla="*/ 1004 w 1976"/>
                                                  <a:gd name="T39" fmla="*/ 3 h 2375"/>
                                                  <a:gd name="T40" fmla="*/ 936 w 1976"/>
                                                  <a:gd name="T41" fmla="*/ 1 h 2375"/>
                                                  <a:gd name="T42" fmla="*/ 849 w 1976"/>
                                                  <a:gd name="T43" fmla="*/ 22 h 2375"/>
                                                  <a:gd name="T44" fmla="*/ 782 w 1976"/>
                                                  <a:gd name="T45" fmla="*/ 67 h 2375"/>
                                                  <a:gd name="T46" fmla="*/ 740 w 1976"/>
                                                  <a:gd name="T47" fmla="*/ 130 h 2375"/>
                                                  <a:gd name="T48" fmla="*/ 729 w 1976"/>
                                                  <a:gd name="T49" fmla="*/ 184 h 2375"/>
                                                  <a:gd name="T50" fmla="*/ 741 w 1976"/>
                                                  <a:gd name="T51" fmla="*/ 242 h 2375"/>
                                                  <a:gd name="T52" fmla="*/ 770 w 1976"/>
                                                  <a:gd name="T53" fmla="*/ 282 h 2375"/>
                                                  <a:gd name="T54" fmla="*/ 810 w 1976"/>
                                                  <a:gd name="T55" fmla="*/ 314 h 2375"/>
                                                  <a:gd name="T56" fmla="*/ 841 w 1976"/>
                                                  <a:gd name="T57" fmla="*/ 338 h 2375"/>
                                                  <a:gd name="T58" fmla="*/ 850 w 1976"/>
                                                  <a:gd name="T59" fmla="*/ 364 h 2375"/>
                                                  <a:gd name="T60" fmla="*/ 836 w 1976"/>
                                                  <a:gd name="T61" fmla="*/ 385 h 2375"/>
                                                  <a:gd name="T62" fmla="*/ 798 w 1976"/>
                                                  <a:gd name="T63" fmla="*/ 394 h 2375"/>
                                                  <a:gd name="T64" fmla="*/ 0 w 1976"/>
                                                  <a:gd name="T65" fmla="*/ 1199 h 2375"/>
                                                  <a:gd name="T66" fmla="*/ 4 w 1976"/>
                                                  <a:gd name="T67" fmla="*/ 1228 h 2375"/>
                                                  <a:gd name="T68" fmla="*/ 24 w 1976"/>
                                                  <a:gd name="T69" fmla="*/ 1249 h 2375"/>
                                                  <a:gd name="T70" fmla="*/ 49 w 1976"/>
                                                  <a:gd name="T71" fmla="*/ 1246 h 2375"/>
                                                  <a:gd name="T72" fmla="*/ 76 w 1976"/>
                                                  <a:gd name="T73" fmla="*/ 1219 h 2375"/>
                                                  <a:gd name="T74" fmla="*/ 99 w 1976"/>
                                                  <a:gd name="T75" fmla="*/ 1185 h 2375"/>
                                                  <a:gd name="T76" fmla="*/ 140 w 1976"/>
                                                  <a:gd name="T77" fmla="*/ 1148 h 2375"/>
                                                  <a:gd name="T78" fmla="*/ 194 w 1976"/>
                                                  <a:gd name="T79" fmla="*/ 1130 h 2375"/>
                                                  <a:gd name="T80" fmla="*/ 248 w 1976"/>
                                                  <a:gd name="T81" fmla="*/ 1134 h 2375"/>
                                                  <a:gd name="T82" fmla="*/ 314 w 1976"/>
                                                  <a:gd name="T83" fmla="*/ 1169 h 2375"/>
                                                  <a:gd name="T84" fmla="*/ 363 w 1976"/>
                                                  <a:gd name="T85" fmla="*/ 1230 h 2375"/>
                                                  <a:gd name="T86" fmla="*/ 392 w 1976"/>
                                                  <a:gd name="T87" fmla="*/ 1312 h 2375"/>
                                                  <a:gd name="T88" fmla="*/ 393 w 1976"/>
                                                  <a:gd name="T89" fmla="*/ 1382 h 2375"/>
                                                  <a:gd name="T90" fmla="*/ 372 w 1976"/>
                                                  <a:gd name="T91" fmla="*/ 1468 h 2375"/>
                                                  <a:gd name="T92" fmla="*/ 327 w 1976"/>
                                                  <a:gd name="T93" fmla="*/ 1536 h 2375"/>
                                                  <a:gd name="T94" fmla="*/ 265 w 1976"/>
                                                  <a:gd name="T95" fmla="*/ 1578 h 2375"/>
                                                  <a:gd name="T96" fmla="*/ 211 w 1976"/>
                                                  <a:gd name="T97" fmla="*/ 1589 h 237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1976" h="2375">
                                                    <a:moveTo>
                                                      <a:pt x="211" y="1589"/>
                                                    </a:moveTo>
                                                    <a:lnTo>
                                                      <a:pt x="211" y="1589"/>
                                                    </a:lnTo>
                                                    <a:lnTo>
                                                      <a:pt x="194" y="1587"/>
                                                    </a:lnTo>
                                                    <a:lnTo>
                                                      <a:pt x="179" y="1584"/>
                                                    </a:lnTo>
                                                    <a:lnTo>
                                                      <a:pt x="164" y="1581"/>
                                                    </a:lnTo>
                                                    <a:lnTo>
                                                      <a:pt x="152" y="1575"/>
                                                    </a:lnTo>
                                                    <a:lnTo>
                                                      <a:pt x="140" y="1569"/>
                                                    </a:lnTo>
                                                    <a:lnTo>
                                                      <a:pt x="130" y="1563"/>
                                                    </a:lnTo>
                                                    <a:lnTo>
                                                      <a:pt x="121" y="1556"/>
                                                    </a:lnTo>
                                                    <a:lnTo>
                                                      <a:pt x="112" y="1548"/>
                                                    </a:lnTo>
                                                    <a:lnTo>
                                                      <a:pt x="99" y="1533"/>
                                                    </a:lnTo>
                                                    <a:lnTo>
                                                      <a:pt x="88" y="1520"/>
                                                    </a:lnTo>
                                                    <a:lnTo>
                                                      <a:pt x="81" y="1508"/>
                                                    </a:lnTo>
                                                    <a:lnTo>
                                                      <a:pt x="81" y="1508"/>
                                                    </a:lnTo>
                                                    <a:lnTo>
                                                      <a:pt x="76" y="1498"/>
                                                    </a:lnTo>
                                                    <a:lnTo>
                                                      <a:pt x="70" y="1489"/>
                                                    </a:lnTo>
                                                    <a:lnTo>
                                                      <a:pt x="63" y="1481"/>
                                                    </a:lnTo>
                                                    <a:lnTo>
                                                      <a:pt x="57" y="1475"/>
                                                    </a:lnTo>
                                                    <a:lnTo>
                                                      <a:pt x="49" y="1471"/>
                                                    </a:lnTo>
                                                    <a:lnTo>
                                                      <a:pt x="43" y="1468"/>
                                                    </a:lnTo>
                                                    <a:lnTo>
                                                      <a:pt x="36" y="1468"/>
                                                    </a:lnTo>
                                                    <a:lnTo>
                                                      <a:pt x="30" y="1468"/>
                                                    </a:lnTo>
                                                    <a:lnTo>
                                                      <a:pt x="24" y="1469"/>
                                                    </a:lnTo>
                                                    <a:lnTo>
                                                      <a:pt x="18" y="1472"/>
                                                    </a:lnTo>
                                                    <a:lnTo>
                                                      <a:pt x="13" y="1477"/>
                                                    </a:lnTo>
                                                    <a:lnTo>
                                                      <a:pt x="9" y="1483"/>
                                                    </a:lnTo>
                                                    <a:lnTo>
                                                      <a:pt x="4" y="1489"/>
                                                    </a:lnTo>
                                                    <a:lnTo>
                                                      <a:pt x="1" y="1498"/>
                                                    </a:lnTo>
                                                    <a:lnTo>
                                                      <a:pt x="0" y="1508"/>
                                                    </a:lnTo>
                                                    <a:lnTo>
                                                      <a:pt x="0" y="1520"/>
                                                    </a:lnTo>
                                                    <a:lnTo>
                                                      <a:pt x="0" y="2375"/>
                                                    </a:lnTo>
                                                    <a:lnTo>
                                                      <a:pt x="1976" y="2375"/>
                                                    </a:lnTo>
                                                    <a:lnTo>
                                                      <a:pt x="1976" y="396"/>
                                                    </a:lnTo>
                                                    <a:lnTo>
                                                      <a:pt x="1522" y="396"/>
                                                    </a:lnTo>
                                                    <a:lnTo>
                                                      <a:pt x="1522" y="394"/>
                                                    </a:lnTo>
                                                    <a:lnTo>
                                                      <a:pt x="1120" y="394"/>
                                                    </a:lnTo>
                                                    <a:lnTo>
                                                      <a:pt x="1120" y="394"/>
                                                    </a:lnTo>
                                                    <a:lnTo>
                                                      <a:pt x="1108" y="394"/>
                                                    </a:lnTo>
                                                    <a:lnTo>
                                                      <a:pt x="1097" y="393"/>
                                                    </a:lnTo>
                                                    <a:lnTo>
                                                      <a:pt x="1088" y="390"/>
                                                    </a:lnTo>
                                                    <a:lnTo>
                                                      <a:pt x="1082" y="385"/>
                                                    </a:lnTo>
                                                    <a:lnTo>
                                                      <a:pt x="1076" y="381"/>
                                                    </a:lnTo>
                                                    <a:lnTo>
                                                      <a:pt x="1072" y="376"/>
                                                    </a:lnTo>
                                                    <a:lnTo>
                                                      <a:pt x="1069" y="370"/>
                                                    </a:lnTo>
                                                    <a:lnTo>
                                                      <a:pt x="1067" y="364"/>
                                                    </a:lnTo>
                                                    <a:lnTo>
                                                      <a:pt x="1067" y="358"/>
                                                    </a:lnTo>
                                                    <a:lnTo>
                                                      <a:pt x="1067" y="351"/>
                                                    </a:lnTo>
                                                    <a:lnTo>
                                                      <a:pt x="1070" y="345"/>
                                                    </a:lnTo>
                                                    <a:lnTo>
                                                      <a:pt x="1075" y="338"/>
                                                    </a:lnTo>
                                                    <a:lnTo>
                                                      <a:pt x="1081" y="332"/>
                                                    </a:lnTo>
                                                    <a:lnTo>
                                                      <a:pt x="1088" y="324"/>
                                                    </a:lnTo>
                                                    <a:lnTo>
                                                      <a:pt x="1097" y="318"/>
                                                    </a:lnTo>
                                                    <a:lnTo>
                                                      <a:pt x="1108" y="314"/>
                                                    </a:lnTo>
                                                    <a:lnTo>
                                                      <a:pt x="1108" y="314"/>
                                                    </a:lnTo>
                                                    <a:lnTo>
                                                      <a:pt x="1120" y="306"/>
                                                    </a:lnTo>
                                                    <a:lnTo>
                                                      <a:pt x="1133" y="296"/>
                                                    </a:lnTo>
                                                    <a:lnTo>
                                                      <a:pt x="1148" y="282"/>
                                                    </a:lnTo>
                                                    <a:lnTo>
                                                      <a:pt x="1155" y="273"/>
                                                    </a:lnTo>
                                                    <a:lnTo>
                                                      <a:pt x="1163" y="264"/>
                                                    </a:lnTo>
                                                    <a:lnTo>
                                                      <a:pt x="1169" y="254"/>
                                                    </a:lnTo>
                                                    <a:lnTo>
                                                      <a:pt x="1175" y="242"/>
                                                    </a:lnTo>
                                                    <a:lnTo>
                                                      <a:pt x="1181" y="230"/>
                                                    </a:lnTo>
                                                    <a:lnTo>
                                                      <a:pt x="1184" y="215"/>
                                                    </a:lnTo>
                                                    <a:lnTo>
                                                      <a:pt x="1187" y="200"/>
                                                    </a:lnTo>
                                                    <a:lnTo>
                                                      <a:pt x="1188" y="184"/>
                                                    </a:lnTo>
                                                    <a:lnTo>
                                                      <a:pt x="1188" y="184"/>
                                                    </a:lnTo>
                                                    <a:lnTo>
                                                      <a:pt x="1187" y="166"/>
                                                    </a:lnTo>
                                                    <a:lnTo>
                                                      <a:pt x="1184" y="146"/>
                                                    </a:lnTo>
                                                    <a:lnTo>
                                                      <a:pt x="1178" y="130"/>
                                                    </a:lnTo>
                                                    <a:lnTo>
                                                      <a:pt x="1170" y="112"/>
                                                    </a:lnTo>
                                                    <a:lnTo>
                                                      <a:pt x="1160" y="95"/>
                                                    </a:lnTo>
                                                    <a:lnTo>
                                                      <a:pt x="1149" y="80"/>
                                                    </a:lnTo>
                                                    <a:lnTo>
                                                      <a:pt x="1136" y="67"/>
                                                    </a:lnTo>
                                                    <a:lnTo>
                                                      <a:pt x="1121" y="53"/>
                                                    </a:lnTo>
                                                    <a:lnTo>
                                                      <a:pt x="1105" y="42"/>
                                                    </a:lnTo>
                                                    <a:lnTo>
                                                      <a:pt x="1087" y="31"/>
                                                    </a:lnTo>
                                                    <a:lnTo>
                                                      <a:pt x="1067" y="22"/>
                                                    </a:lnTo>
                                                    <a:lnTo>
                                                      <a:pt x="1048" y="15"/>
                                                    </a:lnTo>
                                                    <a:lnTo>
                                                      <a:pt x="1027" y="7"/>
                                                    </a:lnTo>
                                                    <a:lnTo>
                                                      <a:pt x="1004" y="3"/>
                                                    </a:lnTo>
                                                    <a:lnTo>
                                                      <a:pt x="982" y="1"/>
                                                    </a:lnTo>
                                                    <a:lnTo>
                                                      <a:pt x="958" y="0"/>
                                                    </a:lnTo>
                                                    <a:lnTo>
                                                      <a:pt x="958" y="0"/>
                                                    </a:lnTo>
                                                    <a:lnTo>
                                                      <a:pt x="936" y="1"/>
                                                    </a:lnTo>
                                                    <a:lnTo>
                                                      <a:pt x="912" y="3"/>
                                                    </a:lnTo>
                                                    <a:lnTo>
                                                      <a:pt x="891" y="7"/>
                                                    </a:lnTo>
                                                    <a:lnTo>
                                                      <a:pt x="870" y="15"/>
                                                    </a:lnTo>
                                                    <a:lnTo>
                                                      <a:pt x="849" y="22"/>
                                                    </a:lnTo>
                                                    <a:lnTo>
                                                      <a:pt x="830" y="31"/>
                                                    </a:lnTo>
                                                    <a:lnTo>
                                                      <a:pt x="813" y="42"/>
                                                    </a:lnTo>
                                                    <a:lnTo>
                                                      <a:pt x="797" y="53"/>
                                                    </a:lnTo>
                                                    <a:lnTo>
                                                      <a:pt x="782" y="67"/>
                                                    </a:lnTo>
                                                    <a:lnTo>
                                                      <a:pt x="768" y="80"/>
                                                    </a:lnTo>
                                                    <a:lnTo>
                                                      <a:pt x="756" y="95"/>
                                                    </a:lnTo>
                                                    <a:lnTo>
                                                      <a:pt x="747" y="112"/>
                                                    </a:lnTo>
                                                    <a:lnTo>
                                                      <a:pt x="740" y="130"/>
                                                    </a:lnTo>
                                                    <a:lnTo>
                                                      <a:pt x="734" y="146"/>
                                                    </a:lnTo>
                                                    <a:lnTo>
                                                      <a:pt x="731" y="166"/>
                                                    </a:lnTo>
                                                    <a:lnTo>
                                                      <a:pt x="729" y="184"/>
                                                    </a:lnTo>
                                                    <a:lnTo>
                                                      <a:pt x="729" y="184"/>
                                                    </a:lnTo>
                                                    <a:lnTo>
                                                      <a:pt x="729" y="200"/>
                                                    </a:lnTo>
                                                    <a:lnTo>
                                                      <a:pt x="732" y="215"/>
                                                    </a:lnTo>
                                                    <a:lnTo>
                                                      <a:pt x="737" y="230"/>
                                                    </a:lnTo>
                                                    <a:lnTo>
                                                      <a:pt x="741" y="242"/>
                                                    </a:lnTo>
                                                    <a:lnTo>
                                                      <a:pt x="747" y="254"/>
                                                    </a:lnTo>
                                                    <a:lnTo>
                                                      <a:pt x="755" y="264"/>
                                                    </a:lnTo>
                                                    <a:lnTo>
                                                      <a:pt x="762" y="273"/>
                                                    </a:lnTo>
                                                    <a:lnTo>
                                                      <a:pt x="770" y="282"/>
                                                    </a:lnTo>
                                                    <a:lnTo>
                                                      <a:pt x="785" y="296"/>
                                                    </a:lnTo>
                                                    <a:lnTo>
                                                      <a:pt x="797" y="306"/>
                                                    </a:lnTo>
                                                    <a:lnTo>
                                                      <a:pt x="810" y="314"/>
                                                    </a:lnTo>
                                                    <a:lnTo>
                                                      <a:pt x="810" y="314"/>
                                                    </a:lnTo>
                                                    <a:lnTo>
                                                      <a:pt x="819" y="318"/>
                                                    </a:lnTo>
                                                    <a:lnTo>
                                                      <a:pt x="828" y="324"/>
                                                    </a:lnTo>
                                                    <a:lnTo>
                                                      <a:pt x="836" y="332"/>
                                                    </a:lnTo>
                                                    <a:lnTo>
                                                      <a:pt x="841" y="338"/>
                                                    </a:lnTo>
                                                    <a:lnTo>
                                                      <a:pt x="846" y="345"/>
                                                    </a:lnTo>
                                                    <a:lnTo>
                                                      <a:pt x="849" y="351"/>
                                                    </a:lnTo>
                                                    <a:lnTo>
                                                      <a:pt x="850" y="358"/>
                                                    </a:lnTo>
                                                    <a:lnTo>
                                                      <a:pt x="850" y="364"/>
                                                    </a:lnTo>
                                                    <a:lnTo>
                                                      <a:pt x="849" y="370"/>
                                                    </a:lnTo>
                                                    <a:lnTo>
                                                      <a:pt x="846" y="376"/>
                                                    </a:lnTo>
                                                    <a:lnTo>
                                                      <a:pt x="841" y="381"/>
                                                    </a:lnTo>
                                                    <a:lnTo>
                                                      <a:pt x="836" y="385"/>
                                                    </a:lnTo>
                                                    <a:lnTo>
                                                      <a:pt x="828" y="390"/>
                                                    </a:lnTo>
                                                    <a:lnTo>
                                                      <a:pt x="819" y="393"/>
                                                    </a:lnTo>
                                                    <a:lnTo>
                                                      <a:pt x="809" y="394"/>
                                                    </a:lnTo>
                                                    <a:lnTo>
                                                      <a:pt x="798" y="394"/>
                                                    </a:lnTo>
                                                    <a:lnTo>
                                                      <a:pt x="547" y="394"/>
                                                    </a:lnTo>
                                                    <a:lnTo>
                                                      <a:pt x="547" y="396"/>
                                                    </a:lnTo>
                                                    <a:lnTo>
                                                      <a:pt x="0" y="396"/>
                                                    </a:lnTo>
                                                    <a:lnTo>
                                                      <a:pt x="0" y="1199"/>
                                                    </a:lnTo>
                                                    <a:lnTo>
                                                      <a:pt x="0" y="1199"/>
                                                    </a:lnTo>
                                                    <a:lnTo>
                                                      <a:pt x="0" y="1209"/>
                                                    </a:lnTo>
                                                    <a:lnTo>
                                                      <a:pt x="1" y="1219"/>
                                                    </a:lnTo>
                                                    <a:lnTo>
                                                      <a:pt x="4" y="1228"/>
                                                    </a:lnTo>
                                                    <a:lnTo>
                                                      <a:pt x="9" y="1236"/>
                                                    </a:lnTo>
                                                    <a:lnTo>
                                                      <a:pt x="13" y="1242"/>
                                                    </a:lnTo>
                                                    <a:lnTo>
                                                      <a:pt x="18" y="1246"/>
                                                    </a:lnTo>
                                                    <a:lnTo>
                                                      <a:pt x="24" y="1249"/>
                                                    </a:lnTo>
                                                    <a:lnTo>
                                                      <a:pt x="30" y="1251"/>
                                                    </a:lnTo>
                                                    <a:lnTo>
                                                      <a:pt x="36" y="1251"/>
                                                    </a:lnTo>
                                                    <a:lnTo>
                                                      <a:pt x="43" y="1249"/>
                                                    </a:lnTo>
                                                    <a:lnTo>
                                                      <a:pt x="49" y="1246"/>
                                                    </a:lnTo>
                                                    <a:lnTo>
                                                      <a:pt x="57" y="1242"/>
                                                    </a:lnTo>
                                                    <a:lnTo>
                                                      <a:pt x="63" y="1236"/>
                                                    </a:lnTo>
                                                    <a:lnTo>
                                                      <a:pt x="70" y="1228"/>
                                                    </a:lnTo>
                                                    <a:lnTo>
                                                      <a:pt x="76" y="1219"/>
                                                    </a:lnTo>
                                                    <a:lnTo>
                                                      <a:pt x="81" y="1211"/>
                                                    </a:lnTo>
                                                    <a:lnTo>
                                                      <a:pt x="81" y="1211"/>
                                                    </a:lnTo>
                                                    <a:lnTo>
                                                      <a:pt x="88" y="1197"/>
                                                    </a:lnTo>
                                                    <a:lnTo>
                                                      <a:pt x="99" y="1185"/>
                                                    </a:lnTo>
                                                    <a:lnTo>
                                                      <a:pt x="112" y="1170"/>
                                                    </a:lnTo>
                                                    <a:lnTo>
                                                      <a:pt x="121" y="1163"/>
                                                    </a:lnTo>
                                                    <a:lnTo>
                                                      <a:pt x="130" y="1155"/>
                                                    </a:lnTo>
                                                    <a:lnTo>
                                                      <a:pt x="140" y="1148"/>
                                                    </a:lnTo>
                                                    <a:lnTo>
                                                      <a:pt x="152" y="1142"/>
                                                    </a:lnTo>
                                                    <a:lnTo>
                                                      <a:pt x="164" y="1137"/>
                                                    </a:lnTo>
                                                    <a:lnTo>
                                                      <a:pt x="179" y="1133"/>
                                                    </a:lnTo>
                                                    <a:lnTo>
                                                      <a:pt x="194" y="1130"/>
                                                    </a:lnTo>
                                                    <a:lnTo>
                                                      <a:pt x="211" y="1130"/>
                                                    </a:lnTo>
                                                    <a:lnTo>
                                                      <a:pt x="211" y="1130"/>
                                                    </a:lnTo>
                                                    <a:lnTo>
                                                      <a:pt x="229" y="1131"/>
                                                    </a:lnTo>
                                                    <a:lnTo>
                                                      <a:pt x="248" y="1134"/>
                                                    </a:lnTo>
                                                    <a:lnTo>
                                                      <a:pt x="265" y="1140"/>
                                                    </a:lnTo>
                                                    <a:lnTo>
                                                      <a:pt x="282" y="1148"/>
                                                    </a:lnTo>
                                                    <a:lnTo>
                                                      <a:pt x="299" y="1157"/>
                                                    </a:lnTo>
                                                    <a:lnTo>
                                                      <a:pt x="314" y="1169"/>
                                                    </a:lnTo>
                                                    <a:lnTo>
                                                      <a:pt x="327" y="1182"/>
                                                    </a:lnTo>
                                                    <a:lnTo>
                                                      <a:pt x="341" y="1197"/>
                                                    </a:lnTo>
                                                    <a:lnTo>
                                                      <a:pt x="353" y="1214"/>
                                                    </a:lnTo>
                                                    <a:lnTo>
                                                      <a:pt x="363" y="1230"/>
                                                    </a:lnTo>
                                                    <a:lnTo>
                                                      <a:pt x="372" y="1249"/>
                                                    </a:lnTo>
                                                    <a:lnTo>
                                                      <a:pt x="380" y="1270"/>
                                                    </a:lnTo>
                                                    <a:lnTo>
                                                      <a:pt x="387" y="1291"/>
                                                    </a:lnTo>
                                                    <a:lnTo>
                                                      <a:pt x="392" y="1312"/>
                                                    </a:lnTo>
                                                    <a:lnTo>
                                                      <a:pt x="393" y="1336"/>
                                                    </a:lnTo>
                                                    <a:lnTo>
                                                      <a:pt x="395" y="1359"/>
                                                    </a:lnTo>
                                                    <a:lnTo>
                                                      <a:pt x="395" y="1359"/>
                                                    </a:lnTo>
                                                    <a:lnTo>
                                                      <a:pt x="393" y="1382"/>
                                                    </a:lnTo>
                                                    <a:lnTo>
                                                      <a:pt x="392" y="1405"/>
                                                    </a:lnTo>
                                                    <a:lnTo>
                                                      <a:pt x="387" y="1427"/>
                                                    </a:lnTo>
                                                    <a:lnTo>
                                                      <a:pt x="380" y="1448"/>
                                                    </a:lnTo>
                                                    <a:lnTo>
                                                      <a:pt x="372" y="1468"/>
                                                    </a:lnTo>
                                                    <a:lnTo>
                                                      <a:pt x="363" y="1487"/>
                                                    </a:lnTo>
                                                    <a:lnTo>
                                                      <a:pt x="353" y="1505"/>
                                                    </a:lnTo>
                                                    <a:lnTo>
                                                      <a:pt x="341" y="1521"/>
                                                    </a:lnTo>
                                                    <a:lnTo>
                                                      <a:pt x="327" y="1536"/>
                                                    </a:lnTo>
                                                    <a:lnTo>
                                                      <a:pt x="314" y="1548"/>
                                                    </a:lnTo>
                                                    <a:lnTo>
                                                      <a:pt x="299" y="1560"/>
                                                    </a:lnTo>
                                                    <a:lnTo>
                                                      <a:pt x="282" y="1571"/>
                                                    </a:lnTo>
                                                    <a:lnTo>
                                                      <a:pt x="265" y="1578"/>
                                                    </a:lnTo>
                                                    <a:lnTo>
                                                      <a:pt x="248" y="1584"/>
                                                    </a:lnTo>
                                                    <a:lnTo>
                                                      <a:pt x="229" y="1587"/>
                                                    </a:lnTo>
                                                    <a:lnTo>
                                                      <a:pt x="211" y="1589"/>
                                                    </a:lnTo>
                                                    <a:lnTo>
                                                      <a:pt x="211" y="1589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E0EFF2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b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</a:b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Text here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2" name="Freeform 37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941ACB1-E4B5-4535-8D5C-C88FDFF4C065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229601" y="494673"/>
                                                <a:ext cx="639029" cy="57819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0886 w 1896949"/>
                                                  <a:gd name="connsiteY0" fmla="*/ 0 h 1568450"/>
                                                  <a:gd name="connsiteX1" fmla="*/ 690091 w 1896949"/>
                                                  <a:gd name="connsiteY1" fmla="*/ 0 h 1568450"/>
                                                  <a:gd name="connsiteX2" fmla="*/ 698819 w 1896949"/>
                                                  <a:gd name="connsiteY2" fmla="*/ 794 h 1568450"/>
                                                  <a:gd name="connsiteX3" fmla="*/ 706754 w 1896949"/>
                                                  <a:gd name="connsiteY3" fmla="*/ 2381 h 1568450"/>
                                                  <a:gd name="connsiteX4" fmla="*/ 713895 w 1896949"/>
                                                  <a:gd name="connsiteY4" fmla="*/ 4763 h 1568450"/>
                                                  <a:gd name="connsiteX5" fmla="*/ 720242 w 1896949"/>
                                                  <a:gd name="connsiteY5" fmla="*/ 7144 h 1568450"/>
                                                  <a:gd name="connsiteX6" fmla="*/ 725003 w 1896949"/>
                                                  <a:gd name="connsiteY6" fmla="*/ 10319 h 1568450"/>
                                                  <a:gd name="connsiteX7" fmla="*/ 728177 w 1896949"/>
                                                  <a:gd name="connsiteY7" fmla="*/ 14288 h 1568450"/>
                                                  <a:gd name="connsiteX8" fmla="*/ 730557 w 1896949"/>
                                                  <a:gd name="connsiteY8" fmla="*/ 19050 h 1568450"/>
                                                  <a:gd name="connsiteX9" fmla="*/ 732144 w 1896949"/>
                                                  <a:gd name="connsiteY9" fmla="*/ 23813 h 1568450"/>
                                                  <a:gd name="connsiteX10" fmla="*/ 732144 w 1896949"/>
                                                  <a:gd name="connsiteY10" fmla="*/ 29369 h 1568450"/>
                                                  <a:gd name="connsiteX11" fmla="*/ 730557 w 1896949"/>
                                                  <a:gd name="connsiteY11" fmla="*/ 34131 h 1568450"/>
                                                  <a:gd name="connsiteX12" fmla="*/ 728177 w 1896949"/>
                                                  <a:gd name="connsiteY12" fmla="*/ 39688 h 1568450"/>
                                                  <a:gd name="connsiteX13" fmla="*/ 725003 w 1896949"/>
                                                  <a:gd name="connsiteY13" fmla="*/ 44450 h 1568450"/>
                                                  <a:gd name="connsiteX14" fmla="*/ 720242 w 1896949"/>
                                                  <a:gd name="connsiteY14" fmla="*/ 50800 h 1568450"/>
                                                  <a:gd name="connsiteX15" fmla="*/ 713895 w 1896949"/>
                                                  <a:gd name="connsiteY15" fmla="*/ 55563 h 1568450"/>
                                                  <a:gd name="connsiteX16" fmla="*/ 708341 w 1896949"/>
                                                  <a:gd name="connsiteY16" fmla="*/ 60325 h 1568450"/>
                                                  <a:gd name="connsiteX17" fmla="*/ 699612 w 1896949"/>
                                                  <a:gd name="connsiteY17" fmla="*/ 65088 h 1568450"/>
                                                  <a:gd name="connsiteX18" fmla="*/ 689297 w 1896949"/>
                                                  <a:gd name="connsiteY18" fmla="*/ 70644 h 1568450"/>
                                                  <a:gd name="connsiteX19" fmla="*/ 679776 w 1896949"/>
                                                  <a:gd name="connsiteY19" fmla="*/ 77788 h 1568450"/>
                                                  <a:gd name="connsiteX20" fmla="*/ 667874 w 1896949"/>
                                                  <a:gd name="connsiteY20" fmla="*/ 88900 h 1568450"/>
                                                  <a:gd name="connsiteX21" fmla="*/ 662320 w 1896949"/>
                                                  <a:gd name="connsiteY21" fmla="*/ 96044 h 1568450"/>
                                                  <a:gd name="connsiteX22" fmla="*/ 655972 w 1896949"/>
                                                  <a:gd name="connsiteY22" fmla="*/ 103188 h 1568450"/>
                                                  <a:gd name="connsiteX23" fmla="*/ 650418 w 1896949"/>
                                                  <a:gd name="connsiteY23" fmla="*/ 111125 h 1568450"/>
                                                  <a:gd name="connsiteX24" fmla="*/ 645657 w 1896949"/>
                                                  <a:gd name="connsiteY24" fmla="*/ 120650 h 1568450"/>
                                                  <a:gd name="connsiteX25" fmla="*/ 641690 w 1896949"/>
                                                  <a:gd name="connsiteY25" fmla="*/ 131763 h 1568450"/>
                                                  <a:gd name="connsiteX26" fmla="*/ 638516 w 1896949"/>
                                                  <a:gd name="connsiteY26" fmla="*/ 142081 h 1568450"/>
                                                  <a:gd name="connsiteX27" fmla="*/ 636135 w 1896949"/>
                                                  <a:gd name="connsiteY27" fmla="*/ 153988 h 1568450"/>
                                                  <a:gd name="connsiteX28" fmla="*/ 636135 w 1896949"/>
                                                  <a:gd name="connsiteY28" fmla="*/ 166688 h 1568450"/>
                                                  <a:gd name="connsiteX29" fmla="*/ 636929 w 1896949"/>
                                                  <a:gd name="connsiteY29" fmla="*/ 182563 h 1568450"/>
                                                  <a:gd name="connsiteX30" fmla="*/ 639309 w 1896949"/>
                                                  <a:gd name="connsiteY30" fmla="*/ 196850 h 1568450"/>
                                                  <a:gd name="connsiteX31" fmla="*/ 644070 w 1896949"/>
                                                  <a:gd name="connsiteY31" fmla="*/ 211138 h 1568450"/>
                                                  <a:gd name="connsiteX32" fmla="*/ 650418 w 1896949"/>
                                                  <a:gd name="connsiteY32" fmla="*/ 223838 h 1568450"/>
                                                  <a:gd name="connsiteX33" fmla="*/ 657559 w 1896949"/>
                                                  <a:gd name="connsiteY33" fmla="*/ 237331 h 1568450"/>
                                                  <a:gd name="connsiteX34" fmla="*/ 667080 w 1896949"/>
                                                  <a:gd name="connsiteY34" fmla="*/ 249238 h 1568450"/>
                                                  <a:gd name="connsiteX35" fmla="*/ 677395 w 1896949"/>
                                                  <a:gd name="connsiteY35" fmla="*/ 261144 h 1568450"/>
                                                  <a:gd name="connsiteX36" fmla="*/ 689297 w 1896949"/>
                                                  <a:gd name="connsiteY36" fmla="*/ 269875 h 1568450"/>
                                                  <a:gd name="connsiteX37" fmla="*/ 701993 w 1896949"/>
                                                  <a:gd name="connsiteY37" fmla="*/ 279400 h 1568450"/>
                                                  <a:gd name="connsiteX38" fmla="*/ 715482 w 1896949"/>
                                                  <a:gd name="connsiteY38" fmla="*/ 288131 h 1568450"/>
                                                  <a:gd name="connsiteX39" fmla="*/ 730557 w 1896949"/>
                                                  <a:gd name="connsiteY39" fmla="*/ 296069 h 1568450"/>
                                                  <a:gd name="connsiteX40" fmla="*/ 747220 w 1896949"/>
                                                  <a:gd name="connsiteY40" fmla="*/ 302419 h 1568450"/>
                                                  <a:gd name="connsiteX41" fmla="*/ 763883 w 1896949"/>
                                                  <a:gd name="connsiteY41" fmla="*/ 307181 h 1568450"/>
                                                  <a:gd name="connsiteX42" fmla="*/ 780546 w 1896949"/>
                                                  <a:gd name="connsiteY42" fmla="*/ 310356 h 1568450"/>
                                                  <a:gd name="connsiteX43" fmla="*/ 799589 w 1896949"/>
                                                  <a:gd name="connsiteY43" fmla="*/ 312738 h 1568450"/>
                                                  <a:gd name="connsiteX44" fmla="*/ 817045 w 1896949"/>
                                                  <a:gd name="connsiteY44" fmla="*/ 314325 h 1568450"/>
                                                  <a:gd name="connsiteX45" fmla="*/ 836088 w 1896949"/>
                                                  <a:gd name="connsiteY45" fmla="*/ 312738 h 1568450"/>
                                                  <a:gd name="connsiteX46" fmla="*/ 854338 w 1896949"/>
                                                  <a:gd name="connsiteY46" fmla="*/ 310356 h 1568450"/>
                                                  <a:gd name="connsiteX47" fmla="*/ 871794 w 1896949"/>
                                                  <a:gd name="connsiteY47" fmla="*/ 307181 h 1568450"/>
                                                  <a:gd name="connsiteX48" fmla="*/ 888457 w 1896949"/>
                                                  <a:gd name="connsiteY48" fmla="*/ 302419 h 1568450"/>
                                                  <a:gd name="connsiteX49" fmla="*/ 903533 w 1896949"/>
                                                  <a:gd name="connsiteY49" fmla="*/ 296069 h 1568450"/>
                                                  <a:gd name="connsiteX50" fmla="*/ 919402 w 1896949"/>
                                                  <a:gd name="connsiteY50" fmla="*/ 288131 h 1568450"/>
                                                  <a:gd name="connsiteX51" fmla="*/ 933684 w 1896949"/>
                                                  <a:gd name="connsiteY51" fmla="*/ 279400 h 1568450"/>
                                                  <a:gd name="connsiteX52" fmla="*/ 946380 w 1896949"/>
                                                  <a:gd name="connsiteY52" fmla="*/ 269875 h 1568450"/>
                                                  <a:gd name="connsiteX53" fmla="*/ 958282 w 1896949"/>
                                                  <a:gd name="connsiteY53" fmla="*/ 261144 h 1568450"/>
                                                  <a:gd name="connsiteX54" fmla="*/ 969390 w 1896949"/>
                                                  <a:gd name="connsiteY54" fmla="*/ 249238 h 1568450"/>
                                                  <a:gd name="connsiteX55" fmla="*/ 977325 w 1896949"/>
                                                  <a:gd name="connsiteY55" fmla="*/ 237331 h 1568450"/>
                                                  <a:gd name="connsiteX56" fmla="*/ 986053 w 1896949"/>
                                                  <a:gd name="connsiteY56" fmla="*/ 223838 h 1568450"/>
                                                  <a:gd name="connsiteX57" fmla="*/ 991607 w 1896949"/>
                                                  <a:gd name="connsiteY57" fmla="*/ 211138 h 1568450"/>
                                                  <a:gd name="connsiteX58" fmla="*/ 996368 w 1896949"/>
                                                  <a:gd name="connsiteY58" fmla="*/ 196850 h 1568450"/>
                                                  <a:gd name="connsiteX59" fmla="*/ 998748 w 1896949"/>
                                                  <a:gd name="connsiteY59" fmla="*/ 182563 h 1568450"/>
                                                  <a:gd name="connsiteX60" fmla="*/ 1000335 w 1896949"/>
                                                  <a:gd name="connsiteY60" fmla="*/ 166688 h 1568450"/>
                                                  <a:gd name="connsiteX61" fmla="*/ 998748 w 1896949"/>
                                                  <a:gd name="connsiteY61" fmla="*/ 153988 h 1568450"/>
                                                  <a:gd name="connsiteX62" fmla="*/ 996368 w 1896949"/>
                                                  <a:gd name="connsiteY62" fmla="*/ 142081 h 1568450"/>
                                                  <a:gd name="connsiteX63" fmla="*/ 993987 w 1896949"/>
                                                  <a:gd name="connsiteY63" fmla="*/ 131763 h 1568450"/>
                                                  <a:gd name="connsiteX64" fmla="*/ 989227 w 1896949"/>
                                                  <a:gd name="connsiteY64" fmla="*/ 120650 h 1568450"/>
                                                  <a:gd name="connsiteX65" fmla="*/ 984466 w 1896949"/>
                                                  <a:gd name="connsiteY65" fmla="*/ 111125 h 1568450"/>
                                                  <a:gd name="connsiteX66" fmla="*/ 979705 w 1896949"/>
                                                  <a:gd name="connsiteY66" fmla="*/ 103188 h 1568450"/>
                                                  <a:gd name="connsiteX67" fmla="*/ 974151 w 1896949"/>
                                                  <a:gd name="connsiteY67" fmla="*/ 96044 h 1568450"/>
                                                  <a:gd name="connsiteX68" fmla="*/ 967803 w 1896949"/>
                                                  <a:gd name="connsiteY68" fmla="*/ 88900 h 1568450"/>
                                                  <a:gd name="connsiteX69" fmla="*/ 955901 w 1896949"/>
                                                  <a:gd name="connsiteY69" fmla="*/ 77788 h 1568450"/>
                                                  <a:gd name="connsiteX70" fmla="*/ 945586 w 1896949"/>
                                                  <a:gd name="connsiteY70" fmla="*/ 70644 h 1568450"/>
                                                  <a:gd name="connsiteX71" fmla="*/ 936065 w 1896949"/>
                                                  <a:gd name="connsiteY71" fmla="*/ 65088 h 1568450"/>
                                                  <a:gd name="connsiteX72" fmla="*/ 927336 w 1896949"/>
                                                  <a:gd name="connsiteY72" fmla="*/ 60325 h 1568450"/>
                                                  <a:gd name="connsiteX73" fmla="*/ 920195 w 1896949"/>
                                                  <a:gd name="connsiteY73" fmla="*/ 55563 h 1568450"/>
                                                  <a:gd name="connsiteX74" fmla="*/ 914641 w 1896949"/>
                                                  <a:gd name="connsiteY74" fmla="*/ 50800 h 1568450"/>
                                                  <a:gd name="connsiteX75" fmla="*/ 909880 w 1896949"/>
                                                  <a:gd name="connsiteY75" fmla="*/ 44450 h 1568450"/>
                                                  <a:gd name="connsiteX76" fmla="*/ 905913 w 1896949"/>
                                                  <a:gd name="connsiteY76" fmla="*/ 39688 h 1568450"/>
                                                  <a:gd name="connsiteX77" fmla="*/ 905119 w 1896949"/>
                                                  <a:gd name="connsiteY77" fmla="*/ 34131 h 1568450"/>
                                                  <a:gd name="connsiteX78" fmla="*/ 903533 w 1896949"/>
                                                  <a:gd name="connsiteY78" fmla="*/ 29369 h 1568450"/>
                                                  <a:gd name="connsiteX79" fmla="*/ 903533 w 1896949"/>
                                                  <a:gd name="connsiteY79" fmla="*/ 23813 h 1568450"/>
                                                  <a:gd name="connsiteX80" fmla="*/ 905119 w 1896949"/>
                                                  <a:gd name="connsiteY80" fmla="*/ 19050 h 1568450"/>
                                                  <a:gd name="connsiteX81" fmla="*/ 907500 w 1896949"/>
                                                  <a:gd name="connsiteY81" fmla="*/ 14288 h 1568450"/>
                                                  <a:gd name="connsiteX82" fmla="*/ 910674 w 1896949"/>
                                                  <a:gd name="connsiteY82" fmla="*/ 10319 h 1568450"/>
                                                  <a:gd name="connsiteX83" fmla="*/ 915435 w 1896949"/>
                                                  <a:gd name="connsiteY83" fmla="*/ 7144 h 1568450"/>
                                                  <a:gd name="connsiteX84" fmla="*/ 920195 w 1896949"/>
                                                  <a:gd name="connsiteY84" fmla="*/ 4763 h 1568450"/>
                                                  <a:gd name="connsiteX85" fmla="*/ 927336 w 1896949"/>
                                                  <a:gd name="connsiteY85" fmla="*/ 2381 h 1568450"/>
                                                  <a:gd name="connsiteX86" fmla="*/ 936065 w 1896949"/>
                                                  <a:gd name="connsiteY86" fmla="*/ 794 h 1568450"/>
                                                  <a:gd name="connsiteX87" fmla="*/ 945586 w 1896949"/>
                                                  <a:gd name="connsiteY87" fmla="*/ 0 h 1568450"/>
                                                  <a:gd name="connsiteX88" fmla="*/ 1581151 w 1896949"/>
                                                  <a:gd name="connsiteY88" fmla="*/ 0 h 1568450"/>
                                                  <a:gd name="connsiteX89" fmla="*/ 1581151 w 1896949"/>
                                                  <a:gd name="connsiteY89" fmla="*/ 434181 h 1568450"/>
                                                  <a:gd name="connsiteX90" fmla="*/ 1581944 w 1896949"/>
                                                  <a:gd name="connsiteY90" fmla="*/ 434181 h 1568450"/>
                                                  <a:gd name="connsiteX91" fmla="*/ 1581944 w 1896949"/>
                                                  <a:gd name="connsiteY91" fmla="*/ 633413 h 1568450"/>
                                                  <a:gd name="connsiteX92" fmla="*/ 1583531 w 1896949"/>
                                                  <a:gd name="connsiteY92" fmla="*/ 642938 h 1568450"/>
                                                  <a:gd name="connsiteX93" fmla="*/ 1584324 w 1896949"/>
                                                  <a:gd name="connsiteY93" fmla="*/ 652463 h 1568450"/>
                                                  <a:gd name="connsiteX94" fmla="*/ 1586705 w 1896949"/>
                                                  <a:gd name="connsiteY94" fmla="*/ 659606 h 1568450"/>
                                                  <a:gd name="connsiteX95" fmla="*/ 1590672 w 1896949"/>
                                                  <a:gd name="connsiteY95" fmla="*/ 665163 h 1568450"/>
                                                  <a:gd name="connsiteX96" fmla="*/ 1596226 w 1896949"/>
                                                  <a:gd name="connsiteY96" fmla="*/ 671513 h 1568450"/>
                                                  <a:gd name="connsiteX97" fmla="*/ 1603368 w 1896949"/>
                                                  <a:gd name="connsiteY97" fmla="*/ 674688 h 1568450"/>
                                                  <a:gd name="connsiteX98" fmla="*/ 1610509 w 1896949"/>
                                                  <a:gd name="connsiteY98" fmla="*/ 674688 h 1568450"/>
                                                  <a:gd name="connsiteX99" fmla="*/ 1617650 w 1896949"/>
                                                  <a:gd name="connsiteY99" fmla="*/ 673894 h 1568450"/>
                                                  <a:gd name="connsiteX100" fmla="*/ 1626378 w 1896949"/>
                                                  <a:gd name="connsiteY100" fmla="*/ 669925 h 1568450"/>
                                                  <a:gd name="connsiteX101" fmla="*/ 1633519 w 1896949"/>
                                                  <a:gd name="connsiteY101" fmla="*/ 662781 h 1568450"/>
                                                  <a:gd name="connsiteX102" fmla="*/ 1640660 w 1896949"/>
                                                  <a:gd name="connsiteY102" fmla="*/ 654844 h 1568450"/>
                                                  <a:gd name="connsiteX103" fmla="*/ 1647802 w 1896949"/>
                                                  <a:gd name="connsiteY103" fmla="*/ 642938 h 1568450"/>
                                                  <a:gd name="connsiteX104" fmla="*/ 1653356 w 1896949"/>
                                                  <a:gd name="connsiteY104" fmla="*/ 633413 h 1568450"/>
                                                  <a:gd name="connsiteX105" fmla="*/ 1660497 w 1896949"/>
                                                  <a:gd name="connsiteY105" fmla="*/ 622300 h 1568450"/>
                                                  <a:gd name="connsiteX106" fmla="*/ 1671605 w 1896949"/>
                                                  <a:gd name="connsiteY106" fmla="*/ 611188 h 1568450"/>
                                                  <a:gd name="connsiteX107" fmla="*/ 1678747 w 1896949"/>
                                                  <a:gd name="connsiteY107" fmla="*/ 604838 h 1568450"/>
                                                  <a:gd name="connsiteX108" fmla="*/ 1685888 w 1896949"/>
                                                  <a:gd name="connsiteY108" fmla="*/ 599281 h 1568450"/>
                                                  <a:gd name="connsiteX109" fmla="*/ 1694616 w 1896949"/>
                                                  <a:gd name="connsiteY109" fmla="*/ 594519 h 1568450"/>
                                                  <a:gd name="connsiteX110" fmla="*/ 1703344 w 1896949"/>
                                                  <a:gd name="connsiteY110" fmla="*/ 589756 h 1568450"/>
                                                  <a:gd name="connsiteX111" fmla="*/ 1713659 w 1896949"/>
                                                  <a:gd name="connsiteY111" fmla="*/ 584994 h 1568450"/>
                                                  <a:gd name="connsiteX112" fmla="*/ 1724768 w 1896949"/>
                                                  <a:gd name="connsiteY112" fmla="*/ 582613 h 1568450"/>
                                                  <a:gd name="connsiteX113" fmla="*/ 1736670 w 1896949"/>
                                                  <a:gd name="connsiteY113" fmla="*/ 580231 h 1568450"/>
                                                  <a:gd name="connsiteX114" fmla="*/ 1749365 w 1896949"/>
                                                  <a:gd name="connsiteY114" fmla="*/ 578644 h 1568450"/>
                                                  <a:gd name="connsiteX115" fmla="*/ 1765234 w 1896949"/>
                                                  <a:gd name="connsiteY115" fmla="*/ 580231 h 1568450"/>
                                                  <a:gd name="connsiteX116" fmla="*/ 1779517 w 1896949"/>
                                                  <a:gd name="connsiteY116" fmla="*/ 582613 h 1568450"/>
                                                  <a:gd name="connsiteX117" fmla="*/ 1793799 w 1896949"/>
                                                  <a:gd name="connsiteY117" fmla="*/ 587375 h 1568450"/>
                                                  <a:gd name="connsiteX118" fmla="*/ 1806494 w 1896949"/>
                                                  <a:gd name="connsiteY118" fmla="*/ 592931 h 1568450"/>
                                                  <a:gd name="connsiteX119" fmla="*/ 1819190 w 1896949"/>
                                                  <a:gd name="connsiteY119" fmla="*/ 601663 h 1568450"/>
                                                  <a:gd name="connsiteX120" fmla="*/ 1831092 w 1896949"/>
                                                  <a:gd name="connsiteY120" fmla="*/ 609600 h 1568450"/>
                                                  <a:gd name="connsiteX121" fmla="*/ 1842994 w 1896949"/>
                                                  <a:gd name="connsiteY121" fmla="*/ 619919 h 1568450"/>
                                                  <a:gd name="connsiteX122" fmla="*/ 1854102 w 1896949"/>
                                                  <a:gd name="connsiteY122" fmla="*/ 631825 h 1568450"/>
                                                  <a:gd name="connsiteX123" fmla="*/ 1862037 w 1896949"/>
                                                  <a:gd name="connsiteY123" fmla="*/ 645319 h 1568450"/>
                                                  <a:gd name="connsiteX124" fmla="*/ 1871558 w 1896949"/>
                                                  <a:gd name="connsiteY124" fmla="*/ 659606 h 1568450"/>
                                                  <a:gd name="connsiteX125" fmla="*/ 1878699 w 1896949"/>
                                                  <a:gd name="connsiteY125" fmla="*/ 674688 h 1568450"/>
                                                  <a:gd name="connsiteX126" fmla="*/ 1885047 w 1896949"/>
                                                  <a:gd name="connsiteY126" fmla="*/ 690563 h 1568450"/>
                                                  <a:gd name="connsiteX127" fmla="*/ 1889808 w 1896949"/>
                                                  <a:gd name="connsiteY127" fmla="*/ 707231 h 1568450"/>
                                                  <a:gd name="connsiteX128" fmla="*/ 1892982 w 1896949"/>
                                                  <a:gd name="connsiteY128" fmla="*/ 724694 h 1568450"/>
                                                  <a:gd name="connsiteX129" fmla="*/ 1895362 w 1896949"/>
                                                  <a:gd name="connsiteY129" fmla="*/ 742156 h 1568450"/>
                                                  <a:gd name="connsiteX130" fmla="*/ 1896949 w 1896949"/>
                                                  <a:gd name="connsiteY130" fmla="*/ 761206 h 1568450"/>
                                                  <a:gd name="connsiteX131" fmla="*/ 1895362 w 1896949"/>
                                                  <a:gd name="connsiteY131" fmla="*/ 779463 h 1568450"/>
                                                  <a:gd name="connsiteX132" fmla="*/ 1892982 w 1896949"/>
                                                  <a:gd name="connsiteY132" fmla="*/ 798513 h 1568450"/>
                                                  <a:gd name="connsiteX133" fmla="*/ 1889808 w 1896949"/>
                                                  <a:gd name="connsiteY133" fmla="*/ 815181 h 1568450"/>
                                                  <a:gd name="connsiteX134" fmla="*/ 1885047 w 1896949"/>
                                                  <a:gd name="connsiteY134" fmla="*/ 831850 h 1568450"/>
                                                  <a:gd name="connsiteX135" fmla="*/ 1878699 w 1896949"/>
                                                  <a:gd name="connsiteY135" fmla="*/ 847725 h 1568450"/>
                                                  <a:gd name="connsiteX136" fmla="*/ 1871558 w 1896949"/>
                                                  <a:gd name="connsiteY136" fmla="*/ 863600 h 1568450"/>
                                                  <a:gd name="connsiteX137" fmla="*/ 1862037 w 1896949"/>
                                                  <a:gd name="connsiteY137" fmla="*/ 876300 h 1568450"/>
                                                  <a:gd name="connsiteX138" fmla="*/ 1854102 w 1896949"/>
                                                  <a:gd name="connsiteY138" fmla="*/ 889794 h 1568450"/>
                                                  <a:gd name="connsiteX139" fmla="*/ 1842994 w 1896949"/>
                                                  <a:gd name="connsiteY139" fmla="*/ 901700 h 1568450"/>
                                                  <a:gd name="connsiteX140" fmla="*/ 1831092 w 1896949"/>
                                                  <a:gd name="connsiteY140" fmla="*/ 912019 h 1568450"/>
                                                  <a:gd name="connsiteX141" fmla="*/ 1819190 w 1896949"/>
                                                  <a:gd name="connsiteY141" fmla="*/ 921544 h 1568450"/>
                                                  <a:gd name="connsiteX142" fmla="*/ 1806494 w 1896949"/>
                                                  <a:gd name="connsiteY142" fmla="*/ 928688 h 1568450"/>
                                                  <a:gd name="connsiteX143" fmla="*/ 1793799 w 1896949"/>
                                                  <a:gd name="connsiteY143" fmla="*/ 935038 h 1568450"/>
                                                  <a:gd name="connsiteX144" fmla="*/ 1779517 w 1896949"/>
                                                  <a:gd name="connsiteY144" fmla="*/ 939800 h 1568450"/>
                                                  <a:gd name="connsiteX145" fmla="*/ 1765234 w 1896949"/>
                                                  <a:gd name="connsiteY145" fmla="*/ 942181 h 1568450"/>
                                                  <a:gd name="connsiteX146" fmla="*/ 1749365 w 1896949"/>
                                                  <a:gd name="connsiteY146" fmla="*/ 942975 h 1568450"/>
                                                  <a:gd name="connsiteX147" fmla="*/ 1736670 w 1896949"/>
                                                  <a:gd name="connsiteY147" fmla="*/ 942975 h 1568450"/>
                                                  <a:gd name="connsiteX148" fmla="*/ 1724768 w 1896949"/>
                                                  <a:gd name="connsiteY148" fmla="*/ 940594 h 1568450"/>
                                                  <a:gd name="connsiteX149" fmla="*/ 1713659 w 1896949"/>
                                                  <a:gd name="connsiteY149" fmla="*/ 937419 h 1568450"/>
                                                  <a:gd name="connsiteX150" fmla="*/ 1703344 w 1896949"/>
                                                  <a:gd name="connsiteY150" fmla="*/ 933450 h 1568450"/>
                                                  <a:gd name="connsiteX151" fmla="*/ 1694616 w 1896949"/>
                                                  <a:gd name="connsiteY151" fmla="*/ 928688 h 1568450"/>
                                                  <a:gd name="connsiteX152" fmla="*/ 1685888 w 1896949"/>
                                                  <a:gd name="connsiteY152" fmla="*/ 923131 h 1568450"/>
                                                  <a:gd name="connsiteX153" fmla="*/ 1678747 w 1896949"/>
                                                  <a:gd name="connsiteY153" fmla="*/ 916781 h 1568450"/>
                                                  <a:gd name="connsiteX154" fmla="*/ 1671605 w 1896949"/>
                                                  <a:gd name="connsiteY154" fmla="*/ 911225 h 1568450"/>
                                                  <a:gd name="connsiteX155" fmla="*/ 1660497 w 1896949"/>
                                                  <a:gd name="connsiteY155" fmla="*/ 899319 h 1568450"/>
                                                  <a:gd name="connsiteX156" fmla="*/ 1653356 w 1896949"/>
                                                  <a:gd name="connsiteY156" fmla="*/ 889794 h 1568450"/>
                                                  <a:gd name="connsiteX157" fmla="*/ 1647802 w 1896949"/>
                                                  <a:gd name="connsiteY157" fmla="*/ 878681 h 1568450"/>
                                                  <a:gd name="connsiteX158" fmla="*/ 1640660 w 1896949"/>
                                                  <a:gd name="connsiteY158" fmla="*/ 868363 h 1568450"/>
                                                  <a:gd name="connsiteX159" fmla="*/ 1633519 w 1896949"/>
                                                  <a:gd name="connsiteY159" fmla="*/ 858838 h 1568450"/>
                                                  <a:gd name="connsiteX160" fmla="*/ 1626378 w 1896949"/>
                                                  <a:gd name="connsiteY160" fmla="*/ 852488 h 1568450"/>
                                                  <a:gd name="connsiteX161" fmla="*/ 1617650 w 1896949"/>
                                                  <a:gd name="connsiteY161" fmla="*/ 847725 h 1568450"/>
                                                  <a:gd name="connsiteX162" fmla="*/ 1610509 w 1896949"/>
                                                  <a:gd name="connsiteY162" fmla="*/ 846931 h 1568450"/>
                                                  <a:gd name="connsiteX163" fmla="*/ 1603368 w 1896949"/>
                                                  <a:gd name="connsiteY163" fmla="*/ 847725 h 1568450"/>
                                                  <a:gd name="connsiteX164" fmla="*/ 1596226 w 1896949"/>
                                                  <a:gd name="connsiteY164" fmla="*/ 851694 h 1568450"/>
                                                  <a:gd name="connsiteX165" fmla="*/ 1590672 w 1896949"/>
                                                  <a:gd name="connsiteY165" fmla="*/ 856456 h 1568450"/>
                                                  <a:gd name="connsiteX166" fmla="*/ 1586705 w 1896949"/>
                                                  <a:gd name="connsiteY166" fmla="*/ 862013 h 1568450"/>
                                                  <a:gd name="connsiteX167" fmla="*/ 1584324 w 1896949"/>
                                                  <a:gd name="connsiteY167" fmla="*/ 870744 h 1568450"/>
                                                  <a:gd name="connsiteX168" fmla="*/ 1583531 w 1896949"/>
                                                  <a:gd name="connsiteY168" fmla="*/ 878681 h 1568450"/>
                                                  <a:gd name="connsiteX169" fmla="*/ 1581944 w 1896949"/>
                                                  <a:gd name="connsiteY169" fmla="*/ 888206 h 1568450"/>
                                                  <a:gd name="connsiteX170" fmla="*/ 1581944 w 1896949"/>
                                                  <a:gd name="connsiteY170" fmla="*/ 1207294 h 1568450"/>
                                                  <a:gd name="connsiteX171" fmla="*/ 1581151 w 1896949"/>
                                                  <a:gd name="connsiteY171" fmla="*/ 1207294 h 1568450"/>
                                                  <a:gd name="connsiteX172" fmla="*/ 1581151 w 1896949"/>
                                                  <a:gd name="connsiteY172" fmla="*/ 1568450 h 1568450"/>
                                                  <a:gd name="connsiteX173" fmla="*/ 902739 w 1896949"/>
                                                  <a:gd name="connsiteY173" fmla="*/ 1568450 h 1568450"/>
                                                  <a:gd name="connsiteX174" fmla="*/ 893218 w 1896949"/>
                                                  <a:gd name="connsiteY174" fmla="*/ 1568450 h 1568450"/>
                                                  <a:gd name="connsiteX175" fmla="*/ 885283 w 1896949"/>
                                                  <a:gd name="connsiteY175" fmla="*/ 1566069 h 1568450"/>
                                                  <a:gd name="connsiteX176" fmla="*/ 878142 w 1896949"/>
                                                  <a:gd name="connsiteY176" fmla="*/ 1564481 h 1568450"/>
                                                  <a:gd name="connsiteX177" fmla="*/ 873381 w 1896949"/>
                                                  <a:gd name="connsiteY177" fmla="*/ 1561306 h 1568450"/>
                                                  <a:gd name="connsiteX178" fmla="*/ 868620 w 1896949"/>
                                                  <a:gd name="connsiteY178" fmla="*/ 1557338 h 1568450"/>
                                                  <a:gd name="connsiteX179" fmla="*/ 864653 w 1896949"/>
                                                  <a:gd name="connsiteY179" fmla="*/ 1554163 h 1568450"/>
                                                  <a:gd name="connsiteX180" fmla="*/ 862272 w 1896949"/>
                                                  <a:gd name="connsiteY180" fmla="*/ 1549400 h 1568450"/>
                                                  <a:gd name="connsiteX181" fmla="*/ 861479 w 1896949"/>
                                                  <a:gd name="connsiteY181" fmla="*/ 1544638 h 1568450"/>
                                                  <a:gd name="connsiteX182" fmla="*/ 861479 w 1896949"/>
                                                  <a:gd name="connsiteY182" fmla="*/ 1539875 h 1568450"/>
                                                  <a:gd name="connsiteX183" fmla="*/ 861479 w 1896949"/>
                                                  <a:gd name="connsiteY183" fmla="*/ 1534319 h 1568450"/>
                                                  <a:gd name="connsiteX184" fmla="*/ 863859 w 1896949"/>
                                                  <a:gd name="connsiteY184" fmla="*/ 1529556 h 1568450"/>
                                                  <a:gd name="connsiteX185" fmla="*/ 867033 w 1896949"/>
                                                  <a:gd name="connsiteY185" fmla="*/ 1523206 h 1568450"/>
                                                  <a:gd name="connsiteX186" fmla="*/ 871794 w 1896949"/>
                                                  <a:gd name="connsiteY186" fmla="*/ 1518444 h 1568450"/>
                                                  <a:gd name="connsiteX187" fmla="*/ 878142 w 1896949"/>
                                                  <a:gd name="connsiteY187" fmla="*/ 1512888 h 1568450"/>
                                                  <a:gd name="connsiteX188" fmla="*/ 885283 w 1896949"/>
                                                  <a:gd name="connsiteY188" fmla="*/ 1508125 h 1568450"/>
                                                  <a:gd name="connsiteX189" fmla="*/ 893218 w 1896949"/>
                                                  <a:gd name="connsiteY189" fmla="*/ 1503363 h 1568450"/>
                                                  <a:gd name="connsiteX190" fmla="*/ 902739 w 1896949"/>
                                                  <a:gd name="connsiteY190" fmla="*/ 1497013 h 1568450"/>
                                                  <a:gd name="connsiteX191" fmla="*/ 913054 w 1896949"/>
                                                  <a:gd name="connsiteY191" fmla="*/ 1489869 h 1568450"/>
                                                  <a:gd name="connsiteX192" fmla="*/ 924956 w 1896949"/>
                                                  <a:gd name="connsiteY192" fmla="*/ 1479550 h 1568450"/>
                                                  <a:gd name="connsiteX193" fmla="*/ 931304 w 1896949"/>
                                                  <a:gd name="connsiteY193" fmla="*/ 1472406 h 1568450"/>
                                                  <a:gd name="connsiteX194" fmla="*/ 936858 w 1896949"/>
                                                  <a:gd name="connsiteY194" fmla="*/ 1465263 h 1568450"/>
                                                  <a:gd name="connsiteX195" fmla="*/ 941619 w 1896949"/>
                                                  <a:gd name="connsiteY195" fmla="*/ 1456531 h 1568450"/>
                                                  <a:gd name="connsiteX196" fmla="*/ 946380 w 1896949"/>
                                                  <a:gd name="connsiteY196" fmla="*/ 1447006 h 1568450"/>
                                                  <a:gd name="connsiteX197" fmla="*/ 951140 w 1896949"/>
                                                  <a:gd name="connsiteY197" fmla="*/ 1436688 h 1568450"/>
                                                  <a:gd name="connsiteX198" fmla="*/ 953521 w 1896949"/>
                                                  <a:gd name="connsiteY198" fmla="*/ 1425575 h 1568450"/>
                                                  <a:gd name="connsiteX199" fmla="*/ 955901 w 1896949"/>
                                                  <a:gd name="connsiteY199" fmla="*/ 1414463 h 1568450"/>
                                                  <a:gd name="connsiteX200" fmla="*/ 957488 w 1896949"/>
                                                  <a:gd name="connsiteY200" fmla="*/ 1400969 h 1568450"/>
                                                  <a:gd name="connsiteX201" fmla="*/ 955901 w 1896949"/>
                                                  <a:gd name="connsiteY201" fmla="*/ 1385888 h 1568450"/>
                                                  <a:gd name="connsiteX202" fmla="*/ 953521 w 1896949"/>
                                                  <a:gd name="connsiteY202" fmla="*/ 1371600 h 1568450"/>
                                                  <a:gd name="connsiteX203" fmla="*/ 948760 w 1896949"/>
                                                  <a:gd name="connsiteY203" fmla="*/ 1357313 h 1568450"/>
                                                  <a:gd name="connsiteX204" fmla="*/ 943206 w 1896949"/>
                                                  <a:gd name="connsiteY204" fmla="*/ 1343819 h 1568450"/>
                                                  <a:gd name="connsiteX205" fmla="*/ 934478 w 1896949"/>
                                                  <a:gd name="connsiteY205" fmla="*/ 1331119 h 1568450"/>
                                                  <a:gd name="connsiteX206" fmla="*/ 924956 w 1896949"/>
                                                  <a:gd name="connsiteY206" fmla="*/ 1319213 h 1568450"/>
                                                  <a:gd name="connsiteX207" fmla="*/ 915435 w 1896949"/>
                                                  <a:gd name="connsiteY207" fmla="*/ 1308100 h 1568450"/>
                                                  <a:gd name="connsiteX208" fmla="*/ 903533 w 1896949"/>
                                                  <a:gd name="connsiteY208" fmla="*/ 1297781 h 1568450"/>
                                                  <a:gd name="connsiteX209" fmla="*/ 890837 w 1896949"/>
                                                  <a:gd name="connsiteY209" fmla="*/ 1288256 h 1568450"/>
                                                  <a:gd name="connsiteX210" fmla="*/ 876555 w 1896949"/>
                                                  <a:gd name="connsiteY210" fmla="*/ 1280319 h 1568450"/>
                                                  <a:gd name="connsiteX211" fmla="*/ 861479 w 1896949"/>
                                                  <a:gd name="connsiteY211" fmla="*/ 1273175 h 1568450"/>
                                                  <a:gd name="connsiteX212" fmla="*/ 845610 w 1896949"/>
                                                  <a:gd name="connsiteY212" fmla="*/ 1266031 h 1568450"/>
                                                  <a:gd name="connsiteX213" fmla="*/ 828947 w 1896949"/>
                                                  <a:gd name="connsiteY213" fmla="*/ 1261269 h 1568450"/>
                                                  <a:gd name="connsiteX214" fmla="*/ 811491 w 1896949"/>
                                                  <a:gd name="connsiteY214" fmla="*/ 1257300 h 1568450"/>
                                                  <a:gd name="connsiteX215" fmla="*/ 793241 w 1896949"/>
                                                  <a:gd name="connsiteY215" fmla="*/ 1254919 h 1568450"/>
                                                  <a:gd name="connsiteX216" fmla="*/ 774991 w 1896949"/>
                                                  <a:gd name="connsiteY216" fmla="*/ 1254919 h 1568450"/>
                                                  <a:gd name="connsiteX217" fmla="*/ 756742 w 1896949"/>
                                                  <a:gd name="connsiteY217" fmla="*/ 1254919 h 1568450"/>
                                                  <a:gd name="connsiteX218" fmla="*/ 737699 w 1896949"/>
                                                  <a:gd name="connsiteY218" fmla="*/ 1257300 h 1568450"/>
                                                  <a:gd name="connsiteX219" fmla="*/ 721036 w 1896949"/>
                                                  <a:gd name="connsiteY219" fmla="*/ 1261269 h 1568450"/>
                                                  <a:gd name="connsiteX220" fmla="*/ 703580 w 1896949"/>
                                                  <a:gd name="connsiteY220" fmla="*/ 1266031 h 1568450"/>
                                                  <a:gd name="connsiteX221" fmla="*/ 687710 w 1896949"/>
                                                  <a:gd name="connsiteY221" fmla="*/ 1273175 h 1568450"/>
                                                  <a:gd name="connsiteX222" fmla="*/ 672635 w 1896949"/>
                                                  <a:gd name="connsiteY222" fmla="*/ 1280319 h 1568450"/>
                                                  <a:gd name="connsiteX223" fmla="*/ 659939 w 1896949"/>
                                                  <a:gd name="connsiteY223" fmla="*/ 1288256 h 1568450"/>
                                                  <a:gd name="connsiteX224" fmla="*/ 646450 w 1896949"/>
                                                  <a:gd name="connsiteY224" fmla="*/ 1297781 h 1568450"/>
                                                  <a:gd name="connsiteX225" fmla="*/ 634548 w 1896949"/>
                                                  <a:gd name="connsiteY225" fmla="*/ 1308100 h 1568450"/>
                                                  <a:gd name="connsiteX226" fmla="*/ 624233 w 1896949"/>
                                                  <a:gd name="connsiteY226" fmla="*/ 1319213 h 1568450"/>
                                                  <a:gd name="connsiteX227" fmla="*/ 614712 w 1896949"/>
                                                  <a:gd name="connsiteY227" fmla="*/ 1331119 h 1568450"/>
                                                  <a:gd name="connsiteX228" fmla="*/ 607571 w 1896949"/>
                                                  <a:gd name="connsiteY228" fmla="*/ 1343819 h 1568450"/>
                                                  <a:gd name="connsiteX229" fmla="*/ 601223 w 1896949"/>
                                                  <a:gd name="connsiteY229" fmla="*/ 1357313 h 1568450"/>
                                                  <a:gd name="connsiteX230" fmla="*/ 596462 w 1896949"/>
                                                  <a:gd name="connsiteY230" fmla="*/ 1371600 h 1568450"/>
                                                  <a:gd name="connsiteX231" fmla="*/ 594082 w 1896949"/>
                                                  <a:gd name="connsiteY231" fmla="*/ 1385888 h 1568450"/>
                                                  <a:gd name="connsiteX232" fmla="*/ 593288 w 1896949"/>
                                                  <a:gd name="connsiteY232" fmla="*/ 1400969 h 1568450"/>
                                                  <a:gd name="connsiteX233" fmla="*/ 593288 w 1896949"/>
                                                  <a:gd name="connsiteY233" fmla="*/ 1414463 h 1568450"/>
                                                  <a:gd name="connsiteX234" fmla="*/ 595669 w 1896949"/>
                                                  <a:gd name="connsiteY234" fmla="*/ 1425575 h 1568450"/>
                                                  <a:gd name="connsiteX235" fmla="*/ 598843 w 1896949"/>
                                                  <a:gd name="connsiteY235" fmla="*/ 1436688 h 1568450"/>
                                                  <a:gd name="connsiteX236" fmla="*/ 602810 w 1896949"/>
                                                  <a:gd name="connsiteY236" fmla="*/ 1447006 h 1568450"/>
                                                  <a:gd name="connsiteX237" fmla="*/ 607571 w 1896949"/>
                                                  <a:gd name="connsiteY237" fmla="*/ 1456531 h 1568450"/>
                                                  <a:gd name="connsiteX238" fmla="*/ 613125 w 1896949"/>
                                                  <a:gd name="connsiteY238" fmla="*/ 1465263 h 1568450"/>
                                                  <a:gd name="connsiteX239" fmla="*/ 619473 w 1896949"/>
                                                  <a:gd name="connsiteY239" fmla="*/ 1472406 h 1568450"/>
                                                  <a:gd name="connsiteX240" fmla="*/ 625027 w 1896949"/>
                                                  <a:gd name="connsiteY240" fmla="*/ 1479550 h 1568450"/>
                                                  <a:gd name="connsiteX241" fmla="*/ 636929 w 1896949"/>
                                                  <a:gd name="connsiteY241" fmla="*/ 1489869 h 1568450"/>
                                                  <a:gd name="connsiteX242" fmla="*/ 646450 w 1896949"/>
                                                  <a:gd name="connsiteY242" fmla="*/ 1497013 h 1568450"/>
                                                  <a:gd name="connsiteX243" fmla="*/ 657559 w 1896949"/>
                                                  <a:gd name="connsiteY243" fmla="*/ 1503363 h 1568450"/>
                                                  <a:gd name="connsiteX244" fmla="*/ 664700 w 1896949"/>
                                                  <a:gd name="connsiteY244" fmla="*/ 1508125 h 1568450"/>
                                                  <a:gd name="connsiteX245" fmla="*/ 671841 w 1896949"/>
                                                  <a:gd name="connsiteY245" fmla="*/ 1512888 h 1568450"/>
                                                  <a:gd name="connsiteX246" fmla="*/ 677395 w 1896949"/>
                                                  <a:gd name="connsiteY246" fmla="*/ 1518444 h 1568450"/>
                                                  <a:gd name="connsiteX247" fmla="*/ 682156 w 1896949"/>
                                                  <a:gd name="connsiteY247" fmla="*/ 1523206 h 1568450"/>
                                                  <a:gd name="connsiteX248" fmla="*/ 685330 w 1896949"/>
                                                  <a:gd name="connsiteY248" fmla="*/ 1529556 h 1568450"/>
                                                  <a:gd name="connsiteX249" fmla="*/ 687710 w 1896949"/>
                                                  <a:gd name="connsiteY249" fmla="*/ 1534319 h 1568450"/>
                                                  <a:gd name="connsiteX250" fmla="*/ 689297 w 1896949"/>
                                                  <a:gd name="connsiteY250" fmla="*/ 1539875 h 1568450"/>
                                                  <a:gd name="connsiteX251" fmla="*/ 689297 w 1896949"/>
                                                  <a:gd name="connsiteY251" fmla="*/ 1544638 h 1568450"/>
                                                  <a:gd name="connsiteX252" fmla="*/ 687710 w 1896949"/>
                                                  <a:gd name="connsiteY252" fmla="*/ 1549400 h 1568450"/>
                                                  <a:gd name="connsiteX253" fmla="*/ 685330 w 1896949"/>
                                                  <a:gd name="connsiteY253" fmla="*/ 1554163 h 1568450"/>
                                                  <a:gd name="connsiteX254" fmla="*/ 682156 w 1896949"/>
                                                  <a:gd name="connsiteY254" fmla="*/ 1557338 h 1568450"/>
                                                  <a:gd name="connsiteX255" fmla="*/ 677395 w 1896949"/>
                                                  <a:gd name="connsiteY255" fmla="*/ 1561306 h 1568450"/>
                                                  <a:gd name="connsiteX256" fmla="*/ 671841 w 1896949"/>
                                                  <a:gd name="connsiteY256" fmla="*/ 1564481 h 1568450"/>
                                                  <a:gd name="connsiteX257" fmla="*/ 664700 w 1896949"/>
                                                  <a:gd name="connsiteY257" fmla="*/ 1566069 h 1568450"/>
                                                  <a:gd name="connsiteX258" fmla="*/ 655972 w 1896949"/>
                                                  <a:gd name="connsiteY258" fmla="*/ 1568450 h 1568450"/>
                                                  <a:gd name="connsiteX259" fmla="*/ 648037 w 1896949"/>
                                                  <a:gd name="connsiteY259" fmla="*/ 1568450 h 1568450"/>
                                                  <a:gd name="connsiteX260" fmla="*/ 10886 w 1896949"/>
                                                  <a:gd name="connsiteY260" fmla="*/ 1568450 h 1568450"/>
                                                  <a:gd name="connsiteX261" fmla="*/ 10886 w 1896949"/>
                                                  <a:gd name="connsiteY261" fmla="*/ 1134269 h 1568450"/>
                                                  <a:gd name="connsiteX262" fmla="*/ 9299 w 1896949"/>
                                                  <a:gd name="connsiteY262" fmla="*/ 1134269 h 1568450"/>
                                                  <a:gd name="connsiteX263" fmla="*/ 9299 w 1896949"/>
                                                  <a:gd name="connsiteY263" fmla="*/ 935038 h 1568450"/>
                                                  <a:gd name="connsiteX264" fmla="*/ 9299 w 1896949"/>
                                                  <a:gd name="connsiteY264" fmla="*/ 925513 h 1568450"/>
                                                  <a:gd name="connsiteX265" fmla="*/ 6919 w 1896949"/>
                                                  <a:gd name="connsiteY265" fmla="*/ 915988 h 1568450"/>
                                                  <a:gd name="connsiteX266" fmla="*/ 4538 w 1896949"/>
                                                  <a:gd name="connsiteY266" fmla="*/ 908844 h 1568450"/>
                                                  <a:gd name="connsiteX267" fmla="*/ 1364 w 1896949"/>
                                                  <a:gd name="connsiteY267" fmla="*/ 902494 h 1568450"/>
                                                  <a:gd name="connsiteX268" fmla="*/ 0 w 1896949"/>
                                                  <a:gd name="connsiteY268" fmla="*/ 900902 h 1568450"/>
                                                  <a:gd name="connsiteX269" fmla="*/ 0 w 1896949"/>
                                                  <a:gd name="connsiteY269" fmla="*/ 897731 h 1568450"/>
                                                  <a:gd name="connsiteX270" fmla="*/ 1587 w 1896949"/>
                                                  <a:gd name="connsiteY270" fmla="*/ 888206 h 1568450"/>
                                                  <a:gd name="connsiteX271" fmla="*/ 2380 w 1896949"/>
                                                  <a:gd name="connsiteY271" fmla="*/ 880269 h 1568450"/>
                                                  <a:gd name="connsiteX272" fmla="*/ 4761 w 1896949"/>
                                                  <a:gd name="connsiteY272" fmla="*/ 871538 h 1568450"/>
                                                  <a:gd name="connsiteX273" fmla="*/ 8728 w 1896949"/>
                                                  <a:gd name="connsiteY273" fmla="*/ 865981 h 1568450"/>
                                                  <a:gd name="connsiteX274" fmla="*/ 14282 w 1896949"/>
                                                  <a:gd name="connsiteY274" fmla="*/ 861219 h 1568450"/>
                                                  <a:gd name="connsiteX275" fmla="*/ 21424 w 1896949"/>
                                                  <a:gd name="connsiteY275" fmla="*/ 857250 h 1568450"/>
                                                  <a:gd name="connsiteX276" fmla="*/ 28565 w 1896949"/>
                                                  <a:gd name="connsiteY276" fmla="*/ 856456 h 1568450"/>
                                                  <a:gd name="connsiteX277" fmla="*/ 35706 w 1896949"/>
                                                  <a:gd name="connsiteY277" fmla="*/ 857250 h 1568450"/>
                                                  <a:gd name="connsiteX278" fmla="*/ 44434 w 1896949"/>
                                                  <a:gd name="connsiteY278" fmla="*/ 862013 h 1568450"/>
                                                  <a:gd name="connsiteX279" fmla="*/ 51575 w 1896949"/>
                                                  <a:gd name="connsiteY279" fmla="*/ 868363 h 1568450"/>
                                                  <a:gd name="connsiteX280" fmla="*/ 58716 w 1896949"/>
                                                  <a:gd name="connsiteY280" fmla="*/ 877888 h 1568450"/>
                                                  <a:gd name="connsiteX281" fmla="*/ 65858 w 1896949"/>
                                                  <a:gd name="connsiteY281" fmla="*/ 888206 h 1568450"/>
                                                  <a:gd name="connsiteX282" fmla="*/ 71412 w 1896949"/>
                                                  <a:gd name="connsiteY282" fmla="*/ 899319 h 1568450"/>
                                                  <a:gd name="connsiteX283" fmla="*/ 78553 w 1896949"/>
                                                  <a:gd name="connsiteY283" fmla="*/ 908844 h 1568450"/>
                                                  <a:gd name="connsiteX284" fmla="*/ 89661 w 1896949"/>
                                                  <a:gd name="connsiteY284" fmla="*/ 920750 h 1568450"/>
                                                  <a:gd name="connsiteX285" fmla="*/ 96803 w 1896949"/>
                                                  <a:gd name="connsiteY285" fmla="*/ 926306 h 1568450"/>
                                                  <a:gd name="connsiteX286" fmla="*/ 103944 w 1896949"/>
                                                  <a:gd name="connsiteY286" fmla="*/ 932656 h 1568450"/>
                                                  <a:gd name="connsiteX287" fmla="*/ 112672 w 1896949"/>
                                                  <a:gd name="connsiteY287" fmla="*/ 938213 h 1568450"/>
                                                  <a:gd name="connsiteX288" fmla="*/ 121400 w 1896949"/>
                                                  <a:gd name="connsiteY288" fmla="*/ 942975 h 1568450"/>
                                                  <a:gd name="connsiteX289" fmla="*/ 131715 w 1896949"/>
                                                  <a:gd name="connsiteY289" fmla="*/ 946944 h 1568450"/>
                                                  <a:gd name="connsiteX290" fmla="*/ 142824 w 1896949"/>
                                                  <a:gd name="connsiteY290" fmla="*/ 950119 h 1568450"/>
                                                  <a:gd name="connsiteX291" fmla="*/ 154726 w 1896949"/>
                                                  <a:gd name="connsiteY291" fmla="*/ 952500 h 1568450"/>
                                                  <a:gd name="connsiteX292" fmla="*/ 167421 w 1896949"/>
                                                  <a:gd name="connsiteY292" fmla="*/ 952500 h 1568450"/>
                                                  <a:gd name="connsiteX293" fmla="*/ 183290 w 1896949"/>
                                                  <a:gd name="connsiteY293" fmla="*/ 951706 h 1568450"/>
                                                  <a:gd name="connsiteX294" fmla="*/ 197573 w 1896949"/>
                                                  <a:gd name="connsiteY294" fmla="*/ 949325 h 1568450"/>
                                                  <a:gd name="connsiteX295" fmla="*/ 211855 w 1896949"/>
                                                  <a:gd name="connsiteY295" fmla="*/ 944563 h 1568450"/>
                                                  <a:gd name="connsiteX296" fmla="*/ 224550 w 1896949"/>
                                                  <a:gd name="connsiteY296" fmla="*/ 938213 h 1568450"/>
                                                  <a:gd name="connsiteX297" fmla="*/ 237246 w 1896949"/>
                                                  <a:gd name="connsiteY297" fmla="*/ 931069 h 1568450"/>
                                                  <a:gd name="connsiteX298" fmla="*/ 249148 w 1896949"/>
                                                  <a:gd name="connsiteY298" fmla="*/ 921544 h 1568450"/>
                                                  <a:gd name="connsiteX299" fmla="*/ 261050 w 1896949"/>
                                                  <a:gd name="connsiteY299" fmla="*/ 911225 h 1568450"/>
                                                  <a:gd name="connsiteX300" fmla="*/ 272158 w 1896949"/>
                                                  <a:gd name="connsiteY300" fmla="*/ 899319 h 1568450"/>
                                                  <a:gd name="connsiteX301" fmla="*/ 280093 w 1896949"/>
                                                  <a:gd name="connsiteY301" fmla="*/ 885825 h 1568450"/>
                                                  <a:gd name="connsiteX302" fmla="*/ 289614 w 1896949"/>
                                                  <a:gd name="connsiteY302" fmla="*/ 873125 h 1568450"/>
                                                  <a:gd name="connsiteX303" fmla="*/ 296755 w 1896949"/>
                                                  <a:gd name="connsiteY303" fmla="*/ 857250 h 1568450"/>
                                                  <a:gd name="connsiteX304" fmla="*/ 303103 w 1896949"/>
                                                  <a:gd name="connsiteY304" fmla="*/ 841375 h 1568450"/>
                                                  <a:gd name="connsiteX305" fmla="*/ 307864 w 1896949"/>
                                                  <a:gd name="connsiteY305" fmla="*/ 824706 h 1568450"/>
                                                  <a:gd name="connsiteX306" fmla="*/ 311038 w 1896949"/>
                                                  <a:gd name="connsiteY306" fmla="*/ 808038 h 1568450"/>
                                                  <a:gd name="connsiteX307" fmla="*/ 313418 w 1896949"/>
                                                  <a:gd name="connsiteY307" fmla="*/ 788988 h 1568450"/>
                                                  <a:gd name="connsiteX308" fmla="*/ 315005 w 1896949"/>
                                                  <a:gd name="connsiteY308" fmla="*/ 770731 h 1568450"/>
                                                  <a:gd name="connsiteX309" fmla="*/ 313418 w 1896949"/>
                                                  <a:gd name="connsiteY309" fmla="*/ 751681 h 1568450"/>
                                                  <a:gd name="connsiteX310" fmla="*/ 311038 w 1896949"/>
                                                  <a:gd name="connsiteY310" fmla="*/ 734219 h 1568450"/>
                                                  <a:gd name="connsiteX311" fmla="*/ 307864 w 1896949"/>
                                                  <a:gd name="connsiteY311" fmla="*/ 716756 h 1568450"/>
                                                  <a:gd name="connsiteX312" fmla="*/ 303103 w 1896949"/>
                                                  <a:gd name="connsiteY312" fmla="*/ 700088 h 1568450"/>
                                                  <a:gd name="connsiteX313" fmla="*/ 296755 w 1896949"/>
                                                  <a:gd name="connsiteY313" fmla="*/ 684213 h 1568450"/>
                                                  <a:gd name="connsiteX314" fmla="*/ 289614 w 1896949"/>
                                                  <a:gd name="connsiteY314" fmla="*/ 669131 h 1568450"/>
                                                  <a:gd name="connsiteX315" fmla="*/ 280093 w 1896949"/>
                                                  <a:gd name="connsiteY315" fmla="*/ 654844 h 1568450"/>
                                                  <a:gd name="connsiteX316" fmla="*/ 272158 w 1896949"/>
                                                  <a:gd name="connsiteY316" fmla="*/ 641350 h 1568450"/>
                                                  <a:gd name="connsiteX317" fmla="*/ 261050 w 1896949"/>
                                                  <a:gd name="connsiteY317" fmla="*/ 629444 h 1568450"/>
                                                  <a:gd name="connsiteX318" fmla="*/ 249148 w 1896949"/>
                                                  <a:gd name="connsiteY318" fmla="*/ 619125 h 1568450"/>
                                                  <a:gd name="connsiteX319" fmla="*/ 237246 w 1896949"/>
                                                  <a:gd name="connsiteY319" fmla="*/ 611188 h 1568450"/>
                                                  <a:gd name="connsiteX320" fmla="*/ 224550 w 1896949"/>
                                                  <a:gd name="connsiteY320" fmla="*/ 602456 h 1568450"/>
                                                  <a:gd name="connsiteX321" fmla="*/ 211855 w 1896949"/>
                                                  <a:gd name="connsiteY321" fmla="*/ 596900 h 1568450"/>
                                                  <a:gd name="connsiteX322" fmla="*/ 197573 w 1896949"/>
                                                  <a:gd name="connsiteY322" fmla="*/ 592138 h 1568450"/>
                                                  <a:gd name="connsiteX323" fmla="*/ 183290 w 1896949"/>
                                                  <a:gd name="connsiteY323" fmla="*/ 589756 h 1568450"/>
                                                  <a:gd name="connsiteX324" fmla="*/ 167421 w 1896949"/>
                                                  <a:gd name="connsiteY324" fmla="*/ 588169 h 1568450"/>
                                                  <a:gd name="connsiteX325" fmla="*/ 154726 w 1896949"/>
                                                  <a:gd name="connsiteY325" fmla="*/ 589756 h 1568450"/>
                                                  <a:gd name="connsiteX326" fmla="*/ 142824 w 1896949"/>
                                                  <a:gd name="connsiteY326" fmla="*/ 592138 h 1568450"/>
                                                  <a:gd name="connsiteX327" fmla="*/ 131715 w 1896949"/>
                                                  <a:gd name="connsiteY327" fmla="*/ 594519 h 1568450"/>
                                                  <a:gd name="connsiteX328" fmla="*/ 121400 w 1896949"/>
                                                  <a:gd name="connsiteY328" fmla="*/ 599281 h 1568450"/>
                                                  <a:gd name="connsiteX329" fmla="*/ 112672 w 1896949"/>
                                                  <a:gd name="connsiteY329" fmla="*/ 604044 h 1568450"/>
                                                  <a:gd name="connsiteX330" fmla="*/ 103944 w 1896949"/>
                                                  <a:gd name="connsiteY330" fmla="*/ 608806 h 1568450"/>
                                                  <a:gd name="connsiteX331" fmla="*/ 96803 w 1896949"/>
                                                  <a:gd name="connsiteY331" fmla="*/ 614363 h 1568450"/>
                                                  <a:gd name="connsiteX332" fmla="*/ 89661 w 1896949"/>
                                                  <a:gd name="connsiteY332" fmla="*/ 620713 h 1568450"/>
                                                  <a:gd name="connsiteX333" fmla="*/ 78553 w 1896949"/>
                                                  <a:gd name="connsiteY333" fmla="*/ 631825 h 1568450"/>
                                                  <a:gd name="connsiteX334" fmla="*/ 71412 w 1896949"/>
                                                  <a:gd name="connsiteY334" fmla="*/ 642938 h 1568450"/>
                                                  <a:gd name="connsiteX335" fmla="*/ 65858 w 1896949"/>
                                                  <a:gd name="connsiteY335" fmla="*/ 652463 h 1568450"/>
                                                  <a:gd name="connsiteX336" fmla="*/ 58716 w 1896949"/>
                                                  <a:gd name="connsiteY336" fmla="*/ 664369 h 1568450"/>
                                                  <a:gd name="connsiteX337" fmla="*/ 51575 w 1896949"/>
                                                  <a:gd name="connsiteY337" fmla="*/ 672306 h 1568450"/>
                                                  <a:gd name="connsiteX338" fmla="*/ 44434 w 1896949"/>
                                                  <a:gd name="connsiteY338" fmla="*/ 679450 h 1568450"/>
                                                  <a:gd name="connsiteX339" fmla="*/ 35706 w 1896949"/>
                                                  <a:gd name="connsiteY339" fmla="*/ 683419 h 1568450"/>
                                                  <a:gd name="connsiteX340" fmla="*/ 28565 w 1896949"/>
                                                  <a:gd name="connsiteY340" fmla="*/ 684213 h 1568450"/>
                                                  <a:gd name="connsiteX341" fmla="*/ 21424 w 1896949"/>
                                                  <a:gd name="connsiteY341" fmla="*/ 684213 h 1568450"/>
                                                  <a:gd name="connsiteX342" fmla="*/ 14282 w 1896949"/>
                                                  <a:gd name="connsiteY342" fmla="*/ 681038 h 1568450"/>
                                                  <a:gd name="connsiteX343" fmla="*/ 9299 w 1896949"/>
                                                  <a:gd name="connsiteY343" fmla="*/ 675340 h 1568450"/>
                                                  <a:gd name="connsiteX344" fmla="*/ 9299 w 1896949"/>
                                                  <a:gd name="connsiteY344" fmla="*/ 360363 h 1568450"/>
                                                  <a:gd name="connsiteX345" fmla="*/ 10886 w 1896949"/>
                                                  <a:gd name="connsiteY345" fmla="*/ 360363 h 156845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  <a:cxn ang="0">
                                                    <a:pos x="connsiteX27" y="connsiteY27"/>
                                                  </a:cxn>
                                                  <a:cxn ang="0">
                                                    <a:pos x="connsiteX28" y="connsiteY28"/>
                                                  </a:cxn>
                                                  <a:cxn ang="0">
                                                    <a:pos x="connsiteX29" y="connsiteY29"/>
                                                  </a:cxn>
                                                  <a:cxn ang="0">
                                                    <a:pos x="connsiteX30" y="connsiteY30"/>
                                                  </a:cxn>
                                                  <a:cxn ang="0">
                                                    <a:pos x="connsiteX31" y="connsiteY31"/>
                                                  </a:cxn>
                                                  <a:cxn ang="0">
                                                    <a:pos x="connsiteX32" y="connsiteY32"/>
                                                  </a:cxn>
                                                  <a:cxn ang="0">
                                                    <a:pos x="connsiteX33" y="connsiteY33"/>
                                                  </a:cxn>
                                                  <a:cxn ang="0">
                                                    <a:pos x="connsiteX34" y="connsiteY34"/>
                                                  </a:cxn>
                                                  <a:cxn ang="0">
                                                    <a:pos x="connsiteX35" y="connsiteY35"/>
                                                  </a:cxn>
                                                  <a:cxn ang="0">
                                                    <a:pos x="connsiteX36" y="connsiteY36"/>
                                                  </a:cxn>
                                                  <a:cxn ang="0">
                                                    <a:pos x="connsiteX37" y="connsiteY37"/>
                                                  </a:cxn>
                                                  <a:cxn ang="0">
                                                    <a:pos x="connsiteX38" y="connsiteY38"/>
                                                  </a:cxn>
                                                  <a:cxn ang="0">
                                                    <a:pos x="connsiteX39" y="connsiteY39"/>
                                                  </a:cxn>
                                                  <a:cxn ang="0">
                                                    <a:pos x="connsiteX40" y="connsiteY40"/>
                                                  </a:cxn>
                                                  <a:cxn ang="0">
                                                    <a:pos x="connsiteX41" y="connsiteY41"/>
                                                  </a:cxn>
                                                  <a:cxn ang="0">
                                                    <a:pos x="connsiteX42" y="connsiteY42"/>
                                                  </a:cxn>
                                                  <a:cxn ang="0">
                                                    <a:pos x="connsiteX43" y="connsiteY43"/>
                                                  </a:cxn>
                                                  <a:cxn ang="0">
                                                    <a:pos x="connsiteX44" y="connsiteY44"/>
                                                  </a:cxn>
                                                  <a:cxn ang="0">
                                                    <a:pos x="connsiteX45" y="connsiteY45"/>
                                                  </a:cxn>
                                                  <a:cxn ang="0">
                                                    <a:pos x="connsiteX46" y="connsiteY46"/>
                                                  </a:cxn>
                                                  <a:cxn ang="0">
                                                    <a:pos x="connsiteX47" y="connsiteY47"/>
                                                  </a:cxn>
                                                  <a:cxn ang="0">
                                                    <a:pos x="connsiteX48" y="connsiteY48"/>
                                                  </a:cxn>
                                                  <a:cxn ang="0">
                                                    <a:pos x="connsiteX49" y="connsiteY49"/>
                                                  </a:cxn>
                                                  <a:cxn ang="0">
                                                    <a:pos x="connsiteX50" y="connsiteY50"/>
                                                  </a:cxn>
                                                  <a:cxn ang="0">
                                                    <a:pos x="connsiteX51" y="connsiteY51"/>
                                                  </a:cxn>
                                                  <a:cxn ang="0">
                                                    <a:pos x="connsiteX52" y="connsiteY52"/>
                                                  </a:cxn>
                                                  <a:cxn ang="0">
                                                    <a:pos x="connsiteX53" y="connsiteY53"/>
                                                  </a:cxn>
                                                  <a:cxn ang="0">
                                                    <a:pos x="connsiteX54" y="connsiteY54"/>
                                                  </a:cxn>
                                                  <a:cxn ang="0">
                                                    <a:pos x="connsiteX55" y="connsiteY55"/>
                                                  </a:cxn>
                                                  <a:cxn ang="0">
                                                    <a:pos x="connsiteX56" y="connsiteY56"/>
                                                  </a:cxn>
                                                  <a:cxn ang="0">
                                                    <a:pos x="connsiteX57" y="connsiteY57"/>
                                                  </a:cxn>
                                                  <a:cxn ang="0">
                                                    <a:pos x="connsiteX58" y="connsiteY58"/>
                                                  </a:cxn>
                                                  <a:cxn ang="0">
                                                    <a:pos x="connsiteX59" y="connsiteY59"/>
                                                  </a:cxn>
                                                  <a:cxn ang="0">
                                                    <a:pos x="connsiteX60" y="connsiteY60"/>
                                                  </a:cxn>
                                                  <a:cxn ang="0">
                                                    <a:pos x="connsiteX61" y="connsiteY61"/>
                                                  </a:cxn>
                                                  <a:cxn ang="0">
                                                    <a:pos x="connsiteX62" y="connsiteY62"/>
                                                  </a:cxn>
                                                  <a:cxn ang="0">
                                                    <a:pos x="connsiteX63" y="connsiteY63"/>
                                                  </a:cxn>
                                                  <a:cxn ang="0">
                                                    <a:pos x="connsiteX64" y="connsiteY64"/>
                                                  </a:cxn>
                                                  <a:cxn ang="0">
                                                    <a:pos x="connsiteX65" y="connsiteY65"/>
                                                  </a:cxn>
                                                  <a:cxn ang="0">
                                                    <a:pos x="connsiteX66" y="connsiteY66"/>
                                                  </a:cxn>
                                                  <a:cxn ang="0">
                                                    <a:pos x="connsiteX67" y="connsiteY67"/>
                                                  </a:cxn>
                                                  <a:cxn ang="0">
                                                    <a:pos x="connsiteX68" y="connsiteY68"/>
                                                  </a:cxn>
                                                  <a:cxn ang="0">
                                                    <a:pos x="connsiteX69" y="connsiteY69"/>
                                                  </a:cxn>
                                                  <a:cxn ang="0">
                                                    <a:pos x="connsiteX70" y="connsiteY70"/>
                                                  </a:cxn>
                                                  <a:cxn ang="0">
                                                    <a:pos x="connsiteX71" y="connsiteY71"/>
                                                  </a:cxn>
                                                  <a:cxn ang="0">
                                                    <a:pos x="connsiteX72" y="connsiteY72"/>
                                                  </a:cxn>
                                                  <a:cxn ang="0">
                                                    <a:pos x="connsiteX73" y="connsiteY73"/>
                                                  </a:cxn>
                                                  <a:cxn ang="0">
                                                    <a:pos x="connsiteX74" y="connsiteY74"/>
                                                  </a:cxn>
                                                  <a:cxn ang="0">
                                                    <a:pos x="connsiteX75" y="connsiteY75"/>
                                                  </a:cxn>
                                                  <a:cxn ang="0">
                                                    <a:pos x="connsiteX76" y="connsiteY76"/>
                                                  </a:cxn>
                                                  <a:cxn ang="0">
                                                    <a:pos x="connsiteX77" y="connsiteY77"/>
                                                  </a:cxn>
                                                  <a:cxn ang="0">
                                                    <a:pos x="connsiteX78" y="connsiteY78"/>
                                                  </a:cxn>
                                                  <a:cxn ang="0">
                                                    <a:pos x="connsiteX79" y="connsiteY79"/>
                                                  </a:cxn>
                                                  <a:cxn ang="0">
                                                    <a:pos x="connsiteX80" y="connsiteY80"/>
                                                  </a:cxn>
                                                  <a:cxn ang="0">
                                                    <a:pos x="connsiteX81" y="connsiteY81"/>
                                                  </a:cxn>
                                                  <a:cxn ang="0">
                                                    <a:pos x="connsiteX82" y="connsiteY82"/>
                                                  </a:cxn>
                                                  <a:cxn ang="0">
                                                    <a:pos x="connsiteX83" y="connsiteY83"/>
                                                  </a:cxn>
                                                  <a:cxn ang="0">
                                                    <a:pos x="connsiteX84" y="connsiteY84"/>
                                                  </a:cxn>
                                                  <a:cxn ang="0">
                                                    <a:pos x="connsiteX85" y="connsiteY85"/>
                                                  </a:cxn>
                                                  <a:cxn ang="0">
                                                    <a:pos x="connsiteX86" y="connsiteY86"/>
                                                  </a:cxn>
                                                  <a:cxn ang="0">
                                                    <a:pos x="connsiteX87" y="connsiteY87"/>
                                                  </a:cxn>
                                                  <a:cxn ang="0">
                                                    <a:pos x="connsiteX88" y="connsiteY88"/>
                                                  </a:cxn>
                                                  <a:cxn ang="0">
                                                    <a:pos x="connsiteX89" y="connsiteY89"/>
                                                  </a:cxn>
                                                  <a:cxn ang="0">
                                                    <a:pos x="connsiteX90" y="connsiteY90"/>
                                                  </a:cxn>
                                                  <a:cxn ang="0">
                                                    <a:pos x="connsiteX91" y="connsiteY91"/>
                                                  </a:cxn>
                                                  <a:cxn ang="0">
                                                    <a:pos x="connsiteX92" y="connsiteY92"/>
                                                  </a:cxn>
                                                  <a:cxn ang="0">
                                                    <a:pos x="connsiteX93" y="connsiteY93"/>
                                                  </a:cxn>
                                                  <a:cxn ang="0">
                                                    <a:pos x="connsiteX94" y="connsiteY94"/>
                                                  </a:cxn>
                                                  <a:cxn ang="0">
                                                    <a:pos x="connsiteX95" y="connsiteY95"/>
                                                  </a:cxn>
                                                  <a:cxn ang="0">
                                                    <a:pos x="connsiteX96" y="connsiteY96"/>
                                                  </a:cxn>
                                                  <a:cxn ang="0">
                                                    <a:pos x="connsiteX97" y="connsiteY97"/>
                                                  </a:cxn>
                                                  <a:cxn ang="0">
                                                    <a:pos x="connsiteX98" y="connsiteY98"/>
                                                  </a:cxn>
                                                  <a:cxn ang="0">
                                                    <a:pos x="connsiteX99" y="connsiteY99"/>
                                                  </a:cxn>
                                                  <a:cxn ang="0">
                                                    <a:pos x="connsiteX100" y="connsiteY100"/>
                                                  </a:cxn>
                                                  <a:cxn ang="0">
                                                    <a:pos x="connsiteX101" y="connsiteY101"/>
                                                  </a:cxn>
                                                  <a:cxn ang="0">
                                                    <a:pos x="connsiteX102" y="connsiteY102"/>
                                                  </a:cxn>
                                                  <a:cxn ang="0">
                                                    <a:pos x="connsiteX103" y="connsiteY103"/>
                                                  </a:cxn>
                                                  <a:cxn ang="0">
                                                    <a:pos x="connsiteX104" y="connsiteY104"/>
                                                  </a:cxn>
                                                  <a:cxn ang="0">
                                                    <a:pos x="connsiteX105" y="connsiteY105"/>
                                                  </a:cxn>
                                                  <a:cxn ang="0">
                                                    <a:pos x="connsiteX106" y="connsiteY106"/>
                                                  </a:cxn>
                                                  <a:cxn ang="0">
                                                    <a:pos x="connsiteX107" y="connsiteY107"/>
                                                  </a:cxn>
                                                  <a:cxn ang="0">
                                                    <a:pos x="connsiteX108" y="connsiteY108"/>
                                                  </a:cxn>
                                                  <a:cxn ang="0">
                                                    <a:pos x="connsiteX109" y="connsiteY109"/>
                                                  </a:cxn>
                                                  <a:cxn ang="0">
                                                    <a:pos x="connsiteX110" y="connsiteY110"/>
                                                  </a:cxn>
                                                  <a:cxn ang="0">
                                                    <a:pos x="connsiteX111" y="connsiteY111"/>
                                                  </a:cxn>
                                                  <a:cxn ang="0">
                                                    <a:pos x="connsiteX112" y="connsiteY112"/>
                                                  </a:cxn>
                                                  <a:cxn ang="0">
                                                    <a:pos x="connsiteX113" y="connsiteY113"/>
                                                  </a:cxn>
                                                  <a:cxn ang="0">
                                                    <a:pos x="connsiteX114" y="connsiteY114"/>
                                                  </a:cxn>
                                                  <a:cxn ang="0">
                                                    <a:pos x="connsiteX115" y="connsiteY115"/>
                                                  </a:cxn>
                                                  <a:cxn ang="0">
                                                    <a:pos x="connsiteX116" y="connsiteY116"/>
                                                  </a:cxn>
                                                  <a:cxn ang="0">
                                                    <a:pos x="connsiteX117" y="connsiteY117"/>
                                                  </a:cxn>
                                                  <a:cxn ang="0">
                                                    <a:pos x="connsiteX118" y="connsiteY118"/>
                                                  </a:cxn>
                                                  <a:cxn ang="0">
                                                    <a:pos x="connsiteX119" y="connsiteY119"/>
                                                  </a:cxn>
                                                  <a:cxn ang="0">
                                                    <a:pos x="connsiteX120" y="connsiteY120"/>
                                                  </a:cxn>
                                                  <a:cxn ang="0">
                                                    <a:pos x="connsiteX121" y="connsiteY121"/>
                                                  </a:cxn>
                                                  <a:cxn ang="0">
                                                    <a:pos x="connsiteX122" y="connsiteY122"/>
                                                  </a:cxn>
                                                  <a:cxn ang="0">
                                                    <a:pos x="connsiteX123" y="connsiteY123"/>
                                                  </a:cxn>
                                                  <a:cxn ang="0">
                                                    <a:pos x="connsiteX124" y="connsiteY124"/>
                                                  </a:cxn>
                                                  <a:cxn ang="0">
                                                    <a:pos x="connsiteX125" y="connsiteY125"/>
                                                  </a:cxn>
                                                  <a:cxn ang="0">
                                                    <a:pos x="connsiteX126" y="connsiteY126"/>
                                                  </a:cxn>
                                                  <a:cxn ang="0">
                                                    <a:pos x="connsiteX127" y="connsiteY127"/>
                                                  </a:cxn>
                                                  <a:cxn ang="0">
                                                    <a:pos x="connsiteX128" y="connsiteY128"/>
                                                  </a:cxn>
                                                  <a:cxn ang="0">
                                                    <a:pos x="connsiteX129" y="connsiteY129"/>
                                                  </a:cxn>
                                                  <a:cxn ang="0">
                                                    <a:pos x="connsiteX130" y="connsiteY130"/>
                                                  </a:cxn>
                                                  <a:cxn ang="0">
                                                    <a:pos x="connsiteX131" y="connsiteY131"/>
                                                  </a:cxn>
                                                  <a:cxn ang="0">
                                                    <a:pos x="connsiteX132" y="connsiteY132"/>
                                                  </a:cxn>
                                                  <a:cxn ang="0">
                                                    <a:pos x="connsiteX133" y="connsiteY133"/>
                                                  </a:cxn>
                                                  <a:cxn ang="0">
                                                    <a:pos x="connsiteX134" y="connsiteY134"/>
                                                  </a:cxn>
                                                  <a:cxn ang="0">
                                                    <a:pos x="connsiteX135" y="connsiteY135"/>
                                                  </a:cxn>
                                                  <a:cxn ang="0">
                                                    <a:pos x="connsiteX136" y="connsiteY136"/>
                                                  </a:cxn>
                                                  <a:cxn ang="0">
                                                    <a:pos x="connsiteX137" y="connsiteY137"/>
                                                  </a:cxn>
                                                  <a:cxn ang="0">
                                                    <a:pos x="connsiteX138" y="connsiteY138"/>
                                                  </a:cxn>
                                                  <a:cxn ang="0">
                                                    <a:pos x="connsiteX139" y="connsiteY139"/>
                                                  </a:cxn>
                                                  <a:cxn ang="0">
                                                    <a:pos x="connsiteX140" y="connsiteY140"/>
                                                  </a:cxn>
                                                  <a:cxn ang="0">
                                                    <a:pos x="connsiteX141" y="connsiteY141"/>
                                                  </a:cxn>
                                                  <a:cxn ang="0">
                                                    <a:pos x="connsiteX142" y="connsiteY142"/>
                                                  </a:cxn>
                                                  <a:cxn ang="0">
                                                    <a:pos x="connsiteX143" y="connsiteY143"/>
                                                  </a:cxn>
                                                  <a:cxn ang="0">
                                                    <a:pos x="connsiteX144" y="connsiteY144"/>
                                                  </a:cxn>
                                                  <a:cxn ang="0">
                                                    <a:pos x="connsiteX145" y="connsiteY145"/>
                                                  </a:cxn>
                                                  <a:cxn ang="0">
                                                    <a:pos x="connsiteX146" y="connsiteY146"/>
                                                  </a:cxn>
                                                  <a:cxn ang="0">
                                                    <a:pos x="connsiteX147" y="connsiteY147"/>
                                                  </a:cxn>
                                                  <a:cxn ang="0">
                                                    <a:pos x="connsiteX148" y="connsiteY148"/>
                                                  </a:cxn>
                                                  <a:cxn ang="0">
                                                    <a:pos x="connsiteX149" y="connsiteY149"/>
                                                  </a:cxn>
                                                  <a:cxn ang="0">
                                                    <a:pos x="connsiteX150" y="connsiteY150"/>
                                                  </a:cxn>
                                                  <a:cxn ang="0">
                                                    <a:pos x="connsiteX151" y="connsiteY151"/>
                                                  </a:cxn>
                                                  <a:cxn ang="0">
                                                    <a:pos x="connsiteX152" y="connsiteY152"/>
                                                  </a:cxn>
                                                  <a:cxn ang="0">
                                                    <a:pos x="connsiteX153" y="connsiteY153"/>
                                                  </a:cxn>
                                                  <a:cxn ang="0">
                                                    <a:pos x="connsiteX154" y="connsiteY154"/>
                                                  </a:cxn>
                                                  <a:cxn ang="0">
                                                    <a:pos x="connsiteX155" y="connsiteY155"/>
                                                  </a:cxn>
                                                  <a:cxn ang="0">
                                                    <a:pos x="connsiteX156" y="connsiteY156"/>
                                                  </a:cxn>
                                                  <a:cxn ang="0">
                                                    <a:pos x="connsiteX157" y="connsiteY157"/>
                                                  </a:cxn>
                                                  <a:cxn ang="0">
                                                    <a:pos x="connsiteX158" y="connsiteY158"/>
                                                  </a:cxn>
                                                  <a:cxn ang="0">
                                                    <a:pos x="connsiteX159" y="connsiteY159"/>
                                                  </a:cxn>
                                                  <a:cxn ang="0">
                                                    <a:pos x="connsiteX160" y="connsiteY160"/>
                                                  </a:cxn>
                                                  <a:cxn ang="0">
                                                    <a:pos x="connsiteX161" y="connsiteY161"/>
                                                  </a:cxn>
                                                  <a:cxn ang="0">
                                                    <a:pos x="connsiteX162" y="connsiteY162"/>
                                                  </a:cxn>
                                                  <a:cxn ang="0">
                                                    <a:pos x="connsiteX163" y="connsiteY163"/>
                                                  </a:cxn>
                                                  <a:cxn ang="0">
                                                    <a:pos x="connsiteX164" y="connsiteY164"/>
                                                  </a:cxn>
                                                  <a:cxn ang="0">
                                                    <a:pos x="connsiteX165" y="connsiteY165"/>
                                                  </a:cxn>
                                                  <a:cxn ang="0">
                                                    <a:pos x="connsiteX166" y="connsiteY166"/>
                                                  </a:cxn>
                                                  <a:cxn ang="0">
                                                    <a:pos x="connsiteX167" y="connsiteY167"/>
                                                  </a:cxn>
                                                  <a:cxn ang="0">
                                                    <a:pos x="connsiteX168" y="connsiteY168"/>
                                                  </a:cxn>
                                                  <a:cxn ang="0">
                                                    <a:pos x="connsiteX169" y="connsiteY169"/>
                                                  </a:cxn>
                                                  <a:cxn ang="0">
                                                    <a:pos x="connsiteX170" y="connsiteY170"/>
                                                  </a:cxn>
                                                  <a:cxn ang="0">
                                                    <a:pos x="connsiteX171" y="connsiteY171"/>
                                                  </a:cxn>
                                                  <a:cxn ang="0">
                                                    <a:pos x="connsiteX172" y="connsiteY172"/>
                                                  </a:cxn>
                                                  <a:cxn ang="0">
                                                    <a:pos x="connsiteX173" y="connsiteY173"/>
                                                  </a:cxn>
                                                  <a:cxn ang="0">
                                                    <a:pos x="connsiteX174" y="connsiteY174"/>
                                                  </a:cxn>
                                                  <a:cxn ang="0">
                                                    <a:pos x="connsiteX175" y="connsiteY175"/>
                                                  </a:cxn>
                                                  <a:cxn ang="0">
                                                    <a:pos x="connsiteX176" y="connsiteY176"/>
                                                  </a:cxn>
                                                  <a:cxn ang="0">
                                                    <a:pos x="connsiteX177" y="connsiteY177"/>
                                                  </a:cxn>
                                                  <a:cxn ang="0">
                                                    <a:pos x="connsiteX178" y="connsiteY178"/>
                                                  </a:cxn>
                                                  <a:cxn ang="0">
                                                    <a:pos x="connsiteX179" y="connsiteY179"/>
                                                  </a:cxn>
                                                  <a:cxn ang="0">
                                                    <a:pos x="connsiteX180" y="connsiteY180"/>
                                                  </a:cxn>
                                                  <a:cxn ang="0">
                                                    <a:pos x="connsiteX181" y="connsiteY181"/>
                                                  </a:cxn>
                                                  <a:cxn ang="0">
                                                    <a:pos x="connsiteX182" y="connsiteY182"/>
                                                  </a:cxn>
                                                  <a:cxn ang="0">
                                                    <a:pos x="connsiteX183" y="connsiteY183"/>
                                                  </a:cxn>
                                                  <a:cxn ang="0">
                                                    <a:pos x="connsiteX184" y="connsiteY184"/>
                                                  </a:cxn>
                                                  <a:cxn ang="0">
                                                    <a:pos x="connsiteX185" y="connsiteY185"/>
                                                  </a:cxn>
                                                  <a:cxn ang="0">
                                                    <a:pos x="connsiteX186" y="connsiteY186"/>
                                                  </a:cxn>
                                                  <a:cxn ang="0">
                                                    <a:pos x="connsiteX187" y="connsiteY187"/>
                                                  </a:cxn>
                                                  <a:cxn ang="0">
                                                    <a:pos x="connsiteX188" y="connsiteY188"/>
                                                  </a:cxn>
                                                  <a:cxn ang="0">
                                                    <a:pos x="connsiteX189" y="connsiteY189"/>
                                                  </a:cxn>
                                                  <a:cxn ang="0">
                                                    <a:pos x="connsiteX190" y="connsiteY190"/>
                                                  </a:cxn>
                                                  <a:cxn ang="0">
                                                    <a:pos x="connsiteX191" y="connsiteY191"/>
                                                  </a:cxn>
                                                  <a:cxn ang="0">
                                                    <a:pos x="connsiteX192" y="connsiteY192"/>
                                                  </a:cxn>
                                                  <a:cxn ang="0">
                                                    <a:pos x="connsiteX193" y="connsiteY193"/>
                                                  </a:cxn>
                                                  <a:cxn ang="0">
                                                    <a:pos x="connsiteX194" y="connsiteY194"/>
                                                  </a:cxn>
                                                  <a:cxn ang="0">
                                                    <a:pos x="connsiteX195" y="connsiteY195"/>
                                                  </a:cxn>
                                                  <a:cxn ang="0">
                                                    <a:pos x="connsiteX196" y="connsiteY196"/>
                                                  </a:cxn>
                                                  <a:cxn ang="0">
                                                    <a:pos x="connsiteX197" y="connsiteY197"/>
                                                  </a:cxn>
                                                  <a:cxn ang="0">
                                                    <a:pos x="connsiteX198" y="connsiteY198"/>
                                                  </a:cxn>
                                                  <a:cxn ang="0">
                                                    <a:pos x="connsiteX199" y="connsiteY199"/>
                                                  </a:cxn>
                                                  <a:cxn ang="0">
                                                    <a:pos x="connsiteX200" y="connsiteY200"/>
                                                  </a:cxn>
                                                  <a:cxn ang="0">
                                                    <a:pos x="connsiteX201" y="connsiteY201"/>
                                                  </a:cxn>
                                                  <a:cxn ang="0">
                                                    <a:pos x="connsiteX202" y="connsiteY202"/>
                                                  </a:cxn>
                                                  <a:cxn ang="0">
                                                    <a:pos x="connsiteX203" y="connsiteY203"/>
                                                  </a:cxn>
                                                  <a:cxn ang="0">
                                                    <a:pos x="connsiteX204" y="connsiteY204"/>
                                                  </a:cxn>
                                                  <a:cxn ang="0">
                                                    <a:pos x="connsiteX205" y="connsiteY205"/>
                                                  </a:cxn>
                                                  <a:cxn ang="0">
                                                    <a:pos x="connsiteX206" y="connsiteY206"/>
                                                  </a:cxn>
                                                  <a:cxn ang="0">
                                                    <a:pos x="connsiteX207" y="connsiteY207"/>
                                                  </a:cxn>
                                                  <a:cxn ang="0">
                                                    <a:pos x="connsiteX208" y="connsiteY208"/>
                                                  </a:cxn>
                                                  <a:cxn ang="0">
                                                    <a:pos x="connsiteX209" y="connsiteY209"/>
                                                  </a:cxn>
                                                  <a:cxn ang="0">
                                                    <a:pos x="connsiteX210" y="connsiteY210"/>
                                                  </a:cxn>
                                                  <a:cxn ang="0">
                                                    <a:pos x="connsiteX211" y="connsiteY211"/>
                                                  </a:cxn>
                                                  <a:cxn ang="0">
                                                    <a:pos x="connsiteX212" y="connsiteY212"/>
                                                  </a:cxn>
                                                  <a:cxn ang="0">
                                                    <a:pos x="connsiteX213" y="connsiteY213"/>
                                                  </a:cxn>
                                                  <a:cxn ang="0">
                                                    <a:pos x="connsiteX214" y="connsiteY214"/>
                                                  </a:cxn>
                                                  <a:cxn ang="0">
                                                    <a:pos x="connsiteX215" y="connsiteY215"/>
                                                  </a:cxn>
                                                  <a:cxn ang="0">
                                                    <a:pos x="connsiteX216" y="connsiteY216"/>
                                                  </a:cxn>
                                                  <a:cxn ang="0">
                                                    <a:pos x="connsiteX217" y="connsiteY217"/>
                                                  </a:cxn>
                                                  <a:cxn ang="0">
                                                    <a:pos x="connsiteX218" y="connsiteY218"/>
                                                  </a:cxn>
                                                  <a:cxn ang="0">
                                                    <a:pos x="connsiteX219" y="connsiteY219"/>
                                                  </a:cxn>
                                                  <a:cxn ang="0">
                                                    <a:pos x="connsiteX220" y="connsiteY220"/>
                                                  </a:cxn>
                                                  <a:cxn ang="0">
                                                    <a:pos x="connsiteX221" y="connsiteY221"/>
                                                  </a:cxn>
                                                  <a:cxn ang="0">
                                                    <a:pos x="connsiteX222" y="connsiteY222"/>
                                                  </a:cxn>
                                                  <a:cxn ang="0">
                                                    <a:pos x="connsiteX223" y="connsiteY223"/>
                                                  </a:cxn>
                                                  <a:cxn ang="0">
                                                    <a:pos x="connsiteX224" y="connsiteY224"/>
                                                  </a:cxn>
                                                  <a:cxn ang="0">
                                                    <a:pos x="connsiteX225" y="connsiteY225"/>
                                                  </a:cxn>
                                                  <a:cxn ang="0">
                                                    <a:pos x="connsiteX226" y="connsiteY226"/>
                                                  </a:cxn>
                                                  <a:cxn ang="0">
                                                    <a:pos x="connsiteX227" y="connsiteY227"/>
                                                  </a:cxn>
                                                  <a:cxn ang="0">
                                                    <a:pos x="connsiteX228" y="connsiteY228"/>
                                                  </a:cxn>
                                                  <a:cxn ang="0">
                                                    <a:pos x="connsiteX229" y="connsiteY229"/>
                                                  </a:cxn>
                                                  <a:cxn ang="0">
                                                    <a:pos x="connsiteX230" y="connsiteY230"/>
                                                  </a:cxn>
                                                  <a:cxn ang="0">
                                                    <a:pos x="connsiteX231" y="connsiteY231"/>
                                                  </a:cxn>
                                                  <a:cxn ang="0">
                                                    <a:pos x="connsiteX232" y="connsiteY232"/>
                                                  </a:cxn>
                                                  <a:cxn ang="0">
                                                    <a:pos x="connsiteX233" y="connsiteY233"/>
                                                  </a:cxn>
                                                  <a:cxn ang="0">
                                                    <a:pos x="connsiteX234" y="connsiteY234"/>
                                                  </a:cxn>
                                                  <a:cxn ang="0">
                                                    <a:pos x="connsiteX235" y="connsiteY235"/>
                                                  </a:cxn>
                                                  <a:cxn ang="0">
                                                    <a:pos x="connsiteX236" y="connsiteY236"/>
                                                  </a:cxn>
                                                  <a:cxn ang="0">
                                                    <a:pos x="connsiteX237" y="connsiteY237"/>
                                                  </a:cxn>
                                                  <a:cxn ang="0">
                                                    <a:pos x="connsiteX238" y="connsiteY238"/>
                                                  </a:cxn>
                                                  <a:cxn ang="0">
                                                    <a:pos x="connsiteX239" y="connsiteY239"/>
                                                  </a:cxn>
                                                  <a:cxn ang="0">
                                                    <a:pos x="connsiteX240" y="connsiteY240"/>
                                                  </a:cxn>
                                                  <a:cxn ang="0">
                                                    <a:pos x="connsiteX241" y="connsiteY241"/>
                                                  </a:cxn>
                                                  <a:cxn ang="0">
                                                    <a:pos x="connsiteX242" y="connsiteY242"/>
                                                  </a:cxn>
                                                  <a:cxn ang="0">
                                                    <a:pos x="connsiteX243" y="connsiteY243"/>
                                                  </a:cxn>
                                                  <a:cxn ang="0">
                                                    <a:pos x="connsiteX244" y="connsiteY244"/>
                                                  </a:cxn>
                                                  <a:cxn ang="0">
                                                    <a:pos x="connsiteX245" y="connsiteY245"/>
                                                  </a:cxn>
                                                  <a:cxn ang="0">
                                                    <a:pos x="connsiteX246" y="connsiteY246"/>
                                                  </a:cxn>
                                                  <a:cxn ang="0">
                                                    <a:pos x="connsiteX247" y="connsiteY247"/>
                                                  </a:cxn>
                                                  <a:cxn ang="0">
                                                    <a:pos x="connsiteX248" y="connsiteY248"/>
                                                  </a:cxn>
                                                  <a:cxn ang="0">
                                                    <a:pos x="connsiteX249" y="connsiteY249"/>
                                                  </a:cxn>
                                                  <a:cxn ang="0">
                                                    <a:pos x="connsiteX250" y="connsiteY250"/>
                                                  </a:cxn>
                                                  <a:cxn ang="0">
                                                    <a:pos x="connsiteX251" y="connsiteY251"/>
                                                  </a:cxn>
                                                  <a:cxn ang="0">
                                                    <a:pos x="connsiteX252" y="connsiteY252"/>
                                                  </a:cxn>
                                                  <a:cxn ang="0">
                                                    <a:pos x="connsiteX253" y="connsiteY253"/>
                                                  </a:cxn>
                                                  <a:cxn ang="0">
                                                    <a:pos x="connsiteX254" y="connsiteY254"/>
                                                  </a:cxn>
                                                  <a:cxn ang="0">
                                                    <a:pos x="connsiteX255" y="connsiteY255"/>
                                                  </a:cxn>
                                                  <a:cxn ang="0">
                                                    <a:pos x="connsiteX256" y="connsiteY256"/>
                                                  </a:cxn>
                                                  <a:cxn ang="0">
                                                    <a:pos x="connsiteX257" y="connsiteY257"/>
                                                  </a:cxn>
                                                  <a:cxn ang="0">
                                                    <a:pos x="connsiteX258" y="connsiteY258"/>
                                                  </a:cxn>
                                                  <a:cxn ang="0">
                                                    <a:pos x="connsiteX259" y="connsiteY259"/>
                                                  </a:cxn>
                                                  <a:cxn ang="0">
                                                    <a:pos x="connsiteX260" y="connsiteY260"/>
                                                  </a:cxn>
                                                  <a:cxn ang="0">
                                                    <a:pos x="connsiteX261" y="connsiteY261"/>
                                                  </a:cxn>
                                                  <a:cxn ang="0">
                                                    <a:pos x="connsiteX262" y="connsiteY262"/>
                                                  </a:cxn>
                                                  <a:cxn ang="0">
                                                    <a:pos x="connsiteX263" y="connsiteY263"/>
                                                  </a:cxn>
                                                  <a:cxn ang="0">
                                                    <a:pos x="connsiteX264" y="connsiteY264"/>
                                                  </a:cxn>
                                                  <a:cxn ang="0">
                                                    <a:pos x="connsiteX265" y="connsiteY265"/>
                                                  </a:cxn>
                                                  <a:cxn ang="0">
                                                    <a:pos x="connsiteX266" y="connsiteY266"/>
                                                  </a:cxn>
                                                  <a:cxn ang="0">
                                                    <a:pos x="connsiteX267" y="connsiteY267"/>
                                                  </a:cxn>
                                                  <a:cxn ang="0">
                                                    <a:pos x="connsiteX268" y="connsiteY268"/>
                                                  </a:cxn>
                                                  <a:cxn ang="0">
                                                    <a:pos x="connsiteX269" y="connsiteY269"/>
                                                  </a:cxn>
                                                  <a:cxn ang="0">
                                                    <a:pos x="connsiteX270" y="connsiteY270"/>
                                                  </a:cxn>
                                                  <a:cxn ang="0">
                                                    <a:pos x="connsiteX271" y="connsiteY271"/>
                                                  </a:cxn>
                                                  <a:cxn ang="0">
                                                    <a:pos x="connsiteX272" y="connsiteY272"/>
                                                  </a:cxn>
                                                  <a:cxn ang="0">
                                                    <a:pos x="connsiteX273" y="connsiteY273"/>
                                                  </a:cxn>
                                                  <a:cxn ang="0">
                                                    <a:pos x="connsiteX274" y="connsiteY274"/>
                                                  </a:cxn>
                                                  <a:cxn ang="0">
                                                    <a:pos x="connsiteX275" y="connsiteY275"/>
                                                  </a:cxn>
                                                  <a:cxn ang="0">
                                                    <a:pos x="connsiteX276" y="connsiteY276"/>
                                                  </a:cxn>
                                                  <a:cxn ang="0">
                                                    <a:pos x="connsiteX277" y="connsiteY277"/>
                                                  </a:cxn>
                                                  <a:cxn ang="0">
                                                    <a:pos x="connsiteX278" y="connsiteY278"/>
                                                  </a:cxn>
                                                  <a:cxn ang="0">
                                                    <a:pos x="connsiteX279" y="connsiteY279"/>
                                                  </a:cxn>
                                                  <a:cxn ang="0">
                                                    <a:pos x="connsiteX280" y="connsiteY280"/>
                                                  </a:cxn>
                                                  <a:cxn ang="0">
                                                    <a:pos x="connsiteX281" y="connsiteY281"/>
                                                  </a:cxn>
                                                  <a:cxn ang="0">
                                                    <a:pos x="connsiteX282" y="connsiteY282"/>
                                                  </a:cxn>
                                                  <a:cxn ang="0">
                                                    <a:pos x="connsiteX283" y="connsiteY283"/>
                                                  </a:cxn>
                                                  <a:cxn ang="0">
                                                    <a:pos x="connsiteX284" y="connsiteY284"/>
                                                  </a:cxn>
                                                  <a:cxn ang="0">
                                                    <a:pos x="connsiteX285" y="connsiteY285"/>
                                                  </a:cxn>
                                                  <a:cxn ang="0">
                                                    <a:pos x="connsiteX286" y="connsiteY286"/>
                                                  </a:cxn>
                                                  <a:cxn ang="0">
                                                    <a:pos x="connsiteX287" y="connsiteY287"/>
                                                  </a:cxn>
                                                  <a:cxn ang="0">
                                                    <a:pos x="connsiteX288" y="connsiteY288"/>
                                                  </a:cxn>
                                                  <a:cxn ang="0">
                                                    <a:pos x="connsiteX289" y="connsiteY289"/>
                                                  </a:cxn>
                                                  <a:cxn ang="0">
                                                    <a:pos x="connsiteX290" y="connsiteY290"/>
                                                  </a:cxn>
                                                  <a:cxn ang="0">
                                                    <a:pos x="connsiteX291" y="connsiteY291"/>
                                                  </a:cxn>
                                                  <a:cxn ang="0">
                                                    <a:pos x="connsiteX292" y="connsiteY292"/>
                                                  </a:cxn>
                                                  <a:cxn ang="0">
                                                    <a:pos x="connsiteX293" y="connsiteY293"/>
                                                  </a:cxn>
                                                  <a:cxn ang="0">
                                                    <a:pos x="connsiteX294" y="connsiteY294"/>
                                                  </a:cxn>
                                                  <a:cxn ang="0">
                                                    <a:pos x="connsiteX295" y="connsiteY295"/>
                                                  </a:cxn>
                                                  <a:cxn ang="0">
                                                    <a:pos x="connsiteX296" y="connsiteY296"/>
                                                  </a:cxn>
                                                  <a:cxn ang="0">
                                                    <a:pos x="connsiteX297" y="connsiteY297"/>
                                                  </a:cxn>
                                                  <a:cxn ang="0">
                                                    <a:pos x="connsiteX298" y="connsiteY298"/>
                                                  </a:cxn>
                                                  <a:cxn ang="0">
                                                    <a:pos x="connsiteX299" y="connsiteY299"/>
                                                  </a:cxn>
                                                  <a:cxn ang="0">
                                                    <a:pos x="connsiteX300" y="connsiteY300"/>
                                                  </a:cxn>
                                                  <a:cxn ang="0">
                                                    <a:pos x="connsiteX301" y="connsiteY301"/>
                                                  </a:cxn>
                                                  <a:cxn ang="0">
                                                    <a:pos x="connsiteX302" y="connsiteY302"/>
                                                  </a:cxn>
                                                  <a:cxn ang="0">
                                                    <a:pos x="connsiteX303" y="connsiteY303"/>
                                                  </a:cxn>
                                                  <a:cxn ang="0">
                                                    <a:pos x="connsiteX304" y="connsiteY304"/>
                                                  </a:cxn>
                                                  <a:cxn ang="0">
                                                    <a:pos x="connsiteX305" y="connsiteY305"/>
                                                  </a:cxn>
                                                  <a:cxn ang="0">
                                                    <a:pos x="connsiteX306" y="connsiteY306"/>
                                                  </a:cxn>
                                                  <a:cxn ang="0">
                                                    <a:pos x="connsiteX307" y="connsiteY307"/>
                                                  </a:cxn>
                                                  <a:cxn ang="0">
                                                    <a:pos x="connsiteX308" y="connsiteY308"/>
                                                  </a:cxn>
                                                  <a:cxn ang="0">
                                                    <a:pos x="connsiteX309" y="connsiteY309"/>
                                                  </a:cxn>
                                                  <a:cxn ang="0">
                                                    <a:pos x="connsiteX310" y="connsiteY310"/>
                                                  </a:cxn>
                                                  <a:cxn ang="0">
                                                    <a:pos x="connsiteX311" y="connsiteY311"/>
                                                  </a:cxn>
                                                  <a:cxn ang="0">
                                                    <a:pos x="connsiteX312" y="connsiteY312"/>
                                                  </a:cxn>
                                                  <a:cxn ang="0">
                                                    <a:pos x="connsiteX313" y="connsiteY313"/>
                                                  </a:cxn>
                                                  <a:cxn ang="0">
                                                    <a:pos x="connsiteX314" y="connsiteY314"/>
                                                  </a:cxn>
                                                  <a:cxn ang="0">
                                                    <a:pos x="connsiteX315" y="connsiteY315"/>
                                                  </a:cxn>
                                                  <a:cxn ang="0">
                                                    <a:pos x="connsiteX316" y="connsiteY316"/>
                                                  </a:cxn>
                                                  <a:cxn ang="0">
                                                    <a:pos x="connsiteX317" y="connsiteY317"/>
                                                  </a:cxn>
                                                  <a:cxn ang="0">
                                                    <a:pos x="connsiteX318" y="connsiteY318"/>
                                                  </a:cxn>
                                                  <a:cxn ang="0">
                                                    <a:pos x="connsiteX319" y="connsiteY319"/>
                                                  </a:cxn>
                                                  <a:cxn ang="0">
                                                    <a:pos x="connsiteX320" y="connsiteY320"/>
                                                  </a:cxn>
                                                  <a:cxn ang="0">
                                                    <a:pos x="connsiteX321" y="connsiteY321"/>
                                                  </a:cxn>
                                                  <a:cxn ang="0">
                                                    <a:pos x="connsiteX322" y="connsiteY322"/>
                                                  </a:cxn>
                                                  <a:cxn ang="0">
                                                    <a:pos x="connsiteX323" y="connsiteY323"/>
                                                  </a:cxn>
                                                  <a:cxn ang="0">
                                                    <a:pos x="connsiteX324" y="connsiteY324"/>
                                                  </a:cxn>
                                                  <a:cxn ang="0">
                                                    <a:pos x="connsiteX325" y="connsiteY325"/>
                                                  </a:cxn>
                                                  <a:cxn ang="0">
                                                    <a:pos x="connsiteX326" y="connsiteY326"/>
                                                  </a:cxn>
                                                  <a:cxn ang="0">
                                                    <a:pos x="connsiteX327" y="connsiteY327"/>
                                                  </a:cxn>
                                                  <a:cxn ang="0">
                                                    <a:pos x="connsiteX328" y="connsiteY328"/>
                                                  </a:cxn>
                                                  <a:cxn ang="0">
                                                    <a:pos x="connsiteX329" y="connsiteY329"/>
                                                  </a:cxn>
                                                  <a:cxn ang="0">
                                                    <a:pos x="connsiteX330" y="connsiteY330"/>
                                                  </a:cxn>
                                                  <a:cxn ang="0">
                                                    <a:pos x="connsiteX331" y="connsiteY331"/>
                                                  </a:cxn>
                                                  <a:cxn ang="0">
                                                    <a:pos x="connsiteX332" y="connsiteY332"/>
                                                  </a:cxn>
                                                  <a:cxn ang="0">
                                                    <a:pos x="connsiteX333" y="connsiteY333"/>
                                                  </a:cxn>
                                                  <a:cxn ang="0">
                                                    <a:pos x="connsiteX334" y="connsiteY334"/>
                                                  </a:cxn>
                                                  <a:cxn ang="0">
                                                    <a:pos x="connsiteX335" y="connsiteY335"/>
                                                  </a:cxn>
                                                  <a:cxn ang="0">
                                                    <a:pos x="connsiteX336" y="connsiteY336"/>
                                                  </a:cxn>
                                                  <a:cxn ang="0">
                                                    <a:pos x="connsiteX337" y="connsiteY337"/>
                                                  </a:cxn>
                                                  <a:cxn ang="0">
                                                    <a:pos x="connsiteX338" y="connsiteY338"/>
                                                  </a:cxn>
                                                  <a:cxn ang="0">
                                                    <a:pos x="connsiteX339" y="connsiteY339"/>
                                                  </a:cxn>
                                                  <a:cxn ang="0">
                                                    <a:pos x="connsiteX340" y="connsiteY340"/>
                                                  </a:cxn>
                                                  <a:cxn ang="0">
                                                    <a:pos x="connsiteX341" y="connsiteY341"/>
                                                  </a:cxn>
                                                  <a:cxn ang="0">
                                                    <a:pos x="connsiteX342" y="connsiteY342"/>
                                                  </a:cxn>
                                                  <a:cxn ang="0">
                                                    <a:pos x="connsiteX343" y="connsiteY343"/>
                                                  </a:cxn>
                                                  <a:cxn ang="0">
                                                    <a:pos x="connsiteX344" y="connsiteY344"/>
                                                  </a:cxn>
                                                  <a:cxn ang="0">
                                                    <a:pos x="connsiteX345" y="connsiteY34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896949" h="1568450">
                                                    <a:moveTo>
                                                      <a:pt x="10886" y="0"/>
                                                    </a:moveTo>
                                                    <a:lnTo>
                                                      <a:pt x="690091" y="0"/>
                                                    </a:lnTo>
                                                    <a:lnTo>
                                                      <a:pt x="698819" y="794"/>
                                                    </a:lnTo>
                                                    <a:lnTo>
                                                      <a:pt x="706754" y="2381"/>
                                                    </a:lnTo>
                                                    <a:lnTo>
                                                      <a:pt x="713895" y="4763"/>
                                                    </a:lnTo>
                                                    <a:lnTo>
                                                      <a:pt x="720242" y="7144"/>
                                                    </a:lnTo>
                                                    <a:lnTo>
                                                      <a:pt x="725003" y="10319"/>
                                                    </a:lnTo>
                                                    <a:lnTo>
                                                      <a:pt x="728177" y="14288"/>
                                                    </a:lnTo>
                                                    <a:lnTo>
                                                      <a:pt x="730557" y="19050"/>
                                                    </a:lnTo>
                                                    <a:lnTo>
                                                      <a:pt x="732144" y="23813"/>
                                                    </a:lnTo>
                                                    <a:lnTo>
                                                      <a:pt x="732144" y="29369"/>
                                                    </a:lnTo>
                                                    <a:lnTo>
                                                      <a:pt x="730557" y="34131"/>
                                                    </a:lnTo>
                                                    <a:lnTo>
                                                      <a:pt x="728177" y="39688"/>
                                                    </a:lnTo>
                                                    <a:lnTo>
                                                      <a:pt x="725003" y="44450"/>
                                                    </a:lnTo>
                                                    <a:lnTo>
                                                      <a:pt x="720242" y="50800"/>
                                                    </a:lnTo>
                                                    <a:lnTo>
                                                      <a:pt x="713895" y="55563"/>
                                                    </a:lnTo>
                                                    <a:lnTo>
                                                      <a:pt x="708341" y="60325"/>
                                                    </a:lnTo>
                                                    <a:lnTo>
                                                      <a:pt x="699612" y="65088"/>
                                                    </a:lnTo>
                                                    <a:lnTo>
                                                      <a:pt x="689297" y="70644"/>
                                                    </a:lnTo>
                                                    <a:lnTo>
                                                      <a:pt x="679776" y="77788"/>
                                                    </a:lnTo>
                                                    <a:lnTo>
                                                      <a:pt x="667874" y="88900"/>
                                                    </a:lnTo>
                                                    <a:lnTo>
                                                      <a:pt x="662320" y="96044"/>
                                                    </a:lnTo>
                                                    <a:lnTo>
                                                      <a:pt x="655972" y="103188"/>
                                                    </a:lnTo>
                                                    <a:lnTo>
                                                      <a:pt x="650418" y="111125"/>
                                                    </a:lnTo>
                                                    <a:lnTo>
                                                      <a:pt x="645657" y="120650"/>
                                                    </a:lnTo>
                                                    <a:lnTo>
                                                      <a:pt x="641690" y="131763"/>
                                                    </a:lnTo>
                                                    <a:lnTo>
                                                      <a:pt x="638516" y="142081"/>
                                                    </a:lnTo>
                                                    <a:lnTo>
                                                      <a:pt x="636135" y="153988"/>
                                                    </a:lnTo>
                                                    <a:lnTo>
                                                      <a:pt x="636135" y="166688"/>
                                                    </a:lnTo>
                                                    <a:lnTo>
                                                      <a:pt x="636929" y="182563"/>
                                                    </a:lnTo>
                                                    <a:lnTo>
                                                      <a:pt x="639309" y="196850"/>
                                                    </a:lnTo>
                                                    <a:lnTo>
                                                      <a:pt x="644070" y="211138"/>
                                                    </a:lnTo>
                                                    <a:lnTo>
                                                      <a:pt x="650418" y="223838"/>
                                                    </a:lnTo>
                                                    <a:lnTo>
                                                      <a:pt x="657559" y="237331"/>
                                                    </a:lnTo>
                                                    <a:lnTo>
                                                      <a:pt x="667080" y="249238"/>
                                                    </a:lnTo>
                                                    <a:lnTo>
                                                      <a:pt x="677395" y="261144"/>
                                                    </a:lnTo>
                                                    <a:lnTo>
                                                      <a:pt x="689297" y="269875"/>
                                                    </a:lnTo>
                                                    <a:lnTo>
                                                      <a:pt x="701993" y="279400"/>
                                                    </a:lnTo>
                                                    <a:lnTo>
                                                      <a:pt x="715482" y="288131"/>
                                                    </a:lnTo>
                                                    <a:lnTo>
                                                      <a:pt x="730557" y="296069"/>
                                                    </a:lnTo>
                                                    <a:lnTo>
                                                      <a:pt x="747220" y="302419"/>
                                                    </a:lnTo>
                                                    <a:lnTo>
                                                      <a:pt x="763883" y="307181"/>
                                                    </a:lnTo>
                                                    <a:lnTo>
                                                      <a:pt x="780546" y="310356"/>
                                                    </a:lnTo>
                                                    <a:lnTo>
                                                      <a:pt x="799589" y="312738"/>
                                                    </a:lnTo>
                                                    <a:lnTo>
                                                      <a:pt x="817045" y="314325"/>
                                                    </a:lnTo>
                                                    <a:lnTo>
                                                      <a:pt x="836088" y="312738"/>
                                                    </a:lnTo>
                                                    <a:lnTo>
                                                      <a:pt x="854338" y="310356"/>
                                                    </a:lnTo>
                                                    <a:lnTo>
                                                      <a:pt x="871794" y="307181"/>
                                                    </a:lnTo>
                                                    <a:lnTo>
                                                      <a:pt x="888457" y="302419"/>
                                                    </a:lnTo>
                                                    <a:lnTo>
                                                      <a:pt x="903533" y="296069"/>
                                                    </a:lnTo>
                                                    <a:lnTo>
                                                      <a:pt x="919402" y="288131"/>
                                                    </a:lnTo>
                                                    <a:lnTo>
                                                      <a:pt x="933684" y="279400"/>
                                                    </a:lnTo>
                                                    <a:lnTo>
                                                      <a:pt x="946380" y="269875"/>
                                                    </a:lnTo>
                                                    <a:lnTo>
                                                      <a:pt x="958282" y="261144"/>
                                                    </a:lnTo>
                                                    <a:lnTo>
                                                      <a:pt x="969390" y="249238"/>
                                                    </a:lnTo>
                                                    <a:lnTo>
                                                      <a:pt x="977325" y="237331"/>
                                                    </a:lnTo>
                                                    <a:lnTo>
                                                      <a:pt x="986053" y="223838"/>
                                                    </a:lnTo>
                                                    <a:lnTo>
                                                      <a:pt x="991607" y="211138"/>
                                                    </a:lnTo>
                                                    <a:lnTo>
                                                      <a:pt x="996368" y="196850"/>
                                                    </a:lnTo>
                                                    <a:lnTo>
                                                      <a:pt x="998748" y="182563"/>
                                                    </a:lnTo>
                                                    <a:lnTo>
                                                      <a:pt x="1000335" y="166688"/>
                                                    </a:lnTo>
                                                    <a:lnTo>
                                                      <a:pt x="998748" y="153988"/>
                                                    </a:lnTo>
                                                    <a:lnTo>
                                                      <a:pt x="996368" y="142081"/>
                                                    </a:lnTo>
                                                    <a:lnTo>
                                                      <a:pt x="993987" y="131763"/>
                                                    </a:lnTo>
                                                    <a:lnTo>
                                                      <a:pt x="989227" y="120650"/>
                                                    </a:lnTo>
                                                    <a:lnTo>
                                                      <a:pt x="984466" y="111125"/>
                                                    </a:lnTo>
                                                    <a:lnTo>
                                                      <a:pt x="979705" y="103188"/>
                                                    </a:lnTo>
                                                    <a:lnTo>
                                                      <a:pt x="974151" y="96044"/>
                                                    </a:lnTo>
                                                    <a:lnTo>
                                                      <a:pt x="967803" y="88900"/>
                                                    </a:lnTo>
                                                    <a:lnTo>
                                                      <a:pt x="955901" y="77788"/>
                                                    </a:lnTo>
                                                    <a:lnTo>
                                                      <a:pt x="945586" y="70644"/>
                                                    </a:lnTo>
                                                    <a:lnTo>
                                                      <a:pt x="936065" y="65088"/>
                                                    </a:lnTo>
                                                    <a:lnTo>
                                                      <a:pt x="927336" y="60325"/>
                                                    </a:lnTo>
                                                    <a:lnTo>
                                                      <a:pt x="920195" y="55563"/>
                                                    </a:lnTo>
                                                    <a:lnTo>
                                                      <a:pt x="914641" y="50800"/>
                                                    </a:lnTo>
                                                    <a:lnTo>
                                                      <a:pt x="909880" y="44450"/>
                                                    </a:lnTo>
                                                    <a:lnTo>
                                                      <a:pt x="905913" y="39688"/>
                                                    </a:lnTo>
                                                    <a:lnTo>
                                                      <a:pt x="905119" y="34131"/>
                                                    </a:lnTo>
                                                    <a:lnTo>
                                                      <a:pt x="903533" y="29369"/>
                                                    </a:lnTo>
                                                    <a:lnTo>
                                                      <a:pt x="903533" y="23813"/>
                                                    </a:lnTo>
                                                    <a:lnTo>
                                                      <a:pt x="905119" y="19050"/>
                                                    </a:lnTo>
                                                    <a:lnTo>
                                                      <a:pt x="907500" y="14288"/>
                                                    </a:lnTo>
                                                    <a:lnTo>
                                                      <a:pt x="910674" y="10319"/>
                                                    </a:lnTo>
                                                    <a:lnTo>
                                                      <a:pt x="915435" y="7144"/>
                                                    </a:lnTo>
                                                    <a:lnTo>
                                                      <a:pt x="920195" y="4763"/>
                                                    </a:lnTo>
                                                    <a:lnTo>
                                                      <a:pt x="927336" y="2381"/>
                                                    </a:lnTo>
                                                    <a:lnTo>
                                                      <a:pt x="936065" y="794"/>
                                                    </a:lnTo>
                                                    <a:lnTo>
                                                      <a:pt x="945586" y="0"/>
                                                    </a:lnTo>
                                                    <a:lnTo>
                                                      <a:pt x="1581151" y="0"/>
                                                    </a:lnTo>
                                                    <a:lnTo>
                                                      <a:pt x="1581151" y="434181"/>
                                                    </a:lnTo>
                                                    <a:lnTo>
                                                      <a:pt x="1581944" y="434181"/>
                                                    </a:lnTo>
                                                    <a:lnTo>
                                                      <a:pt x="1581944" y="633413"/>
                                                    </a:lnTo>
                                                    <a:lnTo>
                                                      <a:pt x="1583531" y="642938"/>
                                                    </a:lnTo>
                                                    <a:lnTo>
                                                      <a:pt x="1584324" y="652463"/>
                                                    </a:lnTo>
                                                    <a:lnTo>
                                                      <a:pt x="1586705" y="659606"/>
                                                    </a:lnTo>
                                                    <a:lnTo>
                                                      <a:pt x="1590672" y="665163"/>
                                                    </a:lnTo>
                                                    <a:lnTo>
                                                      <a:pt x="1596226" y="671513"/>
                                                    </a:lnTo>
                                                    <a:lnTo>
                                                      <a:pt x="1603368" y="674688"/>
                                                    </a:lnTo>
                                                    <a:lnTo>
                                                      <a:pt x="1610509" y="674688"/>
                                                    </a:lnTo>
                                                    <a:lnTo>
                                                      <a:pt x="1617650" y="673894"/>
                                                    </a:lnTo>
                                                    <a:lnTo>
                                                      <a:pt x="1626378" y="669925"/>
                                                    </a:lnTo>
                                                    <a:lnTo>
                                                      <a:pt x="1633519" y="662781"/>
                                                    </a:lnTo>
                                                    <a:lnTo>
                                                      <a:pt x="1640660" y="654844"/>
                                                    </a:lnTo>
                                                    <a:lnTo>
                                                      <a:pt x="1647802" y="642938"/>
                                                    </a:lnTo>
                                                    <a:lnTo>
                                                      <a:pt x="1653356" y="633413"/>
                                                    </a:lnTo>
                                                    <a:lnTo>
                                                      <a:pt x="1660497" y="622300"/>
                                                    </a:lnTo>
                                                    <a:lnTo>
                                                      <a:pt x="1671605" y="611188"/>
                                                    </a:lnTo>
                                                    <a:lnTo>
                                                      <a:pt x="1678747" y="604838"/>
                                                    </a:lnTo>
                                                    <a:lnTo>
                                                      <a:pt x="1685888" y="599281"/>
                                                    </a:lnTo>
                                                    <a:lnTo>
                                                      <a:pt x="1694616" y="594519"/>
                                                    </a:lnTo>
                                                    <a:lnTo>
                                                      <a:pt x="1703344" y="589756"/>
                                                    </a:lnTo>
                                                    <a:lnTo>
                                                      <a:pt x="1713659" y="584994"/>
                                                    </a:lnTo>
                                                    <a:lnTo>
                                                      <a:pt x="1724768" y="582613"/>
                                                    </a:lnTo>
                                                    <a:lnTo>
                                                      <a:pt x="1736670" y="580231"/>
                                                    </a:lnTo>
                                                    <a:lnTo>
                                                      <a:pt x="1749365" y="578644"/>
                                                    </a:lnTo>
                                                    <a:lnTo>
                                                      <a:pt x="1765234" y="580231"/>
                                                    </a:lnTo>
                                                    <a:lnTo>
                                                      <a:pt x="1779517" y="582613"/>
                                                    </a:lnTo>
                                                    <a:lnTo>
                                                      <a:pt x="1793799" y="587375"/>
                                                    </a:lnTo>
                                                    <a:lnTo>
                                                      <a:pt x="1806494" y="592931"/>
                                                    </a:lnTo>
                                                    <a:lnTo>
                                                      <a:pt x="1819190" y="601663"/>
                                                    </a:lnTo>
                                                    <a:lnTo>
                                                      <a:pt x="1831092" y="609600"/>
                                                    </a:lnTo>
                                                    <a:lnTo>
                                                      <a:pt x="1842994" y="619919"/>
                                                    </a:lnTo>
                                                    <a:lnTo>
                                                      <a:pt x="1854102" y="631825"/>
                                                    </a:lnTo>
                                                    <a:lnTo>
                                                      <a:pt x="1862037" y="645319"/>
                                                    </a:lnTo>
                                                    <a:lnTo>
                                                      <a:pt x="1871558" y="659606"/>
                                                    </a:lnTo>
                                                    <a:lnTo>
                                                      <a:pt x="1878699" y="674688"/>
                                                    </a:lnTo>
                                                    <a:lnTo>
                                                      <a:pt x="1885047" y="690563"/>
                                                    </a:lnTo>
                                                    <a:lnTo>
                                                      <a:pt x="1889808" y="707231"/>
                                                    </a:lnTo>
                                                    <a:lnTo>
                                                      <a:pt x="1892982" y="724694"/>
                                                    </a:lnTo>
                                                    <a:lnTo>
                                                      <a:pt x="1895362" y="742156"/>
                                                    </a:lnTo>
                                                    <a:lnTo>
                                                      <a:pt x="1896949" y="761206"/>
                                                    </a:lnTo>
                                                    <a:lnTo>
                                                      <a:pt x="1895362" y="779463"/>
                                                    </a:lnTo>
                                                    <a:lnTo>
                                                      <a:pt x="1892982" y="798513"/>
                                                    </a:lnTo>
                                                    <a:lnTo>
                                                      <a:pt x="1889808" y="815181"/>
                                                    </a:lnTo>
                                                    <a:lnTo>
                                                      <a:pt x="1885047" y="831850"/>
                                                    </a:lnTo>
                                                    <a:lnTo>
                                                      <a:pt x="1878699" y="847725"/>
                                                    </a:lnTo>
                                                    <a:lnTo>
                                                      <a:pt x="1871558" y="863600"/>
                                                    </a:lnTo>
                                                    <a:lnTo>
                                                      <a:pt x="1862037" y="876300"/>
                                                    </a:lnTo>
                                                    <a:lnTo>
                                                      <a:pt x="1854102" y="889794"/>
                                                    </a:lnTo>
                                                    <a:lnTo>
                                                      <a:pt x="1842994" y="901700"/>
                                                    </a:lnTo>
                                                    <a:lnTo>
                                                      <a:pt x="1831092" y="912019"/>
                                                    </a:lnTo>
                                                    <a:lnTo>
                                                      <a:pt x="1819190" y="921544"/>
                                                    </a:lnTo>
                                                    <a:lnTo>
                                                      <a:pt x="1806494" y="928688"/>
                                                    </a:lnTo>
                                                    <a:lnTo>
                                                      <a:pt x="1793799" y="935038"/>
                                                    </a:lnTo>
                                                    <a:lnTo>
                                                      <a:pt x="1779517" y="939800"/>
                                                    </a:lnTo>
                                                    <a:lnTo>
                                                      <a:pt x="1765234" y="942181"/>
                                                    </a:lnTo>
                                                    <a:lnTo>
                                                      <a:pt x="1749365" y="942975"/>
                                                    </a:lnTo>
                                                    <a:lnTo>
                                                      <a:pt x="1736670" y="942975"/>
                                                    </a:lnTo>
                                                    <a:lnTo>
                                                      <a:pt x="1724768" y="940594"/>
                                                    </a:lnTo>
                                                    <a:lnTo>
                                                      <a:pt x="1713659" y="937419"/>
                                                    </a:lnTo>
                                                    <a:lnTo>
                                                      <a:pt x="1703344" y="933450"/>
                                                    </a:lnTo>
                                                    <a:lnTo>
                                                      <a:pt x="1694616" y="928688"/>
                                                    </a:lnTo>
                                                    <a:lnTo>
                                                      <a:pt x="1685888" y="923131"/>
                                                    </a:lnTo>
                                                    <a:lnTo>
                                                      <a:pt x="1678747" y="916781"/>
                                                    </a:lnTo>
                                                    <a:lnTo>
                                                      <a:pt x="1671605" y="911225"/>
                                                    </a:lnTo>
                                                    <a:lnTo>
                                                      <a:pt x="1660497" y="899319"/>
                                                    </a:lnTo>
                                                    <a:lnTo>
                                                      <a:pt x="1653356" y="889794"/>
                                                    </a:lnTo>
                                                    <a:lnTo>
                                                      <a:pt x="1647802" y="878681"/>
                                                    </a:lnTo>
                                                    <a:lnTo>
                                                      <a:pt x="1640660" y="868363"/>
                                                    </a:lnTo>
                                                    <a:lnTo>
                                                      <a:pt x="1633519" y="858838"/>
                                                    </a:lnTo>
                                                    <a:lnTo>
                                                      <a:pt x="1626378" y="852488"/>
                                                    </a:lnTo>
                                                    <a:lnTo>
                                                      <a:pt x="1617650" y="847725"/>
                                                    </a:lnTo>
                                                    <a:lnTo>
                                                      <a:pt x="1610509" y="846931"/>
                                                    </a:lnTo>
                                                    <a:lnTo>
                                                      <a:pt x="1603368" y="847725"/>
                                                    </a:lnTo>
                                                    <a:lnTo>
                                                      <a:pt x="1596226" y="851694"/>
                                                    </a:lnTo>
                                                    <a:lnTo>
                                                      <a:pt x="1590672" y="856456"/>
                                                    </a:lnTo>
                                                    <a:lnTo>
                                                      <a:pt x="1586705" y="862013"/>
                                                    </a:lnTo>
                                                    <a:lnTo>
                                                      <a:pt x="1584324" y="870744"/>
                                                    </a:lnTo>
                                                    <a:lnTo>
                                                      <a:pt x="1583531" y="878681"/>
                                                    </a:lnTo>
                                                    <a:lnTo>
                                                      <a:pt x="1581944" y="888206"/>
                                                    </a:lnTo>
                                                    <a:lnTo>
                                                      <a:pt x="1581944" y="1207294"/>
                                                    </a:lnTo>
                                                    <a:lnTo>
                                                      <a:pt x="1581151" y="1207294"/>
                                                    </a:lnTo>
                                                    <a:lnTo>
                                                      <a:pt x="1581151" y="1568450"/>
                                                    </a:lnTo>
                                                    <a:lnTo>
                                                      <a:pt x="902739" y="1568450"/>
                                                    </a:lnTo>
                                                    <a:lnTo>
                                                      <a:pt x="893218" y="1568450"/>
                                                    </a:lnTo>
                                                    <a:lnTo>
                                                      <a:pt x="885283" y="1566069"/>
                                                    </a:lnTo>
                                                    <a:lnTo>
                                                      <a:pt x="878142" y="1564481"/>
                                                    </a:lnTo>
                                                    <a:lnTo>
                                                      <a:pt x="873381" y="1561306"/>
                                                    </a:lnTo>
                                                    <a:lnTo>
                                                      <a:pt x="868620" y="1557338"/>
                                                    </a:lnTo>
                                                    <a:lnTo>
                                                      <a:pt x="864653" y="1554163"/>
                                                    </a:lnTo>
                                                    <a:lnTo>
                                                      <a:pt x="862272" y="1549400"/>
                                                    </a:lnTo>
                                                    <a:lnTo>
                                                      <a:pt x="861479" y="1544638"/>
                                                    </a:lnTo>
                                                    <a:lnTo>
                                                      <a:pt x="861479" y="1539875"/>
                                                    </a:lnTo>
                                                    <a:lnTo>
                                                      <a:pt x="861479" y="1534319"/>
                                                    </a:lnTo>
                                                    <a:lnTo>
                                                      <a:pt x="863859" y="1529556"/>
                                                    </a:lnTo>
                                                    <a:lnTo>
                                                      <a:pt x="867033" y="1523206"/>
                                                    </a:lnTo>
                                                    <a:lnTo>
                                                      <a:pt x="871794" y="1518444"/>
                                                    </a:lnTo>
                                                    <a:lnTo>
                                                      <a:pt x="878142" y="1512888"/>
                                                    </a:lnTo>
                                                    <a:lnTo>
                                                      <a:pt x="885283" y="1508125"/>
                                                    </a:lnTo>
                                                    <a:lnTo>
                                                      <a:pt x="893218" y="1503363"/>
                                                    </a:lnTo>
                                                    <a:lnTo>
                                                      <a:pt x="902739" y="1497013"/>
                                                    </a:lnTo>
                                                    <a:lnTo>
                                                      <a:pt x="913054" y="1489869"/>
                                                    </a:lnTo>
                                                    <a:lnTo>
                                                      <a:pt x="924956" y="1479550"/>
                                                    </a:lnTo>
                                                    <a:lnTo>
                                                      <a:pt x="931304" y="1472406"/>
                                                    </a:lnTo>
                                                    <a:lnTo>
                                                      <a:pt x="936858" y="1465263"/>
                                                    </a:lnTo>
                                                    <a:lnTo>
                                                      <a:pt x="941619" y="1456531"/>
                                                    </a:lnTo>
                                                    <a:lnTo>
                                                      <a:pt x="946380" y="1447006"/>
                                                    </a:lnTo>
                                                    <a:lnTo>
                                                      <a:pt x="951140" y="1436688"/>
                                                    </a:lnTo>
                                                    <a:lnTo>
                                                      <a:pt x="953521" y="1425575"/>
                                                    </a:lnTo>
                                                    <a:lnTo>
                                                      <a:pt x="955901" y="1414463"/>
                                                    </a:lnTo>
                                                    <a:lnTo>
                                                      <a:pt x="957488" y="1400969"/>
                                                    </a:lnTo>
                                                    <a:lnTo>
                                                      <a:pt x="955901" y="1385888"/>
                                                    </a:lnTo>
                                                    <a:lnTo>
                                                      <a:pt x="953521" y="1371600"/>
                                                    </a:lnTo>
                                                    <a:lnTo>
                                                      <a:pt x="948760" y="1357313"/>
                                                    </a:lnTo>
                                                    <a:lnTo>
                                                      <a:pt x="943206" y="1343819"/>
                                                    </a:lnTo>
                                                    <a:lnTo>
                                                      <a:pt x="934478" y="1331119"/>
                                                    </a:lnTo>
                                                    <a:lnTo>
                                                      <a:pt x="924956" y="1319213"/>
                                                    </a:lnTo>
                                                    <a:lnTo>
                                                      <a:pt x="915435" y="1308100"/>
                                                    </a:lnTo>
                                                    <a:lnTo>
                                                      <a:pt x="903533" y="1297781"/>
                                                    </a:lnTo>
                                                    <a:lnTo>
                                                      <a:pt x="890837" y="1288256"/>
                                                    </a:lnTo>
                                                    <a:lnTo>
                                                      <a:pt x="876555" y="1280319"/>
                                                    </a:lnTo>
                                                    <a:lnTo>
                                                      <a:pt x="861479" y="1273175"/>
                                                    </a:lnTo>
                                                    <a:lnTo>
                                                      <a:pt x="845610" y="1266031"/>
                                                    </a:lnTo>
                                                    <a:lnTo>
                                                      <a:pt x="828947" y="1261269"/>
                                                    </a:lnTo>
                                                    <a:lnTo>
                                                      <a:pt x="811491" y="1257300"/>
                                                    </a:lnTo>
                                                    <a:lnTo>
                                                      <a:pt x="793241" y="1254919"/>
                                                    </a:lnTo>
                                                    <a:lnTo>
                                                      <a:pt x="774991" y="1254919"/>
                                                    </a:lnTo>
                                                    <a:lnTo>
                                                      <a:pt x="756742" y="1254919"/>
                                                    </a:lnTo>
                                                    <a:lnTo>
                                                      <a:pt x="737699" y="1257300"/>
                                                    </a:lnTo>
                                                    <a:lnTo>
                                                      <a:pt x="721036" y="1261269"/>
                                                    </a:lnTo>
                                                    <a:lnTo>
                                                      <a:pt x="703580" y="1266031"/>
                                                    </a:lnTo>
                                                    <a:lnTo>
                                                      <a:pt x="687710" y="1273175"/>
                                                    </a:lnTo>
                                                    <a:lnTo>
                                                      <a:pt x="672635" y="1280319"/>
                                                    </a:lnTo>
                                                    <a:lnTo>
                                                      <a:pt x="659939" y="1288256"/>
                                                    </a:lnTo>
                                                    <a:lnTo>
                                                      <a:pt x="646450" y="1297781"/>
                                                    </a:lnTo>
                                                    <a:lnTo>
                                                      <a:pt x="634548" y="1308100"/>
                                                    </a:lnTo>
                                                    <a:lnTo>
                                                      <a:pt x="624233" y="1319213"/>
                                                    </a:lnTo>
                                                    <a:lnTo>
                                                      <a:pt x="614712" y="1331119"/>
                                                    </a:lnTo>
                                                    <a:lnTo>
                                                      <a:pt x="607571" y="1343819"/>
                                                    </a:lnTo>
                                                    <a:lnTo>
                                                      <a:pt x="601223" y="1357313"/>
                                                    </a:lnTo>
                                                    <a:lnTo>
                                                      <a:pt x="596462" y="1371600"/>
                                                    </a:lnTo>
                                                    <a:lnTo>
                                                      <a:pt x="594082" y="1385888"/>
                                                    </a:lnTo>
                                                    <a:lnTo>
                                                      <a:pt x="593288" y="1400969"/>
                                                    </a:lnTo>
                                                    <a:lnTo>
                                                      <a:pt x="593288" y="1414463"/>
                                                    </a:lnTo>
                                                    <a:lnTo>
                                                      <a:pt x="595669" y="1425575"/>
                                                    </a:lnTo>
                                                    <a:lnTo>
                                                      <a:pt x="598843" y="1436688"/>
                                                    </a:lnTo>
                                                    <a:lnTo>
                                                      <a:pt x="602810" y="1447006"/>
                                                    </a:lnTo>
                                                    <a:lnTo>
                                                      <a:pt x="607571" y="1456531"/>
                                                    </a:lnTo>
                                                    <a:lnTo>
                                                      <a:pt x="613125" y="1465263"/>
                                                    </a:lnTo>
                                                    <a:lnTo>
                                                      <a:pt x="619473" y="1472406"/>
                                                    </a:lnTo>
                                                    <a:lnTo>
                                                      <a:pt x="625027" y="1479550"/>
                                                    </a:lnTo>
                                                    <a:lnTo>
                                                      <a:pt x="636929" y="1489869"/>
                                                    </a:lnTo>
                                                    <a:lnTo>
                                                      <a:pt x="646450" y="1497013"/>
                                                    </a:lnTo>
                                                    <a:lnTo>
                                                      <a:pt x="657559" y="1503363"/>
                                                    </a:lnTo>
                                                    <a:lnTo>
                                                      <a:pt x="664700" y="1508125"/>
                                                    </a:lnTo>
                                                    <a:lnTo>
                                                      <a:pt x="671841" y="1512888"/>
                                                    </a:lnTo>
                                                    <a:lnTo>
                                                      <a:pt x="677395" y="1518444"/>
                                                    </a:lnTo>
                                                    <a:lnTo>
                                                      <a:pt x="682156" y="1523206"/>
                                                    </a:lnTo>
                                                    <a:lnTo>
                                                      <a:pt x="685330" y="1529556"/>
                                                    </a:lnTo>
                                                    <a:lnTo>
                                                      <a:pt x="687710" y="1534319"/>
                                                    </a:lnTo>
                                                    <a:lnTo>
                                                      <a:pt x="689297" y="1539875"/>
                                                    </a:lnTo>
                                                    <a:lnTo>
                                                      <a:pt x="689297" y="1544638"/>
                                                    </a:lnTo>
                                                    <a:lnTo>
                                                      <a:pt x="687710" y="1549400"/>
                                                    </a:lnTo>
                                                    <a:lnTo>
                                                      <a:pt x="685330" y="1554163"/>
                                                    </a:lnTo>
                                                    <a:lnTo>
                                                      <a:pt x="682156" y="1557338"/>
                                                    </a:lnTo>
                                                    <a:lnTo>
                                                      <a:pt x="677395" y="1561306"/>
                                                    </a:lnTo>
                                                    <a:lnTo>
                                                      <a:pt x="671841" y="1564481"/>
                                                    </a:lnTo>
                                                    <a:lnTo>
                                                      <a:pt x="664700" y="1566069"/>
                                                    </a:lnTo>
                                                    <a:lnTo>
                                                      <a:pt x="655972" y="1568450"/>
                                                    </a:lnTo>
                                                    <a:lnTo>
                                                      <a:pt x="648037" y="1568450"/>
                                                    </a:lnTo>
                                                    <a:lnTo>
                                                      <a:pt x="10886" y="1568450"/>
                                                    </a:lnTo>
                                                    <a:lnTo>
                                                      <a:pt x="10886" y="1134269"/>
                                                    </a:lnTo>
                                                    <a:lnTo>
                                                      <a:pt x="9299" y="1134269"/>
                                                    </a:lnTo>
                                                    <a:lnTo>
                                                      <a:pt x="9299" y="935038"/>
                                                    </a:lnTo>
                                                    <a:lnTo>
                                                      <a:pt x="9299" y="925513"/>
                                                    </a:lnTo>
                                                    <a:lnTo>
                                                      <a:pt x="6919" y="915988"/>
                                                    </a:lnTo>
                                                    <a:lnTo>
                                                      <a:pt x="4538" y="908844"/>
                                                    </a:lnTo>
                                                    <a:lnTo>
                                                      <a:pt x="1364" y="902494"/>
                                                    </a:lnTo>
                                                    <a:lnTo>
                                                      <a:pt x="0" y="900902"/>
                                                    </a:lnTo>
                                                    <a:lnTo>
                                                      <a:pt x="0" y="897731"/>
                                                    </a:lnTo>
                                                    <a:lnTo>
                                                      <a:pt x="1587" y="888206"/>
                                                    </a:lnTo>
                                                    <a:lnTo>
                                                      <a:pt x="2380" y="880269"/>
                                                    </a:lnTo>
                                                    <a:lnTo>
                                                      <a:pt x="4761" y="871538"/>
                                                    </a:lnTo>
                                                    <a:lnTo>
                                                      <a:pt x="8728" y="865981"/>
                                                    </a:lnTo>
                                                    <a:lnTo>
                                                      <a:pt x="14282" y="861219"/>
                                                    </a:lnTo>
                                                    <a:lnTo>
                                                      <a:pt x="21424" y="857250"/>
                                                    </a:lnTo>
                                                    <a:lnTo>
                                                      <a:pt x="28565" y="856456"/>
                                                    </a:lnTo>
                                                    <a:lnTo>
                                                      <a:pt x="35706" y="857250"/>
                                                    </a:lnTo>
                                                    <a:lnTo>
                                                      <a:pt x="44434" y="862013"/>
                                                    </a:lnTo>
                                                    <a:lnTo>
                                                      <a:pt x="51575" y="868363"/>
                                                    </a:lnTo>
                                                    <a:lnTo>
                                                      <a:pt x="58716" y="877888"/>
                                                    </a:lnTo>
                                                    <a:lnTo>
                                                      <a:pt x="65858" y="888206"/>
                                                    </a:lnTo>
                                                    <a:lnTo>
                                                      <a:pt x="71412" y="899319"/>
                                                    </a:lnTo>
                                                    <a:lnTo>
                                                      <a:pt x="78553" y="908844"/>
                                                    </a:lnTo>
                                                    <a:lnTo>
                                                      <a:pt x="89661" y="920750"/>
                                                    </a:lnTo>
                                                    <a:lnTo>
                                                      <a:pt x="96803" y="926306"/>
                                                    </a:lnTo>
                                                    <a:lnTo>
                                                      <a:pt x="103944" y="932656"/>
                                                    </a:lnTo>
                                                    <a:lnTo>
                                                      <a:pt x="112672" y="938213"/>
                                                    </a:lnTo>
                                                    <a:lnTo>
                                                      <a:pt x="121400" y="942975"/>
                                                    </a:lnTo>
                                                    <a:lnTo>
                                                      <a:pt x="131715" y="946944"/>
                                                    </a:lnTo>
                                                    <a:lnTo>
                                                      <a:pt x="142824" y="950119"/>
                                                    </a:lnTo>
                                                    <a:lnTo>
                                                      <a:pt x="154726" y="952500"/>
                                                    </a:lnTo>
                                                    <a:lnTo>
                                                      <a:pt x="167421" y="952500"/>
                                                    </a:lnTo>
                                                    <a:lnTo>
                                                      <a:pt x="183290" y="951706"/>
                                                    </a:lnTo>
                                                    <a:lnTo>
                                                      <a:pt x="197573" y="949325"/>
                                                    </a:lnTo>
                                                    <a:lnTo>
                                                      <a:pt x="211855" y="944563"/>
                                                    </a:lnTo>
                                                    <a:lnTo>
                                                      <a:pt x="224550" y="938213"/>
                                                    </a:lnTo>
                                                    <a:lnTo>
                                                      <a:pt x="237246" y="931069"/>
                                                    </a:lnTo>
                                                    <a:lnTo>
                                                      <a:pt x="249148" y="921544"/>
                                                    </a:lnTo>
                                                    <a:lnTo>
                                                      <a:pt x="261050" y="911225"/>
                                                    </a:lnTo>
                                                    <a:lnTo>
                                                      <a:pt x="272158" y="899319"/>
                                                    </a:lnTo>
                                                    <a:lnTo>
                                                      <a:pt x="280093" y="885825"/>
                                                    </a:lnTo>
                                                    <a:lnTo>
                                                      <a:pt x="289614" y="873125"/>
                                                    </a:lnTo>
                                                    <a:lnTo>
                                                      <a:pt x="296755" y="857250"/>
                                                    </a:lnTo>
                                                    <a:lnTo>
                                                      <a:pt x="303103" y="841375"/>
                                                    </a:lnTo>
                                                    <a:lnTo>
                                                      <a:pt x="307864" y="824706"/>
                                                    </a:lnTo>
                                                    <a:lnTo>
                                                      <a:pt x="311038" y="808038"/>
                                                    </a:lnTo>
                                                    <a:lnTo>
                                                      <a:pt x="313418" y="788988"/>
                                                    </a:lnTo>
                                                    <a:lnTo>
                                                      <a:pt x="315005" y="770731"/>
                                                    </a:lnTo>
                                                    <a:lnTo>
                                                      <a:pt x="313418" y="751681"/>
                                                    </a:lnTo>
                                                    <a:lnTo>
                                                      <a:pt x="311038" y="734219"/>
                                                    </a:lnTo>
                                                    <a:lnTo>
                                                      <a:pt x="307864" y="716756"/>
                                                    </a:lnTo>
                                                    <a:lnTo>
                                                      <a:pt x="303103" y="700088"/>
                                                    </a:lnTo>
                                                    <a:lnTo>
                                                      <a:pt x="296755" y="684213"/>
                                                    </a:lnTo>
                                                    <a:lnTo>
                                                      <a:pt x="289614" y="669131"/>
                                                    </a:lnTo>
                                                    <a:lnTo>
                                                      <a:pt x="280093" y="654844"/>
                                                    </a:lnTo>
                                                    <a:lnTo>
                                                      <a:pt x="272158" y="641350"/>
                                                    </a:lnTo>
                                                    <a:lnTo>
                                                      <a:pt x="261050" y="629444"/>
                                                    </a:lnTo>
                                                    <a:lnTo>
                                                      <a:pt x="249148" y="619125"/>
                                                    </a:lnTo>
                                                    <a:lnTo>
                                                      <a:pt x="237246" y="611188"/>
                                                    </a:lnTo>
                                                    <a:lnTo>
                                                      <a:pt x="224550" y="602456"/>
                                                    </a:lnTo>
                                                    <a:lnTo>
                                                      <a:pt x="211855" y="596900"/>
                                                    </a:lnTo>
                                                    <a:lnTo>
                                                      <a:pt x="197573" y="592138"/>
                                                    </a:lnTo>
                                                    <a:lnTo>
                                                      <a:pt x="183290" y="589756"/>
                                                    </a:lnTo>
                                                    <a:lnTo>
                                                      <a:pt x="167421" y="588169"/>
                                                    </a:lnTo>
                                                    <a:lnTo>
                                                      <a:pt x="154726" y="589756"/>
                                                    </a:lnTo>
                                                    <a:lnTo>
                                                      <a:pt x="142824" y="592138"/>
                                                    </a:lnTo>
                                                    <a:lnTo>
                                                      <a:pt x="131715" y="594519"/>
                                                    </a:lnTo>
                                                    <a:lnTo>
                                                      <a:pt x="121400" y="599281"/>
                                                    </a:lnTo>
                                                    <a:lnTo>
                                                      <a:pt x="112672" y="604044"/>
                                                    </a:lnTo>
                                                    <a:lnTo>
                                                      <a:pt x="103944" y="608806"/>
                                                    </a:lnTo>
                                                    <a:lnTo>
                                                      <a:pt x="96803" y="614363"/>
                                                    </a:lnTo>
                                                    <a:lnTo>
                                                      <a:pt x="89661" y="620713"/>
                                                    </a:lnTo>
                                                    <a:lnTo>
                                                      <a:pt x="78553" y="631825"/>
                                                    </a:lnTo>
                                                    <a:lnTo>
                                                      <a:pt x="71412" y="642938"/>
                                                    </a:lnTo>
                                                    <a:lnTo>
                                                      <a:pt x="65858" y="652463"/>
                                                    </a:lnTo>
                                                    <a:lnTo>
                                                      <a:pt x="58716" y="664369"/>
                                                    </a:lnTo>
                                                    <a:lnTo>
                                                      <a:pt x="51575" y="672306"/>
                                                    </a:lnTo>
                                                    <a:lnTo>
                                                      <a:pt x="44434" y="679450"/>
                                                    </a:lnTo>
                                                    <a:lnTo>
                                                      <a:pt x="35706" y="683419"/>
                                                    </a:lnTo>
                                                    <a:lnTo>
                                                      <a:pt x="28565" y="684213"/>
                                                    </a:lnTo>
                                                    <a:lnTo>
                                                      <a:pt x="21424" y="684213"/>
                                                    </a:lnTo>
                                                    <a:lnTo>
                                                      <a:pt x="14282" y="681038"/>
                                                    </a:lnTo>
                                                    <a:lnTo>
                                                      <a:pt x="9299" y="675340"/>
                                                    </a:lnTo>
                                                    <a:lnTo>
                                                      <a:pt x="9299" y="360363"/>
                                                    </a:lnTo>
                                                    <a:lnTo>
                                                      <a:pt x="10886" y="360363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56D6DC"/>
                                              </a:solidFill>
                                              <a:ln w="28575">
                                                <a:solidFill>
                                                  <a:srgbClr val="56D6DC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1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 dirty="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r>
                                                  <a:rPr lang="ar-BH" sz="3600" kern="1200" dirty="0">
                                                    <a:effectLst/>
                                                    <a:latin typeface="Century Gothic" panose="020B0502020202020204" pitchFamily="34" charset="0"/>
                                                    <a:cs typeface="Arial" panose="020B0604020202020204" pitchFamily="34" charset="0"/>
                                                  </a:rPr>
                                                  <a:t>جَوْ</a:t>
                                                </a:r>
                                                <a:endParaRPr lang="en-US" sz="3600" dirty="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3" name="Freeform 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A93229DB-9B19-4C69-8D3E-50B04BE12271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5400000" flipV="1">
                                                <a:off x="47062" y="372392"/>
                                                <a:ext cx="620885" cy="71501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4" name="Freeform 12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9BE5D883-432F-4106-9784-E71E945CFB0F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0800000" flipH="1">
                                                <a:off x="2284889" y="2073600"/>
                                                <a:ext cx="721145" cy="51816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1586 w 2377"/>
                                                  <a:gd name="T1" fmla="*/ 1797 h 1975"/>
                                                  <a:gd name="T2" fmla="*/ 1564 w 2377"/>
                                                  <a:gd name="T3" fmla="*/ 1845 h 1975"/>
                                                  <a:gd name="T4" fmla="*/ 1522 w 2377"/>
                                                  <a:gd name="T5" fmla="*/ 1886 h 1975"/>
                                                  <a:gd name="T6" fmla="*/ 1489 w 2377"/>
                                                  <a:gd name="T7" fmla="*/ 1906 h 1975"/>
                                                  <a:gd name="T8" fmla="*/ 1470 w 2377"/>
                                                  <a:gd name="T9" fmla="*/ 1933 h 1975"/>
                                                  <a:gd name="T10" fmla="*/ 1473 w 2377"/>
                                                  <a:gd name="T11" fmla="*/ 1957 h 1975"/>
                                                  <a:gd name="T12" fmla="*/ 1500 w 2377"/>
                                                  <a:gd name="T13" fmla="*/ 1973 h 1975"/>
                                                  <a:gd name="T14" fmla="*/ 2377 w 2377"/>
                                                  <a:gd name="T15" fmla="*/ 0 h 1975"/>
                                                  <a:gd name="T16" fmla="*/ 395 w 2377"/>
                                                  <a:gd name="T17" fmla="*/ 855 h 1975"/>
                                                  <a:gd name="T18" fmla="*/ 390 w 2377"/>
                                                  <a:gd name="T19" fmla="*/ 886 h 1975"/>
                                                  <a:gd name="T20" fmla="*/ 371 w 2377"/>
                                                  <a:gd name="T21" fmla="*/ 907 h 1975"/>
                                                  <a:gd name="T22" fmla="*/ 346 w 2377"/>
                                                  <a:gd name="T23" fmla="*/ 904 h 1975"/>
                                                  <a:gd name="T24" fmla="*/ 320 w 2377"/>
                                                  <a:gd name="T25" fmla="*/ 877 h 1975"/>
                                                  <a:gd name="T26" fmla="*/ 298 w 2377"/>
                                                  <a:gd name="T27" fmla="*/ 842 h 1975"/>
                                                  <a:gd name="T28" fmla="*/ 254 w 2377"/>
                                                  <a:gd name="T29" fmla="*/ 806 h 1975"/>
                                                  <a:gd name="T30" fmla="*/ 201 w 2377"/>
                                                  <a:gd name="T31" fmla="*/ 788 h 1975"/>
                                                  <a:gd name="T32" fmla="*/ 148 w 2377"/>
                                                  <a:gd name="T33" fmla="*/ 792 h 1975"/>
                                                  <a:gd name="T34" fmla="*/ 83 w 2377"/>
                                                  <a:gd name="T35" fmla="*/ 827 h 1975"/>
                                                  <a:gd name="T36" fmla="*/ 32 w 2377"/>
                                                  <a:gd name="T37" fmla="*/ 888 h 1975"/>
                                                  <a:gd name="T38" fmla="*/ 5 w 2377"/>
                                                  <a:gd name="T39" fmla="*/ 970 h 1975"/>
                                                  <a:gd name="T40" fmla="*/ 2 w 2377"/>
                                                  <a:gd name="T41" fmla="*/ 1040 h 1975"/>
                                                  <a:gd name="T42" fmla="*/ 23 w 2377"/>
                                                  <a:gd name="T43" fmla="*/ 1126 h 1975"/>
                                                  <a:gd name="T44" fmla="*/ 68 w 2377"/>
                                                  <a:gd name="T45" fmla="*/ 1193 h 1975"/>
                                                  <a:gd name="T46" fmla="*/ 130 w 2377"/>
                                                  <a:gd name="T47" fmla="*/ 1236 h 1975"/>
                                                  <a:gd name="T48" fmla="*/ 184 w 2377"/>
                                                  <a:gd name="T49" fmla="*/ 1245 h 1975"/>
                                                  <a:gd name="T50" fmla="*/ 243 w 2377"/>
                                                  <a:gd name="T51" fmla="*/ 1233 h 1975"/>
                                                  <a:gd name="T52" fmla="*/ 283 w 2377"/>
                                                  <a:gd name="T53" fmla="*/ 1206 h 1975"/>
                                                  <a:gd name="T54" fmla="*/ 314 w 2377"/>
                                                  <a:gd name="T55" fmla="*/ 1166 h 1975"/>
                                                  <a:gd name="T56" fmla="*/ 340 w 2377"/>
                                                  <a:gd name="T57" fmla="*/ 1133 h 1975"/>
                                                  <a:gd name="T58" fmla="*/ 365 w 2377"/>
                                                  <a:gd name="T59" fmla="*/ 1124 h 1975"/>
                                                  <a:gd name="T60" fmla="*/ 388 w 2377"/>
                                                  <a:gd name="T61" fmla="*/ 1139 h 1975"/>
                                                  <a:gd name="T62" fmla="*/ 395 w 2377"/>
                                                  <a:gd name="T63" fmla="*/ 1178 h 1975"/>
                                                  <a:gd name="T64" fmla="*/ 1199 w 2377"/>
                                                  <a:gd name="T65" fmla="*/ 1975 h 1975"/>
                                                  <a:gd name="T66" fmla="*/ 1229 w 2377"/>
                                                  <a:gd name="T67" fmla="*/ 1970 h 1975"/>
                                                  <a:gd name="T68" fmla="*/ 1250 w 2377"/>
                                                  <a:gd name="T69" fmla="*/ 1951 h 1975"/>
                                                  <a:gd name="T70" fmla="*/ 1247 w 2377"/>
                                                  <a:gd name="T71" fmla="*/ 1925 h 1975"/>
                                                  <a:gd name="T72" fmla="*/ 1222 w 2377"/>
                                                  <a:gd name="T73" fmla="*/ 1900 h 1975"/>
                                                  <a:gd name="T74" fmla="*/ 1186 w 2377"/>
                                                  <a:gd name="T75" fmla="*/ 1878 h 1975"/>
                                                  <a:gd name="T76" fmla="*/ 1150 w 2377"/>
                                                  <a:gd name="T77" fmla="*/ 1834 h 1975"/>
                                                  <a:gd name="T78" fmla="*/ 1132 w 2377"/>
                                                  <a:gd name="T79" fmla="*/ 1780 h 1975"/>
                                                  <a:gd name="T80" fmla="*/ 1135 w 2377"/>
                                                  <a:gd name="T81" fmla="*/ 1728 h 1975"/>
                                                  <a:gd name="T82" fmla="*/ 1169 w 2377"/>
                                                  <a:gd name="T83" fmla="*/ 1662 h 1975"/>
                                                  <a:gd name="T84" fmla="*/ 1232 w 2377"/>
                                                  <a:gd name="T85" fmla="*/ 1611 h 1975"/>
                                                  <a:gd name="T86" fmla="*/ 1314 w 2377"/>
                                                  <a:gd name="T87" fmla="*/ 1585 h 1975"/>
                                                  <a:gd name="T88" fmla="*/ 1383 w 2377"/>
                                                  <a:gd name="T89" fmla="*/ 1582 h 1975"/>
                                                  <a:gd name="T90" fmla="*/ 1470 w 2377"/>
                                                  <a:gd name="T91" fmla="*/ 1602 h 1975"/>
                                                  <a:gd name="T92" fmla="*/ 1537 w 2377"/>
                                                  <a:gd name="T93" fmla="*/ 1647 h 1975"/>
                                                  <a:gd name="T94" fmla="*/ 1579 w 2377"/>
                                                  <a:gd name="T95" fmla="*/ 1710 h 1975"/>
                                                  <a:gd name="T96" fmla="*/ 1589 w 2377"/>
                                                  <a:gd name="T97" fmla="*/ 1764 h 197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1975">
                                                    <a:moveTo>
                                                      <a:pt x="1589" y="1764"/>
                                                    </a:moveTo>
                                                    <a:lnTo>
                                                      <a:pt x="1589" y="1764"/>
                                                    </a:lnTo>
                                                    <a:lnTo>
                                                      <a:pt x="1588" y="1780"/>
                                                    </a:lnTo>
                                                    <a:lnTo>
                                                      <a:pt x="1586" y="1797"/>
                                                    </a:lnTo>
                                                    <a:lnTo>
                                                      <a:pt x="1582" y="1810"/>
                                                    </a:lnTo>
                                                    <a:lnTo>
                                                      <a:pt x="1577" y="1822"/>
                                                    </a:lnTo>
                                                    <a:lnTo>
                                                      <a:pt x="1571" y="1834"/>
                                                    </a:lnTo>
                                                    <a:lnTo>
                                                      <a:pt x="1564" y="1845"/>
                                                    </a:lnTo>
                                                    <a:lnTo>
                                                      <a:pt x="1556" y="1855"/>
                                                    </a:lnTo>
                                                    <a:lnTo>
                                                      <a:pt x="1549" y="1863"/>
                                                    </a:lnTo>
                                                    <a:lnTo>
                                                      <a:pt x="1534" y="1878"/>
                                                    </a:lnTo>
                                                    <a:lnTo>
                                                      <a:pt x="1522" y="1886"/>
                                                    </a:lnTo>
                                                    <a:lnTo>
                                                      <a:pt x="1509" y="1894"/>
                                                    </a:lnTo>
                                                    <a:lnTo>
                                                      <a:pt x="1509" y="1894"/>
                                                    </a:lnTo>
                                                    <a:lnTo>
                                                      <a:pt x="1498" y="1900"/>
                                                    </a:lnTo>
                                                    <a:lnTo>
                                                      <a:pt x="1489" y="1906"/>
                                                    </a:lnTo>
                                                    <a:lnTo>
                                                      <a:pt x="1483" y="1912"/>
                                                    </a:lnTo>
                                                    <a:lnTo>
                                                      <a:pt x="1477" y="1919"/>
                                                    </a:lnTo>
                                                    <a:lnTo>
                                                      <a:pt x="1473" y="1925"/>
                                                    </a:lnTo>
                                                    <a:lnTo>
                                                      <a:pt x="1470" y="1933"/>
                                                    </a:lnTo>
                                                    <a:lnTo>
                                                      <a:pt x="1468" y="1939"/>
                                                    </a:lnTo>
                                                    <a:lnTo>
                                                      <a:pt x="1468" y="1945"/>
                                                    </a:lnTo>
                                                    <a:lnTo>
                                                      <a:pt x="1470" y="1951"/>
                                                    </a:lnTo>
                                                    <a:lnTo>
                                                      <a:pt x="1473" y="1957"/>
                                                    </a:lnTo>
                                                    <a:lnTo>
                                                      <a:pt x="1477" y="1963"/>
                                                    </a:lnTo>
                                                    <a:lnTo>
                                                      <a:pt x="1483" y="1967"/>
                                                    </a:lnTo>
                                                    <a:lnTo>
                                                      <a:pt x="1491" y="1970"/>
                                                    </a:lnTo>
                                                    <a:lnTo>
                                                      <a:pt x="1500" y="1973"/>
                                                    </a:lnTo>
                                                    <a:lnTo>
                                                      <a:pt x="1509" y="1975"/>
                                                    </a:lnTo>
                                                    <a:lnTo>
                                                      <a:pt x="1521" y="1975"/>
                                                    </a:lnTo>
                                                    <a:lnTo>
                                                      <a:pt x="2377" y="197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8" y="0"/>
                                                    </a:lnTo>
                                                    <a:lnTo>
                                                      <a:pt x="398" y="454"/>
                                                    </a:lnTo>
                                                    <a:lnTo>
                                                      <a:pt x="395" y="454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67"/>
                                                    </a:lnTo>
                                                    <a:lnTo>
                                                      <a:pt x="393" y="877"/>
                                                    </a:lnTo>
                                                    <a:lnTo>
                                                      <a:pt x="390" y="886"/>
                                                    </a:lnTo>
                                                    <a:lnTo>
                                                      <a:pt x="388" y="894"/>
                                                    </a:lnTo>
                                                    <a:lnTo>
                                                      <a:pt x="383" y="900"/>
                                                    </a:lnTo>
                                                    <a:lnTo>
                                                      <a:pt x="377" y="904"/>
                                                    </a:lnTo>
                                                    <a:lnTo>
                                                      <a:pt x="371" y="907"/>
                                                    </a:lnTo>
                                                    <a:lnTo>
                                                      <a:pt x="365" y="909"/>
                                                    </a:lnTo>
                                                    <a:lnTo>
                                                      <a:pt x="359" y="909"/>
                                                    </a:lnTo>
                                                    <a:lnTo>
                                                      <a:pt x="353" y="907"/>
                                                    </a:lnTo>
                                                    <a:lnTo>
                                                      <a:pt x="346" y="904"/>
                                                    </a:lnTo>
                                                    <a:lnTo>
                                                      <a:pt x="340" y="900"/>
                                                    </a:lnTo>
                                                    <a:lnTo>
                                                      <a:pt x="332" y="894"/>
                                                    </a:lnTo>
                                                    <a:lnTo>
                                                      <a:pt x="326" y="886"/>
                                                    </a:lnTo>
                                                    <a:lnTo>
                                                      <a:pt x="320" y="877"/>
                                                    </a:lnTo>
                                                    <a:lnTo>
                                                      <a:pt x="314" y="867"/>
                                                    </a:lnTo>
                                                    <a:lnTo>
                                                      <a:pt x="314" y="867"/>
                                                    </a:lnTo>
                                                    <a:lnTo>
                                                      <a:pt x="307" y="855"/>
                                                    </a:lnTo>
                                                    <a:lnTo>
                                                      <a:pt x="298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5" y="819"/>
                                                    </a:lnTo>
                                                    <a:lnTo>
                                                      <a:pt x="265" y="813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3" y="800"/>
                                                    </a:lnTo>
                                                    <a:lnTo>
                                                      <a:pt x="231" y="795"/>
                                                    </a:lnTo>
                                                    <a:lnTo>
                                                      <a:pt x="217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8"/>
                                                    </a:lnTo>
                                                    <a:lnTo>
                                                      <a:pt x="184" y="788"/>
                                                    </a:lnTo>
                                                    <a:lnTo>
                                                      <a:pt x="166" y="788"/>
                                                    </a:lnTo>
                                                    <a:lnTo>
                                                      <a:pt x="148" y="792"/>
                                                    </a:lnTo>
                                                    <a:lnTo>
                                                      <a:pt x="130" y="797"/>
                                                    </a:lnTo>
                                                    <a:lnTo>
                                                      <a:pt x="112" y="806"/>
                                                    </a:lnTo>
                                                    <a:lnTo>
                                                      <a:pt x="98" y="815"/>
                                                    </a:lnTo>
                                                    <a:lnTo>
                                                      <a:pt x="83" y="827"/>
                                                    </a:lnTo>
                                                    <a:lnTo>
                                                      <a:pt x="68" y="840"/>
                                                    </a:lnTo>
                                                    <a:lnTo>
                                                      <a:pt x="54" y="855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3" y="907"/>
                                                    </a:lnTo>
                                                    <a:lnTo>
                                                      <a:pt x="15" y="927"/>
                                                    </a:lnTo>
                                                    <a:lnTo>
                                                      <a:pt x="9" y="948"/>
                                                    </a:lnTo>
                                                    <a:lnTo>
                                                      <a:pt x="5" y="970"/>
                                                    </a:lnTo>
                                                    <a:lnTo>
                                                      <a:pt x="2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2" y="1040"/>
                                                    </a:lnTo>
                                                    <a:lnTo>
                                                      <a:pt x="5" y="1063"/>
                                                    </a:lnTo>
                                                    <a:lnTo>
                                                      <a:pt x="9" y="1085"/>
                                                    </a:lnTo>
                                                    <a:lnTo>
                                                      <a:pt x="15" y="1106"/>
                                                    </a:lnTo>
                                                    <a:lnTo>
                                                      <a:pt x="23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3"/>
                                                    </a:lnTo>
                                                    <a:lnTo>
                                                      <a:pt x="54" y="1179"/>
                                                    </a:lnTo>
                                                    <a:lnTo>
                                                      <a:pt x="68" y="1193"/>
                                                    </a:lnTo>
                                                    <a:lnTo>
                                                      <a:pt x="83" y="1206"/>
                                                    </a:lnTo>
                                                    <a:lnTo>
                                                      <a:pt x="98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30" y="1236"/>
                                                    </a:lnTo>
                                                    <a:lnTo>
                                                      <a:pt x="148" y="1241"/>
                                                    </a:lnTo>
                                                    <a:lnTo>
                                                      <a:pt x="166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7" y="1242"/>
                                                    </a:lnTo>
                                                    <a:lnTo>
                                                      <a:pt x="231" y="1239"/>
                                                    </a:lnTo>
                                                    <a:lnTo>
                                                      <a:pt x="243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5" y="1214"/>
                                                    </a:lnTo>
                                                    <a:lnTo>
                                                      <a:pt x="283" y="1206"/>
                                                    </a:lnTo>
                                                    <a:lnTo>
                                                      <a:pt x="298" y="1191"/>
                                                    </a:lnTo>
                                                    <a:lnTo>
                                                      <a:pt x="307" y="1178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20" y="1155"/>
                                                    </a:lnTo>
                                                    <a:lnTo>
                                                      <a:pt x="326" y="1147"/>
                                                    </a:lnTo>
                                                    <a:lnTo>
                                                      <a:pt x="332" y="1139"/>
                                                    </a:lnTo>
                                                    <a:lnTo>
                                                      <a:pt x="340" y="1133"/>
                                                    </a:lnTo>
                                                    <a:lnTo>
                                                      <a:pt x="346" y="1129"/>
                                                    </a:lnTo>
                                                    <a:lnTo>
                                                      <a:pt x="353" y="1126"/>
                                                    </a:lnTo>
                                                    <a:lnTo>
                                                      <a:pt x="359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3" y="1133"/>
                                                    </a:lnTo>
                                                    <a:lnTo>
                                                      <a:pt x="388" y="1139"/>
                                                    </a:lnTo>
                                                    <a:lnTo>
                                                      <a:pt x="390" y="1147"/>
                                                    </a:lnTo>
                                                    <a:lnTo>
                                                      <a:pt x="393" y="1155"/>
                                                    </a:lnTo>
                                                    <a:lnTo>
                                                      <a:pt x="395" y="1166"/>
                                                    </a:lnTo>
                                                    <a:lnTo>
                                                      <a:pt x="395" y="1178"/>
                                                    </a:lnTo>
                                                    <a:lnTo>
                                                      <a:pt x="395" y="1429"/>
                                                    </a:lnTo>
                                                    <a:lnTo>
                                                      <a:pt x="398" y="1429"/>
                                                    </a:lnTo>
                                                    <a:lnTo>
                                                      <a:pt x="398" y="1975"/>
                                                    </a:lnTo>
                                                    <a:lnTo>
                                                      <a:pt x="1199" y="1975"/>
                                                    </a:lnTo>
                                                    <a:lnTo>
                                                      <a:pt x="1199" y="1975"/>
                                                    </a:lnTo>
                                                    <a:lnTo>
                                                      <a:pt x="1211" y="1975"/>
                                                    </a:lnTo>
                                                    <a:lnTo>
                                                      <a:pt x="1220" y="1973"/>
                                                    </a:lnTo>
                                                    <a:lnTo>
                                                      <a:pt x="1229" y="1970"/>
                                                    </a:lnTo>
                                                    <a:lnTo>
                                                      <a:pt x="1237" y="1967"/>
                                                    </a:lnTo>
                                                    <a:lnTo>
                                                      <a:pt x="1242" y="1963"/>
                                                    </a:lnTo>
                                                    <a:lnTo>
                                                      <a:pt x="1247" y="1957"/>
                                                    </a:lnTo>
                                                    <a:lnTo>
                                                      <a:pt x="1250" y="1951"/>
                                                    </a:lnTo>
                                                    <a:lnTo>
                                                      <a:pt x="1251" y="1945"/>
                                                    </a:lnTo>
                                                    <a:lnTo>
                                                      <a:pt x="1251" y="1939"/>
                                                    </a:lnTo>
                                                    <a:lnTo>
                                                      <a:pt x="1250" y="1933"/>
                                                    </a:lnTo>
                                                    <a:lnTo>
                                                      <a:pt x="1247" y="1925"/>
                                                    </a:lnTo>
                                                    <a:lnTo>
                                                      <a:pt x="1242" y="1919"/>
                                                    </a:lnTo>
                                                    <a:lnTo>
                                                      <a:pt x="1238" y="1912"/>
                                                    </a:lnTo>
                                                    <a:lnTo>
                                                      <a:pt x="1231" y="1906"/>
                                                    </a:lnTo>
                                                    <a:lnTo>
                                                      <a:pt x="1222" y="1900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198" y="1886"/>
                                                    </a:lnTo>
                                                    <a:lnTo>
                                                      <a:pt x="1186" y="1878"/>
                                                    </a:lnTo>
                                                    <a:lnTo>
                                                      <a:pt x="1171" y="1863"/>
                                                    </a:lnTo>
                                                    <a:lnTo>
                                                      <a:pt x="1163" y="1855"/>
                                                    </a:lnTo>
                                                    <a:lnTo>
                                                      <a:pt x="1156" y="1845"/>
                                                    </a:lnTo>
                                                    <a:lnTo>
                                                      <a:pt x="1150" y="1834"/>
                                                    </a:lnTo>
                                                    <a:lnTo>
                                                      <a:pt x="1142" y="1822"/>
                                                    </a:lnTo>
                                                    <a:lnTo>
                                                      <a:pt x="1138" y="1810"/>
                                                    </a:lnTo>
                                                    <a:lnTo>
                                                      <a:pt x="1133" y="1797"/>
                                                    </a:lnTo>
                                                    <a:lnTo>
                                                      <a:pt x="1132" y="1780"/>
                                                    </a:lnTo>
                                                    <a:lnTo>
                                                      <a:pt x="1130" y="1764"/>
                                                    </a:lnTo>
                                                    <a:lnTo>
                                                      <a:pt x="1130" y="1764"/>
                                                    </a:lnTo>
                                                    <a:lnTo>
                                                      <a:pt x="1132" y="1746"/>
                                                    </a:lnTo>
                                                    <a:lnTo>
                                                      <a:pt x="1135" y="1728"/>
                                                    </a:lnTo>
                                                    <a:lnTo>
                                                      <a:pt x="1141" y="1710"/>
                                                    </a:lnTo>
                                                    <a:lnTo>
                                                      <a:pt x="1148" y="1692"/>
                                                    </a:lnTo>
                                                    <a:lnTo>
                                                      <a:pt x="1159" y="1677"/>
                                                    </a:lnTo>
                                                    <a:lnTo>
                                                      <a:pt x="1169" y="1662"/>
                                                    </a:lnTo>
                                                    <a:lnTo>
                                                      <a:pt x="1183" y="1647"/>
                                                    </a:lnTo>
                                                    <a:lnTo>
                                                      <a:pt x="1198" y="1634"/>
                                                    </a:lnTo>
                                                    <a:lnTo>
                                                      <a:pt x="1214" y="1622"/>
                                                    </a:lnTo>
                                                    <a:lnTo>
                                                      <a:pt x="1232" y="1611"/>
                                                    </a:lnTo>
                                                    <a:lnTo>
                                                      <a:pt x="1250" y="1602"/>
                                                    </a:lnTo>
                                                    <a:lnTo>
                                                      <a:pt x="1271" y="1595"/>
                                                    </a:lnTo>
                                                    <a:lnTo>
                                                      <a:pt x="1292" y="1589"/>
                                                    </a:lnTo>
                                                    <a:lnTo>
                                                      <a:pt x="1314" y="1585"/>
                                                    </a:lnTo>
                                                    <a:lnTo>
                                                      <a:pt x="1337" y="1582"/>
                                                    </a:lnTo>
                                                    <a:lnTo>
                                                      <a:pt x="1361" y="1580"/>
                                                    </a:lnTo>
                                                    <a:lnTo>
                                                      <a:pt x="1361" y="1580"/>
                                                    </a:lnTo>
                                                    <a:lnTo>
                                                      <a:pt x="1383" y="1582"/>
                                                    </a:lnTo>
                                                    <a:lnTo>
                                                      <a:pt x="1405" y="1585"/>
                                                    </a:lnTo>
                                                    <a:lnTo>
                                                      <a:pt x="1428" y="1589"/>
                                                    </a:lnTo>
                                                    <a:lnTo>
                                                      <a:pt x="1449" y="1595"/>
                                                    </a:lnTo>
                                                    <a:lnTo>
                                                      <a:pt x="1470" y="1602"/>
                                                    </a:lnTo>
                                                    <a:lnTo>
                                                      <a:pt x="1488" y="1611"/>
                                                    </a:lnTo>
                                                    <a:lnTo>
                                                      <a:pt x="1506" y="1622"/>
                                                    </a:lnTo>
                                                    <a:lnTo>
                                                      <a:pt x="1522" y="1634"/>
                                                    </a:lnTo>
                                                    <a:lnTo>
                                                      <a:pt x="1537" y="1647"/>
                                                    </a:lnTo>
                                                    <a:lnTo>
                                                      <a:pt x="1550" y="1662"/>
                                                    </a:lnTo>
                                                    <a:lnTo>
                                                      <a:pt x="1561" y="1677"/>
                                                    </a:lnTo>
                                                    <a:lnTo>
                                                      <a:pt x="1571" y="1692"/>
                                                    </a:lnTo>
                                                    <a:lnTo>
                                                      <a:pt x="1579" y="1710"/>
                                                    </a:lnTo>
                                                    <a:lnTo>
                                                      <a:pt x="1585" y="1728"/>
                                                    </a:lnTo>
                                                    <a:lnTo>
                                                      <a:pt x="1588" y="1746"/>
                                                    </a:lnTo>
                                                    <a:lnTo>
                                                      <a:pt x="1589" y="1764"/>
                                                    </a:lnTo>
                                                    <a:lnTo>
                                                      <a:pt x="1589" y="1764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l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5" name="Freeform 9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B8C940F0-337B-4379-B0E6-CB596FF39CEA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5400000">
                                                <a:off x="1739717" y="997036"/>
                                                <a:ext cx="720649" cy="598777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529 w 2773"/>
                                                  <a:gd name="T1" fmla="*/ 743 h 1976"/>
                                                  <a:gd name="T2" fmla="*/ 2466 w 2773"/>
                                                  <a:gd name="T3" fmla="*/ 798 h 1976"/>
                                                  <a:gd name="T4" fmla="*/ 2421 w 2773"/>
                                                  <a:gd name="T5" fmla="*/ 849 h 1976"/>
                                                  <a:gd name="T6" fmla="*/ 2382 w 2773"/>
                                                  <a:gd name="T7" fmla="*/ 831 h 1976"/>
                                                  <a:gd name="T8" fmla="*/ 2375 w 2773"/>
                                                  <a:gd name="T9" fmla="*/ 0 h 1976"/>
                                                  <a:gd name="T10" fmla="*/ 1536 w 2773"/>
                                                  <a:gd name="T11" fmla="*/ 9 h 1976"/>
                                                  <a:gd name="T12" fmla="*/ 1523 w 2773"/>
                                                  <a:gd name="T13" fmla="*/ 43 h 1976"/>
                                                  <a:gd name="T14" fmla="*/ 1562 w 2773"/>
                                                  <a:gd name="T15" fmla="*/ 82 h 1976"/>
                                                  <a:gd name="T16" fmla="*/ 1617 w 2773"/>
                                                  <a:gd name="T17" fmla="*/ 130 h 1976"/>
                                                  <a:gd name="T18" fmla="*/ 1643 w 2773"/>
                                                  <a:gd name="T19" fmla="*/ 210 h 1976"/>
                                                  <a:gd name="T20" fmla="*/ 1614 w 2773"/>
                                                  <a:gd name="T21" fmla="*/ 299 h 1976"/>
                                                  <a:gd name="T22" fmla="*/ 1521 w 2773"/>
                                                  <a:gd name="T23" fmla="*/ 373 h 1976"/>
                                                  <a:gd name="T24" fmla="*/ 1412 w 2773"/>
                                                  <a:gd name="T25" fmla="*/ 396 h 1976"/>
                                                  <a:gd name="T26" fmla="*/ 1284 w 2773"/>
                                                  <a:gd name="T27" fmla="*/ 363 h 1976"/>
                                                  <a:gd name="T28" fmla="*/ 1202 w 2773"/>
                                                  <a:gd name="T29" fmla="*/ 282 h 1976"/>
                                                  <a:gd name="T30" fmla="*/ 1184 w 2773"/>
                                                  <a:gd name="T31" fmla="*/ 194 h 1976"/>
                                                  <a:gd name="T32" fmla="*/ 1217 w 2773"/>
                                                  <a:gd name="T33" fmla="*/ 121 h 1976"/>
                                                  <a:gd name="T34" fmla="*/ 1275 w 2773"/>
                                                  <a:gd name="T35" fmla="*/ 76 h 1976"/>
                                                  <a:gd name="T36" fmla="*/ 1305 w 2773"/>
                                                  <a:gd name="T37" fmla="*/ 37 h 1976"/>
                                                  <a:gd name="T38" fmla="*/ 1282 w 2773"/>
                                                  <a:gd name="T39" fmla="*/ 6 h 1976"/>
                                                  <a:gd name="T40" fmla="*/ 394 w 2773"/>
                                                  <a:gd name="T41" fmla="*/ 454 h 1976"/>
                                                  <a:gd name="T42" fmla="*/ 384 w 2773"/>
                                                  <a:gd name="T43" fmla="*/ 897 h 1976"/>
                                                  <a:gd name="T44" fmla="*/ 341 w 2773"/>
                                                  <a:gd name="T45" fmla="*/ 903 h 1976"/>
                                                  <a:gd name="T46" fmla="*/ 296 w 2773"/>
                                                  <a:gd name="T47" fmla="*/ 843 h 1976"/>
                                                  <a:gd name="T48" fmla="*/ 230 w 2773"/>
                                                  <a:gd name="T49" fmla="*/ 795 h 1976"/>
                                                  <a:gd name="T50" fmla="*/ 146 w 2773"/>
                                                  <a:gd name="T51" fmla="*/ 792 h 1976"/>
                                                  <a:gd name="T52" fmla="*/ 54 w 2773"/>
                                                  <a:gd name="T53" fmla="*/ 855 h 1976"/>
                                                  <a:gd name="T54" fmla="*/ 3 w 2773"/>
                                                  <a:gd name="T55" fmla="*/ 971 h 1976"/>
                                                  <a:gd name="T56" fmla="*/ 7 w 2773"/>
                                                  <a:gd name="T57" fmla="*/ 1085 h 1976"/>
                                                  <a:gd name="T58" fmla="*/ 67 w 2773"/>
                                                  <a:gd name="T59" fmla="*/ 1194 h 1976"/>
                                                  <a:gd name="T60" fmla="*/ 166 w 2773"/>
                                                  <a:gd name="T61" fmla="*/ 1245 h 1976"/>
                                                  <a:gd name="T62" fmla="*/ 242 w 2773"/>
                                                  <a:gd name="T63" fmla="*/ 1234 h 1976"/>
                                                  <a:gd name="T64" fmla="*/ 306 w 2773"/>
                                                  <a:gd name="T65" fmla="*/ 1179 h 1976"/>
                                                  <a:gd name="T66" fmla="*/ 350 w 2773"/>
                                                  <a:gd name="T67" fmla="*/ 1127 h 1976"/>
                                                  <a:gd name="T68" fmla="*/ 388 w 2773"/>
                                                  <a:gd name="T69" fmla="*/ 1145 h 1976"/>
                                                  <a:gd name="T70" fmla="*/ 396 w 2773"/>
                                                  <a:gd name="T71" fmla="*/ 1976 h 1976"/>
                                                  <a:gd name="T72" fmla="*/ 1236 w 2773"/>
                                                  <a:gd name="T73" fmla="*/ 1967 h 1976"/>
                                                  <a:gd name="T74" fmla="*/ 1249 w 2773"/>
                                                  <a:gd name="T75" fmla="*/ 1933 h 1976"/>
                                                  <a:gd name="T76" fmla="*/ 1211 w 2773"/>
                                                  <a:gd name="T77" fmla="*/ 1894 h 1976"/>
                                                  <a:gd name="T78" fmla="*/ 1155 w 2773"/>
                                                  <a:gd name="T79" fmla="*/ 1846 h 1976"/>
                                                  <a:gd name="T80" fmla="*/ 1130 w 2773"/>
                                                  <a:gd name="T81" fmla="*/ 1765 h 1976"/>
                                                  <a:gd name="T82" fmla="*/ 1157 w 2773"/>
                                                  <a:gd name="T83" fmla="*/ 1677 h 1976"/>
                                                  <a:gd name="T84" fmla="*/ 1249 w 2773"/>
                                                  <a:gd name="T85" fmla="*/ 1604 h 1976"/>
                                                  <a:gd name="T86" fmla="*/ 1359 w 2773"/>
                                                  <a:gd name="T87" fmla="*/ 1581 h 1976"/>
                                                  <a:gd name="T88" fmla="*/ 1487 w 2773"/>
                                                  <a:gd name="T89" fmla="*/ 1613 h 1976"/>
                                                  <a:gd name="T90" fmla="*/ 1571 w 2773"/>
                                                  <a:gd name="T91" fmla="*/ 1693 h 1976"/>
                                                  <a:gd name="T92" fmla="*/ 1587 w 2773"/>
                                                  <a:gd name="T93" fmla="*/ 1782 h 1976"/>
                                                  <a:gd name="T94" fmla="*/ 1556 w 2773"/>
                                                  <a:gd name="T95" fmla="*/ 1855 h 1976"/>
                                                  <a:gd name="T96" fmla="*/ 1498 w 2773"/>
                                                  <a:gd name="T97" fmla="*/ 1900 h 1976"/>
                                                  <a:gd name="T98" fmla="*/ 1468 w 2773"/>
                                                  <a:gd name="T99" fmla="*/ 1940 h 1976"/>
                                                  <a:gd name="T100" fmla="*/ 1489 w 2773"/>
                                                  <a:gd name="T101" fmla="*/ 1971 h 1976"/>
                                                  <a:gd name="T102" fmla="*/ 2376 w 2773"/>
                                                  <a:gd name="T103" fmla="*/ 1521 h 1976"/>
                                                  <a:gd name="T104" fmla="*/ 2387 w 2773"/>
                                                  <a:gd name="T105" fmla="*/ 1079 h 1976"/>
                                                  <a:gd name="T106" fmla="*/ 2432 w 2773"/>
                                                  <a:gd name="T107" fmla="*/ 1074 h 1976"/>
                                                  <a:gd name="T108" fmla="*/ 2475 w 2773"/>
                                                  <a:gd name="T109" fmla="*/ 1133 h 1976"/>
                                                  <a:gd name="T110" fmla="*/ 2542 w 2773"/>
                                                  <a:gd name="T111" fmla="*/ 1181 h 1976"/>
                                                  <a:gd name="T112" fmla="*/ 2625 w 2773"/>
                                                  <a:gd name="T113" fmla="*/ 1184 h 1976"/>
                                                  <a:gd name="T114" fmla="*/ 2719 w 2773"/>
                                                  <a:gd name="T115" fmla="*/ 1121 h 1976"/>
                                                  <a:gd name="T116" fmla="*/ 2768 w 2773"/>
                                                  <a:gd name="T117" fmla="*/ 1006 h 1976"/>
                                                  <a:gd name="T118" fmla="*/ 2764 w 2773"/>
                                                  <a:gd name="T119" fmla="*/ 891 h 1976"/>
                                                  <a:gd name="T120" fmla="*/ 2705 w 2773"/>
                                                  <a:gd name="T121" fmla="*/ 781 h 1976"/>
                                                  <a:gd name="T122" fmla="*/ 2607 w 2773"/>
                                                  <a:gd name="T123" fmla="*/ 731 h 197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  <a:cxn ang="0">
                                                    <a:pos x="T106" y="T107"/>
                                                  </a:cxn>
                                                  <a:cxn ang="0">
                                                    <a:pos x="T108" y="T109"/>
                                                  </a:cxn>
                                                  <a:cxn ang="0">
                                                    <a:pos x="T110" y="T111"/>
                                                  </a:cxn>
                                                  <a:cxn ang="0">
                                                    <a:pos x="T112" y="T113"/>
                                                  </a:cxn>
                                                  <a:cxn ang="0">
                                                    <a:pos x="T114" y="T115"/>
                                                  </a:cxn>
                                                  <a:cxn ang="0">
                                                    <a:pos x="T116" y="T117"/>
                                                  </a:cxn>
                                                  <a:cxn ang="0">
                                                    <a:pos x="T118" y="T119"/>
                                                  </a:cxn>
                                                  <a:cxn ang="0">
                                                    <a:pos x="T120" y="T121"/>
                                                  </a:cxn>
                                                  <a:cxn ang="0">
                                                    <a:pos x="T122" y="T123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773" h="1976">
                                                    <a:moveTo>
                                                      <a:pt x="2587" y="729"/>
                                                    </a:moveTo>
                                                    <a:lnTo>
                                                      <a:pt x="2587" y="729"/>
                                                    </a:lnTo>
                                                    <a:lnTo>
                                                      <a:pt x="2571" y="731"/>
                                                    </a:lnTo>
                                                    <a:lnTo>
                                                      <a:pt x="2556" y="734"/>
                                                    </a:lnTo>
                                                    <a:lnTo>
                                                      <a:pt x="2542" y="737"/>
                                                    </a:lnTo>
                                                    <a:lnTo>
                                                      <a:pt x="2529" y="743"/>
                                                    </a:lnTo>
                                                    <a:lnTo>
                                                      <a:pt x="2518" y="749"/>
                                                    </a:lnTo>
                                                    <a:lnTo>
                                                      <a:pt x="2507" y="755"/>
                                                    </a:lnTo>
                                                    <a:lnTo>
                                                      <a:pt x="2498" y="762"/>
                                                    </a:lnTo>
                                                    <a:lnTo>
                                                      <a:pt x="2489" y="770"/>
                                                    </a:lnTo>
                                                    <a:lnTo>
                                                      <a:pt x="2475" y="784"/>
                                                    </a:lnTo>
                                                    <a:lnTo>
                                                      <a:pt x="2466" y="798"/>
                                                    </a:lnTo>
                                                    <a:lnTo>
                                                      <a:pt x="2459" y="810"/>
                                                    </a:lnTo>
                                                    <a:lnTo>
                                                      <a:pt x="2459" y="810"/>
                                                    </a:lnTo>
                                                    <a:lnTo>
                                                      <a:pt x="2450" y="825"/>
                                                    </a:lnTo>
                                                    <a:lnTo>
                                                      <a:pt x="2441" y="835"/>
                                                    </a:lnTo>
                                                    <a:lnTo>
                                                      <a:pt x="2432" y="844"/>
                                                    </a:lnTo>
                                                    <a:lnTo>
                                                      <a:pt x="2421" y="849"/>
                                                    </a:lnTo>
                                                    <a:lnTo>
                                                      <a:pt x="2412" y="850"/>
                                                    </a:lnTo>
                                                    <a:lnTo>
                                                      <a:pt x="2403" y="850"/>
                                                    </a:lnTo>
                                                    <a:lnTo>
                                                      <a:pt x="2394" y="846"/>
                                                    </a:lnTo>
                                                    <a:lnTo>
                                                      <a:pt x="2387" y="838"/>
                                                    </a:lnTo>
                                                    <a:lnTo>
                                                      <a:pt x="2387" y="838"/>
                                                    </a:lnTo>
                                                    <a:lnTo>
                                                      <a:pt x="2382" y="831"/>
                                                    </a:lnTo>
                                                    <a:lnTo>
                                                      <a:pt x="2379" y="822"/>
                                                    </a:lnTo>
                                                    <a:lnTo>
                                                      <a:pt x="2378" y="810"/>
                                                    </a:lnTo>
                                                    <a:lnTo>
                                                      <a:pt x="2376" y="798"/>
                                                    </a:lnTo>
                                                    <a:lnTo>
                                                      <a:pt x="2376" y="547"/>
                                                    </a:lnTo>
                                                    <a:lnTo>
                                                      <a:pt x="2375" y="547"/>
                                                    </a:lnTo>
                                                    <a:lnTo>
                                                      <a:pt x="2375" y="0"/>
                                                    </a:lnTo>
                                                    <a:lnTo>
                                                      <a:pt x="1574" y="0"/>
                                                    </a:lnTo>
                                                    <a:lnTo>
                                                      <a:pt x="1574" y="0"/>
                                                    </a:lnTo>
                                                    <a:lnTo>
                                                      <a:pt x="1562" y="1"/>
                                                    </a:lnTo>
                                                    <a:lnTo>
                                                      <a:pt x="1551" y="3"/>
                                                    </a:lnTo>
                                                    <a:lnTo>
                                                      <a:pt x="1542" y="6"/>
                                                    </a:lnTo>
                                                    <a:lnTo>
                                                      <a:pt x="1536" y="9"/>
                                                    </a:lnTo>
                                                    <a:lnTo>
                                                      <a:pt x="1530" y="13"/>
                                                    </a:lnTo>
                                                    <a:lnTo>
                                                      <a:pt x="1526" y="18"/>
                                                    </a:lnTo>
                                                    <a:lnTo>
                                                      <a:pt x="1523" y="24"/>
                                                    </a:lnTo>
                                                    <a:lnTo>
                                                      <a:pt x="1521" y="30"/>
                                                    </a:lnTo>
                                                    <a:lnTo>
                                                      <a:pt x="1521" y="37"/>
                                                    </a:lnTo>
                                                    <a:lnTo>
                                                      <a:pt x="1523" y="43"/>
                                                    </a:lnTo>
                                                    <a:lnTo>
                                                      <a:pt x="1524" y="50"/>
                                                    </a:lnTo>
                                                    <a:lnTo>
                                                      <a:pt x="1529" y="56"/>
                                                    </a:lnTo>
                                                    <a:lnTo>
                                                      <a:pt x="1535" y="64"/>
                                                    </a:lnTo>
                                                    <a:lnTo>
                                                      <a:pt x="1542" y="70"/>
                                                    </a:lnTo>
                                                    <a:lnTo>
                                                      <a:pt x="1551" y="76"/>
                                                    </a:lnTo>
                                                    <a:lnTo>
                                                      <a:pt x="1562" y="82"/>
                                                    </a:lnTo>
                                                    <a:lnTo>
                                                      <a:pt x="1562" y="82"/>
                                                    </a:lnTo>
                                                    <a:lnTo>
                                                      <a:pt x="1574" y="89"/>
                                                    </a:lnTo>
                                                    <a:lnTo>
                                                      <a:pt x="1587" y="98"/>
                                                    </a:lnTo>
                                                    <a:lnTo>
                                                      <a:pt x="1602" y="112"/>
                                                    </a:lnTo>
                                                    <a:lnTo>
                                                      <a:pt x="1610" y="121"/>
                                                    </a:lnTo>
                                                    <a:lnTo>
                                                      <a:pt x="1617" y="130"/>
                                                    </a:lnTo>
                                                    <a:lnTo>
                                                      <a:pt x="1623" y="140"/>
                                                    </a:lnTo>
                                                    <a:lnTo>
                                                      <a:pt x="1629" y="152"/>
                                                    </a:lnTo>
                                                    <a:lnTo>
                                                      <a:pt x="1635" y="166"/>
                                                    </a:lnTo>
                                                    <a:lnTo>
                                                      <a:pt x="1638" y="179"/>
                                                    </a:lnTo>
                                                    <a:lnTo>
                                                      <a:pt x="1641" y="194"/>
                                                    </a:lnTo>
                                                    <a:lnTo>
                                                      <a:pt x="1643" y="210"/>
                                                    </a:lnTo>
                                                    <a:lnTo>
                                                      <a:pt x="1643" y="210"/>
                                                    </a:lnTo>
                                                    <a:lnTo>
                                                      <a:pt x="1641" y="230"/>
                                                    </a:lnTo>
                                                    <a:lnTo>
                                                      <a:pt x="1638" y="248"/>
                                                    </a:lnTo>
                                                    <a:lnTo>
                                                      <a:pt x="1632" y="266"/>
                                                    </a:lnTo>
                                                    <a:lnTo>
                                                      <a:pt x="1625" y="282"/>
                                                    </a:lnTo>
                                                    <a:lnTo>
                                                      <a:pt x="1614" y="299"/>
                                                    </a:lnTo>
                                                    <a:lnTo>
                                                      <a:pt x="1604" y="314"/>
                                                    </a:lnTo>
                                                    <a:lnTo>
                                                      <a:pt x="1590" y="329"/>
                                                    </a:lnTo>
                                                    <a:lnTo>
                                                      <a:pt x="1575" y="340"/>
                                                    </a:lnTo>
                                                    <a:lnTo>
                                                      <a:pt x="1559" y="352"/>
                                                    </a:lnTo>
                                                    <a:lnTo>
                                                      <a:pt x="1541" y="363"/>
                                                    </a:lnTo>
                                                    <a:lnTo>
                                                      <a:pt x="1521" y="373"/>
                                                    </a:lnTo>
                                                    <a:lnTo>
                                                      <a:pt x="1502" y="381"/>
                                                    </a:lnTo>
                                                    <a:lnTo>
                                                      <a:pt x="1481" y="387"/>
                                                    </a:lnTo>
                                                    <a:lnTo>
                                                      <a:pt x="1459" y="391"/>
                                                    </a:lnTo>
                                                    <a:lnTo>
                                                      <a:pt x="1436" y="394"/>
                                                    </a:lnTo>
                                                    <a:lnTo>
                                                      <a:pt x="1412" y="396"/>
                                                    </a:lnTo>
                                                    <a:lnTo>
                                                      <a:pt x="1412" y="396"/>
                                                    </a:lnTo>
                                                    <a:lnTo>
                                                      <a:pt x="1390" y="394"/>
                                                    </a:lnTo>
                                                    <a:lnTo>
                                                      <a:pt x="1366" y="391"/>
                                                    </a:lnTo>
                                                    <a:lnTo>
                                                      <a:pt x="1345" y="387"/>
                                                    </a:lnTo>
                                                    <a:lnTo>
                                                      <a:pt x="1324" y="381"/>
                                                    </a:lnTo>
                                                    <a:lnTo>
                                                      <a:pt x="1303" y="373"/>
                                                    </a:lnTo>
                                                    <a:lnTo>
                                                      <a:pt x="1284" y="363"/>
                                                    </a:lnTo>
                                                    <a:lnTo>
                                                      <a:pt x="1267" y="352"/>
                                                    </a:lnTo>
                                                    <a:lnTo>
                                                      <a:pt x="1251" y="340"/>
                                                    </a:lnTo>
                                                    <a:lnTo>
                                                      <a:pt x="1236" y="329"/>
                                                    </a:lnTo>
                                                    <a:lnTo>
                                                      <a:pt x="1223" y="314"/>
                                                    </a:lnTo>
                                                    <a:lnTo>
                                                      <a:pt x="1211" y="299"/>
                                                    </a:lnTo>
                                                    <a:lnTo>
                                                      <a:pt x="1202" y="282"/>
                                                    </a:lnTo>
                                                    <a:lnTo>
                                                      <a:pt x="1194" y="266"/>
                                                    </a:lnTo>
                                                    <a:lnTo>
                                                      <a:pt x="1188" y="248"/>
                                                    </a:lnTo>
                                                    <a:lnTo>
                                                      <a:pt x="1185" y="230"/>
                                                    </a:lnTo>
                                                    <a:lnTo>
                                                      <a:pt x="1184" y="210"/>
                                                    </a:lnTo>
                                                    <a:lnTo>
                                                      <a:pt x="1184" y="210"/>
                                                    </a:lnTo>
                                                    <a:lnTo>
                                                      <a:pt x="1184" y="194"/>
                                                    </a:lnTo>
                                                    <a:lnTo>
                                                      <a:pt x="1187" y="179"/>
                                                    </a:lnTo>
                                                    <a:lnTo>
                                                      <a:pt x="1191" y="166"/>
                                                    </a:lnTo>
                                                    <a:lnTo>
                                                      <a:pt x="1196" y="152"/>
                                                    </a:lnTo>
                                                    <a:lnTo>
                                                      <a:pt x="1202" y="140"/>
                                                    </a:lnTo>
                                                    <a:lnTo>
                                                      <a:pt x="1209" y="130"/>
                                                    </a:lnTo>
                                                    <a:lnTo>
                                                      <a:pt x="1217" y="121"/>
                                                    </a:lnTo>
                                                    <a:lnTo>
                                                      <a:pt x="1224" y="112"/>
                                                    </a:lnTo>
                                                    <a:lnTo>
                                                      <a:pt x="1239" y="98"/>
                                                    </a:lnTo>
                                                    <a:lnTo>
                                                      <a:pt x="1251" y="89"/>
                                                    </a:lnTo>
                                                    <a:lnTo>
                                                      <a:pt x="1264" y="82"/>
                                                    </a:lnTo>
                                                    <a:lnTo>
                                                      <a:pt x="1264" y="82"/>
                                                    </a:lnTo>
                                                    <a:lnTo>
                                                      <a:pt x="1275" y="76"/>
                                                    </a:lnTo>
                                                    <a:lnTo>
                                                      <a:pt x="1282" y="70"/>
                                                    </a:lnTo>
                                                    <a:lnTo>
                                                      <a:pt x="1290" y="64"/>
                                                    </a:lnTo>
                                                    <a:lnTo>
                                                      <a:pt x="1296" y="56"/>
                                                    </a:lnTo>
                                                    <a:lnTo>
                                                      <a:pt x="1300" y="50"/>
                                                    </a:lnTo>
                                                    <a:lnTo>
                                                      <a:pt x="1303" y="43"/>
                                                    </a:lnTo>
                                                    <a:lnTo>
                                                      <a:pt x="1305" y="37"/>
                                                    </a:lnTo>
                                                    <a:lnTo>
                                                      <a:pt x="1305" y="30"/>
                                                    </a:lnTo>
                                                    <a:lnTo>
                                                      <a:pt x="1303" y="24"/>
                                                    </a:lnTo>
                                                    <a:lnTo>
                                                      <a:pt x="1300" y="18"/>
                                                    </a:lnTo>
                                                    <a:lnTo>
                                                      <a:pt x="1296" y="13"/>
                                                    </a:lnTo>
                                                    <a:lnTo>
                                                      <a:pt x="1290" y="9"/>
                                                    </a:lnTo>
                                                    <a:lnTo>
                                                      <a:pt x="1282" y="6"/>
                                                    </a:lnTo>
                                                    <a:lnTo>
                                                      <a:pt x="1273" y="3"/>
                                                    </a:lnTo>
                                                    <a:lnTo>
                                                      <a:pt x="1263" y="1"/>
                                                    </a:lnTo>
                                                    <a:lnTo>
                                                      <a:pt x="1252" y="0"/>
                                                    </a:lnTo>
                                                    <a:lnTo>
                                                      <a:pt x="396" y="0"/>
                                                    </a:lnTo>
                                                    <a:lnTo>
                                                      <a:pt x="396" y="454"/>
                                                    </a:lnTo>
                                                    <a:lnTo>
                                                      <a:pt x="394" y="454"/>
                                                    </a:lnTo>
                                                    <a:lnTo>
                                                      <a:pt x="394" y="856"/>
                                                    </a:lnTo>
                                                    <a:lnTo>
                                                      <a:pt x="394" y="856"/>
                                                    </a:lnTo>
                                                    <a:lnTo>
                                                      <a:pt x="394" y="868"/>
                                                    </a:lnTo>
                                                    <a:lnTo>
                                                      <a:pt x="391" y="880"/>
                                                    </a:lnTo>
                                                    <a:lnTo>
                                                      <a:pt x="388" y="889"/>
                                                    </a:lnTo>
                                                    <a:lnTo>
                                                      <a:pt x="384" y="897"/>
                                                    </a:lnTo>
                                                    <a:lnTo>
                                                      <a:pt x="384" y="897"/>
                                                    </a:lnTo>
                                                    <a:lnTo>
                                                      <a:pt x="378" y="904"/>
                                                    </a:lnTo>
                                                    <a:lnTo>
                                                      <a:pt x="369" y="909"/>
                                                    </a:lnTo>
                                                    <a:lnTo>
                                                      <a:pt x="360" y="909"/>
                                                    </a:lnTo>
                                                    <a:lnTo>
                                                      <a:pt x="350" y="907"/>
                                                    </a:lnTo>
                                                    <a:lnTo>
                                                      <a:pt x="341" y="903"/>
                                                    </a:lnTo>
                                                    <a:lnTo>
                                                      <a:pt x="330" y="894"/>
                                                    </a:lnTo>
                                                    <a:lnTo>
                                                      <a:pt x="321" y="883"/>
                                                    </a:lnTo>
                                                    <a:lnTo>
                                                      <a:pt x="314" y="868"/>
                                                    </a:lnTo>
                                                    <a:lnTo>
                                                      <a:pt x="314" y="868"/>
                                                    </a:lnTo>
                                                    <a:lnTo>
                                                      <a:pt x="306" y="855"/>
                                                    </a:lnTo>
                                                    <a:lnTo>
                                                      <a:pt x="296" y="843"/>
                                                    </a:lnTo>
                                                    <a:lnTo>
                                                      <a:pt x="282" y="828"/>
                                                    </a:lnTo>
                                                    <a:lnTo>
                                                      <a:pt x="273" y="820"/>
                                                    </a:lnTo>
                                                    <a:lnTo>
                                                      <a:pt x="264" y="813"/>
                                                    </a:lnTo>
                                                    <a:lnTo>
                                                      <a:pt x="254" y="807"/>
                                                    </a:lnTo>
                                                    <a:lnTo>
                                                      <a:pt x="242" y="801"/>
                                                    </a:lnTo>
                                                    <a:lnTo>
                                                      <a:pt x="230" y="795"/>
                                                    </a:lnTo>
                                                    <a:lnTo>
                                                      <a:pt x="215" y="790"/>
                                                    </a:lnTo>
                                                    <a:lnTo>
                                                      <a:pt x="200" y="789"/>
                                                    </a:lnTo>
                                                    <a:lnTo>
                                                      <a:pt x="184" y="787"/>
                                                    </a:lnTo>
                                                    <a:lnTo>
                                                      <a:pt x="184" y="787"/>
                                                    </a:lnTo>
                                                    <a:lnTo>
                                                      <a:pt x="166" y="789"/>
                                                    </a:lnTo>
                                                    <a:lnTo>
                                                      <a:pt x="146" y="792"/>
                                                    </a:lnTo>
                                                    <a:lnTo>
                                                      <a:pt x="128" y="798"/>
                                                    </a:lnTo>
                                                    <a:lnTo>
                                                      <a:pt x="112" y="805"/>
                                                    </a:lnTo>
                                                    <a:lnTo>
                                                      <a:pt x="95" y="816"/>
                                                    </a:lnTo>
                                                    <a:lnTo>
                                                      <a:pt x="81" y="826"/>
                                                    </a:lnTo>
                                                    <a:lnTo>
                                                      <a:pt x="67" y="840"/>
                                                    </a:lnTo>
                                                    <a:lnTo>
                                                      <a:pt x="54" y="855"/>
                                                    </a:lnTo>
                                                    <a:lnTo>
                                                      <a:pt x="42" y="871"/>
                                                    </a:lnTo>
                                                    <a:lnTo>
                                                      <a:pt x="31" y="889"/>
                                                    </a:lnTo>
                                                    <a:lnTo>
                                                      <a:pt x="22" y="907"/>
                                                    </a:lnTo>
                                                    <a:lnTo>
                                                      <a:pt x="15" y="928"/>
                                                    </a:lnTo>
                                                    <a:lnTo>
                                                      <a:pt x="7" y="949"/>
                                                    </a:lnTo>
                                                    <a:lnTo>
                                                      <a:pt x="3" y="971"/>
                                                    </a:lnTo>
                                                    <a:lnTo>
                                                      <a:pt x="1" y="994"/>
                                                    </a:lnTo>
                                                    <a:lnTo>
                                                      <a:pt x="0" y="1018"/>
                                                    </a:lnTo>
                                                    <a:lnTo>
                                                      <a:pt x="0" y="1018"/>
                                                    </a:lnTo>
                                                    <a:lnTo>
                                                      <a:pt x="1" y="1040"/>
                                                    </a:lnTo>
                                                    <a:lnTo>
                                                      <a:pt x="3" y="1064"/>
                                                    </a:lnTo>
                                                    <a:lnTo>
                                                      <a:pt x="7" y="1085"/>
                                                    </a:lnTo>
                                                    <a:lnTo>
                                                      <a:pt x="15" y="1106"/>
                                                    </a:lnTo>
                                                    <a:lnTo>
                                                      <a:pt x="22" y="1127"/>
                                                    </a:lnTo>
                                                    <a:lnTo>
                                                      <a:pt x="31" y="1145"/>
                                                    </a:lnTo>
                                                    <a:lnTo>
                                                      <a:pt x="42" y="1163"/>
                                                    </a:lnTo>
                                                    <a:lnTo>
                                                      <a:pt x="54" y="1179"/>
                                                    </a:lnTo>
                                                    <a:lnTo>
                                                      <a:pt x="67" y="1194"/>
                                                    </a:lnTo>
                                                    <a:lnTo>
                                                      <a:pt x="81" y="1208"/>
                                                    </a:lnTo>
                                                    <a:lnTo>
                                                      <a:pt x="95" y="1219"/>
                                                    </a:lnTo>
                                                    <a:lnTo>
                                                      <a:pt x="112" y="1228"/>
                                                    </a:lnTo>
                                                    <a:lnTo>
                                                      <a:pt x="128" y="1236"/>
                                                    </a:lnTo>
                                                    <a:lnTo>
                                                      <a:pt x="146" y="1242"/>
                                                    </a:lnTo>
                                                    <a:lnTo>
                                                      <a:pt x="166" y="1245"/>
                                                    </a:lnTo>
                                                    <a:lnTo>
                                                      <a:pt x="184" y="1246"/>
                                                    </a:lnTo>
                                                    <a:lnTo>
                                                      <a:pt x="184" y="1246"/>
                                                    </a:lnTo>
                                                    <a:lnTo>
                                                      <a:pt x="200" y="1245"/>
                                                    </a:lnTo>
                                                    <a:lnTo>
                                                      <a:pt x="215" y="1243"/>
                                                    </a:lnTo>
                                                    <a:lnTo>
                                                      <a:pt x="230" y="1239"/>
                                                    </a:lnTo>
                                                    <a:lnTo>
                                                      <a:pt x="242" y="1234"/>
                                                    </a:lnTo>
                                                    <a:lnTo>
                                                      <a:pt x="254" y="1228"/>
                                                    </a:lnTo>
                                                    <a:lnTo>
                                                      <a:pt x="264" y="1221"/>
                                                    </a:lnTo>
                                                    <a:lnTo>
                                                      <a:pt x="273" y="1213"/>
                                                    </a:lnTo>
                                                    <a:lnTo>
                                                      <a:pt x="282" y="1206"/>
                                                    </a:lnTo>
                                                    <a:lnTo>
                                                      <a:pt x="296" y="1191"/>
                                                    </a:lnTo>
                                                    <a:lnTo>
                                                      <a:pt x="306" y="1179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21" y="1152"/>
                                                    </a:lnTo>
                                                    <a:lnTo>
                                                      <a:pt x="330" y="1140"/>
                                                    </a:lnTo>
                                                    <a:lnTo>
                                                      <a:pt x="341" y="1131"/>
                                                    </a:lnTo>
                                                    <a:lnTo>
                                                      <a:pt x="350" y="1127"/>
                                                    </a:lnTo>
                                                    <a:lnTo>
                                                      <a:pt x="360" y="1125"/>
                                                    </a:lnTo>
                                                    <a:lnTo>
                                                      <a:pt x="369" y="1127"/>
                                                    </a:lnTo>
                                                    <a:lnTo>
                                                      <a:pt x="378" y="1130"/>
                                                    </a:lnTo>
                                                    <a:lnTo>
                                                      <a:pt x="384" y="1137"/>
                                                    </a:lnTo>
                                                    <a:lnTo>
                                                      <a:pt x="384" y="1137"/>
                                                    </a:lnTo>
                                                    <a:lnTo>
                                                      <a:pt x="388" y="1145"/>
                                                    </a:lnTo>
                                                    <a:lnTo>
                                                      <a:pt x="391" y="1154"/>
                                                    </a:lnTo>
                                                    <a:lnTo>
                                                      <a:pt x="394" y="1166"/>
                                                    </a:lnTo>
                                                    <a:lnTo>
                                                      <a:pt x="394" y="1178"/>
                                                    </a:lnTo>
                                                    <a:lnTo>
                                                      <a:pt x="394" y="1429"/>
                                                    </a:lnTo>
                                                    <a:lnTo>
                                                      <a:pt x="396" y="1429"/>
                                                    </a:lnTo>
                                                    <a:lnTo>
                                                      <a:pt x="396" y="1976"/>
                                                    </a:lnTo>
                                                    <a:lnTo>
                                                      <a:pt x="1199" y="1976"/>
                                                    </a:lnTo>
                                                    <a:lnTo>
                                                      <a:pt x="1199" y="1976"/>
                                                    </a:lnTo>
                                                    <a:lnTo>
                                                      <a:pt x="1209" y="1976"/>
                                                    </a:lnTo>
                                                    <a:lnTo>
                                                      <a:pt x="1220" y="1973"/>
                                                    </a:lnTo>
                                                    <a:lnTo>
                                                      <a:pt x="1229" y="1971"/>
                                                    </a:lnTo>
                                                    <a:lnTo>
                                                      <a:pt x="1236" y="1967"/>
                                                    </a:lnTo>
                                                    <a:lnTo>
                                                      <a:pt x="1242" y="1962"/>
                                                    </a:lnTo>
                                                    <a:lnTo>
                                                      <a:pt x="1246" y="1958"/>
                                                    </a:lnTo>
                                                    <a:lnTo>
                                                      <a:pt x="1249" y="1952"/>
                                                    </a:lnTo>
                                                    <a:lnTo>
                                                      <a:pt x="1251" y="1946"/>
                                                    </a:lnTo>
                                                    <a:lnTo>
                                                      <a:pt x="1251" y="1940"/>
                                                    </a:lnTo>
                                                    <a:lnTo>
                                                      <a:pt x="1249" y="1933"/>
                                                    </a:lnTo>
                                                    <a:lnTo>
                                                      <a:pt x="1246" y="1927"/>
                                                    </a:lnTo>
                                                    <a:lnTo>
                                                      <a:pt x="1242" y="1919"/>
                                                    </a:lnTo>
                                                    <a:lnTo>
                                                      <a:pt x="1236" y="1913"/>
                                                    </a:lnTo>
                                                    <a:lnTo>
                                                      <a:pt x="1229" y="1906"/>
                                                    </a:lnTo>
                                                    <a:lnTo>
                                                      <a:pt x="1220" y="1900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197" y="1886"/>
                                                    </a:lnTo>
                                                    <a:lnTo>
                                                      <a:pt x="1185" y="1877"/>
                                                    </a:lnTo>
                                                    <a:lnTo>
                                                      <a:pt x="1170" y="1864"/>
                                                    </a:lnTo>
                                                    <a:lnTo>
                                                      <a:pt x="1163" y="1855"/>
                                                    </a:lnTo>
                                                    <a:lnTo>
                                                      <a:pt x="1155" y="1846"/>
                                                    </a:lnTo>
                                                    <a:lnTo>
                                                      <a:pt x="1148" y="1835"/>
                                                    </a:lnTo>
                                                    <a:lnTo>
                                                      <a:pt x="1142" y="1823"/>
                                                    </a:lnTo>
                                                    <a:lnTo>
                                                      <a:pt x="1137" y="1810"/>
                                                    </a:lnTo>
                                                    <a:lnTo>
                                                      <a:pt x="1133" y="1796"/>
                                                    </a:lnTo>
                                                    <a:lnTo>
                                                      <a:pt x="1130" y="1782"/>
                                                    </a:lnTo>
                                                    <a:lnTo>
                                                      <a:pt x="1130" y="1765"/>
                                                    </a:lnTo>
                                                    <a:lnTo>
                                                      <a:pt x="1130" y="1765"/>
                                                    </a:lnTo>
                                                    <a:lnTo>
                                                      <a:pt x="1131" y="1746"/>
                                                    </a:lnTo>
                                                    <a:lnTo>
                                                      <a:pt x="1134" y="1728"/>
                                                    </a:lnTo>
                                                    <a:lnTo>
                                                      <a:pt x="1140" y="1710"/>
                                                    </a:lnTo>
                                                    <a:lnTo>
                                                      <a:pt x="1148" y="1693"/>
                                                    </a:lnTo>
                                                    <a:lnTo>
                                                      <a:pt x="1157" y="1677"/>
                                                    </a:lnTo>
                                                    <a:lnTo>
                                                      <a:pt x="1169" y="1662"/>
                                                    </a:lnTo>
                                                    <a:lnTo>
                                                      <a:pt x="1182" y="1648"/>
                                                    </a:lnTo>
                                                    <a:lnTo>
                                                      <a:pt x="1197" y="1635"/>
                                                    </a:lnTo>
                                                    <a:lnTo>
                                                      <a:pt x="1214" y="1623"/>
                                                    </a:lnTo>
                                                    <a:lnTo>
                                                      <a:pt x="1230" y="1613"/>
                                                    </a:lnTo>
                                                    <a:lnTo>
                                                      <a:pt x="1249" y="1604"/>
                                                    </a:lnTo>
                                                    <a:lnTo>
                                                      <a:pt x="1269" y="1595"/>
                                                    </a:lnTo>
                                                    <a:lnTo>
                                                      <a:pt x="1291" y="1589"/>
                                                    </a:lnTo>
                                                    <a:lnTo>
                                                      <a:pt x="1312" y="1584"/>
                                                    </a:lnTo>
                                                    <a:lnTo>
                                                      <a:pt x="1336" y="1581"/>
                                                    </a:lnTo>
                                                    <a:lnTo>
                                                      <a:pt x="1359" y="1581"/>
                                                    </a:lnTo>
                                                    <a:lnTo>
                                                      <a:pt x="1359" y="1581"/>
                                                    </a:lnTo>
                                                    <a:lnTo>
                                                      <a:pt x="1382" y="1581"/>
                                                    </a:lnTo>
                                                    <a:lnTo>
                                                      <a:pt x="1405" y="1584"/>
                                                    </a:lnTo>
                                                    <a:lnTo>
                                                      <a:pt x="1427" y="1589"/>
                                                    </a:lnTo>
                                                    <a:lnTo>
                                                      <a:pt x="1448" y="1595"/>
                                                    </a:lnTo>
                                                    <a:lnTo>
                                                      <a:pt x="1468" y="1604"/>
                                                    </a:lnTo>
                                                    <a:lnTo>
                                                      <a:pt x="1487" y="1613"/>
                                                    </a:lnTo>
                                                    <a:lnTo>
                                                      <a:pt x="1505" y="1623"/>
                                                    </a:lnTo>
                                                    <a:lnTo>
                                                      <a:pt x="1521" y="1635"/>
                                                    </a:lnTo>
                                                    <a:lnTo>
                                                      <a:pt x="1536" y="1648"/>
                                                    </a:lnTo>
                                                    <a:lnTo>
                                                      <a:pt x="1548" y="1662"/>
                                                    </a:lnTo>
                                                    <a:lnTo>
                                                      <a:pt x="1560" y="1677"/>
                                                    </a:lnTo>
                                                    <a:lnTo>
                                                      <a:pt x="1571" y="1693"/>
                                                    </a:lnTo>
                                                    <a:lnTo>
                                                      <a:pt x="1578" y="1710"/>
                                                    </a:lnTo>
                                                    <a:lnTo>
                                                      <a:pt x="1584" y="1728"/>
                                                    </a:lnTo>
                                                    <a:lnTo>
                                                      <a:pt x="1587" y="1746"/>
                                                    </a:lnTo>
                                                    <a:lnTo>
                                                      <a:pt x="1589" y="1765"/>
                                                    </a:lnTo>
                                                    <a:lnTo>
                                                      <a:pt x="1589" y="1765"/>
                                                    </a:lnTo>
                                                    <a:lnTo>
                                                      <a:pt x="1587" y="1782"/>
                                                    </a:lnTo>
                                                    <a:lnTo>
                                                      <a:pt x="1584" y="1796"/>
                                                    </a:lnTo>
                                                    <a:lnTo>
                                                      <a:pt x="1581" y="1810"/>
                                                    </a:lnTo>
                                                    <a:lnTo>
                                                      <a:pt x="1575" y="1823"/>
                                                    </a:lnTo>
                                                    <a:lnTo>
                                                      <a:pt x="1569" y="1835"/>
                                                    </a:lnTo>
                                                    <a:lnTo>
                                                      <a:pt x="1563" y="1846"/>
                                                    </a:lnTo>
                                                    <a:lnTo>
                                                      <a:pt x="1556" y="1855"/>
                                                    </a:lnTo>
                                                    <a:lnTo>
                                                      <a:pt x="1548" y="1864"/>
                                                    </a:lnTo>
                                                    <a:lnTo>
                                                      <a:pt x="1533" y="1877"/>
                                                    </a:lnTo>
                                                    <a:lnTo>
                                                      <a:pt x="1520" y="1886"/>
                                                    </a:lnTo>
                                                    <a:lnTo>
                                                      <a:pt x="1508" y="1894"/>
                                                    </a:lnTo>
                                                    <a:lnTo>
                                                      <a:pt x="1508" y="1894"/>
                                                    </a:lnTo>
                                                    <a:lnTo>
                                                      <a:pt x="1498" y="1900"/>
                                                    </a:lnTo>
                                                    <a:lnTo>
                                                      <a:pt x="1489" y="1906"/>
                                                    </a:lnTo>
                                                    <a:lnTo>
                                                      <a:pt x="1481" y="1913"/>
                                                    </a:lnTo>
                                                    <a:lnTo>
                                                      <a:pt x="1475" y="1919"/>
                                                    </a:lnTo>
                                                    <a:lnTo>
                                                      <a:pt x="1471" y="1927"/>
                                                    </a:lnTo>
                                                    <a:lnTo>
                                                      <a:pt x="1468" y="1933"/>
                                                    </a:lnTo>
                                                    <a:lnTo>
                                                      <a:pt x="1468" y="1940"/>
                                                    </a:lnTo>
                                                    <a:lnTo>
                                                      <a:pt x="1468" y="1946"/>
                                                    </a:lnTo>
                                                    <a:lnTo>
                                                      <a:pt x="1469" y="1952"/>
                                                    </a:lnTo>
                                                    <a:lnTo>
                                                      <a:pt x="1472" y="1958"/>
                                                    </a:lnTo>
                                                    <a:lnTo>
                                                      <a:pt x="1477" y="1962"/>
                                                    </a:lnTo>
                                                    <a:lnTo>
                                                      <a:pt x="1483" y="1967"/>
                                                    </a:lnTo>
                                                    <a:lnTo>
                                                      <a:pt x="1489" y="1971"/>
                                                    </a:lnTo>
                                                    <a:lnTo>
                                                      <a:pt x="1498" y="1973"/>
                                                    </a:lnTo>
                                                    <a:lnTo>
                                                      <a:pt x="1508" y="1976"/>
                                                    </a:lnTo>
                                                    <a:lnTo>
                                                      <a:pt x="1520" y="1976"/>
                                                    </a:lnTo>
                                                    <a:lnTo>
                                                      <a:pt x="2375" y="1976"/>
                                                    </a:lnTo>
                                                    <a:lnTo>
                                                      <a:pt x="2375" y="1521"/>
                                                    </a:lnTo>
                                                    <a:lnTo>
                                                      <a:pt x="2376" y="1521"/>
                                                    </a:lnTo>
                                                    <a:lnTo>
                                                      <a:pt x="2376" y="1119"/>
                                                    </a:lnTo>
                                                    <a:lnTo>
                                                      <a:pt x="2376" y="1119"/>
                                                    </a:lnTo>
                                                    <a:lnTo>
                                                      <a:pt x="2378" y="1107"/>
                                                    </a:lnTo>
                                                    <a:lnTo>
                                                      <a:pt x="2379" y="1097"/>
                                                    </a:lnTo>
                                                    <a:lnTo>
                                                      <a:pt x="2382" y="1086"/>
                                                    </a:lnTo>
                                                    <a:lnTo>
                                                      <a:pt x="2387" y="1079"/>
                                                    </a:lnTo>
                                                    <a:lnTo>
                                                      <a:pt x="2387" y="1079"/>
                                                    </a:lnTo>
                                                    <a:lnTo>
                                                      <a:pt x="2394" y="1073"/>
                                                    </a:lnTo>
                                                    <a:lnTo>
                                                      <a:pt x="2403" y="1068"/>
                                                    </a:lnTo>
                                                    <a:lnTo>
                                                      <a:pt x="2412" y="1067"/>
                                                    </a:lnTo>
                                                    <a:lnTo>
                                                      <a:pt x="2421" y="1068"/>
                                                    </a:lnTo>
                                                    <a:lnTo>
                                                      <a:pt x="2432" y="1074"/>
                                                    </a:lnTo>
                                                    <a:lnTo>
                                                      <a:pt x="2441" y="1082"/>
                                                    </a:lnTo>
                                                    <a:lnTo>
                                                      <a:pt x="2450" y="1094"/>
                                                    </a:lnTo>
                                                    <a:lnTo>
                                                      <a:pt x="2459" y="1107"/>
                                                    </a:lnTo>
                                                    <a:lnTo>
                                                      <a:pt x="2459" y="1107"/>
                                                    </a:lnTo>
                                                    <a:lnTo>
                                                      <a:pt x="2466" y="1121"/>
                                                    </a:lnTo>
                                                    <a:lnTo>
                                                      <a:pt x="2475" y="1133"/>
                                                    </a:lnTo>
                                                    <a:lnTo>
                                                      <a:pt x="2489" y="1148"/>
                                                    </a:lnTo>
                                                    <a:lnTo>
                                                      <a:pt x="2498" y="1155"/>
                                                    </a:lnTo>
                                                    <a:lnTo>
                                                      <a:pt x="2507" y="1163"/>
                                                    </a:lnTo>
                                                    <a:lnTo>
                                                      <a:pt x="2518" y="1170"/>
                                                    </a:lnTo>
                                                    <a:lnTo>
                                                      <a:pt x="2529" y="1176"/>
                                                    </a:lnTo>
                                                    <a:lnTo>
                                                      <a:pt x="2542" y="1181"/>
                                                    </a:lnTo>
                                                    <a:lnTo>
                                                      <a:pt x="2556" y="1185"/>
                                                    </a:lnTo>
                                                    <a:lnTo>
                                                      <a:pt x="2571" y="1188"/>
                                                    </a:lnTo>
                                                    <a:lnTo>
                                                      <a:pt x="2587" y="1188"/>
                                                    </a:lnTo>
                                                    <a:lnTo>
                                                      <a:pt x="2587" y="1188"/>
                                                    </a:lnTo>
                                                    <a:lnTo>
                                                      <a:pt x="2607" y="1187"/>
                                                    </a:lnTo>
                                                    <a:lnTo>
                                                      <a:pt x="2625" y="1184"/>
                                                    </a:lnTo>
                                                    <a:lnTo>
                                                      <a:pt x="2643" y="1178"/>
                                                    </a:lnTo>
                                                    <a:lnTo>
                                                      <a:pt x="2659" y="1170"/>
                                                    </a:lnTo>
                                                    <a:lnTo>
                                                      <a:pt x="2675" y="1161"/>
                                                    </a:lnTo>
                                                    <a:lnTo>
                                                      <a:pt x="2690" y="1149"/>
                                                    </a:lnTo>
                                                    <a:lnTo>
                                                      <a:pt x="2705" y="1136"/>
                                                    </a:lnTo>
                                                    <a:lnTo>
                                                      <a:pt x="2719" y="1121"/>
                                                    </a:lnTo>
                                                    <a:lnTo>
                                                      <a:pt x="2729" y="1104"/>
                                                    </a:lnTo>
                                                    <a:lnTo>
                                                      <a:pt x="2741" y="1088"/>
                                                    </a:lnTo>
                                                    <a:lnTo>
                                                      <a:pt x="2750" y="1068"/>
                                                    </a:lnTo>
                                                    <a:lnTo>
                                                      <a:pt x="2758" y="1048"/>
                                                    </a:lnTo>
                                                    <a:lnTo>
                                                      <a:pt x="2764" y="1027"/>
                                                    </a:lnTo>
                                                    <a:lnTo>
                                                      <a:pt x="2768" y="1006"/>
                                                    </a:lnTo>
                                                    <a:lnTo>
                                                      <a:pt x="2771" y="982"/>
                                                    </a:lnTo>
                                                    <a:lnTo>
                                                      <a:pt x="2773" y="959"/>
                                                    </a:lnTo>
                                                    <a:lnTo>
                                                      <a:pt x="2773" y="959"/>
                                                    </a:lnTo>
                                                    <a:lnTo>
                                                      <a:pt x="2771" y="935"/>
                                                    </a:lnTo>
                                                    <a:lnTo>
                                                      <a:pt x="2768" y="913"/>
                                                    </a:lnTo>
                                                    <a:lnTo>
                                                      <a:pt x="2764" y="891"/>
                                                    </a:lnTo>
                                                    <a:lnTo>
                                                      <a:pt x="2758" y="870"/>
                                                    </a:lnTo>
                                                    <a:lnTo>
                                                      <a:pt x="2750" y="850"/>
                                                    </a:lnTo>
                                                    <a:lnTo>
                                                      <a:pt x="2741" y="831"/>
                                                    </a:lnTo>
                                                    <a:lnTo>
                                                      <a:pt x="2729" y="813"/>
                                                    </a:lnTo>
                                                    <a:lnTo>
                                                      <a:pt x="2719" y="796"/>
                                                    </a:lnTo>
                                                    <a:lnTo>
                                                      <a:pt x="2705" y="781"/>
                                                    </a:lnTo>
                                                    <a:lnTo>
                                                      <a:pt x="2690" y="768"/>
                                                    </a:lnTo>
                                                    <a:lnTo>
                                                      <a:pt x="2675" y="758"/>
                                                    </a:lnTo>
                                                    <a:lnTo>
                                                      <a:pt x="2659" y="747"/>
                                                    </a:lnTo>
                                                    <a:lnTo>
                                                      <a:pt x="2643" y="740"/>
                                                    </a:lnTo>
                                                    <a:lnTo>
                                                      <a:pt x="2625" y="734"/>
                                                    </a:lnTo>
                                                    <a:lnTo>
                                                      <a:pt x="2607" y="731"/>
                                                    </a:lnTo>
                                                    <a:lnTo>
                                                      <a:pt x="2587" y="729"/>
                                                    </a:lnTo>
                                                    <a:lnTo>
                                                      <a:pt x="2587" y="729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US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6" name="Freeform 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C24D7AE6-06C6-41C8-9800-C6565939AD11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 flipV="1">
                                                <a:off x="2324914" y="459803"/>
                                                <a:ext cx="629148" cy="731783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7" name="Freeform 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ACA2F229-198B-4749-AFD0-2BD581EB6105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5400000" flipV="1">
                                                <a:off x="53883" y="889621"/>
                                                <a:ext cx="617136" cy="710097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8" name="Freeform 9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D4405ABB-0BCD-4A8A-BB88-847DBE203BE9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5400000">
                                                <a:off x="551279" y="995190"/>
                                                <a:ext cx="708660" cy="61601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529 w 2773"/>
                                                  <a:gd name="T1" fmla="*/ 743 h 1976"/>
                                                  <a:gd name="T2" fmla="*/ 2466 w 2773"/>
                                                  <a:gd name="T3" fmla="*/ 798 h 1976"/>
                                                  <a:gd name="T4" fmla="*/ 2421 w 2773"/>
                                                  <a:gd name="T5" fmla="*/ 849 h 1976"/>
                                                  <a:gd name="T6" fmla="*/ 2382 w 2773"/>
                                                  <a:gd name="T7" fmla="*/ 831 h 1976"/>
                                                  <a:gd name="T8" fmla="*/ 2375 w 2773"/>
                                                  <a:gd name="T9" fmla="*/ 0 h 1976"/>
                                                  <a:gd name="T10" fmla="*/ 1536 w 2773"/>
                                                  <a:gd name="T11" fmla="*/ 9 h 1976"/>
                                                  <a:gd name="T12" fmla="*/ 1523 w 2773"/>
                                                  <a:gd name="T13" fmla="*/ 43 h 1976"/>
                                                  <a:gd name="T14" fmla="*/ 1562 w 2773"/>
                                                  <a:gd name="T15" fmla="*/ 82 h 1976"/>
                                                  <a:gd name="T16" fmla="*/ 1617 w 2773"/>
                                                  <a:gd name="T17" fmla="*/ 130 h 1976"/>
                                                  <a:gd name="T18" fmla="*/ 1643 w 2773"/>
                                                  <a:gd name="T19" fmla="*/ 210 h 1976"/>
                                                  <a:gd name="T20" fmla="*/ 1614 w 2773"/>
                                                  <a:gd name="T21" fmla="*/ 299 h 1976"/>
                                                  <a:gd name="T22" fmla="*/ 1521 w 2773"/>
                                                  <a:gd name="T23" fmla="*/ 373 h 1976"/>
                                                  <a:gd name="T24" fmla="*/ 1412 w 2773"/>
                                                  <a:gd name="T25" fmla="*/ 396 h 1976"/>
                                                  <a:gd name="T26" fmla="*/ 1284 w 2773"/>
                                                  <a:gd name="T27" fmla="*/ 363 h 1976"/>
                                                  <a:gd name="T28" fmla="*/ 1202 w 2773"/>
                                                  <a:gd name="T29" fmla="*/ 282 h 1976"/>
                                                  <a:gd name="T30" fmla="*/ 1184 w 2773"/>
                                                  <a:gd name="T31" fmla="*/ 194 h 1976"/>
                                                  <a:gd name="T32" fmla="*/ 1217 w 2773"/>
                                                  <a:gd name="T33" fmla="*/ 121 h 1976"/>
                                                  <a:gd name="T34" fmla="*/ 1275 w 2773"/>
                                                  <a:gd name="T35" fmla="*/ 76 h 1976"/>
                                                  <a:gd name="T36" fmla="*/ 1305 w 2773"/>
                                                  <a:gd name="T37" fmla="*/ 37 h 1976"/>
                                                  <a:gd name="T38" fmla="*/ 1282 w 2773"/>
                                                  <a:gd name="T39" fmla="*/ 6 h 1976"/>
                                                  <a:gd name="T40" fmla="*/ 394 w 2773"/>
                                                  <a:gd name="T41" fmla="*/ 454 h 1976"/>
                                                  <a:gd name="T42" fmla="*/ 384 w 2773"/>
                                                  <a:gd name="T43" fmla="*/ 897 h 1976"/>
                                                  <a:gd name="T44" fmla="*/ 341 w 2773"/>
                                                  <a:gd name="T45" fmla="*/ 903 h 1976"/>
                                                  <a:gd name="T46" fmla="*/ 296 w 2773"/>
                                                  <a:gd name="T47" fmla="*/ 843 h 1976"/>
                                                  <a:gd name="T48" fmla="*/ 230 w 2773"/>
                                                  <a:gd name="T49" fmla="*/ 795 h 1976"/>
                                                  <a:gd name="T50" fmla="*/ 146 w 2773"/>
                                                  <a:gd name="T51" fmla="*/ 792 h 1976"/>
                                                  <a:gd name="T52" fmla="*/ 54 w 2773"/>
                                                  <a:gd name="T53" fmla="*/ 855 h 1976"/>
                                                  <a:gd name="T54" fmla="*/ 3 w 2773"/>
                                                  <a:gd name="T55" fmla="*/ 971 h 1976"/>
                                                  <a:gd name="T56" fmla="*/ 7 w 2773"/>
                                                  <a:gd name="T57" fmla="*/ 1085 h 1976"/>
                                                  <a:gd name="T58" fmla="*/ 67 w 2773"/>
                                                  <a:gd name="T59" fmla="*/ 1194 h 1976"/>
                                                  <a:gd name="T60" fmla="*/ 166 w 2773"/>
                                                  <a:gd name="T61" fmla="*/ 1245 h 1976"/>
                                                  <a:gd name="T62" fmla="*/ 242 w 2773"/>
                                                  <a:gd name="T63" fmla="*/ 1234 h 1976"/>
                                                  <a:gd name="T64" fmla="*/ 306 w 2773"/>
                                                  <a:gd name="T65" fmla="*/ 1179 h 1976"/>
                                                  <a:gd name="T66" fmla="*/ 350 w 2773"/>
                                                  <a:gd name="T67" fmla="*/ 1127 h 1976"/>
                                                  <a:gd name="T68" fmla="*/ 388 w 2773"/>
                                                  <a:gd name="T69" fmla="*/ 1145 h 1976"/>
                                                  <a:gd name="T70" fmla="*/ 396 w 2773"/>
                                                  <a:gd name="T71" fmla="*/ 1976 h 1976"/>
                                                  <a:gd name="T72" fmla="*/ 1236 w 2773"/>
                                                  <a:gd name="T73" fmla="*/ 1967 h 1976"/>
                                                  <a:gd name="T74" fmla="*/ 1249 w 2773"/>
                                                  <a:gd name="T75" fmla="*/ 1933 h 1976"/>
                                                  <a:gd name="T76" fmla="*/ 1211 w 2773"/>
                                                  <a:gd name="T77" fmla="*/ 1894 h 1976"/>
                                                  <a:gd name="T78" fmla="*/ 1155 w 2773"/>
                                                  <a:gd name="T79" fmla="*/ 1846 h 1976"/>
                                                  <a:gd name="T80" fmla="*/ 1130 w 2773"/>
                                                  <a:gd name="T81" fmla="*/ 1765 h 1976"/>
                                                  <a:gd name="T82" fmla="*/ 1157 w 2773"/>
                                                  <a:gd name="T83" fmla="*/ 1677 h 1976"/>
                                                  <a:gd name="T84" fmla="*/ 1249 w 2773"/>
                                                  <a:gd name="T85" fmla="*/ 1604 h 1976"/>
                                                  <a:gd name="T86" fmla="*/ 1359 w 2773"/>
                                                  <a:gd name="T87" fmla="*/ 1581 h 1976"/>
                                                  <a:gd name="T88" fmla="*/ 1487 w 2773"/>
                                                  <a:gd name="T89" fmla="*/ 1613 h 1976"/>
                                                  <a:gd name="T90" fmla="*/ 1571 w 2773"/>
                                                  <a:gd name="T91" fmla="*/ 1693 h 1976"/>
                                                  <a:gd name="T92" fmla="*/ 1587 w 2773"/>
                                                  <a:gd name="T93" fmla="*/ 1782 h 1976"/>
                                                  <a:gd name="T94" fmla="*/ 1556 w 2773"/>
                                                  <a:gd name="T95" fmla="*/ 1855 h 1976"/>
                                                  <a:gd name="T96" fmla="*/ 1498 w 2773"/>
                                                  <a:gd name="T97" fmla="*/ 1900 h 1976"/>
                                                  <a:gd name="T98" fmla="*/ 1468 w 2773"/>
                                                  <a:gd name="T99" fmla="*/ 1940 h 1976"/>
                                                  <a:gd name="T100" fmla="*/ 1489 w 2773"/>
                                                  <a:gd name="T101" fmla="*/ 1971 h 1976"/>
                                                  <a:gd name="T102" fmla="*/ 2376 w 2773"/>
                                                  <a:gd name="T103" fmla="*/ 1521 h 1976"/>
                                                  <a:gd name="T104" fmla="*/ 2387 w 2773"/>
                                                  <a:gd name="T105" fmla="*/ 1079 h 1976"/>
                                                  <a:gd name="T106" fmla="*/ 2432 w 2773"/>
                                                  <a:gd name="T107" fmla="*/ 1074 h 1976"/>
                                                  <a:gd name="T108" fmla="*/ 2475 w 2773"/>
                                                  <a:gd name="T109" fmla="*/ 1133 h 1976"/>
                                                  <a:gd name="T110" fmla="*/ 2542 w 2773"/>
                                                  <a:gd name="T111" fmla="*/ 1181 h 1976"/>
                                                  <a:gd name="T112" fmla="*/ 2625 w 2773"/>
                                                  <a:gd name="T113" fmla="*/ 1184 h 1976"/>
                                                  <a:gd name="T114" fmla="*/ 2719 w 2773"/>
                                                  <a:gd name="T115" fmla="*/ 1121 h 1976"/>
                                                  <a:gd name="T116" fmla="*/ 2768 w 2773"/>
                                                  <a:gd name="T117" fmla="*/ 1006 h 1976"/>
                                                  <a:gd name="T118" fmla="*/ 2764 w 2773"/>
                                                  <a:gd name="T119" fmla="*/ 891 h 1976"/>
                                                  <a:gd name="T120" fmla="*/ 2705 w 2773"/>
                                                  <a:gd name="T121" fmla="*/ 781 h 1976"/>
                                                  <a:gd name="T122" fmla="*/ 2607 w 2773"/>
                                                  <a:gd name="T123" fmla="*/ 731 h 197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  <a:cxn ang="0">
                                                    <a:pos x="T106" y="T107"/>
                                                  </a:cxn>
                                                  <a:cxn ang="0">
                                                    <a:pos x="T108" y="T109"/>
                                                  </a:cxn>
                                                  <a:cxn ang="0">
                                                    <a:pos x="T110" y="T111"/>
                                                  </a:cxn>
                                                  <a:cxn ang="0">
                                                    <a:pos x="T112" y="T113"/>
                                                  </a:cxn>
                                                  <a:cxn ang="0">
                                                    <a:pos x="T114" y="T115"/>
                                                  </a:cxn>
                                                  <a:cxn ang="0">
                                                    <a:pos x="T116" y="T117"/>
                                                  </a:cxn>
                                                  <a:cxn ang="0">
                                                    <a:pos x="T118" y="T119"/>
                                                  </a:cxn>
                                                  <a:cxn ang="0">
                                                    <a:pos x="T120" y="T121"/>
                                                  </a:cxn>
                                                  <a:cxn ang="0">
                                                    <a:pos x="T122" y="T123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773" h="1976">
                                                    <a:moveTo>
                                                      <a:pt x="2587" y="729"/>
                                                    </a:moveTo>
                                                    <a:lnTo>
                                                      <a:pt x="2587" y="729"/>
                                                    </a:lnTo>
                                                    <a:lnTo>
                                                      <a:pt x="2571" y="731"/>
                                                    </a:lnTo>
                                                    <a:lnTo>
                                                      <a:pt x="2556" y="734"/>
                                                    </a:lnTo>
                                                    <a:lnTo>
                                                      <a:pt x="2542" y="737"/>
                                                    </a:lnTo>
                                                    <a:lnTo>
                                                      <a:pt x="2529" y="743"/>
                                                    </a:lnTo>
                                                    <a:lnTo>
                                                      <a:pt x="2518" y="749"/>
                                                    </a:lnTo>
                                                    <a:lnTo>
                                                      <a:pt x="2507" y="755"/>
                                                    </a:lnTo>
                                                    <a:lnTo>
                                                      <a:pt x="2498" y="762"/>
                                                    </a:lnTo>
                                                    <a:lnTo>
                                                      <a:pt x="2489" y="770"/>
                                                    </a:lnTo>
                                                    <a:lnTo>
                                                      <a:pt x="2475" y="784"/>
                                                    </a:lnTo>
                                                    <a:lnTo>
                                                      <a:pt x="2466" y="798"/>
                                                    </a:lnTo>
                                                    <a:lnTo>
                                                      <a:pt x="2459" y="810"/>
                                                    </a:lnTo>
                                                    <a:lnTo>
                                                      <a:pt x="2459" y="810"/>
                                                    </a:lnTo>
                                                    <a:lnTo>
                                                      <a:pt x="2450" y="825"/>
                                                    </a:lnTo>
                                                    <a:lnTo>
                                                      <a:pt x="2441" y="835"/>
                                                    </a:lnTo>
                                                    <a:lnTo>
                                                      <a:pt x="2432" y="844"/>
                                                    </a:lnTo>
                                                    <a:lnTo>
                                                      <a:pt x="2421" y="849"/>
                                                    </a:lnTo>
                                                    <a:lnTo>
                                                      <a:pt x="2412" y="850"/>
                                                    </a:lnTo>
                                                    <a:lnTo>
                                                      <a:pt x="2403" y="850"/>
                                                    </a:lnTo>
                                                    <a:lnTo>
                                                      <a:pt x="2394" y="846"/>
                                                    </a:lnTo>
                                                    <a:lnTo>
                                                      <a:pt x="2387" y="838"/>
                                                    </a:lnTo>
                                                    <a:lnTo>
                                                      <a:pt x="2387" y="838"/>
                                                    </a:lnTo>
                                                    <a:lnTo>
                                                      <a:pt x="2382" y="831"/>
                                                    </a:lnTo>
                                                    <a:lnTo>
                                                      <a:pt x="2379" y="822"/>
                                                    </a:lnTo>
                                                    <a:lnTo>
                                                      <a:pt x="2378" y="810"/>
                                                    </a:lnTo>
                                                    <a:lnTo>
                                                      <a:pt x="2376" y="798"/>
                                                    </a:lnTo>
                                                    <a:lnTo>
                                                      <a:pt x="2376" y="547"/>
                                                    </a:lnTo>
                                                    <a:lnTo>
                                                      <a:pt x="2375" y="547"/>
                                                    </a:lnTo>
                                                    <a:lnTo>
                                                      <a:pt x="2375" y="0"/>
                                                    </a:lnTo>
                                                    <a:lnTo>
                                                      <a:pt x="1574" y="0"/>
                                                    </a:lnTo>
                                                    <a:lnTo>
                                                      <a:pt x="1574" y="0"/>
                                                    </a:lnTo>
                                                    <a:lnTo>
                                                      <a:pt x="1562" y="1"/>
                                                    </a:lnTo>
                                                    <a:lnTo>
                                                      <a:pt x="1551" y="3"/>
                                                    </a:lnTo>
                                                    <a:lnTo>
                                                      <a:pt x="1542" y="6"/>
                                                    </a:lnTo>
                                                    <a:lnTo>
                                                      <a:pt x="1536" y="9"/>
                                                    </a:lnTo>
                                                    <a:lnTo>
                                                      <a:pt x="1530" y="13"/>
                                                    </a:lnTo>
                                                    <a:lnTo>
                                                      <a:pt x="1526" y="18"/>
                                                    </a:lnTo>
                                                    <a:lnTo>
                                                      <a:pt x="1523" y="24"/>
                                                    </a:lnTo>
                                                    <a:lnTo>
                                                      <a:pt x="1521" y="30"/>
                                                    </a:lnTo>
                                                    <a:lnTo>
                                                      <a:pt x="1521" y="37"/>
                                                    </a:lnTo>
                                                    <a:lnTo>
                                                      <a:pt x="1523" y="43"/>
                                                    </a:lnTo>
                                                    <a:lnTo>
                                                      <a:pt x="1524" y="50"/>
                                                    </a:lnTo>
                                                    <a:lnTo>
                                                      <a:pt x="1529" y="56"/>
                                                    </a:lnTo>
                                                    <a:lnTo>
                                                      <a:pt x="1535" y="64"/>
                                                    </a:lnTo>
                                                    <a:lnTo>
                                                      <a:pt x="1542" y="70"/>
                                                    </a:lnTo>
                                                    <a:lnTo>
                                                      <a:pt x="1551" y="76"/>
                                                    </a:lnTo>
                                                    <a:lnTo>
                                                      <a:pt x="1562" y="82"/>
                                                    </a:lnTo>
                                                    <a:lnTo>
                                                      <a:pt x="1562" y="82"/>
                                                    </a:lnTo>
                                                    <a:lnTo>
                                                      <a:pt x="1574" y="89"/>
                                                    </a:lnTo>
                                                    <a:lnTo>
                                                      <a:pt x="1587" y="98"/>
                                                    </a:lnTo>
                                                    <a:lnTo>
                                                      <a:pt x="1602" y="112"/>
                                                    </a:lnTo>
                                                    <a:lnTo>
                                                      <a:pt x="1610" y="121"/>
                                                    </a:lnTo>
                                                    <a:lnTo>
                                                      <a:pt x="1617" y="130"/>
                                                    </a:lnTo>
                                                    <a:lnTo>
                                                      <a:pt x="1623" y="140"/>
                                                    </a:lnTo>
                                                    <a:lnTo>
                                                      <a:pt x="1629" y="152"/>
                                                    </a:lnTo>
                                                    <a:lnTo>
                                                      <a:pt x="1635" y="166"/>
                                                    </a:lnTo>
                                                    <a:lnTo>
                                                      <a:pt x="1638" y="179"/>
                                                    </a:lnTo>
                                                    <a:lnTo>
                                                      <a:pt x="1641" y="194"/>
                                                    </a:lnTo>
                                                    <a:lnTo>
                                                      <a:pt x="1643" y="210"/>
                                                    </a:lnTo>
                                                    <a:lnTo>
                                                      <a:pt x="1643" y="210"/>
                                                    </a:lnTo>
                                                    <a:lnTo>
                                                      <a:pt x="1641" y="230"/>
                                                    </a:lnTo>
                                                    <a:lnTo>
                                                      <a:pt x="1638" y="248"/>
                                                    </a:lnTo>
                                                    <a:lnTo>
                                                      <a:pt x="1632" y="266"/>
                                                    </a:lnTo>
                                                    <a:lnTo>
                                                      <a:pt x="1625" y="282"/>
                                                    </a:lnTo>
                                                    <a:lnTo>
                                                      <a:pt x="1614" y="299"/>
                                                    </a:lnTo>
                                                    <a:lnTo>
                                                      <a:pt x="1604" y="314"/>
                                                    </a:lnTo>
                                                    <a:lnTo>
                                                      <a:pt x="1590" y="329"/>
                                                    </a:lnTo>
                                                    <a:lnTo>
                                                      <a:pt x="1575" y="340"/>
                                                    </a:lnTo>
                                                    <a:lnTo>
                                                      <a:pt x="1559" y="352"/>
                                                    </a:lnTo>
                                                    <a:lnTo>
                                                      <a:pt x="1541" y="363"/>
                                                    </a:lnTo>
                                                    <a:lnTo>
                                                      <a:pt x="1521" y="373"/>
                                                    </a:lnTo>
                                                    <a:lnTo>
                                                      <a:pt x="1502" y="381"/>
                                                    </a:lnTo>
                                                    <a:lnTo>
                                                      <a:pt x="1481" y="387"/>
                                                    </a:lnTo>
                                                    <a:lnTo>
                                                      <a:pt x="1459" y="391"/>
                                                    </a:lnTo>
                                                    <a:lnTo>
                                                      <a:pt x="1436" y="394"/>
                                                    </a:lnTo>
                                                    <a:lnTo>
                                                      <a:pt x="1412" y="396"/>
                                                    </a:lnTo>
                                                    <a:lnTo>
                                                      <a:pt x="1412" y="396"/>
                                                    </a:lnTo>
                                                    <a:lnTo>
                                                      <a:pt x="1390" y="394"/>
                                                    </a:lnTo>
                                                    <a:lnTo>
                                                      <a:pt x="1366" y="391"/>
                                                    </a:lnTo>
                                                    <a:lnTo>
                                                      <a:pt x="1345" y="387"/>
                                                    </a:lnTo>
                                                    <a:lnTo>
                                                      <a:pt x="1324" y="381"/>
                                                    </a:lnTo>
                                                    <a:lnTo>
                                                      <a:pt x="1303" y="373"/>
                                                    </a:lnTo>
                                                    <a:lnTo>
                                                      <a:pt x="1284" y="363"/>
                                                    </a:lnTo>
                                                    <a:lnTo>
                                                      <a:pt x="1267" y="352"/>
                                                    </a:lnTo>
                                                    <a:lnTo>
                                                      <a:pt x="1251" y="340"/>
                                                    </a:lnTo>
                                                    <a:lnTo>
                                                      <a:pt x="1236" y="329"/>
                                                    </a:lnTo>
                                                    <a:lnTo>
                                                      <a:pt x="1223" y="314"/>
                                                    </a:lnTo>
                                                    <a:lnTo>
                                                      <a:pt x="1211" y="299"/>
                                                    </a:lnTo>
                                                    <a:lnTo>
                                                      <a:pt x="1202" y="282"/>
                                                    </a:lnTo>
                                                    <a:lnTo>
                                                      <a:pt x="1194" y="266"/>
                                                    </a:lnTo>
                                                    <a:lnTo>
                                                      <a:pt x="1188" y="248"/>
                                                    </a:lnTo>
                                                    <a:lnTo>
                                                      <a:pt x="1185" y="230"/>
                                                    </a:lnTo>
                                                    <a:lnTo>
                                                      <a:pt x="1184" y="210"/>
                                                    </a:lnTo>
                                                    <a:lnTo>
                                                      <a:pt x="1184" y="210"/>
                                                    </a:lnTo>
                                                    <a:lnTo>
                                                      <a:pt x="1184" y="194"/>
                                                    </a:lnTo>
                                                    <a:lnTo>
                                                      <a:pt x="1187" y="179"/>
                                                    </a:lnTo>
                                                    <a:lnTo>
                                                      <a:pt x="1191" y="166"/>
                                                    </a:lnTo>
                                                    <a:lnTo>
                                                      <a:pt x="1196" y="152"/>
                                                    </a:lnTo>
                                                    <a:lnTo>
                                                      <a:pt x="1202" y="140"/>
                                                    </a:lnTo>
                                                    <a:lnTo>
                                                      <a:pt x="1209" y="130"/>
                                                    </a:lnTo>
                                                    <a:lnTo>
                                                      <a:pt x="1217" y="121"/>
                                                    </a:lnTo>
                                                    <a:lnTo>
                                                      <a:pt x="1224" y="112"/>
                                                    </a:lnTo>
                                                    <a:lnTo>
                                                      <a:pt x="1239" y="98"/>
                                                    </a:lnTo>
                                                    <a:lnTo>
                                                      <a:pt x="1251" y="89"/>
                                                    </a:lnTo>
                                                    <a:lnTo>
                                                      <a:pt x="1264" y="82"/>
                                                    </a:lnTo>
                                                    <a:lnTo>
                                                      <a:pt x="1264" y="82"/>
                                                    </a:lnTo>
                                                    <a:lnTo>
                                                      <a:pt x="1275" y="76"/>
                                                    </a:lnTo>
                                                    <a:lnTo>
                                                      <a:pt x="1282" y="70"/>
                                                    </a:lnTo>
                                                    <a:lnTo>
                                                      <a:pt x="1290" y="64"/>
                                                    </a:lnTo>
                                                    <a:lnTo>
                                                      <a:pt x="1296" y="56"/>
                                                    </a:lnTo>
                                                    <a:lnTo>
                                                      <a:pt x="1300" y="50"/>
                                                    </a:lnTo>
                                                    <a:lnTo>
                                                      <a:pt x="1303" y="43"/>
                                                    </a:lnTo>
                                                    <a:lnTo>
                                                      <a:pt x="1305" y="37"/>
                                                    </a:lnTo>
                                                    <a:lnTo>
                                                      <a:pt x="1305" y="30"/>
                                                    </a:lnTo>
                                                    <a:lnTo>
                                                      <a:pt x="1303" y="24"/>
                                                    </a:lnTo>
                                                    <a:lnTo>
                                                      <a:pt x="1300" y="18"/>
                                                    </a:lnTo>
                                                    <a:lnTo>
                                                      <a:pt x="1296" y="13"/>
                                                    </a:lnTo>
                                                    <a:lnTo>
                                                      <a:pt x="1290" y="9"/>
                                                    </a:lnTo>
                                                    <a:lnTo>
                                                      <a:pt x="1282" y="6"/>
                                                    </a:lnTo>
                                                    <a:lnTo>
                                                      <a:pt x="1273" y="3"/>
                                                    </a:lnTo>
                                                    <a:lnTo>
                                                      <a:pt x="1263" y="1"/>
                                                    </a:lnTo>
                                                    <a:lnTo>
                                                      <a:pt x="1252" y="0"/>
                                                    </a:lnTo>
                                                    <a:lnTo>
                                                      <a:pt x="396" y="0"/>
                                                    </a:lnTo>
                                                    <a:lnTo>
                                                      <a:pt x="396" y="454"/>
                                                    </a:lnTo>
                                                    <a:lnTo>
                                                      <a:pt x="394" y="454"/>
                                                    </a:lnTo>
                                                    <a:lnTo>
                                                      <a:pt x="394" y="856"/>
                                                    </a:lnTo>
                                                    <a:lnTo>
                                                      <a:pt x="394" y="856"/>
                                                    </a:lnTo>
                                                    <a:lnTo>
                                                      <a:pt x="394" y="868"/>
                                                    </a:lnTo>
                                                    <a:lnTo>
                                                      <a:pt x="391" y="880"/>
                                                    </a:lnTo>
                                                    <a:lnTo>
                                                      <a:pt x="388" y="889"/>
                                                    </a:lnTo>
                                                    <a:lnTo>
                                                      <a:pt x="384" y="897"/>
                                                    </a:lnTo>
                                                    <a:lnTo>
                                                      <a:pt x="384" y="897"/>
                                                    </a:lnTo>
                                                    <a:lnTo>
                                                      <a:pt x="378" y="904"/>
                                                    </a:lnTo>
                                                    <a:lnTo>
                                                      <a:pt x="369" y="909"/>
                                                    </a:lnTo>
                                                    <a:lnTo>
                                                      <a:pt x="360" y="909"/>
                                                    </a:lnTo>
                                                    <a:lnTo>
                                                      <a:pt x="350" y="907"/>
                                                    </a:lnTo>
                                                    <a:lnTo>
                                                      <a:pt x="341" y="903"/>
                                                    </a:lnTo>
                                                    <a:lnTo>
                                                      <a:pt x="330" y="894"/>
                                                    </a:lnTo>
                                                    <a:lnTo>
                                                      <a:pt x="321" y="883"/>
                                                    </a:lnTo>
                                                    <a:lnTo>
                                                      <a:pt x="314" y="868"/>
                                                    </a:lnTo>
                                                    <a:lnTo>
                                                      <a:pt x="314" y="868"/>
                                                    </a:lnTo>
                                                    <a:lnTo>
                                                      <a:pt x="306" y="855"/>
                                                    </a:lnTo>
                                                    <a:lnTo>
                                                      <a:pt x="296" y="843"/>
                                                    </a:lnTo>
                                                    <a:lnTo>
                                                      <a:pt x="282" y="828"/>
                                                    </a:lnTo>
                                                    <a:lnTo>
                                                      <a:pt x="273" y="820"/>
                                                    </a:lnTo>
                                                    <a:lnTo>
                                                      <a:pt x="264" y="813"/>
                                                    </a:lnTo>
                                                    <a:lnTo>
                                                      <a:pt x="254" y="807"/>
                                                    </a:lnTo>
                                                    <a:lnTo>
                                                      <a:pt x="242" y="801"/>
                                                    </a:lnTo>
                                                    <a:lnTo>
                                                      <a:pt x="230" y="795"/>
                                                    </a:lnTo>
                                                    <a:lnTo>
                                                      <a:pt x="215" y="790"/>
                                                    </a:lnTo>
                                                    <a:lnTo>
                                                      <a:pt x="200" y="789"/>
                                                    </a:lnTo>
                                                    <a:lnTo>
                                                      <a:pt x="184" y="787"/>
                                                    </a:lnTo>
                                                    <a:lnTo>
                                                      <a:pt x="184" y="787"/>
                                                    </a:lnTo>
                                                    <a:lnTo>
                                                      <a:pt x="166" y="789"/>
                                                    </a:lnTo>
                                                    <a:lnTo>
                                                      <a:pt x="146" y="792"/>
                                                    </a:lnTo>
                                                    <a:lnTo>
                                                      <a:pt x="128" y="798"/>
                                                    </a:lnTo>
                                                    <a:lnTo>
                                                      <a:pt x="112" y="805"/>
                                                    </a:lnTo>
                                                    <a:lnTo>
                                                      <a:pt x="95" y="816"/>
                                                    </a:lnTo>
                                                    <a:lnTo>
                                                      <a:pt x="81" y="826"/>
                                                    </a:lnTo>
                                                    <a:lnTo>
                                                      <a:pt x="67" y="840"/>
                                                    </a:lnTo>
                                                    <a:lnTo>
                                                      <a:pt x="54" y="855"/>
                                                    </a:lnTo>
                                                    <a:lnTo>
                                                      <a:pt x="42" y="871"/>
                                                    </a:lnTo>
                                                    <a:lnTo>
                                                      <a:pt x="31" y="889"/>
                                                    </a:lnTo>
                                                    <a:lnTo>
                                                      <a:pt x="22" y="907"/>
                                                    </a:lnTo>
                                                    <a:lnTo>
                                                      <a:pt x="15" y="928"/>
                                                    </a:lnTo>
                                                    <a:lnTo>
                                                      <a:pt x="7" y="949"/>
                                                    </a:lnTo>
                                                    <a:lnTo>
                                                      <a:pt x="3" y="971"/>
                                                    </a:lnTo>
                                                    <a:lnTo>
                                                      <a:pt x="1" y="994"/>
                                                    </a:lnTo>
                                                    <a:lnTo>
                                                      <a:pt x="0" y="1018"/>
                                                    </a:lnTo>
                                                    <a:lnTo>
                                                      <a:pt x="0" y="1018"/>
                                                    </a:lnTo>
                                                    <a:lnTo>
                                                      <a:pt x="1" y="1040"/>
                                                    </a:lnTo>
                                                    <a:lnTo>
                                                      <a:pt x="3" y="1064"/>
                                                    </a:lnTo>
                                                    <a:lnTo>
                                                      <a:pt x="7" y="1085"/>
                                                    </a:lnTo>
                                                    <a:lnTo>
                                                      <a:pt x="15" y="1106"/>
                                                    </a:lnTo>
                                                    <a:lnTo>
                                                      <a:pt x="22" y="1127"/>
                                                    </a:lnTo>
                                                    <a:lnTo>
                                                      <a:pt x="31" y="1145"/>
                                                    </a:lnTo>
                                                    <a:lnTo>
                                                      <a:pt x="42" y="1163"/>
                                                    </a:lnTo>
                                                    <a:lnTo>
                                                      <a:pt x="54" y="1179"/>
                                                    </a:lnTo>
                                                    <a:lnTo>
                                                      <a:pt x="67" y="1194"/>
                                                    </a:lnTo>
                                                    <a:lnTo>
                                                      <a:pt x="81" y="1208"/>
                                                    </a:lnTo>
                                                    <a:lnTo>
                                                      <a:pt x="95" y="1219"/>
                                                    </a:lnTo>
                                                    <a:lnTo>
                                                      <a:pt x="112" y="1228"/>
                                                    </a:lnTo>
                                                    <a:lnTo>
                                                      <a:pt x="128" y="1236"/>
                                                    </a:lnTo>
                                                    <a:lnTo>
                                                      <a:pt x="146" y="1242"/>
                                                    </a:lnTo>
                                                    <a:lnTo>
                                                      <a:pt x="166" y="1245"/>
                                                    </a:lnTo>
                                                    <a:lnTo>
                                                      <a:pt x="184" y="1246"/>
                                                    </a:lnTo>
                                                    <a:lnTo>
                                                      <a:pt x="184" y="1246"/>
                                                    </a:lnTo>
                                                    <a:lnTo>
                                                      <a:pt x="200" y="1245"/>
                                                    </a:lnTo>
                                                    <a:lnTo>
                                                      <a:pt x="215" y="1243"/>
                                                    </a:lnTo>
                                                    <a:lnTo>
                                                      <a:pt x="230" y="1239"/>
                                                    </a:lnTo>
                                                    <a:lnTo>
                                                      <a:pt x="242" y="1234"/>
                                                    </a:lnTo>
                                                    <a:lnTo>
                                                      <a:pt x="254" y="1228"/>
                                                    </a:lnTo>
                                                    <a:lnTo>
                                                      <a:pt x="264" y="1221"/>
                                                    </a:lnTo>
                                                    <a:lnTo>
                                                      <a:pt x="273" y="1213"/>
                                                    </a:lnTo>
                                                    <a:lnTo>
                                                      <a:pt x="282" y="1206"/>
                                                    </a:lnTo>
                                                    <a:lnTo>
                                                      <a:pt x="296" y="1191"/>
                                                    </a:lnTo>
                                                    <a:lnTo>
                                                      <a:pt x="306" y="1179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21" y="1152"/>
                                                    </a:lnTo>
                                                    <a:lnTo>
                                                      <a:pt x="330" y="1140"/>
                                                    </a:lnTo>
                                                    <a:lnTo>
                                                      <a:pt x="341" y="1131"/>
                                                    </a:lnTo>
                                                    <a:lnTo>
                                                      <a:pt x="350" y="1127"/>
                                                    </a:lnTo>
                                                    <a:lnTo>
                                                      <a:pt x="360" y="1125"/>
                                                    </a:lnTo>
                                                    <a:lnTo>
                                                      <a:pt x="369" y="1127"/>
                                                    </a:lnTo>
                                                    <a:lnTo>
                                                      <a:pt x="378" y="1130"/>
                                                    </a:lnTo>
                                                    <a:lnTo>
                                                      <a:pt x="384" y="1137"/>
                                                    </a:lnTo>
                                                    <a:lnTo>
                                                      <a:pt x="384" y="1137"/>
                                                    </a:lnTo>
                                                    <a:lnTo>
                                                      <a:pt x="388" y="1145"/>
                                                    </a:lnTo>
                                                    <a:lnTo>
                                                      <a:pt x="391" y="1154"/>
                                                    </a:lnTo>
                                                    <a:lnTo>
                                                      <a:pt x="394" y="1166"/>
                                                    </a:lnTo>
                                                    <a:lnTo>
                                                      <a:pt x="394" y="1178"/>
                                                    </a:lnTo>
                                                    <a:lnTo>
                                                      <a:pt x="394" y="1429"/>
                                                    </a:lnTo>
                                                    <a:lnTo>
                                                      <a:pt x="396" y="1429"/>
                                                    </a:lnTo>
                                                    <a:lnTo>
                                                      <a:pt x="396" y="1976"/>
                                                    </a:lnTo>
                                                    <a:lnTo>
                                                      <a:pt x="1199" y="1976"/>
                                                    </a:lnTo>
                                                    <a:lnTo>
                                                      <a:pt x="1199" y="1976"/>
                                                    </a:lnTo>
                                                    <a:lnTo>
                                                      <a:pt x="1209" y="1976"/>
                                                    </a:lnTo>
                                                    <a:lnTo>
                                                      <a:pt x="1220" y="1973"/>
                                                    </a:lnTo>
                                                    <a:lnTo>
                                                      <a:pt x="1229" y="1971"/>
                                                    </a:lnTo>
                                                    <a:lnTo>
                                                      <a:pt x="1236" y="1967"/>
                                                    </a:lnTo>
                                                    <a:lnTo>
                                                      <a:pt x="1242" y="1962"/>
                                                    </a:lnTo>
                                                    <a:lnTo>
                                                      <a:pt x="1246" y="1958"/>
                                                    </a:lnTo>
                                                    <a:lnTo>
                                                      <a:pt x="1249" y="1952"/>
                                                    </a:lnTo>
                                                    <a:lnTo>
                                                      <a:pt x="1251" y="1946"/>
                                                    </a:lnTo>
                                                    <a:lnTo>
                                                      <a:pt x="1251" y="1940"/>
                                                    </a:lnTo>
                                                    <a:lnTo>
                                                      <a:pt x="1249" y="1933"/>
                                                    </a:lnTo>
                                                    <a:lnTo>
                                                      <a:pt x="1246" y="1927"/>
                                                    </a:lnTo>
                                                    <a:lnTo>
                                                      <a:pt x="1242" y="1919"/>
                                                    </a:lnTo>
                                                    <a:lnTo>
                                                      <a:pt x="1236" y="1913"/>
                                                    </a:lnTo>
                                                    <a:lnTo>
                                                      <a:pt x="1229" y="1906"/>
                                                    </a:lnTo>
                                                    <a:lnTo>
                                                      <a:pt x="1220" y="1900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197" y="1886"/>
                                                    </a:lnTo>
                                                    <a:lnTo>
                                                      <a:pt x="1185" y="1877"/>
                                                    </a:lnTo>
                                                    <a:lnTo>
                                                      <a:pt x="1170" y="1864"/>
                                                    </a:lnTo>
                                                    <a:lnTo>
                                                      <a:pt x="1163" y="1855"/>
                                                    </a:lnTo>
                                                    <a:lnTo>
                                                      <a:pt x="1155" y="1846"/>
                                                    </a:lnTo>
                                                    <a:lnTo>
                                                      <a:pt x="1148" y="1835"/>
                                                    </a:lnTo>
                                                    <a:lnTo>
                                                      <a:pt x="1142" y="1823"/>
                                                    </a:lnTo>
                                                    <a:lnTo>
                                                      <a:pt x="1137" y="1810"/>
                                                    </a:lnTo>
                                                    <a:lnTo>
                                                      <a:pt x="1133" y="1796"/>
                                                    </a:lnTo>
                                                    <a:lnTo>
                                                      <a:pt x="1130" y="1782"/>
                                                    </a:lnTo>
                                                    <a:lnTo>
                                                      <a:pt x="1130" y="1765"/>
                                                    </a:lnTo>
                                                    <a:lnTo>
                                                      <a:pt x="1130" y="1765"/>
                                                    </a:lnTo>
                                                    <a:lnTo>
                                                      <a:pt x="1131" y="1746"/>
                                                    </a:lnTo>
                                                    <a:lnTo>
                                                      <a:pt x="1134" y="1728"/>
                                                    </a:lnTo>
                                                    <a:lnTo>
                                                      <a:pt x="1140" y="1710"/>
                                                    </a:lnTo>
                                                    <a:lnTo>
                                                      <a:pt x="1148" y="1693"/>
                                                    </a:lnTo>
                                                    <a:lnTo>
                                                      <a:pt x="1157" y="1677"/>
                                                    </a:lnTo>
                                                    <a:lnTo>
                                                      <a:pt x="1169" y="1662"/>
                                                    </a:lnTo>
                                                    <a:lnTo>
                                                      <a:pt x="1182" y="1648"/>
                                                    </a:lnTo>
                                                    <a:lnTo>
                                                      <a:pt x="1197" y="1635"/>
                                                    </a:lnTo>
                                                    <a:lnTo>
                                                      <a:pt x="1214" y="1623"/>
                                                    </a:lnTo>
                                                    <a:lnTo>
                                                      <a:pt x="1230" y="1613"/>
                                                    </a:lnTo>
                                                    <a:lnTo>
                                                      <a:pt x="1249" y="1604"/>
                                                    </a:lnTo>
                                                    <a:lnTo>
                                                      <a:pt x="1269" y="1595"/>
                                                    </a:lnTo>
                                                    <a:lnTo>
                                                      <a:pt x="1291" y="1589"/>
                                                    </a:lnTo>
                                                    <a:lnTo>
                                                      <a:pt x="1312" y="1584"/>
                                                    </a:lnTo>
                                                    <a:lnTo>
                                                      <a:pt x="1336" y="1581"/>
                                                    </a:lnTo>
                                                    <a:lnTo>
                                                      <a:pt x="1359" y="1581"/>
                                                    </a:lnTo>
                                                    <a:lnTo>
                                                      <a:pt x="1359" y="1581"/>
                                                    </a:lnTo>
                                                    <a:lnTo>
                                                      <a:pt x="1382" y="1581"/>
                                                    </a:lnTo>
                                                    <a:lnTo>
                                                      <a:pt x="1405" y="1584"/>
                                                    </a:lnTo>
                                                    <a:lnTo>
                                                      <a:pt x="1427" y="1589"/>
                                                    </a:lnTo>
                                                    <a:lnTo>
                                                      <a:pt x="1448" y="1595"/>
                                                    </a:lnTo>
                                                    <a:lnTo>
                                                      <a:pt x="1468" y="1604"/>
                                                    </a:lnTo>
                                                    <a:lnTo>
                                                      <a:pt x="1487" y="1613"/>
                                                    </a:lnTo>
                                                    <a:lnTo>
                                                      <a:pt x="1505" y="1623"/>
                                                    </a:lnTo>
                                                    <a:lnTo>
                                                      <a:pt x="1521" y="1635"/>
                                                    </a:lnTo>
                                                    <a:lnTo>
                                                      <a:pt x="1536" y="1648"/>
                                                    </a:lnTo>
                                                    <a:lnTo>
                                                      <a:pt x="1548" y="1662"/>
                                                    </a:lnTo>
                                                    <a:lnTo>
                                                      <a:pt x="1560" y="1677"/>
                                                    </a:lnTo>
                                                    <a:lnTo>
                                                      <a:pt x="1571" y="1693"/>
                                                    </a:lnTo>
                                                    <a:lnTo>
                                                      <a:pt x="1578" y="1710"/>
                                                    </a:lnTo>
                                                    <a:lnTo>
                                                      <a:pt x="1584" y="1728"/>
                                                    </a:lnTo>
                                                    <a:lnTo>
                                                      <a:pt x="1587" y="1746"/>
                                                    </a:lnTo>
                                                    <a:lnTo>
                                                      <a:pt x="1589" y="1765"/>
                                                    </a:lnTo>
                                                    <a:lnTo>
                                                      <a:pt x="1589" y="1765"/>
                                                    </a:lnTo>
                                                    <a:lnTo>
                                                      <a:pt x="1587" y="1782"/>
                                                    </a:lnTo>
                                                    <a:lnTo>
                                                      <a:pt x="1584" y="1796"/>
                                                    </a:lnTo>
                                                    <a:lnTo>
                                                      <a:pt x="1581" y="1810"/>
                                                    </a:lnTo>
                                                    <a:lnTo>
                                                      <a:pt x="1575" y="1823"/>
                                                    </a:lnTo>
                                                    <a:lnTo>
                                                      <a:pt x="1569" y="1835"/>
                                                    </a:lnTo>
                                                    <a:lnTo>
                                                      <a:pt x="1563" y="1846"/>
                                                    </a:lnTo>
                                                    <a:lnTo>
                                                      <a:pt x="1556" y="1855"/>
                                                    </a:lnTo>
                                                    <a:lnTo>
                                                      <a:pt x="1548" y="1864"/>
                                                    </a:lnTo>
                                                    <a:lnTo>
                                                      <a:pt x="1533" y="1877"/>
                                                    </a:lnTo>
                                                    <a:lnTo>
                                                      <a:pt x="1520" y="1886"/>
                                                    </a:lnTo>
                                                    <a:lnTo>
                                                      <a:pt x="1508" y="1894"/>
                                                    </a:lnTo>
                                                    <a:lnTo>
                                                      <a:pt x="1508" y="1894"/>
                                                    </a:lnTo>
                                                    <a:lnTo>
                                                      <a:pt x="1498" y="1900"/>
                                                    </a:lnTo>
                                                    <a:lnTo>
                                                      <a:pt x="1489" y="1906"/>
                                                    </a:lnTo>
                                                    <a:lnTo>
                                                      <a:pt x="1481" y="1913"/>
                                                    </a:lnTo>
                                                    <a:lnTo>
                                                      <a:pt x="1475" y="1919"/>
                                                    </a:lnTo>
                                                    <a:lnTo>
                                                      <a:pt x="1471" y="1927"/>
                                                    </a:lnTo>
                                                    <a:lnTo>
                                                      <a:pt x="1468" y="1933"/>
                                                    </a:lnTo>
                                                    <a:lnTo>
                                                      <a:pt x="1468" y="1940"/>
                                                    </a:lnTo>
                                                    <a:lnTo>
                                                      <a:pt x="1468" y="1946"/>
                                                    </a:lnTo>
                                                    <a:lnTo>
                                                      <a:pt x="1469" y="1952"/>
                                                    </a:lnTo>
                                                    <a:lnTo>
                                                      <a:pt x="1472" y="1958"/>
                                                    </a:lnTo>
                                                    <a:lnTo>
                                                      <a:pt x="1477" y="1962"/>
                                                    </a:lnTo>
                                                    <a:lnTo>
                                                      <a:pt x="1483" y="1967"/>
                                                    </a:lnTo>
                                                    <a:lnTo>
                                                      <a:pt x="1489" y="1971"/>
                                                    </a:lnTo>
                                                    <a:lnTo>
                                                      <a:pt x="1498" y="1973"/>
                                                    </a:lnTo>
                                                    <a:lnTo>
                                                      <a:pt x="1508" y="1976"/>
                                                    </a:lnTo>
                                                    <a:lnTo>
                                                      <a:pt x="1520" y="1976"/>
                                                    </a:lnTo>
                                                    <a:lnTo>
                                                      <a:pt x="2375" y="1976"/>
                                                    </a:lnTo>
                                                    <a:lnTo>
                                                      <a:pt x="2375" y="1521"/>
                                                    </a:lnTo>
                                                    <a:lnTo>
                                                      <a:pt x="2376" y="1521"/>
                                                    </a:lnTo>
                                                    <a:lnTo>
                                                      <a:pt x="2376" y="1119"/>
                                                    </a:lnTo>
                                                    <a:lnTo>
                                                      <a:pt x="2376" y="1119"/>
                                                    </a:lnTo>
                                                    <a:lnTo>
                                                      <a:pt x="2378" y="1107"/>
                                                    </a:lnTo>
                                                    <a:lnTo>
                                                      <a:pt x="2379" y="1097"/>
                                                    </a:lnTo>
                                                    <a:lnTo>
                                                      <a:pt x="2382" y="1086"/>
                                                    </a:lnTo>
                                                    <a:lnTo>
                                                      <a:pt x="2387" y="1079"/>
                                                    </a:lnTo>
                                                    <a:lnTo>
                                                      <a:pt x="2387" y="1079"/>
                                                    </a:lnTo>
                                                    <a:lnTo>
                                                      <a:pt x="2394" y="1073"/>
                                                    </a:lnTo>
                                                    <a:lnTo>
                                                      <a:pt x="2403" y="1068"/>
                                                    </a:lnTo>
                                                    <a:lnTo>
                                                      <a:pt x="2412" y="1067"/>
                                                    </a:lnTo>
                                                    <a:lnTo>
                                                      <a:pt x="2421" y="1068"/>
                                                    </a:lnTo>
                                                    <a:lnTo>
                                                      <a:pt x="2432" y="1074"/>
                                                    </a:lnTo>
                                                    <a:lnTo>
                                                      <a:pt x="2441" y="1082"/>
                                                    </a:lnTo>
                                                    <a:lnTo>
                                                      <a:pt x="2450" y="1094"/>
                                                    </a:lnTo>
                                                    <a:lnTo>
                                                      <a:pt x="2459" y="1107"/>
                                                    </a:lnTo>
                                                    <a:lnTo>
                                                      <a:pt x="2459" y="1107"/>
                                                    </a:lnTo>
                                                    <a:lnTo>
                                                      <a:pt x="2466" y="1121"/>
                                                    </a:lnTo>
                                                    <a:lnTo>
                                                      <a:pt x="2475" y="1133"/>
                                                    </a:lnTo>
                                                    <a:lnTo>
                                                      <a:pt x="2489" y="1148"/>
                                                    </a:lnTo>
                                                    <a:lnTo>
                                                      <a:pt x="2498" y="1155"/>
                                                    </a:lnTo>
                                                    <a:lnTo>
                                                      <a:pt x="2507" y="1163"/>
                                                    </a:lnTo>
                                                    <a:lnTo>
                                                      <a:pt x="2518" y="1170"/>
                                                    </a:lnTo>
                                                    <a:lnTo>
                                                      <a:pt x="2529" y="1176"/>
                                                    </a:lnTo>
                                                    <a:lnTo>
                                                      <a:pt x="2542" y="1181"/>
                                                    </a:lnTo>
                                                    <a:lnTo>
                                                      <a:pt x="2556" y="1185"/>
                                                    </a:lnTo>
                                                    <a:lnTo>
                                                      <a:pt x="2571" y="1188"/>
                                                    </a:lnTo>
                                                    <a:lnTo>
                                                      <a:pt x="2587" y="1188"/>
                                                    </a:lnTo>
                                                    <a:lnTo>
                                                      <a:pt x="2587" y="1188"/>
                                                    </a:lnTo>
                                                    <a:lnTo>
                                                      <a:pt x="2607" y="1187"/>
                                                    </a:lnTo>
                                                    <a:lnTo>
                                                      <a:pt x="2625" y="1184"/>
                                                    </a:lnTo>
                                                    <a:lnTo>
                                                      <a:pt x="2643" y="1178"/>
                                                    </a:lnTo>
                                                    <a:lnTo>
                                                      <a:pt x="2659" y="1170"/>
                                                    </a:lnTo>
                                                    <a:lnTo>
                                                      <a:pt x="2675" y="1161"/>
                                                    </a:lnTo>
                                                    <a:lnTo>
                                                      <a:pt x="2690" y="1149"/>
                                                    </a:lnTo>
                                                    <a:lnTo>
                                                      <a:pt x="2705" y="1136"/>
                                                    </a:lnTo>
                                                    <a:lnTo>
                                                      <a:pt x="2719" y="1121"/>
                                                    </a:lnTo>
                                                    <a:lnTo>
                                                      <a:pt x="2729" y="1104"/>
                                                    </a:lnTo>
                                                    <a:lnTo>
                                                      <a:pt x="2741" y="1088"/>
                                                    </a:lnTo>
                                                    <a:lnTo>
                                                      <a:pt x="2750" y="1068"/>
                                                    </a:lnTo>
                                                    <a:lnTo>
                                                      <a:pt x="2758" y="1048"/>
                                                    </a:lnTo>
                                                    <a:lnTo>
                                                      <a:pt x="2764" y="1027"/>
                                                    </a:lnTo>
                                                    <a:lnTo>
                                                      <a:pt x="2768" y="1006"/>
                                                    </a:lnTo>
                                                    <a:lnTo>
                                                      <a:pt x="2771" y="982"/>
                                                    </a:lnTo>
                                                    <a:lnTo>
                                                      <a:pt x="2773" y="959"/>
                                                    </a:lnTo>
                                                    <a:lnTo>
                                                      <a:pt x="2773" y="959"/>
                                                    </a:lnTo>
                                                    <a:lnTo>
                                                      <a:pt x="2771" y="935"/>
                                                    </a:lnTo>
                                                    <a:lnTo>
                                                      <a:pt x="2768" y="913"/>
                                                    </a:lnTo>
                                                    <a:lnTo>
                                                      <a:pt x="2764" y="891"/>
                                                    </a:lnTo>
                                                    <a:lnTo>
                                                      <a:pt x="2758" y="870"/>
                                                    </a:lnTo>
                                                    <a:lnTo>
                                                      <a:pt x="2750" y="850"/>
                                                    </a:lnTo>
                                                    <a:lnTo>
                                                      <a:pt x="2741" y="831"/>
                                                    </a:lnTo>
                                                    <a:lnTo>
                                                      <a:pt x="2729" y="813"/>
                                                    </a:lnTo>
                                                    <a:lnTo>
                                                      <a:pt x="2719" y="796"/>
                                                    </a:lnTo>
                                                    <a:lnTo>
                                                      <a:pt x="2705" y="781"/>
                                                    </a:lnTo>
                                                    <a:lnTo>
                                                      <a:pt x="2690" y="768"/>
                                                    </a:lnTo>
                                                    <a:lnTo>
                                                      <a:pt x="2675" y="758"/>
                                                    </a:lnTo>
                                                    <a:lnTo>
                                                      <a:pt x="2659" y="747"/>
                                                    </a:lnTo>
                                                    <a:lnTo>
                                                      <a:pt x="2643" y="740"/>
                                                    </a:lnTo>
                                                    <a:lnTo>
                                                      <a:pt x="2625" y="734"/>
                                                    </a:lnTo>
                                                    <a:lnTo>
                                                      <a:pt x="2607" y="731"/>
                                                    </a:lnTo>
                                                    <a:lnTo>
                                                      <a:pt x="2587" y="729"/>
                                                    </a:lnTo>
                                                    <a:lnTo>
                                                      <a:pt x="2587" y="729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ysClr val="window" lastClr="FFFFFF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US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9" name="Freeform 10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5819D15A-AD7C-4576-82C9-AB1F29CC4124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2400104" y="0"/>
                                                <a:ext cx="605160" cy="63635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1797 w 1976"/>
                                                  <a:gd name="T1" fmla="*/ 791 h 2375"/>
                                                  <a:gd name="T2" fmla="*/ 1846 w 1976"/>
                                                  <a:gd name="T3" fmla="*/ 812 h 2375"/>
                                                  <a:gd name="T4" fmla="*/ 1886 w 1976"/>
                                                  <a:gd name="T5" fmla="*/ 855 h 2375"/>
                                                  <a:gd name="T6" fmla="*/ 1906 w 1976"/>
                                                  <a:gd name="T7" fmla="*/ 886 h 2375"/>
                                                  <a:gd name="T8" fmla="*/ 1933 w 1976"/>
                                                  <a:gd name="T9" fmla="*/ 907 h 2375"/>
                                                  <a:gd name="T10" fmla="*/ 1958 w 1976"/>
                                                  <a:gd name="T11" fmla="*/ 903 h 2375"/>
                                                  <a:gd name="T12" fmla="*/ 1973 w 1976"/>
                                                  <a:gd name="T13" fmla="*/ 877 h 2375"/>
                                                  <a:gd name="T14" fmla="*/ 0 w 1976"/>
                                                  <a:gd name="T15" fmla="*/ 0 h 2375"/>
                                                  <a:gd name="T16" fmla="*/ 856 w 1976"/>
                                                  <a:gd name="T17" fmla="*/ 1981 h 2375"/>
                                                  <a:gd name="T18" fmla="*/ 886 w 1976"/>
                                                  <a:gd name="T19" fmla="*/ 1985 h 2375"/>
                                                  <a:gd name="T20" fmla="*/ 907 w 1976"/>
                                                  <a:gd name="T21" fmla="*/ 2005 h 2375"/>
                                                  <a:gd name="T22" fmla="*/ 904 w 1976"/>
                                                  <a:gd name="T23" fmla="*/ 2030 h 2375"/>
                                                  <a:gd name="T24" fmla="*/ 879 w 1976"/>
                                                  <a:gd name="T25" fmla="*/ 2057 h 2375"/>
                                                  <a:gd name="T26" fmla="*/ 843 w 1976"/>
                                                  <a:gd name="T27" fmla="*/ 2079 h 2375"/>
                                                  <a:gd name="T28" fmla="*/ 807 w 1976"/>
                                                  <a:gd name="T29" fmla="*/ 2121 h 2375"/>
                                                  <a:gd name="T30" fmla="*/ 789 w 1976"/>
                                                  <a:gd name="T31" fmla="*/ 2175 h 2375"/>
                                                  <a:gd name="T32" fmla="*/ 792 w 1976"/>
                                                  <a:gd name="T33" fmla="*/ 2229 h 2375"/>
                                                  <a:gd name="T34" fmla="*/ 827 w 1976"/>
                                                  <a:gd name="T35" fmla="*/ 2295 h 2375"/>
                                                  <a:gd name="T36" fmla="*/ 889 w 1976"/>
                                                  <a:gd name="T37" fmla="*/ 2344 h 2375"/>
                                                  <a:gd name="T38" fmla="*/ 972 w 1976"/>
                                                  <a:gd name="T39" fmla="*/ 2372 h 2375"/>
                                                  <a:gd name="T40" fmla="*/ 1040 w 1976"/>
                                                  <a:gd name="T41" fmla="*/ 2374 h 2375"/>
                                                  <a:gd name="T42" fmla="*/ 1127 w 1976"/>
                                                  <a:gd name="T43" fmla="*/ 2353 h 2375"/>
                                                  <a:gd name="T44" fmla="*/ 1194 w 1976"/>
                                                  <a:gd name="T45" fmla="*/ 2308 h 2375"/>
                                                  <a:gd name="T46" fmla="*/ 1236 w 1976"/>
                                                  <a:gd name="T47" fmla="*/ 2245 h 2375"/>
                                                  <a:gd name="T48" fmla="*/ 1247 w 1976"/>
                                                  <a:gd name="T49" fmla="*/ 2191 h 2375"/>
                                                  <a:gd name="T50" fmla="*/ 1235 w 1976"/>
                                                  <a:gd name="T51" fmla="*/ 2133 h 2375"/>
                                                  <a:gd name="T52" fmla="*/ 1206 w 1976"/>
                                                  <a:gd name="T53" fmla="*/ 2093 h 2375"/>
                                                  <a:gd name="T54" fmla="*/ 1166 w 1976"/>
                                                  <a:gd name="T55" fmla="*/ 2061 h 2375"/>
                                                  <a:gd name="T56" fmla="*/ 1134 w 1976"/>
                                                  <a:gd name="T57" fmla="*/ 2037 h 2375"/>
                                                  <a:gd name="T58" fmla="*/ 1125 w 1976"/>
                                                  <a:gd name="T59" fmla="*/ 2011 h 2375"/>
                                                  <a:gd name="T60" fmla="*/ 1140 w 1976"/>
                                                  <a:gd name="T61" fmla="*/ 1990 h 2375"/>
                                                  <a:gd name="T62" fmla="*/ 1178 w 1976"/>
                                                  <a:gd name="T63" fmla="*/ 1981 h 2375"/>
                                                  <a:gd name="T64" fmla="*/ 1976 w 1976"/>
                                                  <a:gd name="T65" fmla="*/ 1176 h 2375"/>
                                                  <a:gd name="T66" fmla="*/ 1972 w 1976"/>
                                                  <a:gd name="T67" fmla="*/ 1147 h 2375"/>
                                                  <a:gd name="T68" fmla="*/ 1952 w 1976"/>
                                                  <a:gd name="T69" fmla="*/ 1126 h 2375"/>
                                                  <a:gd name="T70" fmla="*/ 1927 w 1976"/>
                                                  <a:gd name="T71" fmla="*/ 1129 h 2375"/>
                                                  <a:gd name="T72" fmla="*/ 1900 w 1976"/>
                                                  <a:gd name="T73" fmla="*/ 1155 h 2375"/>
                                                  <a:gd name="T74" fmla="*/ 1877 w 1976"/>
                                                  <a:gd name="T75" fmla="*/ 1190 h 2375"/>
                                                  <a:gd name="T76" fmla="*/ 1835 w 1976"/>
                                                  <a:gd name="T77" fmla="*/ 1227 h 2375"/>
                                                  <a:gd name="T78" fmla="*/ 1782 w 1976"/>
                                                  <a:gd name="T79" fmla="*/ 1245 h 2375"/>
                                                  <a:gd name="T80" fmla="*/ 1728 w 1976"/>
                                                  <a:gd name="T81" fmla="*/ 1241 h 2375"/>
                                                  <a:gd name="T82" fmla="*/ 1662 w 1976"/>
                                                  <a:gd name="T83" fmla="*/ 1206 h 2375"/>
                                                  <a:gd name="T84" fmla="*/ 1613 w 1976"/>
                                                  <a:gd name="T85" fmla="*/ 1145 h 2375"/>
                                                  <a:gd name="T86" fmla="*/ 1584 w 1976"/>
                                                  <a:gd name="T87" fmla="*/ 1063 h 2375"/>
                                                  <a:gd name="T88" fmla="*/ 1581 w 1976"/>
                                                  <a:gd name="T89" fmla="*/ 993 h 2375"/>
                                                  <a:gd name="T90" fmla="*/ 1604 w 1976"/>
                                                  <a:gd name="T91" fmla="*/ 907 h 2375"/>
                                                  <a:gd name="T92" fmla="*/ 1649 w 1976"/>
                                                  <a:gd name="T93" fmla="*/ 839 h 2375"/>
                                                  <a:gd name="T94" fmla="*/ 1710 w 1976"/>
                                                  <a:gd name="T95" fmla="*/ 797 h 2375"/>
                                                  <a:gd name="T96" fmla="*/ 1765 w 1976"/>
                                                  <a:gd name="T97" fmla="*/ 786 h 237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1976" h="2375">
                                                    <a:moveTo>
                                                      <a:pt x="1765" y="786"/>
                                                    </a:moveTo>
                                                    <a:lnTo>
                                                      <a:pt x="1765" y="786"/>
                                                    </a:lnTo>
                                                    <a:lnTo>
                                                      <a:pt x="1782" y="788"/>
                                                    </a:lnTo>
                                                    <a:lnTo>
                                                      <a:pt x="1797" y="791"/>
                                                    </a:lnTo>
                                                    <a:lnTo>
                                                      <a:pt x="1810" y="794"/>
                                                    </a:lnTo>
                                                    <a:lnTo>
                                                      <a:pt x="1824" y="800"/>
                                                    </a:lnTo>
                                                    <a:lnTo>
                                                      <a:pt x="1835" y="806"/>
                                                    </a:lnTo>
                                                    <a:lnTo>
                                                      <a:pt x="1846" y="812"/>
                                                    </a:lnTo>
                                                    <a:lnTo>
                                                      <a:pt x="1855" y="819"/>
                                                    </a:lnTo>
                                                    <a:lnTo>
                                                      <a:pt x="1864" y="827"/>
                                                    </a:lnTo>
                                                    <a:lnTo>
                                                      <a:pt x="1877" y="842"/>
                                                    </a:lnTo>
                                                    <a:lnTo>
                                                      <a:pt x="1886" y="855"/>
                                                    </a:lnTo>
                                                    <a:lnTo>
                                                      <a:pt x="1894" y="867"/>
                                                    </a:lnTo>
                                                    <a:lnTo>
                                                      <a:pt x="1894" y="867"/>
                                                    </a:lnTo>
                                                    <a:lnTo>
                                                      <a:pt x="1900" y="877"/>
                                                    </a:lnTo>
                                                    <a:lnTo>
                                                      <a:pt x="1906" y="886"/>
                                                    </a:lnTo>
                                                    <a:lnTo>
                                                      <a:pt x="1913" y="894"/>
                                                    </a:lnTo>
                                                    <a:lnTo>
                                                      <a:pt x="1919" y="900"/>
                                                    </a:lnTo>
                                                    <a:lnTo>
                                                      <a:pt x="1927" y="904"/>
                                                    </a:lnTo>
                                                    <a:lnTo>
                                                      <a:pt x="1933" y="907"/>
                                                    </a:lnTo>
                                                    <a:lnTo>
                                                      <a:pt x="1940" y="907"/>
                                                    </a:lnTo>
                                                    <a:lnTo>
                                                      <a:pt x="1946" y="907"/>
                                                    </a:lnTo>
                                                    <a:lnTo>
                                                      <a:pt x="1952" y="906"/>
                                                    </a:lnTo>
                                                    <a:lnTo>
                                                      <a:pt x="1958" y="903"/>
                                                    </a:lnTo>
                                                    <a:lnTo>
                                                      <a:pt x="1963" y="898"/>
                                                    </a:lnTo>
                                                    <a:lnTo>
                                                      <a:pt x="1967" y="892"/>
                                                    </a:lnTo>
                                                    <a:lnTo>
                                                      <a:pt x="1972" y="886"/>
                                                    </a:lnTo>
                                                    <a:lnTo>
                                                      <a:pt x="1973" y="877"/>
                                                    </a:lnTo>
                                                    <a:lnTo>
                                                      <a:pt x="1976" y="867"/>
                                                    </a:lnTo>
                                                    <a:lnTo>
                                                      <a:pt x="1976" y="855"/>
                                                    </a:lnTo>
                                                    <a:lnTo>
                                                      <a:pt x="1976" y="0"/>
                                                    </a:lnTo>
                                                    <a:lnTo>
                                                      <a:pt x="0" y="0"/>
                                                    </a:lnTo>
                                                    <a:lnTo>
                                                      <a:pt x="0" y="1979"/>
                                                    </a:lnTo>
                                                    <a:lnTo>
                                                      <a:pt x="454" y="1979"/>
                                                    </a:lnTo>
                                                    <a:lnTo>
                                                      <a:pt x="454" y="1981"/>
                                                    </a:lnTo>
                                                    <a:lnTo>
                                                      <a:pt x="856" y="1981"/>
                                                    </a:lnTo>
                                                    <a:lnTo>
                                                      <a:pt x="856" y="1981"/>
                                                    </a:lnTo>
                                                    <a:lnTo>
                                                      <a:pt x="868" y="1981"/>
                                                    </a:lnTo>
                                                    <a:lnTo>
                                                      <a:pt x="877" y="1982"/>
                                                    </a:lnTo>
                                                    <a:lnTo>
                                                      <a:pt x="886" y="1985"/>
                                                    </a:lnTo>
                                                    <a:lnTo>
                                                      <a:pt x="894" y="1990"/>
                                                    </a:lnTo>
                                                    <a:lnTo>
                                                      <a:pt x="900" y="1994"/>
                                                    </a:lnTo>
                                                    <a:lnTo>
                                                      <a:pt x="904" y="1999"/>
                                                    </a:lnTo>
                                                    <a:lnTo>
                                                      <a:pt x="907" y="2005"/>
                                                    </a:lnTo>
                                                    <a:lnTo>
                                                      <a:pt x="909" y="2011"/>
                                                    </a:lnTo>
                                                    <a:lnTo>
                                                      <a:pt x="909" y="2017"/>
                                                    </a:lnTo>
                                                    <a:lnTo>
                                                      <a:pt x="907" y="2024"/>
                                                    </a:lnTo>
                                                    <a:lnTo>
                                                      <a:pt x="904" y="2030"/>
                                                    </a:lnTo>
                                                    <a:lnTo>
                                                      <a:pt x="900" y="2037"/>
                                                    </a:lnTo>
                                                    <a:lnTo>
                                                      <a:pt x="895" y="2043"/>
                                                    </a:lnTo>
                                                    <a:lnTo>
                                                      <a:pt x="888" y="2051"/>
                                                    </a:lnTo>
                                                    <a:lnTo>
                                                      <a:pt x="879" y="2057"/>
                                                    </a:lnTo>
                                                    <a:lnTo>
                                                      <a:pt x="868" y="2061"/>
                                                    </a:lnTo>
                                                    <a:lnTo>
                                                      <a:pt x="868" y="2061"/>
                                                    </a:lnTo>
                                                    <a:lnTo>
                                                      <a:pt x="855" y="2069"/>
                                                    </a:lnTo>
                                                    <a:lnTo>
                                                      <a:pt x="843" y="2079"/>
                                                    </a:lnTo>
                                                    <a:lnTo>
                                                      <a:pt x="828" y="2093"/>
                                                    </a:lnTo>
                                                    <a:lnTo>
                                                      <a:pt x="821" y="2102"/>
                                                    </a:lnTo>
                                                    <a:lnTo>
                                                      <a:pt x="813" y="2111"/>
                                                    </a:lnTo>
                                                    <a:lnTo>
                                                      <a:pt x="807" y="2121"/>
                                                    </a:lnTo>
                                                    <a:lnTo>
                                                      <a:pt x="800" y="2133"/>
                                                    </a:lnTo>
                                                    <a:lnTo>
                                                      <a:pt x="795" y="2145"/>
                                                    </a:lnTo>
                                                    <a:lnTo>
                                                      <a:pt x="791" y="2160"/>
                                                    </a:lnTo>
                                                    <a:lnTo>
                                                      <a:pt x="789" y="2175"/>
                                                    </a:lnTo>
                                                    <a:lnTo>
                                                      <a:pt x="788" y="2191"/>
                                                    </a:lnTo>
                                                    <a:lnTo>
                                                      <a:pt x="788" y="2191"/>
                                                    </a:lnTo>
                                                    <a:lnTo>
                                                      <a:pt x="789" y="2209"/>
                                                    </a:lnTo>
                                                    <a:lnTo>
                                                      <a:pt x="792" y="2229"/>
                                                    </a:lnTo>
                                                    <a:lnTo>
                                                      <a:pt x="798" y="2245"/>
                                                    </a:lnTo>
                                                    <a:lnTo>
                                                      <a:pt x="806" y="2263"/>
                                                    </a:lnTo>
                                                    <a:lnTo>
                                                      <a:pt x="816" y="2280"/>
                                                    </a:lnTo>
                                                    <a:lnTo>
                                                      <a:pt x="827" y="2295"/>
                                                    </a:lnTo>
                                                    <a:lnTo>
                                                      <a:pt x="840" y="2308"/>
                                                    </a:lnTo>
                                                    <a:lnTo>
                                                      <a:pt x="855" y="2321"/>
                                                    </a:lnTo>
                                                    <a:lnTo>
                                                      <a:pt x="871" y="2333"/>
                                                    </a:lnTo>
                                                    <a:lnTo>
                                                      <a:pt x="889" y="2344"/>
                                                    </a:lnTo>
                                                    <a:lnTo>
                                                      <a:pt x="907" y="2353"/>
                                                    </a:lnTo>
                                                    <a:lnTo>
                                                      <a:pt x="928" y="2360"/>
                                                    </a:lnTo>
                                                    <a:lnTo>
                                                      <a:pt x="949" y="2368"/>
                                                    </a:lnTo>
                                                    <a:lnTo>
                                                      <a:pt x="972" y="2372"/>
                                                    </a:lnTo>
                                                    <a:lnTo>
                                                      <a:pt x="994" y="2374"/>
                                                    </a:lnTo>
                                                    <a:lnTo>
                                                      <a:pt x="1018" y="2375"/>
                                                    </a:lnTo>
                                                    <a:lnTo>
                                                      <a:pt x="1018" y="2375"/>
                                                    </a:lnTo>
                                                    <a:lnTo>
                                                      <a:pt x="1040" y="2374"/>
                                                    </a:lnTo>
                                                    <a:lnTo>
                                                      <a:pt x="1063" y="2372"/>
                                                    </a:lnTo>
                                                    <a:lnTo>
                                                      <a:pt x="1085" y="2368"/>
                                                    </a:lnTo>
                                                    <a:lnTo>
                                                      <a:pt x="1106" y="2360"/>
                                                    </a:lnTo>
                                                    <a:lnTo>
                                                      <a:pt x="1127" y="2353"/>
                                                    </a:lnTo>
                                                    <a:lnTo>
                                                      <a:pt x="1145" y="2344"/>
                                                    </a:lnTo>
                                                    <a:lnTo>
                                                      <a:pt x="1163" y="2333"/>
                                                    </a:lnTo>
                                                    <a:lnTo>
                                                      <a:pt x="1179" y="2321"/>
                                                    </a:lnTo>
                                                    <a:lnTo>
                                                      <a:pt x="1194" y="2308"/>
                                                    </a:lnTo>
                                                    <a:lnTo>
                                                      <a:pt x="1208" y="2295"/>
                                                    </a:lnTo>
                                                    <a:lnTo>
                                                      <a:pt x="1218" y="2280"/>
                                                    </a:lnTo>
                                                    <a:lnTo>
                                                      <a:pt x="1229" y="2263"/>
                                                    </a:lnTo>
                                                    <a:lnTo>
                                                      <a:pt x="1236" y="2245"/>
                                                    </a:lnTo>
                                                    <a:lnTo>
                                                      <a:pt x="1242" y="2229"/>
                                                    </a:lnTo>
                                                    <a:lnTo>
                                                      <a:pt x="1245" y="2209"/>
                                                    </a:lnTo>
                                                    <a:lnTo>
                                                      <a:pt x="1247" y="2191"/>
                                                    </a:lnTo>
                                                    <a:lnTo>
                                                      <a:pt x="1247" y="2191"/>
                                                    </a:lnTo>
                                                    <a:lnTo>
                                                      <a:pt x="1245" y="2175"/>
                                                    </a:lnTo>
                                                    <a:lnTo>
                                                      <a:pt x="1244" y="2160"/>
                                                    </a:lnTo>
                                                    <a:lnTo>
                                                      <a:pt x="1239" y="2145"/>
                                                    </a:lnTo>
                                                    <a:lnTo>
                                                      <a:pt x="1235" y="2133"/>
                                                    </a:lnTo>
                                                    <a:lnTo>
                                                      <a:pt x="1229" y="2121"/>
                                                    </a:lnTo>
                                                    <a:lnTo>
                                                      <a:pt x="1221" y="2111"/>
                                                    </a:lnTo>
                                                    <a:lnTo>
                                                      <a:pt x="1214" y="2102"/>
                                                    </a:lnTo>
                                                    <a:lnTo>
                                                      <a:pt x="1206" y="2093"/>
                                                    </a:lnTo>
                                                    <a:lnTo>
                                                      <a:pt x="1191" y="2079"/>
                                                    </a:lnTo>
                                                    <a:lnTo>
                                                      <a:pt x="1179" y="2069"/>
                                                    </a:lnTo>
                                                    <a:lnTo>
                                                      <a:pt x="1166" y="2061"/>
                                                    </a:lnTo>
                                                    <a:lnTo>
                                                      <a:pt x="1166" y="2061"/>
                                                    </a:lnTo>
                                                    <a:lnTo>
                                                      <a:pt x="1155" y="2057"/>
                                                    </a:lnTo>
                                                    <a:lnTo>
                                                      <a:pt x="1146" y="2051"/>
                                                    </a:lnTo>
                                                    <a:lnTo>
                                                      <a:pt x="1139" y="2043"/>
                                                    </a:lnTo>
                                                    <a:lnTo>
                                                      <a:pt x="1134" y="2037"/>
                                                    </a:lnTo>
                                                    <a:lnTo>
                                                      <a:pt x="1130" y="2030"/>
                                                    </a:lnTo>
                                                    <a:lnTo>
                                                      <a:pt x="1127" y="2024"/>
                                                    </a:lnTo>
                                                    <a:lnTo>
                                                      <a:pt x="1125" y="2017"/>
                                                    </a:lnTo>
                                                    <a:lnTo>
                                                      <a:pt x="1125" y="2011"/>
                                                    </a:lnTo>
                                                    <a:lnTo>
                                                      <a:pt x="1127" y="2005"/>
                                                    </a:lnTo>
                                                    <a:lnTo>
                                                      <a:pt x="1130" y="1999"/>
                                                    </a:lnTo>
                                                    <a:lnTo>
                                                      <a:pt x="1134" y="1994"/>
                                                    </a:lnTo>
                                                    <a:lnTo>
                                                      <a:pt x="1140" y="1990"/>
                                                    </a:lnTo>
                                                    <a:lnTo>
                                                      <a:pt x="1148" y="1985"/>
                                                    </a:lnTo>
                                                    <a:lnTo>
                                                      <a:pt x="1157" y="1982"/>
                                                    </a:lnTo>
                                                    <a:lnTo>
                                                      <a:pt x="1166" y="1981"/>
                                                    </a:lnTo>
                                                    <a:lnTo>
                                                      <a:pt x="1178" y="1981"/>
                                                    </a:lnTo>
                                                    <a:lnTo>
                                                      <a:pt x="1429" y="1981"/>
                                                    </a:lnTo>
                                                    <a:lnTo>
                                                      <a:pt x="1429" y="1979"/>
                                                    </a:lnTo>
                                                    <a:lnTo>
                                                      <a:pt x="1976" y="1979"/>
                                                    </a:lnTo>
                                                    <a:lnTo>
                                                      <a:pt x="1976" y="1176"/>
                                                    </a:lnTo>
                                                    <a:lnTo>
                                                      <a:pt x="1976" y="1176"/>
                                                    </a:lnTo>
                                                    <a:lnTo>
                                                      <a:pt x="1976" y="1166"/>
                                                    </a:lnTo>
                                                    <a:lnTo>
                                                      <a:pt x="1973" y="1155"/>
                                                    </a:lnTo>
                                                    <a:lnTo>
                                                      <a:pt x="1972" y="1147"/>
                                                    </a:lnTo>
                                                    <a:lnTo>
                                                      <a:pt x="1967" y="1139"/>
                                                    </a:lnTo>
                                                    <a:lnTo>
                                                      <a:pt x="1963" y="1133"/>
                                                    </a:lnTo>
                                                    <a:lnTo>
                                                      <a:pt x="1958" y="1129"/>
                                                    </a:lnTo>
                                                    <a:lnTo>
                                                      <a:pt x="1952" y="1126"/>
                                                    </a:lnTo>
                                                    <a:lnTo>
                                                      <a:pt x="1946" y="1124"/>
                                                    </a:lnTo>
                                                    <a:lnTo>
                                                      <a:pt x="1940" y="1124"/>
                                                    </a:lnTo>
                                                    <a:lnTo>
                                                      <a:pt x="1933" y="1126"/>
                                                    </a:lnTo>
                                                    <a:lnTo>
                                                      <a:pt x="1927" y="1129"/>
                                                    </a:lnTo>
                                                    <a:lnTo>
                                                      <a:pt x="1919" y="1133"/>
                                                    </a:lnTo>
                                                    <a:lnTo>
                                                      <a:pt x="1913" y="1139"/>
                                                    </a:lnTo>
                                                    <a:lnTo>
                                                      <a:pt x="1906" y="1147"/>
                                                    </a:lnTo>
                                                    <a:lnTo>
                                                      <a:pt x="1900" y="1155"/>
                                                    </a:lnTo>
                                                    <a:lnTo>
                                                      <a:pt x="1894" y="1164"/>
                                                    </a:lnTo>
                                                    <a:lnTo>
                                                      <a:pt x="1894" y="1164"/>
                                                    </a:lnTo>
                                                    <a:lnTo>
                                                      <a:pt x="1886" y="1178"/>
                                                    </a:lnTo>
                                                    <a:lnTo>
                                                      <a:pt x="1877" y="1190"/>
                                                    </a:lnTo>
                                                    <a:lnTo>
                                                      <a:pt x="1864" y="1205"/>
                                                    </a:lnTo>
                                                    <a:lnTo>
                                                      <a:pt x="1855" y="1212"/>
                                                    </a:lnTo>
                                                    <a:lnTo>
                                                      <a:pt x="1846" y="1220"/>
                                                    </a:lnTo>
                                                    <a:lnTo>
                                                      <a:pt x="1835" y="1227"/>
                                                    </a:lnTo>
                                                    <a:lnTo>
                                                      <a:pt x="1824" y="1233"/>
                                                    </a:lnTo>
                                                    <a:lnTo>
                                                      <a:pt x="1810" y="1238"/>
                                                    </a:lnTo>
                                                    <a:lnTo>
                                                      <a:pt x="1797" y="1242"/>
                                                    </a:lnTo>
                                                    <a:lnTo>
                                                      <a:pt x="1782" y="1245"/>
                                                    </a:lnTo>
                                                    <a:lnTo>
                                                      <a:pt x="1765" y="1245"/>
                                                    </a:lnTo>
                                                    <a:lnTo>
                                                      <a:pt x="1765" y="1245"/>
                                                    </a:lnTo>
                                                    <a:lnTo>
                                                      <a:pt x="1746" y="1244"/>
                                                    </a:lnTo>
                                                    <a:lnTo>
                                                      <a:pt x="1728" y="1241"/>
                                                    </a:lnTo>
                                                    <a:lnTo>
                                                      <a:pt x="1710" y="1235"/>
                                                    </a:lnTo>
                                                    <a:lnTo>
                                                      <a:pt x="1693" y="1227"/>
                                                    </a:lnTo>
                                                    <a:lnTo>
                                                      <a:pt x="1677" y="1218"/>
                                                    </a:lnTo>
                                                    <a:lnTo>
                                                      <a:pt x="1662" y="1206"/>
                                                    </a:lnTo>
                                                    <a:lnTo>
                                                      <a:pt x="1649" y="1193"/>
                                                    </a:lnTo>
                                                    <a:lnTo>
                                                      <a:pt x="1635" y="1178"/>
                                                    </a:lnTo>
                                                    <a:lnTo>
                                                      <a:pt x="1623" y="1161"/>
                                                    </a:lnTo>
                                                    <a:lnTo>
                                                      <a:pt x="1613" y="1145"/>
                                                    </a:lnTo>
                                                    <a:lnTo>
                                                      <a:pt x="1604" y="1126"/>
                                                    </a:lnTo>
                                                    <a:lnTo>
                                                      <a:pt x="1595" y="1105"/>
                                                    </a:lnTo>
                                                    <a:lnTo>
                                                      <a:pt x="1589" y="1084"/>
                                                    </a:lnTo>
                                                    <a:lnTo>
                                                      <a:pt x="1584" y="1063"/>
                                                    </a:lnTo>
                                                    <a:lnTo>
                                                      <a:pt x="1581" y="1039"/>
                                                    </a:lnTo>
                                                    <a:lnTo>
                                                      <a:pt x="1581" y="1016"/>
                                                    </a:lnTo>
                                                    <a:lnTo>
                                                      <a:pt x="1581" y="1016"/>
                                                    </a:lnTo>
                                                    <a:lnTo>
                                                      <a:pt x="1581" y="993"/>
                                                    </a:lnTo>
                                                    <a:lnTo>
                                                      <a:pt x="1584" y="970"/>
                                                    </a:lnTo>
                                                    <a:lnTo>
                                                      <a:pt x="1589" y="948"/>
                                                    </a:lnTo>
                                                    <a:lnTo>
                                                      <a:pt x="1595" y="927"/>
                                                    </a:lnTo>
                                                    <a:lnTo>
                                                      <a:pt x="1604" y="907"/>
                                                    </a:lnTo>
                                                    <a:lnTo>
                                                      <a:pt x="1613" y="888"/>
                                                    </a:lnTo>
                                                    <a:lnTo>
                                                      <a:pt x="1623" y="870"/>
                                                    </a:lnTo>
                                                    <a:lnTo>
                                                      <a:pt x="1635" y="854"/>
                                                    </a:lnTo>
                                                    <a:lnTo>
                                                      <a:pt x="1649" y="839"/>
                                                    </a:lnTo>
                                                    <a:lnTo>
                                                      <a:pt x="1662" y="825"/>
                                                    </a:lnTo>
                                                    <a:lnTo>
                                                      <a:pt x="1677" y="815"/>
                                                    </a:lnTo>
                                                    <a:lnTo>
                                                      <a:pt x="1693" y="804"/>
                                                    </a:lnTo>
                                                    <a:lnTo>
                                                      <a:pt x="1710" y="797"/>
                                                    </a:lnTo>
                                                    <a:lnTo>
                                                      <a:pt x="1728" y="791"/>
                                                    </a:lnTo>
                                                    <a:lnTo>
                                                      <a:pt x="1746" y="788"/>
                                                    </a:lnTo>
                                                    <a:lnTo>
                                                      <a:pt x="1765" y="786"/>
                                                    </a:lnTo>
                                                    <a:lnTo>
                                                      <a:pt x="1765" y="786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E0EFF2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algn="ctr" rtl="0">
                                                  <a:lnSpc>
                                                    <a:spcPct val="107000"/>
                                                  </a:lnSpc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18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Century Gothic" panose="020B0502020202020204" pitchFamily="34" charset="0"/>
                                                    <a:ea typeface="+mn-ea"/>
                                                    <a:cs typeface="Arial" panose="020B0604020202020204" pitchFamily="34" charset="0"/>
                                                  </a:rPr>
                                                  <a:t> </a:t>
                                                </a:r>
                                                <a:endParaRPr lang="en-US" sz="1100">
                                                  <a:effectLst/>
                                                  <a:latin typeface="Calibri" panose="020F0502020204030204" pitchFamily="34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53" name="Freeform 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4A90ADDC-08B2-4988-A2D5-79AAC8FB9E7E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096889" y="1040340"/>
                                              <a:ext cx="823388" cy="51486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2529 w 2773"/>
                                                <a:gd name="T1" fmla="*/ 743 h 1976"/>
                                                <a:gd name="T2" fmla="*/ 2466 w 2773"/>
                                                <a:gd name="T3" fmla="*/ 798 h 1976"/>
                                                <a:gd name="T4" fmla="*/ 2421 w 2773"/>
                                                <a:gd name="T5" fmla="*/ 849 h 1976"/>
                                                <a:gd name="T6" fmla="*/ 2382 w 2773"/>
                                                <a:gd name="T7" fmla="*/ 831 h 1976"/>
                                                <a:gd name="T8" fmla="*/ 2375 w 2773"/>
                                                <a:gd name="T9" fmla="*/ 0 h 1976"/>
                                                <a:gd name="T10" fmla="*/ 1536 w 2773"/>
                                                <a:gd name="T11" fmla="*/ 9 h 1976"/>
                                                <a:gd name="T12" fmla="*/ 1523 w 2773"/>
                                                <a:gd name="T13" fmla="*/ 43 h 1976"/>
                                                <a:gd name="T14" fmla="*/ 1562 w 2773"/>
                                                <a:gd name="T15" fmla="*/ 82 h 1976"/>
                                                <a:gd name="T16" fmla="*/ 1617 w 2773"/>
                                                <a:gd name="T17" fmla="*/ 130 h 1976"/>
                                                <a:gd name="T18" fmla="*/ 1643 w 2773"/>
                                                <a:gd name="T19" fmla="*/ 210 h 1976"/>
                                                <a:gd name="T20" fmla="*/ 1614 w 2773"/>
                                                <a:gd name="T21" fmla="*/ 299 h 1976"/>
                                                <a:gd name="T22" fmla="*/ 1521 w 2773"/>
                                                <a:gd name="T23" fmla="*/ 373 h 1976"/>
                                                <a:gd name="T24" fmla="*/ 1412 w 2773"/>
                                                <a:gd name="T25" fmla="*/ 396 h 1976"/>
                                                <a:gd name="T26" fmla="*/ 1284 w 2773"/>
                                                <a:gd name="T27" fmla="*/ 363 h 1976"/>
                                                <a:gd name="T28" fmla="*/ 1202 w 2773"/>
                                                <a:gd name="T29" fmla="*/ 282 h 1976"/>
                                                <a:gd name="T30" fmla="*/ 1184 w 2773"/>
                                                <a:gd name="T31" fmla="*/ 194 h 1976"/>
                                                <a:gd name="T32" fmla="*/ 1217 w 2773"/>
                                                <a:gd name="T33" fmla="*/ 121 h 1976"/>
                                                <a:gd name="T34" fmla="*/ 1275 w 2773"/>
                                                <a:gd name="T35" fmla="*/ 76 h 1976"/>
                                                <a:gd name="T36" fmla="*/ 1305 w 2773"/>
                                                <a:gd name="T37" fmla="*/ 37 h 1976"/>
                                                <a:gd name="T38" fmla="*/ 1282 w 2773"/>
                                                <a:gd name="T39" fmla="*/ 6 h 1976"/>
                                                <a:gd name="T40" fmla="*/ 394 w 2773"/>
                                                <a:gd name="T41" fmla="*/ 454 h 1976"/>
                                                <a:gd name="T42" fmla="*/ 384 w 2773"/>
                                                <a:gd name="T43" fmla="*/ 897 h 1976"/>
                                                <a:gd name="T44" fmla="*/ 341 w 2773"/>
                                                <a:gd name="T45" fmla="*/ 903 h 1976"/>
                                                <a:gd name="T46" fmla="*/ 296 w 2773"/>
                                                <a:gd name="T47" fmla="*/ 843 h 1976"/>
                                                <a:gd name="T48" fmla="*/ 230 w 2773"/>
                                                <a:gd name="T49" fmla="*/ 795 h 1976"/>
                                                <a:gd name="T50" fmla="*/ 146 w 2773"/>
                                                <a:gd name="T51" fmla="*/ 792 h 1976"/>
                                                <a:gd name="T52" fmla="*/ 54 w 2773"/>
                                                <a:gd name="T53" fmla="*/ 855 h 1976"/>
                                                <a:gd name="T54" fmla="*/ 3 w 2773"/>
                                                <a:gd name="T55" fmla="*/ 971 h 1976"/>
                                                <a:gd name="T56" fmla="*/ 7 w 2773"/>
                                                <a:gd name="T57" fmla="*/ 1085 h 1976"/>
                                                <a:gd name="T58" fmla="*/ 67 w 2773"/>
                                                <a:gd name="T59" fmla="*/ 1194 h 1976"/>
                                                <a:gd name="T60" fmla="*/ 166 w 2773"/>
                                                <a:gd name="T61" fmla="*/ 1245 h 1976"/>
                                                <a:gd name="T62" fmla="*/ 242 w 2773"/>
                                                <a:gd name="T63" fmla="*/ 1234 h 1976"/>
                                                <a:gd name="T64" fmla="*/ 306 w 2773"/>
                                                <a:gd name="T65" fmla="*/ 1179 h 1976"/>
                                                <a:gd name="T66" fmla="*/ 350 w 2773"/>
                                                <a:gd name="T67" fmla="*/ 1127 h 1976"/>
                                                <a:gd name="T68" fmla="*/ 388 w 2773"/>
                                                <a:gd name="T69" fmla="*/ 1145 h 1976"/>
                                                <a:gd name="T70" fmla="*/ 396 w 2773"/>
                                                <a:gd name="T71" fmla="*/ 1976 h 1976"/>
                                                <a:gd name="T72" fmla="*/ 1236 w 2773"/>
                                                <a:gd name="T73" fmla="*/ 1967 h 1976"/>
                                                <a:gd name="T74" fmla="*/ 1249 w 2773"/>
                                                <a:gd name="T75" fmla="*/ 1933 h 1976"/>
                                                <a:gd name="T76" fmla="*/ 1211 w 2773"/>
                                                <a:gd name="T77" fmla="*/ 1894 h 1976"/>
                                                <a:gd name="T78" fmla="*/ 1155 w 2773"/>
                                                <a:gd name="T79" fmla="*/ 1846 h 1976"/>
                                                <a:gd name="T80" fmla="*/ 1130 w 2773"/>
                                                <a:gd name="T81" fmla="*/ 1765 h 1976"/>
                                                <a:gd name="T82" fmla="*/ 1157 w 2773"/>
                                                <a:gd name="T83" fmla="*/ 1677 h 1976"/>
                                                <a:gd name="T84" fmla="*/ 1249 w 2773"/>
                                                <a:gd name="T85" fmla="*/ 1604 h 1976"/>
                                                <a:gd name="T86" fmla="*/ 1359 w 2773"/>
                                                <a:gd name="T87" fmla="*/ 1581 h 1976"/>
                                                <a:gd name="T88" fmla="*/ 1487 w 2773"/>
                                                <a:gd name="T89" fmla="*/ 1613 h 1976"/>
                                                <a:gd name="T90" fmla="*/ 1571 w 2773"/>
                                                <a:gd name="T91" fmla="*/ 1693 h 1976"/>
                                                <a:gd name="T92" fmla="*/ 1587 w 2773"/>
                                                <a:gd name="T93" fmla="*/ 1782 h 1976"/>
                                                <a:gd name="T94" fmla="*/ 1556 w 2773"/>
                                                <a:gd name="T95" fmla="*/ 1855 h 1976"/>
                                                <a:gd name="T96" fmla="*/ 1498 w 2773"/>
                                                <a:gd name="T97" fmla="*/ 1900 h 1976"/>
                                                <a:gd name="T98" fmla="*/ 1468 w 2773"/>
                                                <a:gd name="T99" fmla="*/ 1940 h 1976"/>
                                                <a:gd name="T100" fmla="*/ 1489 w 2773"/>
                                                <a:gd name="T101" fmla="*/ 1971 h 1976"/>
                                                <a:gd name="T102" fmla="*/ 2376 w 2773"/>
                                                <a:gd name="T103" fmla="*/ 1521 h 1976"/>
                                                <a:gd name="T104" fmla="*/ 2387 w 2773"/>
                                                <a:gd name="T105" fmla="*/ 1079 h 1976"/>
                                                <a:gd name="T106" fmla="*/ 2432 w 2773"/>
                                                <a:gd name="T107" fmla="*/ 1074 h 1976"/>
                                                <a:gd name="T108" fmla="*/ 2475 w 2773"/>
                                                <a:gd name="T109" fmla="*/ 1133 h 1976"/>
                                                <a:gd name="T110" fmla="*/ 2542 w 2773"/>
                                                <a:gd name="T111" fmla="*/ 1181 h 1976"/>
                                                <a:gd name="T112" fmla="*/ 2625 w 2773"/>
                                                <a:gd name="T113" fmla="*/ 1184 h 1976"/>
                                                <a:gd name="T114" fmla="*/ 2719 w 2773"/>
                                                <a:gd name="T115" fmla="*/ 1121 h 1976"/>
                                                <a:gd name="T116" fmla="*/ 2768 w 2773"/>
                                                <a:gd name="T117" fmla="*/ 1006 h 1976"/>
                                                <a:gd name="T118" fmla="*/ 2764 w 2773"/>
                                                <a:gd name="T119" fmla="*/ 891 h 1976"/>
                                                <a:gd name="T120" fmla="*/ 2705 w 2773"/>
                                                <a:gd name="T121" fmla="*/ 781 h 1976"/>
                                                <a:gd name="T122" fmla="*/ 2607 w 2773"/>
                                                <a:gd name="T123" fmla="*/ 731 h 197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  <a:cxn ang="0">
                                                  <a:pos x="T116" y="T117"/>
                                                </a:cxn>
                                                <a:cxn ang="0">
                                                  <a:pos x="T118" y="T119"/>
                                                </a:cxn>
                                                <a:cxn ang="0">
                                                  <a:pos x="T120" y="T121"/>
                                                </a:cxn>
                                                <a:cxn ang="0">
                                                  <a:pos x="T122" y="T123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2773" h="1976">
                                                  <a:moveTo>
                                                    <a:pt x="2587" y="729"/>
                                                  </a:moveTo>
                                                  <a:lnTo>
                                                    <a:pt x="2587" y="729"/>
                                                  </a:lnTo>
                                                  <a:lnTo>
                                                    <a:pt x="2571" y="731"/>
                                                  </a:lnTo>
                                                  <a:lnTo>
                                                    <a:pt x="2556" y="734"/>
                                                  </a:lnTo>
                                                  <a:lnTo>
                                                    <a:pt x="2542" y="737"/>
                                                  </a:lnTo>
                                                  <a:lnTo>
                                                    <a:pt x="2529" y="743"/>
                                                  </a:lnTo>
                                                  <a:lnTo>
                                                    <a:pt x="2518" y="749"/>
                                                  </a:lnTo>
                                                  <a:lnTo>
                                                    <a:pt x="2507" y="755"/>
                                                  </a:lnTo>
                                                  <a:lnTo>
                                                    <a:pt x="2498" y="762"/>
                                                  </a:lnTo>
                                                  <a:lnTo>
                                                    <a:pt x="2489" y="770"/>
                                                  </a:lnTo>
                                                  <a:lnTo>
                                                    <a:pt x="2475" y="784"/>
                                                  </a:lnTo>
                                                  <a:lnTo>
                                                    <a:pt x="2466" y="798"/>
                                                  </a:lnTo>
                                                  <a:lnTo>
                                                    <a:pt x="2459" y="810"/>
                                                  </a:lnTo>
                                                  <a:lnTo>
                                                    <a:pt x="2459" y="810"/>
                                                  </a:lnTo>
                                                  <a:lnTo>
                                                    <a:pt x="2450" y="825"/>
                                                  </a:lnTo>
                                                  <a:lnTo>
                                                    <a:pt x="2441" y="835"/>
                                                  </a:lnTo>
                                                  <a:lnTo>
                                                    <a:pt x="2432" y="844"/>
                                                  </a:lnTo>
                                                  <a:lnTo>
                                                    <a:pt x="2421" y="849"/>
                                                  </a:lnTo>
                                                  <a:lnTo>
                                                    <a:pt x="2412" y="850"/>
                                                  </a:lnTo>
                                                  <a:lnTo>
                                                    <a:pt x="2403" y="850"/>
                                                  </a:lnTo>
                                                  <a:lnTo>
                                                    <a:pt x="2394" y="846"/>
                                                  </a:lnTo>
                                                  <a:lnTo>
                                                    <a:pt x="2387" y="838"/>
                                                  </a:lnTo>
                                                  <a:lnTo>
                                                    <a:pt x="2387" y="838"/>
                                                  </a:lnTo>
                                                  <a:lnTo>
                                                    <a:pt x="2382" y="831"/>
                                                  </a:lnTo>
                                                  <a:lnTo>
                                                    <a:pt x="2379" y="822"/>
                                                  </a:lnTo>
                                                  <a:lnTo>
                                                    <a:pt x="2378" y="810"/>
                                                  </a:lnTo>
                                                  <a:lnTo>
                                                    <a:pt x="2376" y="798"/>
                                                  </a:lnTo>
                                                  <a:lnTo>
                                                    <a:pt x="2376" y="547"/>
                                                  </a:lnTo>
                                                  <a:lnTo>
                                                    <a:pt x="2375" y="547"/>
                                                  </a:lnTo>
                                                  <a:lnTo>
                                                    <a:pt x="2375" y="0"/>
                                                  </a:lnTo>
                                                  <a:lnTo>
                                                    <a:pt x="1574" y="0"/>
                                                  </a:lnTo>
                                                  <a:lnTo>
                                                    <a:pt x="1574" y="0"/>
                                                  </a:lnTo>
                                                  <a:lnTo>
                                                    <a:pt x="1562" y="1"/>
                                                  </a:lnTo>
                                                  <a:lnTo>
                                                    <a:pt x="1551" y="3"/>
                                                  </a:lnTo>
                                                  <a:lnTo>
                                                    <a:pt x="1542" y="6"/>
                                                  </a:lnTo>
                                                  <a:lnTo>
                                                    <a:pt x="1536" y="9"/>
                                                  </a:lnTo>
                                                  <a:lnTo>
                                                    <a:pt x="1530" y="13"/>
                                                  </a:lnTo>
                                                  <a:lnTo>
                                                    <a:pt x="1526" y="18"/>
                                                  </a:lnTo>
                                                  <a:lnTo>
                                                    <a:pt x="1523" y="24"/>
                                                  </a:lnTo>
                                                  <a:lnTo>
                                                    <a:pt x="1521" y="30"/>
                                                  </a:lnTo>
                                                  <a:lnTo>
                                                    <a:pt x="1521" y="37"/>
                                                  </a:lnTo>
                                                  <a:lnTo>
                                                    <a:pt x="1523" y="43"/>
                                                  </a:lnTo>
                                                  <a:lnTo>
                                                    <a:pt x="1524" y="50"/>
                                                  </a:lnTo>
                                                  <a:lnTo>
                                                    <a:pt x="1529" y="56"/>
                                                  </a:lnTo>
                                                  <a:lnTo>
                                                    <a:pt x="1535" y="64"/>
                                                  </a:lnTo>
                                                  <a:lnTo>
                                                    <a:pt x="1542" y="70"/>
                                                  </a:lnTo>
                                                  <a:lnTo>
                                                    <a:pt x="1551" y="76"/>
                                                  </a:lnTo>
                                                  <a:lnTo>
                                                    <a:pt x="1562" y="82"/>
                                                  </a:lnTo>
                                                  <a:lnTo>
                                                    <a:pt x="1562" y="82"/>
                                                  </a:lnTo>
                                                  <a:lnTo>
                                                    <a:pt x="1574" y="89"/>
                                                  </a:lnTo>
                                                  <a:lnTo>
                                                    <a:pt x="1587" y="98"/>
                                                  </a:lnTo>
                                                  <a:lnTo>
                                                    <a:pt x="1602" y="112"/>
                                                  </a:lnTo>
                                                  <a:lnTo>
                                                    <a:pt x="1610" y="121"/>
                                                  </a:lnTo>
                                                  <a:lnTo>
                                                    <a:pt x="1617" y="130"/>
                                                  </a:lnTo>
                                                  <a:lnTo>
                                                    <a:pt x="1623" y="140"/>
                                                  </a:lnTo>
                                                  <a:lnTo>
                                                    <a:pt x="1629" y="152"/>
                                                  </a:lnTo>
                                                  <a:lnTo>
                                                    <a:pt x="1635" y="166"/>
                                                  </a:lnTo>
                                                  <a:lnTo>
                                                    <a:pt x="1638" y="179"/>
                                                  </a:lnTo>
                                                  <a:lnTo>
                                                    <a:pt x="1641" y="194"/>
                                                  </a:lnTo>
                                                  <a:lnTo>
                                                    <a:pt x="1643" y="210"/>
                                                  </a:lnTo>
                                                  <a:lnTo>
                                                    <a:pt x="1643" y="210"/>
                                                  </a:lnTo>
                                                  <a:lnTo>
                                                    <a:pt x="1641" y="230"/>
                                                  </a:lnTo>
                                                  <a:lnTo>
                                                    <a:pt x="1638" y="248"/>
                                                  </a:lnTo>
                                                  <a:lnTo>
                                                    <a:pt x="1632" y="266"/>
                                                  </a:lnTo>
                                                  <a:lnTo>
                                                    <a:pt x="1625" y="282"/>
                                                  </a:lnTo>
                                                  <a:lnTo>
                                                    <a:pt x="1614" y="299"/>
                                                  </a:lnTo>
                                                  <a:lnTo>
                                                    <a:pt x="1604" y="314"/>
                                                  </a:lnTo>
                                                  <a:lnTo>
                                                    <a:pt x="1590" y="329"/>
                                                  </a:lnTo>
                                                  <a:lnTo>
                                                    <a:pt x="1575" y="340"/>
                                                  </a:lnTo>
                                                  <a:lnTo>
                                                    <a:pt x="1559" y="352"/>
                                                  </a:lnTo>
                                                  <a:lnTo>
                                                    <a:pt x="1541" y="363"/>
                                                  </a:lnTo>
                                                  <a:lnTo>
                                                    <a:pt x="1521" y="373"/>
                                                  </a:lnTo>
                                                  <a:lnTo>
                                                    <a:pt x="1502" y="381"/>
                                                  </a:lnTo>
                                                  <a:lnTo>
                                                    <a:pt x="1481" y="387"/>
                                                  </a:lnTo>
                                                  <a:lnTo>
                                                    <a:pt x="1459" y="391"/>
                                                  </a:lnTo>
                                                  <a:lnTo>
                                                    <a:pt x="1436" y="394"/>
                                                  </a:lnTo>
                                                  <a:lnTo>
                                                    <a:pt x="1412" y="396"/>
                                                  </a:lnTo>
                                                  <a:lnTo>
                                                    <a:pt x="1412" y="396"/>
                                                  </a:lnTo>
                                                  <a:lnTo>
                                                    <a:pt x="1390" y="394"/>
                                                  </a:lnTo>
                                                  <a:lnTo>
                                                    <a:pt x="1366" y="391"/>
                                                  </a:lnTo>
                                                  <a:lnTo>
                                                    <a:pt x="1345" y="387"/>
                                                  </a:lnTo>
                                                  <a:lnTo>
                                                    <a:pt x="1324" y="381"/>
                                                  </a:lnTo>
                                                  <a:lnTo>
                                                    <a:pt x="1303" y="373"/>
                                                  </a:lnTo>
                                                  <a:lnTo>
                                                    <a:pt x="1284" y="363"/>
                                                  </a:lnTo>
                                                  <a:lnTo>
                                                    <a:pt x="1267" y="352"/>
                                                  </a:lnTo>
                                                  <a:lnTo>
                                                    <a:pt x="1251" y="340"/>
                                                  </a:lnTo>
                                                  <a:lnTo>
                                                    <a:pt x="1236" y="329"/>
                                                  </a:lnTo>
                                                  <a:lnTo>
                                                    <a:pt x="1223" y="314"/>
                                                  </a:lnTo>
                                                  <a:lnTo>
                                                    <a:pt x="1211" y="299"/>
                                                  </a:lnTo>
                                                  <a:lnTo>
                                                    <a:pt x="1202" y="282"/>
                                                  </a:lnTo>
                                                  <a:lnTo>
                                                    <a:pt x="1194" y="266"/>
                                                  </a:lnTo>
                                                  <a:lnTo>
                                                    <a:pt x="1188" y="248"/>
                                                  </a:lnTo>
                                                  <a:lnTo>
                                                    <a:pt x="1185" y="230"/>
                                                  </a:lnTo>
                                                  <a:lnTo>
                                                    <a:pt x="1184" y="210"/>
                                                  </a:lnTo>
                                                  <a:lnTo>
                                                    <a:pt x="1184" y="210"/>
                                                  </a:lnTo>
                                                  <a:lnTo>
                                                    <a:pt x="1184" y="194"/>
                                                  </a:lnTo>
                                                  <a:lnTo>
                                                    <a:pt x="1187" y="179"/>
                                                  </a:lnTo>
                                                  <a:lnTo>
                                                    <a:pt x="1191" y="166"/>
                                                  </a:lnTo>
                                                  <a:lnTo>
                                                    <a:pt x="1196" y="152"/>
                                                  </a:lnTo>
                                                  <a:lnTo>
                                                    <a:pt x="1202" y="140"/>
                                                  </a:lnTo>
                                                  <a:lnTo>
                                                    <a:pt x="1209" y="130"/>
                                                  </a:lnTo>
                                                  <a:lnTo>
                                                    <a:pt x="1217" y="121"/>
                                                  </a:lnTo>
                                                  <a:lnTo>
                                                    <a:pt x="1224" y="112"/>
                                                  </a:lnTo>
                                                  <a:lnTo>
                                                    <a:pt x="1239" y="98"/>
                                                  </a:lnTo>
                                                  <a:lnTo>
                                                    <a:pt x="1251" y="89"/>
                                                  </a:lnTo>
                                                  <a:lnTo>
                                                    <a:pt x="1264" y="82"/>
                                                  </a:lnTo>
                                                  <a:lnTo>
                                                    <a:pt x="1264" y="82"/>
                                                  </a:lnTo>
                                                  <a:lnTo>
                                                    <a:pt x="1275" y="76"/>
                                                  </a:lnTo>
                                                  <a:lnTo>
                                                    <a:pt x="1282" y="70"/>
                                                  </a:lnTo>
                                                  <a:lnTo>
                                                    <a:pt x="1290" y="64"/>
                                                  </a:lnTo>
                                                  <a:lnTo>
                                                    <a:pt x="1296" y="56"/>
                                                  </a:lnTo>
                                                  <a:lnTo>
                                                    <a:pt x="1300" y="50"/>
                                                  </a:lnTo>
                                                  <a:lnTo>
                                                    <a:pt x="1303" y="43"/>
                                                  </a:lnTo>
                                                  <a:lnTo>
                                                    <a:pt x="1305" y="37"/>
                                                  </a:lnTo>
                                                  <a:lnTo>
                                                    <a:pt x="1305" y="30"/>
                                                  </a:lnTo>
                                                  <a:lnTo>
                                                    <a:pt x="1303" y="24"/>
                                                  </a:lnTo>
                                                  <a:lnTo>
                                                    <a:pt x="1300" y="18"/>
                                                  </a:lnTo>
                                                  <a:lnTo>
                                                    <a:pt x="1296" y="13"/>
                                                  </a:lnTo>
                                                  <a:lnTo>
                                                    <a:pt x="1290" y="9"/>
                                                  </a:lnTo>
                                                  <a:lnTo>
                                                    <a:pt x="1282" y="6"/>
                                                  </a:lnTo>
                                                  <a:lnTo>
                                                    <a:pt x="1273" y="3"/>
                                                  </a:lnTo>
                                                  <a:lnTo>
                                                    <a:pt x="1263" y="1"/>
                                                  </a:lnTo>
                                                  <a:lnTo>
                                                    <a:pt x="1252" y="0"/>
                                                  </a:lnTo>
                                                  <a:lnTo>
                                                    <a:pt x="396" y="0"/>
                                                  </a:lnTo>
                                                  <a:lnTo>
                                                    <a:pt x="396" y="454"/>
                                                  </a:lnTo>
                                                  <a:lnTo>
                                                    <a:pt x="394" y="454"/>
                                                  </a:lnTo>
                                                  <a:lnTo>
                                                    <a:pt x="394" y="856"/>
                                                  </a:lnTo>
                                                  <a:lnTo>
                                                    <a:pt x="394" y="856"/>
                                                  </a:lnTo>
                                                  <a:lnTo>
                                                    <a:pt x="394" y="868"/>
                                                  </a:lnTo>
                                                  <a:lnTo>
                                                    <a:pt x="391" y="880"/>
                                                  </a:lnTo>
                                                  <a:lnTo>
                                                    <a:pt x="388" y="889"/>
                                                  </a:lnTo>
                                                  <a:lnTo>
                                                    <a:pt x="384" y="897"/>
                                                  </a:lnTo>
                                                  <a:lnTo>
                                                    <a:pt x="384" y="897"/>
                                                  </a:lnTo>
                                                  <a:lnTo>
                                                    <a:pt x="378" y="904"/>
                                                  </a:lnTo>
                                                  <a:lnTo>
                                                    <a:pt x="369" y="909"/>
                                                  </a:lnTo>
                                                  <a:lnTo>
                                                    <a:pt x="360" y="909"/>
                                                  </a:lnTo>
                                                  <a:lnTo>
                                                    <a:pt x="350" y="907"/>
                                                  </a:lnTo>
                                                  <a:lnTo>
                                                    <a:pt x="341" y="903"/>
                                                  </a:lnTo>
                                                  <a:lnTo>
                                                    <a:pt x="330" y="894"/>
                                                  </a:lnTo>
                                                  <a:lnTo>
                                                    <a:pt x="321" y="883"/>
                                                  </a:lnTo>
                                                  <a:lnTo>
                                                    <a:pt x="314" y="868"/>
                                                  </a:lnTo>
                                                  <a:lnTo>
                                                    <a:pt x="314" y="868"/>
                                                  </a:lnTo>
                                                  <a:lnTo>
                                                    <a:pt x="306" y="855"/>
                                                  </a:lnTo>
                                                  <a:lnTo>
                                                    <a:pt x="296" y="843"/>
                                                  </a:lnTo>
                                                  <a:lnTo>
                                                    <a:pt x="282" y="828"/>
                                                  </a:lnTo>
                                                  <a:lnTo>
                                                    <a:pt x="273" y="820"/>
                                                  </a:lnTo>
                                                  <a:lnTo>
                                                    <a:pt x="264" y="813"/>
                                                  </a:lnTo>
                                                  <a:lnTo>
                                                    <a:pt x="254" y="807"/>
                                                  </a:lnTo>
                                                  <a:lnTo>
                                                    <a:pt x="242" y="801"/>
                                                  </a:lnTo>
                                                  <a:lnTo>
                                                    <a:pt x="230" y="795"/>
                                                  </a:lnTo>
                                                  <a:lnTo>
                                                    <a:pt x="215" y="790"/>
                                                  </a:lnTo>
                                                  <a:lnTo>
                                                    <a:pt x="200" y="789"/>
                                                  </a:lnTo>
                                                  <a:lnTo>
                                                    <a:pt x="184" y="787"/>
                                                  </a:lnTo>
                                                  <a:lnTo>
                                                    <a:pt x="184" y="787"/>
                                                  </a:lnTo>
                                                  <a:lnTo>
                                                    <a:pt x="166" y="789"/>
                                                  </a:lnTo>
                                                  <a:lnTo>
                                                    <a:pt x="146" y="792"/>
                                                  </a:lnTo>
                                                  <a:lnTo>
                                                    <a:pt x="128" y="798"/>
                                                  </a:lnTo>
                                                  <a:lnTo>
                                                    <a:pt x="112" y="805"/>
                                                  </a:lnTo>
                                                  <a:lnTo>
                                                    <a:pt x="95" y="816"/>
                                                  </a:lnTo>
                                                  <a:lnTo>
                                                    <a:pt x="81" y="826"/>
                                                  </a:lnTo>
                                                  <a:lnTo>
                                                    <a:pt x="67" y="840"/>
                                                  </a:lnTo>
                                                  <a:lnTo>
                                                    <a:pt x="54" y="855"/>
                                                  </a:lnTo>
                                                  <a:lnTo>
                                                    <a:pt x="42" y="871"/>
                                                  </a:lnTo>
                                                  <a:lnTo>
                                                    <a:pt x="31" y="889"/>
                                                  </a:lnTo>
                                                  <a:lnTo>
                                                    <a:pt x="22" y="907"/>
                                                  </a:lnTo>
                                                  <a:lnTo>
                                                    <a:pt x="15" y="928"/>
                                                  </a:lnTo>
                                                  <a:lnTo>
                                                    <a:pt x="7" y="949"/>
                                                  </a:lnTo>
                                                  <a:lnTo>
                                                    <a:pt x="3" y="971"/>
                                                  </a:lnTo>
                                                  <a:lnTo>
                                                    <a:pt x="1" y="994"/>
                                                  </a:lnTo>
                                                  <a:lnTo>
                                                    <a:pt x="0" y="1018"/>
                                                  </a:lnTo>
                                                  <a:lnTo>
                                                    <a:pt x="0" y="1018"/>
                                                  </a:lnTo>
                                                  <a:lnTo>
                                                    <a:pt x="1" y="1040"/>
                                                  </a:lnTo>
                                                  <a:lnTo>
                                                    <a:pt x="3" y="1064"/>
                                                  </a:lnTo>
                                                  <a:lnTo>
                                                    <a:pt x="7" y="1085"/>
                                                  </a:lnTo>
                                                  <a:lnTo>
                                                    <a:pt x="15" y="1106"/>
                                                  </a:lnTo>
                                                  <a:lnTo>
                                                    <a:pt x="22" y="1127"/>
                                                  </a:lnTo>
                                                  <a:lnTo>
                                                    <a:pt x="31" y="1145"/>
                                                  </a:lnTo>
                                                  <a:lnTo>
                                                    <a:pt x="42" y="1163"/>
                                                  </a:lnTo>
                                                  <a:lnTo>
                                                    <a:pt x="54" y="1179"/>
                                                  </a:lnTo>
                                                  <a:lnTo>
                                                    <a:pt x="67" y="1194"/>
                                                  </a:lnTo>
                                                  <a:lnTo>
                                                    <a:pt x="81" y="1208"/>
                                                  </a:lnTo>
                                                  <a:lnTo>
                                                    <a:pt x="95" y="1219"/>
                                                  </a:lnTo>
                                                  <a:lnTo>
                                                    <a:pt x="112" y="1228"/>
                                                  </a:lnTo>
                                                  <a:lnTo>
                                                    <a:pt x="128" y="1236"/>
                                                  </a:lnTo>
                                                  <a:lnTo>
                                                    <a:pt x="146" y="1242"/>
                                                  </a:lnTo>
                                                  <a:lnTo>
                                                    <a:pt x="166" y="1245"/>
                                                  </a:lnTo>
                                                  <a:lnTo>
                                                    <a:pt x="184" y="1246"/>
                                                  </a:lnTo>
                                                  <a:lnTo>
                                                    <a:pt x="184" y="1246"/>
                                                  </a:lnTo>
                                                  <a:lnTo>
                                                    <a:pt x="200" y="1245"/>
                                                  </a:lnTo>
                                                  <a:lnTo>
                                                    <a:pt x="215" y="1243"/>
                                                  </a:lnTo>
                                                  <a:lnTo>
                                                    <a:pt x="230" y="1239"/>
                                                  </a:lnTo>
                                                  <a:lnTo>
                                                    <a:pt x="242" y="1234"/>
                                                  </a:lnTo>
                                                  <a:lnTo>
                                                    <a:pt x="254" y="1228"/>
                                                  </a:lnTo>
                                                  <a:lnTo>
                                                    <a:pt x="264" y="1221"/>
                                                  </a:lnTo>
                                                  <a:lnTo>
                                                    <a:pt x="273" y="1213"/>
                                                  </a:lnTo>
                                                  <a:lnTo>
                                                    <a:pt x="282" y="1206"/>
                                                  </a:lnTo>
                                                  <a:lnTo>
                                                    <a:pt x="296" y="1191"/>
                                                  </a:lnTo>
                                                  <a:lnTo>
                                                    <a:pt x="306" y="1179"/>
                                                  </a:lnTo>
                                                  <a:lnTo>
                                                    <a:pt x="314" y="1166"/>
                                                  </a:lnTo>
                                                  <a:lnTo>
                                                    <a:pt x="314" y="1166"/>
                                                  </a:lnTo>
                                                  <a:lnTo>
                                                    <a:pt x="321" y="1152"/>
                                                  </a:lnTo>
                                                  <a:lnTo>
                                                    <a:pt x="330" y="1140"/>
                                                  </a:lnTo>
                                                  <a:lnTo>
                                                    <a:pt x="341" y="1131"/>
                                                  </a:lnTo>
                                                  <a:lnTo>
                                                    <a:pt x="350" y="1127"/>
                                                  </a:lnTo>
                                                  <a:lnTo>
                                                    <a:pt x="360" y="1125"/>
                                                  </a:lnTo>
                                                  <a:lnTo>
                                                    <a:pt x="369" y="1127"/>
                                                  </a:lnTo>
                                                  <a:lnTo>
                                                    <a:pt x="378" y="1130"/>
                                                  </a:lnTo>
                                                  <a:lnTo>
                                                    <a:pt x="384" y="1137"/>
                                                  </a:lnTo>
                                                  <a:lnTo>
                                                    <a:pt x="384" y="1137"/>
                                                  </a:lnTo>
                                                  <a:lnTo>
                                                    <a:pt x="388" y="1145"/>
                                                  </a:lnTo>
                                                  <a:lnTo>
                                                    <a:pt x="391" y="1154"/>
                                                  </a:lnTo>
                                                  <a:lnTo>
                                                    <a:pt x="394" y="1166"/>
                                                  </a:lnTo>
                                                  <a:lnTo>
                                                    <a:pt x="394" y="1178"/>
                                                  </a:lnTo>
                                                  <a:lnTo>
                                                    <a:pt x="394" y="1429"/>
                                                  </a:lnTo>
                                                  <a:lnTo>
                                                    <a:pt x="396" y="1429"/>
                                                  </a:lnTo>
                                                  <a:lnTo>
                                                    <a:pt x="396" y="1976"/>
                                                  </a:lnTo>
                                                  <a:lnTo>
                                                    <a:pt x="1199" y="1976"/>
                                                  </a:lnTo>
                                                  <a:lnTo>
                                                    <a:pt x="1199" y="1976"/>
                                                  </a:lnTo>
                                                  <a:lnTo>
                                                    <a:pt x="1209" y="1976"/>
                                                  </a:lnTo>
                                                  <a:lnTo>
                                                    <a:pt x="1220" y="1973"/>
                                                  </a:lnTo>
                                                  <a:lnTo>
                                                    <a:pt x="1229" y="1971"/>
                                                  </a:lnTo>
                                                  <a:lnTo>
                                                    <a:pt x="1236" y="1967"/>
                                                  </a:lnTo>
                                                  <a:lnTo>
                                                    <a:pt x="1242" y="1962"/>
                                                  </a:lnTo>
                                                  <a:lnTo>
                                                    <a:pt x="1246" y="1958"/>
                                                  </a:lnTo>
                                                  <a:lnTo>
                                                    <a:pt x="1249" y="1952"/>
                                                  </a:lnTo>
                                                  <a:lnTo>
                                                    <a:pt x="1251" y="1946"/>
                                                  </a:lnTo>
                                                  <a:lnTo>
                                                    <a:pt x="1251" y="1940"/>
                                                  </a:lnTo>
                                                  <a:lnTo>
                                                    <a:pt x="1249" y="1933"/>
                                                  </a:lnTo>
                                                  <a:lnTo>
                                                    <a:pt x="1246" y="1927"/>
                                                  </a:lnTo>
                                                  <a:lnTo>
                                                    <a:pt x="1242" y="1919"/>
                                                  </a:lnTo>
                                                  <a:lnTo>
                                                    <a:pt x="1236" y="1913"/>
                                                  </a:lnTo>
                                                  <a:lnTo>
                                                    <a:pt x="1229" y="1906"/>
                                                  </a:lnTo>
                                                  <a:lnTo>
                                                    <a:pt x="1220" y="1900"/>
                                                  </a:lnTo>
                                                  <a:lnTo>
                                                    <a:pt x="1211" y="1894"/>
                                                  </a:lnTo>
                                                  <a:lnTo>
                                                    <a:pt x="1211" y="1894"/>
                                                  </a:lnTo>
                                                  <a:lnTo>
                                                    <a:pt x="1197" y="1886"/>
                                                  </a:lnTo>
                                                  <a:lnTo>
                                                    <a:pt x="1185" y="1877"/>
                                                  </a:lnTo>
                                                  <a:lnTo>
                                                    <a:pt x="1170" y="1864"/>
                                                  </a:lnTo>
                                                  <a:lnTo>
                                                    <a:pt x="1163" y="1855"/>
                                                  </a:lnTo>
                                                  <a:lnTo>
                                                    <a:pt x="1155" y="1846"/>
                                                  </a:lnTo>
                                                  <a:lnTo>
                                                    <a:pt x="1148" y="1835"/>
                                                  </a:lnTo>
                                                  <a:lnTo>
                                                    <a:pt x="1142" y="1823"/>
                                                  </a:lnTo>
                                                  <a:lnTo>
                                                    <a:pt x="1137" y="1810"/>
                                                  </a:lnTo>
                                                  <a:lnTo>
                                                    <a:pt x="1133" y="1796"/>
                                                  </a:lnTo>
                                                  <a:lnTo>
                                                    <a:pt x="1130" y="1782"/>
                                                  </a:lnTo>
                                                  <a:lnTo>
                                                    <a:pt x="1130" y="1765"/>
                                                  </a:lnTo>
                                                  <a:lnTo>
                                                    <a:pt x="1130" y="1765"/>
                                                  </a:lnTo>
                                                  <a:lnTo>
                                                    <a:pt x="1131" y="1746"/>
                                                  </a:lnTo>
                                                  <a:lnTo>
                                                    <a:pt x="1134" y="1728"/>
                                                  </a:lnTo>
                                                  <a:lnTo>
                                                    <a:pt x="1140" y="1710"/>
                                                  </a:lnTo>
                                                  <a:lnTo>
                                                    <a:pt x="1148" y="1693"/>
                                                  </a:lnTo>
                                                  <a:lnTo>
                                                    <a:pt x="1157" y="1677"/>
                                                  </a:lnTo>
                                                  <a:lnTo>
                                                    <a:pt x="1169" y="1662"/>
                                                  </a:lnTo>
                                                  <a:lnTo>
                                                    <a:pt x="1182" y="1648"/>
                                                  </a:lnTo>
                                                  <a:lnTo>
                                                    <a:pt x="1197" y="1635"/>
                                                  </a:lnTo>
                                                  <a:lnTo>
                                                    <a:pt x="1214" y="1623"/>
                                                  </a:lnTo>
                                                  <a:lnTo>
                                                    <a:pt x="1230" y="1613"/>
                                                  </a:lnTo>
                                                  <a:lnTo>
                                                    <a:pt x="1249" y="1604"/>
                                                  </a:lnTo>
                                                  <a:lnTo>
                                                    <a:pt x="1269" y="1595"/>
                                                  </a:lnTo>
                                                  <a:lnTo>
                                                    <a:pt x="1291" y="1589"/>
                                                  </a:lnTo>
                                                  <a:lnTo>
                                                    <a:pt x="1312" y="1584"/>
                                                  </a:lnTo>
                                                  <a:lnTo>
                                                    <a:pt x="1336" y="1581"/>
                                                  </a:lnTo>
                                                  <a:lnTo>
                                                    <a:pt x="1359" y="1581"/>
                                                  </a:lnTo>
                                                  <a:lnTo>
                                                    <a:pt x="1359" y="1581"/>
                                                  </a:lnTo>
                                                  <a:lnTo>
                                                    <a:pt x="1382" y="1581"/>
                                                  </a:lnTo>
                                                  <a:lnTo>
                                                    <a:pt x="1405" y="1584"/>
                                                  </a:lnTo>
                                                  <a:lnTo>
                                                    <a:pt x="1427" y="1589"/>
                                                  </a:lnTo>
                                                  <a:lnTo>
                                                    <a:pt x="1448" y="1595"/>
                                                  </a:lnTo>
                                                  <a:lnTo>
                                                    <a:pt x="1468" y="1604"/>
                                                  </a:lnTo>
                                                  <a:lnTo>
                                                    <a:pt x="1487" y="1613"/>
                                                  </a:lnTo>
                                                  <a:lnTo>
                                                    <a:pt x="1505" y="1623"/>
                                                  </a:lnTo>
                                                  <a:lnTo>
                                                    <a:pt x="1521" y="1635"/>
                                                  </a:lnTo>
                                                  <a:lnTo>
                                                    <a:pt x="1536" y="1648"/>
                                                  </a:lnTo>
                                                  <a:lnTo>
                                                    <a:pt x="1548" y="1662"/>
                                                  </a:lnTo>
                                                  <a:lnTo>
                                                    <a:pt x="1560" y="1677"/>
                                                  </a:lnTo>
                                                  <a:lnTo>
                                                    <a:pt x="1571" y="1693"/>
                                                  </a:lnTo>
                                                  <a:lnTo>
                                                    <a:pt x="1578" y="1710"/>
                                                  </a:lnTo>
                                                  <a:lnTo>
                                                    <a:pt x="1584" y="1728"/>
                                                  </a:lnTo>
                                                  <a:lnTo>
                                                    <a:pt x="1587" y="1746"/>
                                                  </a:lnTo>
                                                  <a:lnTo>
                                                    <a:pt x="1589" y="1765"/>
                                                  </a:lnTo>
                                                  <a:lnTo>
                                                    <a:pt x="1589" y="1765"/>
                                                  </a:lnTo>
                                                  <a:lnTo>
                                                    <a:pt x="1587" y="1782"/>
                                                  </a:lnTo>
                                                  <a:lnTo>
                                                    <a:pt x="1584" y="1796"/>
                                                  </a:lnTo>
                                                  <a:lnTo>
                                                    <a:pt x="1581" y="1810"/>
                                                  </a:lnTo>
                                                  <a:lnTo>
                                                    <a:pt x="1575" y="1823"/>
                                                  </a:lnTo>
                                                  <a:lnTo>
                                                    <a:pt x="1569" y="1835"/>
                                                  </a:lnTo>
                                                  <a:lnTo>
                                                    <a:pt x="1563" y="1846"/>
                                                  </a:lnTo>
                                                  <a:lnTo>
                                                    <a:pt x="1556" y="1855"/>
                                                  </a:lnTo>
                                                  <a:lnTo>
                                                    <a:pt x="1548" y="1864"/>
                                                  </a:lnTo>
                                                  <a:lnTo>
                                                    <a:pt x="1533" y="1877"/>
                                                  </a:lnTo>
                                                  <a:lnTo>
                                                    <a:pt x="1520" y="1886"/>
                                                  </a:lnTo>
                                                  <a:lnTo>
                                                    <a:pt x="1508" y="1894"/>
                                                  </a:lnTo>
                                                  <a:lnTo>
                                                    <a:pt x="1508" y="1894"/>
                                                  </a:lnTo>
                                                  <a:lnTo>
                                                    <a:pt x="1498" y="1900"/>
                                                  </a:lnTo>
                                                  <a:lnTo>
                                                    <a:pt x="1489" y="1906"/>
                                                  </a:lnTo>
                                                  <a:lnTo>
                                                    <a:pt x="1481" y="1913"/>
                                                  </a:lnTo>
                                                  <a:lnTo>
                                                    <a:pt x="1475" y="1919"/>
                                                  </a:lnTo>
                                                  <a:lnTo>
                                                    <a:pt x="1471" y="1927"/>
                                                  </a:lnTo>
                                                  <a:lnTo>
                                                    <a:pt x="1468" y="1933"/>
                                                  </a:lnTo>
                                                  <a:lnTo>
                                                    <a:pt x="1468" y="1940"/>
                                                  </a:lnTo>
                                                  <a:lnTo>
                                                    <a:pt x="1468" y="1946"/>
                                                  </a:lnTo>
                                                  <a:lnTo>
                                                    <a:pt x="1469" y="1952"/>
                                                  </a:lnTo>
                                                  <a:lnTo>
                                                    <a:pt x="1472" y="1958"/>
                                                  </a:lnTo>
                                                  <a:lnTo>
                                                    <a:pt x="1477" y="1962"/>
                                                  </a:lnTo>
                                                  <a:lnTo>
                                                    <a:pt x="1483" y="1967"/>
                                                  </a:lnTo>
                                                  <a:lnTo>
                                                    <a:pt x="1489" y="1971"/>
                                                  </a:lnTo>
                                                  <a:lnTo>
                                                    <a:pt x="1498" y="1973"/>
                                                  </a:lnTo>
                                                  <a:lnTo>
                                                    <a:pt x="1508" y="1976"/>
                                                  </a:lnTo>
                                                  <a:lnTo>
                                                    <a:pt x="1520" y="1976"/>
                                                  </a:lnTo>
                                                  <a:lnTo>
                                                    <a:pt x="2375" y="1976"/>
                                                  </a:lnTo>
                                                  <a:lnTo>
                                                    <a:pt x="2375" y="1521"/>
                                                  </a:lnTo>
                                                  <a:lnTo>
                                                    <a:pt x="2376" y="1521"/>
                                                  </a:lnTo>
                                                  <a:lnTo>
                                                    <a:pt x="2376" y="1119"/>
                                                  </a:lnTo>
                                                  <a:lnTo>
                                                    <a:pt x="2376" y="1119"/>
                                                  </a:lnTo>
                                                  <a:lnTo>
                                                    <a:pt x="2378" y="1107"/>
                                                  </a:lnTo>
                                                  <a:lnTo>
                                                    <a:pt x="2379" y="1097"/>
                                                  </a:lnTo>
                                                  <a:lnTo>
                                                    <a:pt x="2382" y="1086"/>
                                                  </a:lnTo>
                                                  <a:lnTo>
                                                    <a:pt x="2387" y="1079"/>
                                                  </a:lnTo>
                                                  <a:lnTo>
                                                    <a:pt x="2387" y="1079"/>
                                                  </a:lnTo>
                                                  <a:lnTo>
                                                    <a:pt x="2394" y="1073"/>
                                                  </a:lnTo>
                                                  <a:lnTo>
                                                    <a:pt x="2403" y="1068"/>
                                                  </a:lnTo>
                                                  <a:lnTo>
                                                    <a:pt x="2412" y="1067"/>
                                                  </a:lnTo>
                                                  <a:lnTo>
                                                    <a:pt x="2421" y="1068"/>
                                                  </a:lnTo>
                                                  <a:lnTo>
                                                    <a:pt x="2432" y="1074"/>
                                                  </a:lnTo>
                                                  <a:lnTo>
                                                    <a:pt x="2441" y="1082"/>
                                                  </a:lnTo>
                                                  <a:lnTo>
                                                    <a:pt x="2450" y="1094"/>
                                                  </a:lnTo>
                                                  <a:lnTo>
                                                    <a:pt x="2459" y="1107"/>
                                                  </a:lnTo>
                                                  <a:lnTo>
                                                    <a:pt x="2459" y="1107"/>
                                                  </a:lnTo>
                                                  <a:lnTo>
                                                    <a:pt x="2466" y="1121"/>
                                                  </a:lnTo>
                                                  <a:lnTo>
                                                    <a:pt x="2475" y="1133"/>
                                                  </a:lnTo>
                                                  <a:lnTo>
                                                    <a:pt x="2489" y="1148"/>
                                                  </a:lnTo>
                                                  <a:lnTo>
                                                    <a:pt x="2498" y="1155"/>
                                                  </a:lnTo>
                                                  <a:lnTo>
                                                    <a:pt x="2507" y="1163"/>
                                                  </a:lnTo>
                                                  <a:lnTo>
                                                    <a:pt x="2518" y="1170"/>
                                                  </a:lnTo>
                                                  <a:lnTo>
                                                    <a:pt x="2529" y="1176"/>
                                                  </a:lnTo>
                                                  <a:lnTo>
                                                    <a:pt x="2542" y="1181"/>
                                                  </a:lnTo>
                                                  <a:lnTo>
                                                    <a:pt x="2556" y="1185"/>
                                                  </a:lnTo>
                                                  <a:lnTo>
                                                    <a:pt x="2571" y="1188"/>
                                                  </a:lnTo>
                                                  <a:lnTo>
                                                    <a:pt x="2587" y="1188"/>
                                                  </a:lnTo>
                                                  <a:lnTo>
                                                    <a:pt x="2587" y="1188"/>
                                                  </a:lnTo>
                                                  <a:lnTo>
                                                    <a:pt x="2607" y="1187"/>
                                                  </a:lnTo>
                                                  <a:lnTo>
                                                    <a:pt x="2625" y="1184"/>
                                                  </a:lnTo>
                                                  <a:lnTo>
                                                    <a:pt x="2643" y="1178"/>
                                                  </a:lnTo>
                                                  <a:lnTo>
                                                    <a:pt x="2659" y="1170"/>
                                                  </a:lnTo>
                                                  <a:lnTo>
                                                    <a:pt x="2675" y="1161"/>
                                                  </a:lnTo>
                                                  <a:lnTo>
                                                    <a:pt x="2690" y="1149"/>
                                                  </a:lnTo>
                                                  <a:lnTo>
                                                    <a:pt x="2705" y="1136"/>
                                                  </a:lnTo>
                                                  <a:lnTo>
                                                    <a:pt x="2719" y="1121"/>
                                                  </a:lnTo>
                                                  <a:lnTo>
                                                    <a:pt x="2729" y="1104"/>
                                                  </a:lnTo>
                                                  <a:lnTo>
                                                    <a:pt x="2741" y="1088"/>
                                                  </a:lnTo>
                                                  <a:lnTo>
                                                    <a:pt x="2750" y="1068"/>
                                                  </a:lnTo>
                                                  <a:lnTo>
                                                    <a:pt x="2758" y="1048"/>
                                                  </a:lnTo>
                                                  <a:lnTo>
                                                    <a:pt x="2764" y="1027"/>
                                                  </a:lnTo>
                                                  <a:lnTo>
                                                    <a:pt x="2768" y="1006"/>
                                                  </a:lnTo>
                                                  <a:lnTo>
                                                    <a:pt x="2771" y="982"/>
                                                  </a:lnTo>
                                                  <a:lnTo>
                                                    <a:pt x="2773" y="959"/>
                                                  </a:lnTo>
                                                  <a:lnTo>
                                                    <a:pt x="2773" y="959"/>
                                                  </a:lnTo>
                                                  <a:lnTo>
                                                    <a:pt x="2771" y="935"/>
                                                  </a:lnTo>
                                                  <a:lnTo>
                                                    <a:pt x="2768" y="913"/>
                                                  </a:lnTo>
                                                  <a:lnTo>
                                                    <a:pt x="2764" y="891"/>
                                                  </a:lnTo>
                                                  <a:lnTo>
                                                    <a:pt x="2758" y="870"/>
                                                  </a:lnTo>
                                                  <a:lnTo>
                                                    <a:pt x="2750" y="850"/>
                                                  </a:lnTo>
                                                  <a:lnTo>
                                                    <a:pt x="2741" y="831"/>
                                                  </a:lnTo>
                                                  <a:lnTo>
                                                    <a:pt x="2729" y="813"/>
                                                  </a:lnTo>
                                                  <a:lnTo>
                                                    <a:pt x="2719" y="796"/>
                                                  </a:lnTo>
                                                  <a:lnTo>
                                                    <a:pt x="2705" y="781"/>
                                                  </a:lnTo>
                                                  <a:lnTo>
                                                    <a:pt x="2690" y="768"/>
                                                  </a:lnTo>
                                                  <a:lnTo>
                                                    <a:pt x="2675" y="758"/>
                                                  </a:lnTo>
                                                  <a:lnTo>
                                                    <a:pt x="2659" y="747"/>
                                                  </a:lnTo>
                                                  <a:lnTo>
                                                    <a:pt x="2643" y="740"/>
                                                  </a:lnTo>
                                                  <a:lnTo>
                                                    <a:pt x="2625" y="734"/>
                                                  </a:lnTo>
                                                  <a:lnTo>
                                                    <a:pt x="2607" y="731"/>
                                                  </a:lnTo>
                                                  <a:lnTo>
                                                    <a:pt x="2587" y="729"/>
                                                  </a:lnTo>
                                                  <a:lnTo>
                                                    <a:pt x="2587" y="729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E0EFF2"/>
                                            </a:solidFill>
                                            <a:ln w="28575">
                                              <a:solidFill>
                                                <a:srgbClr val="4468EE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</p:spPr>
                                          <p:txBody>
                                            <a:bodyPr wrap="square" bIns="360000" anchor="ctr">
                                              <a:noAutofit/>
                                            </a:bodyPr>
                                            <a:lstStyle/>
                                            <a:p>
                                              <a:pPr algn="ctr" rtl="0">
                                                <a:lnSpc>
                                                  <a:spcPct val="107000"/>
                                                </a:lnSpc>
                                                <a:spcAft>
                                                  <a:spcPts val="800"/>
                                                </a:spcAft>
                                              </a:pPr>
                                              <a:r>
                                                <a:rPr lang="en-US" sz="1800" kern="1200">
                                                  <a:solidFill>
                                                    <a:srgbClr val="FFFFFF"/>
                                                  </a:solidFill>
                                                  <a:effectLst/>
                                                  <a:latin typeface="Century Gothic" panose="020B0502020202020204" pitchFamily="34" charset="0"/>
                                                  <a:ea typeface="+mn-ea"/>
                                                  <a:cs typeface="Arial" panose="020B0604020202020204" pitchFamily="34" charset="0"/>
                                                </a:rPr>
                                                <a:t> </a:t>
                                              </a:r>
                                              <a:endParaRPr lang="en-US" sz="1100">
                                                <a:effectLst/>
                                                <a:latin typeface="Calibri" panose="020F0502020204030204" pitchFamily="34" charset="0"/>
                                                <a:ea typeface="Calibri" panose="020F0502020204030204" pitchFamily="34" charset="0"/>
                                                <a:cs typeface="Arial" panose="020B0604020202020204" pitchFamily="34" charset="0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49" name="Freeform 37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09EAF8C5-BC25-44C6-B5F4-09BB378E9CFB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 rot="5400000" flipH="1">
                                          <a:off x="1192686" y="1469139"/>
                                          <a:ext cx="630115" cy="58825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0886 w 1896949"/>
                                            <a:gd name="connsiteY0" fmla="*/ 0 h 1568450"/>
                                            <a:gd name="connsiteX1" fmla="*/ 690091 w 1896949"/>
                                            <a:gd name="connsiteY1" fmla="*/ 0 h 1568450"/>
                                            <a:gd name="connsiteX2" fmla="*/ 698819 w 1896949"/>
                                            <a:gd name="connsiteY2" fmla="*/ 794 h 1568450"/>
                                            <a:gd name="connsiteX3" fmla="*/ 706754 w 1896949"/>
                                            <a:gd name="connsiteY3" fmla="*/ 2381 h 1568450"/>
                                            <a:gd name="connsiteX4" fmla="*/ 713895 w 1896949"/>
                                            <a:gd name="connsiteY4" fmla="*/ 4763 h 1568450"/>
                                            <a:gd name="connsiteX5" fmla="*/ 720242 w 1896949"/>
                                            <a:gd name="connsiteY5" fmla="*/ 7144 h 1568450"/>
                                            <a:gd name="connsiteX6" fmla="*/ 725003 w 1896949"/>
                                            <a:gd name="connsiteY6" fmla="*/ 10319 h 1568450"/>
                                            <a:gd name="connsiteX7" fmla="*/ 728177 w 1896949"/>
                                            <a:gd name="connsiteY7" fmla="*/ 14288 h 1568450"/>
                                            <a:gd name="connsiteX8" fmla="*/ 730557 w 1896949"/>
                                            <a:gd name="connsiteY8" fmla="*/ 19050 h 1568450"/>
                                            <a:gd name="connsiteX9" fmla="*/ 732144 w 1896949"/>
                                            <a:gd name="connsiteY9" fmla="*/ 23813 h 1568450"/>
                                            <a:gd name="connsiteX10" fmla="*/ 732144 w 1896949"/>
                                            <a:gd name="connsiteY10" fmla="*/ 29369 h 1568450"/>
                                            <a:gd name="connsiteX11" fmla="*/ 730557 w 1896949"/>
                                            <a:gd name="connsiteY11" fmla="*/ 34131 h 1568450"/>
                                            <a:gd name="connsiteX12" fmla="*/ 728177 w 1896949"/>
                                            <a:gd name="connsiteY12" fmla="*/ 39688 h 1568450"/>
                                            <a:gd name="connsiteX13" fmla="*/ 725003 w 1896949"/>
                                            <a:gd name="connsiteY13" fmla="*/ 44450 h 1568450"/>
                                            <a:gd name="connsiteX14" fmla="*/ 720242 w 1896949"/>
                                            <a:gd name="connsiteY14" fmla="*/ 50800 h 1568450"/>
                                            <a:gd name="connsiteX15" fmla="*/ 713895 w 1896949"/>
                                            <a:gd name="connsiteY15" fmla="*/ 55563 h 1568450"/>
                                            <a:gd name="connsiteX16" fmla="*/ 708341 w 1896949"/>
                                            <a:gd name="connsiteY16" fmla="*/ 60325 h 1568450"/>
                                            <a:gd name="connsiteX17" fmla="*/ 699612 w 1896949"/>
                                            <a:gd name="connsiteY17" fmla="*/ 65088 h 1568450"/>
                                            <a:gd name="connsiteX18" fmla="*/ 689297 w 1896949"/>
                                            <a:gd name="connsiteY18" fmla="*/ 70644 h 1568450"/>
                                            <a:gd name="connsiteX19" fmla="*/ 679776 w 1896949"/>
                                            <a:gd name="connsiteY19" fmla="*/ 77788 h 1568450"/>
                                            <a:gd name="connsiteX20" fmla="*/ 667874 w 1896949"/>
                                            <a:gd name="connsiteY20" fmla="*/ 88900 h 1568450"/>
                                            <a:gd name="connsiteX21" fmla="*/ 662320 w 1896949"/>
                                            <a:gd name="connsiteY21" fmla="*/ 96044 h 1568450"/>
                                            <a:gd name="connsiteX22" fmla="*/ 655972 w 1896949"/>
                                            <a:gd name="connsiteY22" fmla="*/ 103188 h 1568450"/>
                                            <a:gd name="connsiteX23" fmla="*/ 650418 w 1896949"/>
                                            <a:gd name="connsiteY23" fmla="*/ 111125 h 1568450"/>
                                            <a:gd name="connsiteX24" fmla="*/ 645657 w 1896949"/>
                                            <a:gd name="connsiteY24" fmla="*/ 120650 h 1568450"/>
                                            <a:gd name="connsiteX25" fmla="*/ 641690 w 1896949"/>
                                            <a:gd name="connsiteY25" fmla="*/ 131763 h 1568450"/>
                                            <a:gd name="connsiteX26" fmla="*/ 638516 w 1896949"/>
                                            <a:gd name="connsiteY26" fmla="*/ 142081 h 1568450"/>
                                            <a:gd name="connsiteX27" fmla="*/ 636135 w 1896949"/>
                                            <a:gd name="connsiteY27" fmla="*/ 153988 h 1568450"/>
                                            <a:gd name="connsiteX28" fmla="*/ 636135 w 1896949"/>
                                            <a:gd name="connsiteY28" fmla="*/ 166688 h 1568450"/>
                                            <a:gd name="connsiteX29" fmla="*/ 636929 w 1896949"/>
                                            <a:gd name="connsiteY29" fmla="*/ 182563 h 1568450"/>
                                            <a:gd name="connsiteX30" fmla="*/ 639309 w 1896949"/>
                                            <a:gd name="connsiteY30" fmla="*/ 196850 h 1568450"/>
                                            <a:gd name="connsiteX31" fmla="*/ 644070 w 1896949"/>
                                            <a:gd name="connsiteY31" fmla="*/ 211138 h 1568450"/>
                                            <a:gd name="connsiteX32" fmla="*/ 650418 w 1896949"/>
                                            <a:gd name="connsiteY32" fmla="*/ 223838 h 1568450"/>
                                            <a:gd name="connsiteX33" fmla="*/ 657559 w 1896949"/>
                                            <a:gd name="connsiteY33" fmla="*/ 237331 h 1568450"/>
                                            <a:gd name="connsiteX34" fmla="*/ 667080 w 1896949"/>
                                            <a:gd name="connsiteY34" fmla="*/ 249238 h 1568450"/>
                                            <a:gd name="connsiteX35" fmla="*/ 677395 w 1896949"/>
                                            <a:gd name="connsiteY35" fmla="*/ 261144 h 1568450"/>
                                            <a:gd name="connsiteX36" fmla="*/ 689297 w 1896949"/>
                                            <a:gd name="connsiteY36" fmla="*/ 269875 h 1568450"/>
                                            <a:gd name="connsiteX37" fmla="*/ 701993 w 1896949"/>
                                            <a:gd name="connsiteY37" fmla="*/ 279400 h 1568450"/>
                                            <a:gd name="connsiteX38" fmla="*/ 715482 w 1896949"/>
                                            <a:gd name="connsiteY38" fmla="*/ 288131 h 1568450"/>
                                            <a:gd name="connsiteX39" fmla="*/ 730557 w 1896949"/>
                                            <a:gd name="connsiteY39" fmla="*/ 296069 h 1568450"/>
                                            <a:gd name="connsiteX40" fmla="*/ 747220 w 1896949"/>
                                            <a:gd name="connsiteY40" fmla="*/ 302419 h 1568450"/>
                                            <a:gd name="connsiteX41" fmla="*/ 763883 w 1896949"/>
                                            <a:gd name="connsiteY41" fmla="*/ 307181 h 1568450"/>
                                            <a:gd name="connsiteX42" fmla="*/ 780546 w 1896949"/>
                                            <a:gd name="connsiteY42" fmla="*/ 310356 h 1568450"/>
                                            <a:gd name="connsiteX43" fmla="*/ 799589 w 1896949"/>
                                            <a:gd name="connsiteY43" fmla="*/ 312738 h 1568450"/>
                                            <a:gd name="connsiteX44" fmla="*/ 817045 w 1896949"/>
                                            <a:gd name="connsiteY44" fmla="*/ 314325 h 1568450"/>
                                            <a:gd name="connsiteX45" fmla="*/ 836088 w 1896949"/>
                                            <a:gd name="connsiteY45" fmla="*/ 312738 h 1568450"/>
                                            <a:gd name="connsiteX46" fmla="*/ 854338 w 1896949"/>
                                            <a:gd name="connsiteY46" fmla="*/ 310356 h 1568450"/>
                                            <a:gd name="connsiteX47" fmla="*/ 871794 w 1896949"/>
                                            <a:gd name="connsiteY47" fmla="*/ 307181 h 1568450"/>
                                            <a:gd name="connsiteX48" fmla="*/ 888457 w 1896949"/>
                                            <a:gd name="connsiteY48" fmla="*/ 302419 h 1568450"/>
                                            <a:gd name="connsiteX49" fmla="*/ 903533 w 1896949"/>
                                            <a:gd name="connsiteY49" fmla="*/ 296069 h 1568450"/>
                                            <a:gd name="connsiteX50" fmla="*/ 919402 w 1896949"/>
                                            <a:gd name="connsiteY50" fmla="*/ 288131 h 1568450"/>
                                            <a:gd name="connsiteX51" fmla="*/ 933684 w 1896949"/>
                                            <a:gd name="connsiteY51" fmla="*/ 279400 h 1568450"/>
                                            <a:gd name="connsiteX52" fmla="*/ 946380 w 1896949"/>
                                            <a:gd name="connsiteY52" fmla="*/ 269875 h 1568450"/>
                                            <a:gd name="connsiteX53" fmla="*/ 958282 w 1896949"/>
                                            <a:gd name="connsiteY53" fmla="*/ 261144 h 1568450"/>
                                            <a:gd name="connsiteX54" fmla="*/ 969390 w 1896949"/>
                                            <a:gd name="connsiteY54" fmla="*/ 249238 h 1568450"/>
                                            <a:gd name="connsiteX55" fmla="*/ 977325 w 1896949"/>
                                            <a:gd name="connsiteY55" fmla="*/ 237331 h 1568450"/>
                                            <a:gd name="connsiteX56" fmla="*/ 986053 w 1896949"/>
                                            <a:gd name="connsiteY56" fmla="*/ 223838 h 1568450"/>
                                            <a:gd name="connsiteX57" fmla="*/ 991607 w 1896949"/>
                                            <a:gd name="connsiteY57" fmla="*/ 211138 h 1568450"/>
                                            <a:gd name="connsiteX58" fmla="*/ 996368 w 1896949"/>
                                            <a:gd name="connsiteY58" fmla="*/ 196850 h 1568450"/>
                                            <a:gd name="connsiteX59" fmla="*/ 998748 w 1896949"/>
                                            <a:gd name="connsiteY59" fmla="*/ 182563 h 1568450"/>
                                            <a:gd name="connsiteX60" fmla="*/ 1000335 w 1896949"/>
                                            <a:gd name="connsiteY60" fmla="*/ 166688 h 1568450"/>
                                            <a:gd name="connsiteX61" fmla="*/ 998748 w 1896949"/>
                                            <a:gd name="connsiteY61" fmla="*/ 153988 h 1568450"/>
                                            <a:gd name="connsiteX62" fmla="*/ 996368 w 1896949"/>
                                            <a:gd name="connsiteY62" fmla="*/ 142081 h 1568450"/>
                                            <a:gd name="connsiteX63" fmla="*/ 993987 w 1896949"/>
                                            <a:gd name="connsiteY63" fmla="*/ 131763 h 1568450"/>
                                            <a:gd name="connsiteX64" fmla="*/ 989227 w 1896949"/>
                                            <a:gd name="connsiteY64" fmla="*/ 120650 h 1568450"/>
                                            <a:gd name="connsiteX65" fmla="*/ 984466 w 1896949"/>
                                            <a:gd name="connsiteY65" fmla="*/ 111125 h 1568450"/>
                                            <a:gd name="connsiteX66" fmla="*/ 979705 w 1896949"/>
                                            <a:gd name="connsiteY66" fmla="*/ 103188 h 1568450"/>
                                            <a:gd name="connsiteX67" fmla="*/ 974151 w 1896949"/>
                                            <a:gd name="connsiteY67" fmla="*/ 96044 h 1568450"/>
                                            <a:gd name="connsiteX68" fmla="*/ 967803 w 1896949"/>
                                            <a:gd name="connsiteY68" fmla="*/ 88900 h 1568450"/>
                                            <a:gd name="connsiteX69" fmla="*/ 955901 w 1896949"/>
                                            <a:gd name="connsiteY69" fmla="*/ 77788 h 1568450"/>
                                            <a:gd name="connsiteX70" fmla="*/ 945586 w 1896949"/>
                                            <a:gd name="connsiteY70" fmla="*/ 70644 h 1568450"/>
                                            <a:gd name="connsiteX71" fmla="*/ 936065 w 1896949"/>
                                            <a:gd name="connsiteY71" fmla="*/ 65088 h 1568450"/>
                                            <a:gd name="connsiteX72" fmla="*/ 927336 w 1896949"/>
                                            <a:gd name="connsiteY72" fmla="*/ 60325 h 1568450"/>
                                            <a:gd name="connsiteX73" fmla="*/ 920195 w 1896949"/>
                                            <a:gd name="connsiteY73" fmla="*/ 55563 h 1568450"/>
                                            <a:gd name="connsiteX74" fmla="*/ 914641 w 1896949"/>
                                            <a:gd name="connsiteY74" fmla="*/ 50800 h 1568450"/>
                                            <a:gd name="connsiteX75" fmla="*/ 909880 w 1896949"/>
                                            <a:gd name="connsiteY75" fmla="*/ 44450 h 1568450"/>
                                            <a:gd name="connsiteX76" fmla="*/ 905913 w 1896949"/>
                                            <a:gd name="connsiteY76" fmla="*/ 39688 h 1568450"/>
                                            <a:gd name="connsiteX77" fmla="*/ 905119 w 1896949"/>
                                            <a:gd name="connsiteY77" fmla="*/ 34131 h 1568450"/>
                                            <a:gd name="connsiteX78" fmla="*/ 903533 w 1896949"/>
                                            <a:gd name="connsiteY78" fmla="*/ 29369 h 1568450"/>
                                            <a:gd name="connsiteX79" fmla="*/ 903533 w 1896949"/>
                                            <a:gd name="connsiteY79" fmla="*/ 23813 h 1568450"/>
                                            <a:gd name="connsiteX80" fmla="*/ 905119 w 1896949"/>
                                            <a:gd name="connsiteY80" fmla="*/ 19050 h 1568450"/>
                                            <a:gd name="connsiteX81" fmla="*/ 907500 w 1896949"/>
                                            <a:gd name="connsiteY81" fmla="*/ 14288 h 1568450"/>
                                            <a:gd name="connsiteX82" fmla="*/ 910674 w 1896949"/>
                                            <a:gd name="connsiteY82" fmla="*/ 10319 h 1568450"/>
                                            <a:gd name="connsiteX83" fmla="*/ 915435 w 1896949"/>
                                            <a:gd name="connsiteY83" fmla="*/ 7144 h 1568450"/>
                                            <a:gd name="connsiteX84" fmla="*/ 920195 w 1896949"/>
                                            <a:gd name="connsiteY84" fmla="*/ 4763 h 1568450"/>
                                            <a:gd name="connsiteX85" fmla="*/ 927336 w 1896949"/>
                                            <a:gd name="connsiteY85" fmla="*/ 2381 h 1568450"/>
                                            <a:gd name="connsiteX86" fmla="*/ 936065 w 1896949"/>
                                            <a:gd name="connsiteY86" fmla="*/ 794 h 1568450"/>
                                            <a:gd name="connsiteX87" fmla="*/ 945586 w 1896949"/>
                                            <a:gd name="connsiteY87" fmla="*/ 0 h 1568450"/>
                                            <a:gd name="connsiteX88" fmla="*/ 1581151 w 1896949"/>
                                            <a:gd name="connsiteY88" fmla="*/ 0 h 1568450"/>
                                            <a:gd name="connsiteX89" fmla="*/ 1581151 w 1896949"/>
                                            <a:gd name="connsiteY89" fmla="*/ 434181 h 1568450"/>
                                            <a:gd name="connsiteX90" fmla="*/ 1581944 w 1896949"/>
                                            <a:gd name="connsiteY90" fmla="*/ 434181 h 1568450"/>
                                            <a:gd name="connsiteX91" fmla="*/ 1581944 w 1896949"/>
                                            <a:gd name="connsiteY91" fmla="*/ 633413 h 1568450"/>
                                            <a:gd name="connsiteX92" fmla="*/ 1583531 w 1896949"/>
                                            <a:gd name="connsiteY92" fmla="*/ 642938 h 1568450"/>
                                            <a:gd name="connsiteX93" fmla="*/ 1584324 w 1896949"/>
                                            <a:gd name="connsiteY93" fmla="*/ 652463 h 1568450"/>
                                            <a:gd name="connsiteX94" fmla="*/ 1586705 w 1896949"/>
                                            <a:gd name="connsiteY94" fmla="*/ 659606 h 1568450"/>
                                            <a:gd name="connsiteX95" fmla="*/ 1590672 w 1896949"/>
                                            <a:gd name="connsiteY95" fmla="*/ 665163 h 1568450"/>
                                            <a:gd name="connsiteX96" fmla="*/ 1596226 w 1896949"/>
                                            <a:gd name="connsiteY96" fmla="*/ 671513 h 1568450"/>
                                            <a:gd name="connsiteX97" fmla="*/ 1603368 w 1896949"/>
                                            <a:gd name="connsiteY97" fmla="*/ 674688 h 1568450"/>
                                            <a:gd name="connsiteX98" fmla="*/ 1610509 w 1896949"/>
                                            <a:gd name="connsiteY98" fmla="*/ 674688 h 1568450"/>
                                            <a:gd name="connsiteX99" fmla="*/ 1617650 w 1896949"/>
                                            <a:gd name="connsiteY99" fmla="*/ 673894 h 1568450"/>
                                            <a:gd name="connsiteX100" fmla="*/ 1626378 w 1896949"/>
                                            <a:gd name="connsiteY100" fmla="*/ 669925 h 1568450"/>
                                            <a:gd name="connsiteX101" fmla="*/ 1633519 w 1896949"/>
                                            <a:gd name="connsiteY101" fmla="*/ 662781 h 1568450"/>
                                            <a:gd name="connsiteX102" fmla="*/ 1640660 w 1896949"/>
                                            <a:gd name="connsiteY102" fmla="*/ 654844 h 1568450"/>
                                            <a:gd name="connsiteX103" fmla="*/ 1647802 w 1896949"/>
                                            <a:gd name="connsiteY103" fmla="*/ 642938 h 1568450"/>
                                            <a:gd name="connsiteX104" fmla="*/ 1653356 w 1896949"/>
                                            <a:gd name="connsiteY104" fmla="*/ 633413 h 1568450"/>
                                            <a:gd name="connsiteX105" fmla="*/ 1660497 w 1896949"/>
                                            <a:gd name="connsiteY105" fmla="*/ 622300 h 1568450"/>
                                            <a:gd name="connsiteX106" fmla="*/ 1671605 w 1896949"/>
                                            <a:gd name="connsiteY106" fmla="*/ 611188 h 1568450"/>
                                            <a:gd name="connsiteX107" fmla="*/ 1678747 w 1896949"/>
                                            <a:gd name="connsiteY107" fmla="*/ 604838 h 1568450"/>
                                            <a:gd name="connsiteX108" fmla="*/ 1685888 w 1896949"/>
                                            <a:gd name="connsiteY108" fmla="*/ 599281 h 1568450"/>
                                            <a:gd name="connsiteX109" fmla="*/ 1694616 w 1896949"/>
                                            <a:gd name="connsiteY109" fmla="*/ 594519 h 1568450"/>
                                            <a:gd name="connsiteX110" fmla="*/ 1703344 w 1896949"/>
                                            <a:gd name="connsiteY110" fmla="*/ 589756 h 1568450"/>
                                            <a:gd name="connsiteX111" fmla="*/ 1713659 w 1896949"/>
                                            <a:gd name="connsiteY111" fmla="*/ 584994 h 1568450"/>
                                            <a:gd name="connsiteX112" fmla="*/ 1724768 w 1896949"/>
                                            <a:gd name="connsiteY112" fmla="*/ 582613 h 1568450"/>
                                            <a:gd name="connsiteX113" fmla="*/ 1736670 w 1896949"/>
                                            <a:gd name="connsiteY113" fmla="*/ 580231 h 1568450"/>
                                            <a:gd name="connsiteX114" fmla="*/ 1749365 w 1896949"/>
                                            <a:gd name="connsiteY114" fmla="*/ 578644 h 1568450"/>
                                            <a:gd name="connsiteX115" fmla="*/ 1765234 w 1896949"/>
                                            <a:gd name="connsiteY115" fmla="*/ 580231 h 1568450"/>
                                            <a:gd name="connsiteX116" fmla="*/ 1779517 w 1896949"/>
                                            <a:gd name="connsiteY116" fmla="*/ 582613 h 1568450"/>
                                            <a:gd name="connsiteX117" fmla="*/ 1793799 w 1896949"/>
                                            <a:gd name="connsiteY117" fmla="*/ 587375 h 1568450"/>
                                            <a:gd name="connsiteX118" fmla="*/ 1806494 w 1896949"/>
                                            <a:gd name="connsiteY118" fmla="*/ 592931 h 1568450"/>
                                            <a:gd name="connsiteX119" fmla="*/ 1819190 w 1896949"/>
                                            <a:gd name="connsiteY119" fmla="*/ 601663 h 1568450"/>
                                            <a:gd name="connsiteX120" fmla="*/ 1831092 w 1896949"/>
                                            <a:gd name="connsiteY120" fmla="*/ 609600 h 1568450"/>
                                            <a:gd name="connsiteX121" fmla="*/ 1842994 w 1896949"/>
                                            <a:gd name="connsiteY121" fmla="*/ 619919 h 1568450"/>
                                            <a:gd name="connsiteX122" fmla="*/ 1854102 w 1896949"/>
                                            <a:gd name="connsiteY122" fmla="*/ 631825 h 1568450"/>
                                            <a:gd name="connsiteX123" fmla="*/ 1862037 w 1896949"/>
                                            <a:gd name="connsiteY123" fmla="*/ 645319 h 1568450"/>
                                            <a:gd name="connsiteX124" fmla="*/ 1871558 w 1896949"/>
                                            <a:gd name="connsiteY124" fmla="*/ 659606 h 1568450"/>
                                            <a:gd name="connsiteX125" fmla="*/ 1878699 w 1896949"/>
                                            <a:gd name="connsiteY125" fmla="*/ 674688 h 1568450"/>
                                            <a:gd name="connsiteX126" fmla="*/ 1885047 w 1896949"/>
                                            <a:gd name="connsiteY126" fmla="*/ 690563 h 1568450"/>
                                            <a:gd name="connsiteX127" fmla="*/ 1889808 w 1896949"/>
                                            <a:gd name="connsiteY127" fmla="*/ 707231 h 1568450"/>
                                            <a:gd name="connsiteX128" fmla="*/ 1892982 w 1896949"/>
                                            <a:gd name="connsiteY128" fmla="*/ 724694 h 1568450"/>
                                            <a:gd name="connsiteX129" fmla="*/ 1895362 w 1896949"/>
                                            <a:gd name="connsiteY129" fmla="*/ 742156 h 1568450"/>
                                            <a:gd name="connsiteX130" fmla="*/ 1896949 w 1896949"/>
                                            <a:gd name="connsiteY130" fmla="*/ 761206 h 1568450"/>
                                            <a:gd name="connsiteX131" fmla="*/ 1895362 w 1896949"/>
                                            <a:gd name="connsiteY131" fmla="*/ 779463 h 1568450"/>
                                            <a:gd name="connsiteX132" fmla="*/ 1892982 w 1896949"/>
                                            <a:gd name="connsiteY132" fmla="*/ 798513 h 1568450"/>
                                            <a:gd name="connsiteX133" fmla="*/ 1889808 w 1896949"/>
                                            <a:gd name="connsiteY133" fmla="*/ 815181 h 1568450"/>
                                            <a:gd name="connsiteX134" fmla="*/ 1885047 w 1896949"/>
                                            <a:gd name="connsiteY134" fmla="*/ 831850 h 1568450"/>
                                            <a:gd name="connsiteX135" fmla="*/ 1878699 w 1896949"/>
                                            <a:gd name="connsiteY135" fmla="*/ 847725 h 1568450"/>
                                            <a:gd name="connsiteX136" fmla="*/ 1871558 w 1896949"/>
                                            <a:gd name="connsiteY136" fmla="*/ 863600 h 1568450"/>
                                            <a:gd name="connsiteX137" fmla="*/ 1862037 w 1896949"/>
                                            <a:gd name="connsiteY137" fmla="*/ 876300 h 1568450"/>
                                            <a:gd name="connsiteX138" fmla="*/ 1854102 w 1896949"/>
                                            <a:gd name="connsiteY138" fmla="*/ 889794 h 1568450"/>
                                            <a:gd name="connsiteX139" fmla="*/ 1842994 w 1896949"/>
                                            <a:gd name="connsiteY139" fmla="*/ 901700 h 1568450"/>
                                            <a:gd name="connsiteX140" fmla="*/ 1831092 w 1896949"/>
                                            <a:gd name="connsiteY140" fmla="*/ 912019 h 1568450"/>
                                            <a:gd name="connsiteX141" fmla="*/ 1819190 w 1896949"/>
                                            <a:gd name="connsiteY141" fmla="*/ 921544 h 1568450"/>
                                            <a:gd name="connsiteX142" fmla="*/ 1806494 w 1896949"/>
                                            <a:gd name="connsiteY142" fmla="*/ 928688 h 1568450"/>
                                            <a:gd name="connsiteX143" fmla="*/ 1793799 w 1896949"/>
                                            <a:gd name="connsiteY143" fmla="*/ 935038 h 1568450"/>
                                            <a:gd name="connsiteX144" fmla="*/ 1779517 w 1896949"/>
                                            <a:gd name="connsiteY144" fmla="*/ 939800 h 1568450"/>
                                            <a:gd name="connsiteX145" fmla="*/ 1765234 w 1896949"/>
                                            <a:gd name="connsiteY145" fmla="*/ 942181 h 1568450"/>
                                            <a:gd name="connsiteX146" fmla="*/ 1749365 w 1896949"/>
                                            <a:gd name="connsiteY146" fmla="*/ 942975 h 1568450"/>
                                            <a:gd name="connsiteX147" fmla="*/ 1736670 w 1896949"/>
                                            <a:gd name="connsiteY147" fmla="*/ 942975 h 1568450"/>
                                            <a:gd name="connsiteX148" fmla="*/ 1724768 w 1896949"/>
                                            <a:gd name="connsiteY148" fmla="*/ 940594 h 1568450"/>
                                            <a:gd name="connsiteX149" fmla="*/ 1713659 w 1896949"/>
                                            <a:gd name="connsiteY149" fmla="*/ 937419 h 1568450"/>
                                            <a:gd name="connsiteX150" fmla="*/ 1703344 w 1896949"/>
                                            <a:gd name="connsiteY150" fmla="*/ 933450 h 1568450"/>
                                            <a:gd name="connsiteX151" fmla="*/ 1694616 w 1896949"/>
                                            <a:gd name="connsiteY151" fmla="*/ 928688 h 1568450"/>
                                            <a:gd name="connsiteX152" fmla="*/ 1685888 w 1896949"/>
                                            <a:gd name="connsiteY152" fmla="*/ 923131 h 1568450"/>
                                            <a:gd name="connsiteX153" fmla="*/ 1678747 w 1896949"/>
                                            <a:gd name="connsiteY153" fmla="*/ 916781 h 1568450"/>
                                            <a:gd name="connsiteX154" fmla="*/ 1671605 w 1896949"/>
                                            <a:gd name="connsiteY154" fmla="*/ 911225 h 1568450"/>
                                            <a:gd name="connsiteX155" fmla="*/ 1660497 w 1896949"/>
                                            <a:gd name="connsiteY155" fmla="*/ 899319 h 1568450"/>
                                            <a:gd name="connsiteX156" fmla="*/ 1653356 w 1896949"/>
                                            <a:gd name="connsiteY156" fmla="*/ 889794 h 1568450"/>
                                            <a:gd name="connsiteX157" fmla="*/ 1647802 w 1896949"/>
                                            <a:gd name="connsiteY157" fmla="*/ 878681 h 1568450"/>
                                            <a:gd name="connsiteX158" fmla="*/ 1640660 w 1896949"/>
                                            <a:gd name="connsiteY158" fmla="*/ 868363 h 1568450"/>
                                            <a:gd name="connsiteX159" fmla="*/ 1633519 w 1896949"/>
                                            <a:gd name="connsiteY159" fmla="*/ 858838 h 1568450"/>
                                            <a:gd name="connsiteX160" fmla="*/ 1626378 w 1896949"/>
                                            <a:gd name="connsiteY160" fmla="*/ 852488 h 1568450"/>
                                            <a:gd name="connsiteX161" fmla="*/ 1617650 w 1896949"/>
                                            <a:gd name="connsiteY161" fmla="*/ 847725 h 1568450"/>
                                            <a:gd name="connsiteX162" fmla="*/ 1610509 w 1896949"/>
                                            <a:gd name="connsiteY162" fmla="*/ 846931 h 1568450"/>
                                            <a:gd name="connsiteX163" fmla="*/ 1603368 w 1896949"/>
                                            <a:gd name="connsiteY163" fmla="*/ 847725 h 1568450"/>
                                            <a:gd name="connsiteX164" fmla="*/ 1596226 w 1896949"/>
                                            <a:gd name="connsiteY164" fmla="*/ 851694 h 1568450"/>
                                            <a:gd name="connsiteX165" fmla="*/ 1590672 w 1896949"/>
                                            <a:gd name="connsiteY165" fmla="*/ 856456 h 1568450"/>
                                            <a:gd name="connsiteX166" fmla="*/ 1586705 w 1896949"/>
                                            <a:gd name="connsiteY166" fmla="*/ 862013 h 1568450"/>
                                            <a:gd name="connsiteX167" fmla="*/ 1584324 w 1896949"/>
                                            <a:gd name="connsiteY167" fmla="*/ 870744 h 1568450"/>
                                            <a:gd name="connsiteX168" fmla="*/ 1583531 w 1896949"/>
                                            <a:gd name="connsiteY168" fmla="*/ 878681 h 1568450"/>
                                            <a:gd name="connsiteX169" fmla="*/ 1581944 w 1896949"/>
                                            <a:gd name="connsiteY169" fmla="*/ 888206 h 1568450"/>
                                            <a:gd name="connsiteX170" fmla="*/ 1581944 w 1896949"/>
                                            <a:gd name="connsiteY170" fmla="*/ 1207294 h 1568450"/>
                                            <a:gd name="connsiteX171" fmla="*/ 1581151 w 1896949"/>
                                            <a:gd name="connsiteY171" fmla="*/ 1207294 h 1568450"/>
                                            <a:gd name="connsiteX172" fmla="*/ 1581151 w 1896949"/>
                                            <a:gd name="connsiteY172" fmla="*/ 1568450 h 1568450"/>
                                            <a:gd name="connsiteX173" fmla="*/ 902739 w 1896949"/>
                                            <a:gd name="connsiteY173" fmla="*/ 1568450 h 1568450"/>
                                            <a:gd name="connsiteX174" fmla="*/ 893218 w 1896949"/>
                                            <a:gd name="connsiteY174" fmla="*/ 1568450 h 1568450"/>
                                            <a:gd name="connsiteX175" fmla="*/ 885283 w 1896949"/>
                                            <a:gd name="connsiteY175" fmla="*/ 1566069 h 1568450"/>
                                            <a:gd name="connsiteX176" fmla="*/ 878142 w 1896949"/>
                                            <a:gd name="connsiteY176" fmla="*/ 1564481 h 1568450"/>
                                            <a:gd name="connsiteX177" fmla="*/ 873381 w 1896949"/>
                                            <a:gd name="connsiteY177" fmla="*/ 1561306 h 1568450"/>
                                            <a:gd name="connsiteX178" fmla="*/ 868620 w 1896949"/>
                                            <a:gd name="connsiteY178" fmla="*/ 1557338 h 1568450"/>
                                            <a:gd name="connsiteX179" fmla="*/ 864653 w 1896949"/>
                                            <a:gd name="connsiteY179" fmla="*/ 1554163 h 1568450"/>
                                            <a:gd name="connsiteX180" fmla="*/ 862272 w 1896949"/>
                                            <a:gd name="connsiteY180" fmla="*/ 1549400 h 1568450"/>
                                            <a:gd name="connsiteX181" fmla="*/ 861479 w 1896949"/>
                                            <a:gd name="connsiteY181" fmla="*/ 1544638 h 1568450"/>
                                            <a:gd name="connsiteX182" fmla="*/ 861479 w 1896949"/>
                                            <a:gd name="connsiteY182" fmla="*/ 1539875 h 1568450"/>
                                            <a:gd name="connsiteX183" fmla="*/ 861479 w 1896949"/>
                                            <a:gd name="connsiteY183" fmla="*/ 1534319 h 1568450"/>
                                            <a:gd name="connsiteX184" fmla="*/ 863859 w 1896949"/>
                                            <a:gd name="connsiteY184" fmla="*/ 1529556 h 1568450"/>
                                            <a:gd name="connsiteX185" fmla="*/ 867033 w 1896949"/>
                                            <a:gd name="connsiteY185" fmla="*/ 1523206 h 1568450"/>
                                            <a:gd name="connsiteX186" fmla="*/ 871794 w 1896949"/>
                                            <a:gd name="connsiteY186" fmla="*/ 1518444 h 1568450"/>
                                            <a:gd name="connsiteX187" fmla="*/ 878142 w 1896949"/>
                                            <a:gd name="connsiteY187" fmla="*/ 1512888 h 1568450"/>
                                            <a:gd name="connsiteX188" fmla="*/ 885283 w 1896949"/>
                                            <a:gd name="connsiteY188" fmla="*/ 1508125 h 1568450"/>
                                            <a:gd name="connsiteX189" fmla="*/ 893218 w 1896949"/>
                                            <a:gd name="connsiteY189" fmla="*/ 1503363 h 1568450"/>
                                            <a:gd name="connsiteX190" fmla="*/ 902739 w 1896949"/>
                                            <a:gd name="connsiteY190" fmla="*/ 1497013 h 1568450"/>
                                            <a:gd name="connsiteX191" fmla="*/ 913054 w 1896949"/>
                                            <a:gd name="connsiteY191" fmla="*/ 1489869 h 1568450"/>
                                            <a:gd name="connsiteX192" fmla="*/ 924956 w 1896949"/>
                                            <a:gd name="connsiteY192" fmla="*/ 1479550 h 1568450"/>
                                            <a:gd name="connsiteX193" fmla="*/ 931304 w 1896949"/>
                                            <a:gd name="connsiteY193" fmla="*/ 1472406 h 1568450"/>
                                            <a:gd name="connsiteX194" fmla="*/ 936858 w 1896949"/>
                                            <a:gd name="connsiteY194" fmla="*/ 1465263 h 1568450"/>
                                            <a:gd name="connsiteX195" fmla="*/ 941619 w 1896949"/>
                                            <a:gd name="connsiteY195" fmla="*/ 1456531 h 1568450"/>
                                            <a:gd name="connsiteX196" fmla="*/ 946380 w 1896949"/>
                                            <a:gd name="connsiteY196" fmla="*/ 1447006 h 1568450"/>
                                            <a:gd name="connsiteX197" fmla="*/ 951140 w 1896949"/>
                                            <a:gd name="connsiteY197" fmla="*/ 1436688 h 1568450"/>
                                            <a:gd name="connsiteX198" fmla="*/ 953521 w 1896949"/>
                                            <a:gd name="connsiteY198" fmla="*/ 1425575 h 1568450"/>
                                            <a:gd name="connsiteX199" fmla="*/ 955901 w 1896949"/>
                                            <a:gd name="connsiteY199" fmla="*/ 1414463 h 1568450"/>
                                            <a:gd name="connsiteX200" fmla="*/ 957488 w 1896949"/>
                                            <a:gd name="connsiteY200" fmla="*/ 1400969 h 1568450"/>
                                            <a:gd name="connsiteX201" fmla="*/ 955901 w 1896949"/>
                                            <a:gd name="connsiteY201" fmla="*/ 1385888 h 1568450"/>
                                            <a:gd name="connsiteX202" fmla="*/ 953521 w 1896949"/>
                                            <a:gd name="connsiteY202" fmla="*/ 1371600 h 1568450"/>
                                            <a:gd name="connsiteX203" fmla="*/ 948760 w 1896949"/>
                                            <a:gd name="connsiteY203" fmla="*/ 1357313 h 1568450"/>
                                            <a:gd name="connsiteX204" fmla="*/ 943206 w 1896949"/>
                                            <a:gd name="connsiteY204" fmla="*/ 1343819 h 1568450"/>
                                            <a:gd name="connsiteX205" fmla="*/ 934478 w 1896949"/>
                                            <a:gd name="connsiteY205" fmla="*/ 1331119 h 1568450"/>
                                            <a:gd name="connsiteX206" fmla="*/ 924956 w 1896949"/>
                                            <a:gd name="connsiteY206" fmla="*/ 1319213 h 1568450"/>
                                            <a:gd name="connsiteX207" fmla="*/ 915435 w 1896949"/>
                                            <a:gd name="connsiteY207" fmla="*/ 1308100 h 1568450"/>
                                            <a:gd name="connsiteX208" fmla="*/ 903533 w 1896949"/>
                                            <a:gd name="connsiteY208" fmla="*/ 1297781 h 1568450"/>
                                            <a:gd name="connsiteX209" fmla="*/ 890837 w 1896949"/>
                                            <a:gd name="connsiteY209" fmla="*/ 1288256 h 1568450"/>
                                            <a:gd name="connsiteX210" fmla="*/ 876555 w 1896949"/>
                                            <a:gd name="connsiteY210" fmla="*/ 1280319 h 1568450"/>
                                            <a:gd name="connsiteX211" fmla="*/ 861479 w 1896949"/>
                                            <a:gd name="connsiteY211" fmla="*/ 1273175 h 1568450"/>
                                            <a:gd name="connsiteX212" fmla="*/ 845610 w 1896949"/>
                                            <a:gd name="connsiteY212" fmla="*/ 1266031 h 1568450"/>
                                            <a:gd name="connsiteX213" fmla="*/ 828947 w 1896949"/>
                                            <a:gd name="connsiteY213" fmla="*/ 1261269 h 1568450"/>
                                            <a:gd name="connsiteX214" fmla="*/ 811491 w 1896949"/>
                                            <a:gd name="connsiteY214" fmla="*/ 1257300 h 1568450"/>
                                            <a:gd name="connsiteX215" fmla="*/ 793241 w 1896949"/>
                                            <a:gd name="connsiteY215" fmla="*/ 1254919 h 1568450"/>
                                            <a:gd name="connsiteX216" fmla="*/ 774991 w 1896949"/>
                                            <a:gd name="connsiteY216" fmla="*/ 1254919 h 1568450"/>
                                            <a:gd name="connsiteX217" fmla="*/ 756742 w 1896949"/>
                                            <a:gd name="connsiteY217" fmla="*/ 1254919 h 1568450"/>
                                            <a:gd name="connsiteX218" fmla="*/ 737699 w 1896949"/>
                                            <a:gd name="connsiteY218" fmla="*/ 1257300 h 1568450"/>
                                            <a:gd name="connsiteX219" fmla="*/ 721036 w 1896949"/>
                                            <a:gd name="connsiteY219" fmla="*/ 1261269 h 1568450"/>
                                            <a:gd name="connsiteX220" fmla="*/ 703580 w 1896949"/>
                                            <a:gd name="connsiteY220" fmla="*/ 1266031 h 1568450"/>
                                            <a:gd name="connsiteX221" fmla="*/ 687710 w 1896949"/>
                                            <a:gd name="connsiteY221" fmla="*/ 1273175 h 1568450"/>
                                            <a:gd name="connsiteX222" fmla="*/ 672635 w 1896949"/>
                                            <a:gd name="connsiteY222" fmla="*/ 1280319 h 1568450"/>
                                            <a:gd name="connsiteX223" fmla="*/ 659939 w 1896949"/>
                                            <a:gd name="connsiteY223" fmla="*/ 1288256 h 1568450"/>
                                            <a:gd name="connsiteX224" fmla="*/ 646450 w 1896949"/>
                                            <a:gd name="connsiteY224" fmla="*/ 1297781 h 1568450"/>
                                            <a:gd name="connsiteX225" fmla="*/ 634548 w 1896949"/>
                                            <a:gd name="connsiteY225" fmla="*/ 1308100 h 1568450"/>
                                            <a:gd name="connsiteX226" fmla="*/ 624233 w 1896949"/>
                                            <a:gd name="connsiteY226" fmla="*/ 1319213 h 1568450"/>
                                            <a:gd name="connsiteX227" fmla="*/ 614712 w 1896949"/>
                                            <a:gd name="connsiteY227" fmla="*/ 1331119 h 1568450"/>
                                            <a:gd name="connsiteX228" fmla="*/ 607571 w 1896949"/>
                                            <a:gd name="connsiteY228" fmla="*/ 1343819 h 1568450"/>
                                            <a:gd name="connsiteX229" fmla="*/ 601223 w 1896949"/>
                                            <a:gd name="connsiteY229" fmla="*/ 1357313 h 1568450"/>
                                            <a:gd name="connsiteX230" fmla="*/ 596462 w 1896949"/>
                                            <a:gd name="connsiteY230" fmla="*/ 1371600 h 1568450"/>
                                            <a:gd name="connsiteX231" fmla="*/ 594082 w 1896949"/>
                                            <a:gd name="connsiteY231" fmla="*/ 1385888 h 1568450"/>
                                            <a:gd name="connsiteX232" fmla="*/ 593288 w 1896949"/>
                                            <a:gd name="connsiteY232" fmla="*/ 1400969 h 1568450"/>
                                            <a:gd name="connsiteX233" fmla="*/ 593288 w 1896949"/>
                                            <a:gd name="connsiteY233" fmla="*/ 1414463 h 1568450"/>
                                            <a:gd name="connsiteX234" fmla="*/ 595669 w 1896949"/>
                                            <a:gd name="connsiteY234" fmla="*/ 1425575 h 1568450"/>
                                            <a:gd name="connsiteX235" fmla="*/ 598843 w 1896949"/>
                                            <a:gd name="connsiteY235" fmla="*/ 1436688 h 1568450"/>
                                            <a:gd name="connsiteX236" fmla="*/ 602810 w 1896949"/>
                                            <a:gd name="connsiteY236" fmla="*/ 1447006 h 1568450"/>
                                            <a:gd name="connsiteX237" fmla="*/ 607571 w 1896949"/>
                                            <a:gd name="connsiteY237" fmla="*/ 1456531 h 1568450"/>
                                            <a:gd name="connsiteX238" fmla="*/ 613125 w 1896949"/>
                                            <a:gd name="connsiteY238" fmla="*/ 1465263 h 1568450"/>
                                            <a:gd name="connsiteX239" fmla="*/ 619473 w 1896949"/>
                                            <a:gd name="connsiteY239" fmla="*/ 1472406 h 1568450"/>
                                            <a:gd name="connsiteX240" fmla="*/ 625027 w 1896949"/>
                                            <a:gd name="connsiteY240" fmla="*/ 1479550 h 1568450"/>
                                            <a:gd name="connsiteX241" fmla="*/ 636929 w 1896949"/>
                                            <a:gd name="connsiteY241" fmla="*/ 1489869 h 1568450"/>
                                            <a:gd name="connsiteX242" fmla="*/ 646450 w 1896949"/>
                                            <a:gd name="connsiteY242" fmla="*/ 1497013 h 1568450"/>
                                            <a:gd name="connsiteX243" fmla="*/ 657559 w 1896949"/>
                                            <a:gd name="connsiteY243" fmla="*/ 1503363 h 1568450"/>
                                            <a:gd name="connsiteX244" fmla="*/ 664700 w 1896949"/>
                                            <a:gd name="connsiteY244" fmla="*/ 1508125 h 1568450"/>
                                            <a:gd name="connsiteX245" fmla="*/ 671841 w 1896949"/>
                                            <a:gd name="connsiteY245" fmla="*/ 1512888 h 1568450"/>
                                            <a:gd name="connsiteX246" fmla="*/ 677395 w 1896949"/>
                                            <a:gd name="connsiteY246" fmla="*/ 1518444 h 1568450"/>
                                            <a:gd name="connsiteX247" fmla="*/ 682156 w 1896949"/>
                                            <a:gd name="connsiteY247" fmla="*/ 1523206 h 1568450"/>
                                            <a:gd name="connsiteX248" fmla="*/ 685330 w 1896949"/>
                                            <a:gd name="connsiteY248" fmla="*/ 1529556 h 1568450"/>
                                            <a:gd name="connsiteX249" fmla="*/ 687710 w 1896949"/>
                                            <a:gd name="connsiteY249" fmla="*/ 1534319 h 1568450"/>
                                            <a:gd name="connsiteX250" fmla="*/ 689297 w 1896949"/>
                                            <a:gd name="connsiteY250" fmla="*/ 1539875 h 1568450"/>
                                            <a:gd name="connsiteX251" fmla="*/ 689297 w 1896949"/>
                                            <a:gd name="connsiteY251" fmla="*/ 1544638 h 1568450"/>
                                            <a:gd name="connsiteX252" fmla="*/ 687710 w 1896949"/>
                                            <a:gd name="connsiteY252" fmla="*/ 1549400 h 1568450"/>
                                            <a:gd name="connsiteX253" fmla="*/ 685330 w 1896949"/>
                                            <a:gd name="connsiteY253" fmla="*/ 1554163 h 1568450"/>
                                            <a:gd name="connsiteX254" fmla="*/ 682156 w 1896949"/>
                                            <a:gd name="connsiteY254" fmla="*/ 1557338 h 1568450"/>
                                            <a:gd name="connsiteX255" fmla="*/ 677395 w 1896949"/>
                                            <a:gd name="connsiteY255" fmla="*/ 1561306 h 1568450"/>
                                            <a:gd name="connsiteX256" fmla="*/ 671841 w 1896949"/>
                                            <a:gd name="connsiteY256" fmla="*/ 1564481 h 1568450"/>
                                            <a:gd name="connsiteX257" fmla="*/ 664700 w 1896949"/>
                                            <a:gd name="connsiteY257" fmla="*/ 1566069 h 1568450"/>
                                            <a:gd name="connsiteX258" fmla="*/ 655972 w 1896949"/>
                                            <a:gd name="connsiteY258" fmla="*/ 1568450 h 1568450"/>
                                            <a:gd name="connsiteX259" fmla="*/ 648037 w 1896949"/>
                                            <a:gd name="connsiteY259" fmla="*/ 1568450 h 1568450"/>
                                            <a:gd name="connsiteX260" fmla="*/ 10886 w 1896949"/>
                                            <a:gd name="connsiteY260" fmla="*/ 1568450 h 1568450"/>
                                            <a:gd name="connsiteX261" fmla="*/ 10886 w 1896949"/>
                                            <a:gd name="connsiteY261" fmla="*/ 1134269 h 1568450"/>
                                            <a:gd name="connsiteX262" fmla="*/ 9299 w 1896949"/>
                                            <a:gd name="connsiteY262" fmla="*/ 1134269 h 1568450"/>
                                            <a:gd name="connsiteX263" fmla="*/ 9299 w 1896949"/>
                                            <a:gd name="connsiteY263" fmla="*/ 935038 h 1568450"/>
                                            <a:gd name="connsiteX264" fmla="*/ 9299 w 1896949"/>
                                            <a:gd name="connsiteY264" fmla="*/ 925513 h 1568450"/>
                                            <a:gd name="connsiteX265" fmla="*/ 6919 w 1896949"/>
                                            <a:gd name="connsiteY265" fmla="*/ 915988 h 1568450"/>
                                            <a:gd name="connsiteX266" fmla="*/ 4538 w 1896949"/>
                                            <a:gd name="connsiteY266" fmla="*/ 908844 h 1568450"/>
                                            <a:gd name="connsiteX267" fmla="*/ 1364 w 1896949"/>
                                            <a:gd name="connsiteY267" fmla="*/ 902494 h 1568450"/>
                                            <a:gd name="connsiteX268" fmla="*/ 0 w 1896949"/>
                                            <a:gd name="connsiteY268" fmla="*/ 900902 h 1568450"/>
                                            <a:gd name="connsiteX269" fmla="*/ 0 w 1896949"/>
                                            <a:gd name="connsiteY269" fmla="*/ 897731 h 1568450"/>
                                            <a:gd name="connsiteX270" fmla="*/ 1587 w 1896949"/>
                                            <a:gd name="connsiteY270" fmla="*/ 888206 h 1568450"/>
                                            <a:gd name="connsiteX271" fmla="*/ 2380 w 1896949"/>
                                            <a:gd name="connsiteY271" fmla="*/ 880269 h 1568450"/>
                                            <a:gd name="connsiteX272" fmla="*/ 4761 w 1896949"/>
                                            <a:gd name="connsiteY272" fmla="*/ 871538 h 1568450"/>
                                            <a:gd name="connsiteX273" fmla="*/ 8728 w 1896949"/>
                                            <a:gd name="connsiteY273" fmla="*/ 865981 h 1568450"/>
                                            <a:gd name="connsiteX274" fmla="*/ 14282 w 1896949"/>
                                            <a:gd name="connsiteY274" fmla="*/ 861219 h 1568450"/>
                                            <a:gd name="connsiteX275" fmla="*/ 21424 w 1896949"/>
                                            <a:gd name="connsiteY275" fmla="*/ 857250 h 1568450"/>
                                            <a:gd name="connsiteX276" fmla="*/ 28565 w 1896949"/>
                                            <a:gd name="connsiteY276" fmla="*/ 856456 h 1568450"/>
                                            <a:gd name="connsiteX277" fmla="*/ 35706 w 1896949"/>
                                            <a:gd name="connsiteY277" fmla="*/ 857250 h 1568450"/>
                                            <a:gd name="connsiteX278" fmla="*/ 44434 w 1896949"/>
                                            <a:gd name="connsiteY278" fmla="*/ 862013 h 1568450"/>
                                            <a:gd name="connsiteX279" fmla="*/ 51575 w 1896949"/>
                                            <a:gd name="connsiteY279" fmla="*/ 868363 h 1568450"/>
                                            <a:gd name="connsiteX280" fmla="*/ 58716 w 1896949"/>
                                            <a:gd name="connsiteY280" fmla="*/ 877888 h 1568450"/>
                                            <a:gd name="connsiteX281" fmla="*/ 65858 w 1896949"/>
                                            <a:gd name="connsiteY281" fmla="*/ 888206 h 1568450"/>
                                            <a:gd name="connsiteX282" fmla="*/ 71412 w 1896949"/>
                                            <a:gd name="connsiteY282" fmla="*/ 899319 h 1568450"/>
                                            <a:gd name="connsiteX283" fmla="*/ 78553 w 1896949"/>
                                            <a:gd name="connsiteY283" fmla="*/ 908844 h 1568450"/>
                                            <a:gd name="connsiteX284" fmla="*/ 89661 w 1896949"/>
                                            <a:gd name="connsiteY284" fmla="*/ 920750 h 1568450"/>
                                            <a:gd name="connsiteX285" fmla="*/ 96803 w 1896949"/>
                                            <a:gd name="connsiteY285" fmla="*/ 926306 h 1568450"/>
                                            <a:gd name="connsiteX286" fmla="*/ 103944 w 1896949"/>
                                            <a:gd name="connsiteY286" fmla="*/ 932656 h 1568450"/>
                                            <a:gd name="connsiteX287" fmla="*/ 112672 w 1896949"/>
                                            <a:gd name="connsiteY287" fmla="*/ 938213 h 1568450"/>
                                            <a:gd name="connsiteX288" fmla="*/ 121400 w 1896949"/>
                                            <a:gd name="connsiteY288" fmla="*/ 942975 h 1568450"/>
                                            <a:gd name="connsiteX289" fmla="*/ 131715 w 1896949"/>
                                            <a:gd name="connsiteY289" fmla="*/ 946944 h 1568450"/>
                                            <a:gd name="connsiteX290" fmla="*/ 142824 w 1896949"/>
                                            <a:gd name="connsiteY290" fmla="*/ 950119 h 1568450"/>
                                            <a:gd name="connsiteX291" fmla="*/ 154726 w 1896949"/>
                                            <a:gd name="connsiteY291" fmla="*/ 952500 h 1568450"/>
                                            <a:gd name="connsiteX292" fmla="*/ 167421 w 1896949"/>
                                            <a:gd name="connsiteY292" fmla="*/ 952500 h 1568450"/>
                                            <a:gd name="connsiteX293" fmla="*/ 183290 w 1896949"/>
                                            <a:gd name="connsiteY293" fmla="*/ 951706 h 1568450"/>
                                            <a:gd name="connsiteX294" fmla="*/ 197573 w 1896949"/>
                                            <a:gd name="connsiteY294" fmla="*/ 949325 h 1568450"/>
                                            <a:gd name="connsiteX295" fmla="*/ 211855 w 1896949"/>
                                            <a:gd name="connsiteY295" fmla="*/ 944563 h 1568450"/>
                                            <a:gd name="connsiteX296" fmla="*/ 224550 w 1896949"/>
                                            <a:gd name="connsiteY296" fmla="*/ 938213 h 1568450"/>
                                            <a:gd name="connsiteX297" fmla="*/ 237246 w 1896949"/>
                                            <a:gd name="connsiteY297" fmla="*/ 931069 h 1568450"/>
                                            <a:gd name="connsiteX298" fmla="*/ 249148 w 1896949"/>
                                            <a:gd name="connsiteY298" fmla="*/ 921544 h 1568450"/>
                                            <a:gd name="connsiteX299" fmla="*/ 261050 w 1896949"/>
                                            <a:gd name="connsiteY299" fmla="*/ 911225 h 1568450"/>
                                            <a:gd name="connsiteX300" fmla="*/ 272158 w 1896949"/>
                                            <a:gd name="connsiteY300" fmla="*/ 899319 h 1568450"/>
                                            <a:gd name="connsiteX301" fmla="*/ 280093 w 1896949"/>
                                            <a:gd name="connsiteY301" fmla="*/ 885825 h 1568450"/>
                                            <a:gd name="connsiteX302" fmla="*/ 289614 w 1896949"/>
                                            <a:gd name="connsiteY302" fmla="*/ 873125 h 1568450"/>
                                            <a:gd name="connsiteX303" fmla="*/ 296755 w 1896949"/>
                                            <a:gd name="connsiteY303" fmla="*/ 857250 h 1568450"/>
                                            <a:gd name="connsiteX304" fmla="*/ 303103 w 1896949"/>
                                            <a:gd name="connsiteY304" fmla="*/ 841375 h 1568450"/>
                                            <a:gd name="connsiteX305" fmla="*/ 307864 w 1896949"/>
                                            <a:gd name="connsiteY305" fmla="*/ 824706 h 1568450"/>
                                            <a:gd name="connsiteX306" fmla="*/ 311038 w 1896949"/>
                                            <a:gd name="connsiteY306" fmla="*/ 808038 h 1568450"/>
                                            <a:gd name="connsiteX307" fmla="*/ 313418 w 1896949"/>
                                            <a:gd name="connsiteY307" fmla="*/ 788988 h 1568450"/>
                                            <a:gd name="connsiteX308" fmla="*/ 315005 w 1896949"/>
                                            <a:gd name="connsiteY308" fmla="*/ 770731 h 1568450"/>
                                            <a:gd name="connsiteX309" fmla="*/ 313418 w 1896949"/>
                                            <a:gd name="connsiteY309" fmla="*/ 751681 h 1568450"/>
                                            <a:gd name="connsiteX310" fmla="*/ 311038 w 1896949"/>
                                            <a:gd name="connsiteY310" fmla="*/ 734219 h 1568450"/>
                                            <a:gd name="connsiteX311" fmla="*/ 307864 w 1896949"/>
                                            <a:gd name="connsiteY311" fmla="*/ 716756 h 1568450"/>
                                            <a:gd name="connsiteX312" fmla="*/ 303103 w 1896949"/>
                                            <a:gd name="connsiteY312" fmla="*/ 700088 h 1568450"/>
                                            <a:gd name="connsiteX313" fmla="*/ 296755 w 1896949"/>
                                            <a:gd name="connsiteY313" fmla="*/ 684213 h 1568450"/>
                                            <a:gd name="connsiteX314" fmla="*/ 289614 w 1896949"/>
                                            <a:gd name="connsiteY314" fmla="*/ 669131 h 1568450"/>
                                            <a:gd name="connsiteX315" fmla="*/ 280093 w 1896949"/>
                                            <a:gd name="connsiteY315" fmla="*/ 654844 h 1568450"/>
                                            <a:gd name="connsiteX316" fmla="*/ 272158 w 1896949"/>
                                            <a:gd name="connsiteY316" fmla="*/ 641350 h 1568450"/>
                                            <a:gd name="connsiteX317" fmla="*/ 261050 w 1896949"/>
                                            <a:gd name="connsiteY317" fmla="*/ 629444 h 1568450"/>
                                            <a:gd name="connsiteX318" fmla="*/ 249148 w 1896949"/>
                                            <a:gd name="connsiteY318" fmla="*/ 619125 h 1568450"/>
                                            <a:gd name="connsiteX319" fmla="*/ 237246 w 1896949"/>
                                            <a:gd name="connsiteY319" fmla="*/ 611188 h 1568450"/>
                                            <a:gd name="connsiteX320" fmla="*/ 224550 w 1896949"/>
                                            <a:gd name="connsiteY320" fmla="*/ 602456 h 1568450"/>
                                            <a:gd name="connsiteX321" fmla="*/ 211855 w 1896949"/>
                                            <a:gd name="connsiteY321" fmla="*/ 596900 h 1568450"/>
                                            <a:gd name="connsiteX322" fmla="*/ 197573 w 1896949"/>
                                            <a:gd name="connsiteY322" fmla="*/ 592138 h 1568450"/>
                                            <a:gd name="connsiteX323" fmla="*/ 183290 w 1896949"/>
                                            <a:gd name="connsiteY323" fmla="*/ 589756 h 1568450"/>
                                            <a:gd name="connsiteX324" fmla="*/ 167421 w 1896949"/>
                                            <a:gd name="connsiteY324" fmla="*/ 588169 h 1568450"/>
                                            <a:gd name="connsiteX325" fmla="*/ 154726 w 1896949"/>
                                            <a:gd name="connsiteY325" fmla="*/ 589756 h 1568450"/>
                                            <a:gd name="connsiteX326" fmla="*/ 142824 w 1896949"/>
                                            <a:gd name="connsiteY326" fmla="*/ 592138 h 1568450"/>
                                            <a:gd name="connsiteX327" fmla="*/ 131715 w 1896949"/>
                                            <a:gd name="connsiteY327" fmla="*/ 594519 h 1568450"/>
                                            <a:gd name="connsiteX328" fmla="*/ 121400 w 1896949"/>
                                            <a:gd name="connsiteY328" fmla="*/ 599281 h 1568450"/>
                                            <a:gd name="connsiteX329" fmla="*/ 112672 w 1896949"/>
                                            <a:gd name="connsiteY329" fmla="*/ 604044 h 1568450"/>
                                            <a:gd name="connsiteX330" fmla="*/ 103944 w 1896949"/>
                                            <a:gd name="connsiteY330" fmla="*/ 608806 h 1568450"/>
                                            <a:gd name="connsiteX331" fmla="*/ 96803 w 1896949"/>
                                            <a:gd name="connsiteY331" fmla="*/ 614363 h 1568450"/>
                                            <a:gd name="connsiteX332" fmla="*/ 89661 w 1896949"/>
                                            <a:gd name="connsiteY332" fmla="*/ 620713 h 1568450"/>
                                            <a:gd name="connsiteX333" fmla="*/ 78553 w 1896949"/>
                                            <a:gd name="connsiteY333" fmla="*/ 631825 h 1568450"/>
                                            <a:gd name="connsiteX334" fmla="*/ 71412 w 1896949"/>
                                            <a:gd name="connsiteY334" fmla="*/ 642938 h 1568450"/>
                                            <a:gd name="connsiteX335" fmla="*/ 65858 w 1896949"/>
                                            <a:gd name="connsiteY335" fmla="*/ 652463 h 1568450"/>
                                            <a:gd name="connsiteX336" fmla="*/ 58716 w 1896949"/>
                                            <a:gd name="connsiteY336" fmla="*/ 664369 h 1568450"/>
                                            <a:gd name="connsiteX337" fmla="*/ 51575 w 1896949"/>
                                            <a:gd name="connsiteY337" fmla="*/ 672306 h 1568450"/>
                                            <a:gd name="connsiteX338" fmla="*/ 44434 w 1896949"/>
                                            <a:gd name="connsiteY338" fmla="*/ 679450 h 1568450"/>
                                            <a:gd name="connsiteX339" fmla="*/ 35706 w 1896949"/>
                                            <a:gd name="connsiteY339" fmla="*/ 683419 h 1568450"/>
                                            <a:gd name="connsiteX340" fmla="*/ 28565 w 1896949"/>
                                            <a:gd name="connsiteY340" fmla="*/ 684213 h 1568450"/>
                                            <a:gd name="connsiteX341" fmla="*/ 21424 w 1896949"/>
                                            <a:gd name="connsiteY341" fmla="*/ 684213 h 1568450"/>
                                            <a:gd name="connsiteX342" fmla="*/ 14282 w 1896949"/>
                                            <a:gd name="connsiteY342" fmla="*/ 681038 h 1568450"/>
                                            <a:gd name="connsiteX343" fmla="*/ 9299 w 1896949"/>
                                            <a:gd name="connsiteY343" fmla="*/ 675340 h 1568450"/>
                                            <a:gd name="connsiteX344" fmla="*/ 9299 w 1896949"/>
                                            <a:gd name="connsiteY344" fmla="*/ 360363 h 1568450"/>
                                            <a:gd name="connsiteX345" fmla="*/ 10886 w 1896949"/>
                                            <a:gd name="connsiteY345" fmla="*/ 360363 h 156845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  <a:cxn ang="0">
                                              <a:pos x="connsiteX23" y="connsiteY23"/>
                                            </a:cxn>
                                            <a:cxn ang="0">
                                              <a:pos x="connsiteX24" y="connsiteY24"/>
                                            </a:cxn>
                                            <a:cxn ang="0">
                                              <a:pos x="connsiteX25" y="connsiteY25"/>
                                            </a:cxn>
                                            <a:cxn ang="0">
                                              <a:pos x="connsiteX26" y="connsiteY26"/>
                                            </a:cxn>
                                            <a:cxn ang="0">
                                              <a:pos x="connsiteX27" y="connsiteY27"/>
                                            </a:cxn>
                                            <a:cxn ang="0">
                                              <a:pos x="connsiteX28" y="connsiteY28"/>
                                            </a:cxn>
                                            <a:cxn ang="0">
                                              <a:pos x="connsiteX29" y="connsiteY29"/>
                                            </a:cxn>
                                            <a:cxn ang="0">
                                              <a:pos x="connsiteX30" y="connsiteY30"/>
                                            </a:cxn>
                                            <a:cxn ang="0">
                                              <a:pos x="connsiteX31" y="connsiteY31"/>
                                            </a:cxn>
                                            <a:cxn ang="0">
                                              <a:pos x="connsiteX32" y="connsiteY32"/>
                                            </a:cxn>
                                            <a:cxn ang="0">
                                              <a:pos x="connsiteX33" y="connsiteY33"/>
                                            </a:cxn>
                                            <a:cxn ang="0">
                                              <a:pos x="connsiteX34" y="connsiteY34"/>
                                            </a:cxn>
                                            <a:cxn ang="0">
                                              <a:pos x="connsiteX35" y="connsiteY35"/>
                                            </a:cxn>
                                            <a:cxn ang="0">
                                              <a:pos x="connsiteX36" y="connsiteY36"/>
                                            </a:cxn>
                                            <a:cxn ang="0">
                                              <a:pos x="connsiteX37" y="connsiteY37"/>
                                            </a:cxn>
                                            <a:cxn ang="0">
                                              <a:pos x="connsiteX38" y="connsiteY38"/>
                                            </a:cxn>
                                            <a:cxn ang="0">
                                              <a:pos x="connsiteX39" y="connsiteY39"/>
                                            </a:cxn>
                                            <a:cxn ang="0">
                                              <a:pos x="connsiteX40" y="connsiteY40"/>
                                            </a:cxn>
                                            <a:cxn ang="0">
                                              <a:pos x="connsiteX41" y="connsiteY41"/>
                                            </a:cxn>
                                            <a:cxn ang="0">
                                              <a:pos x="connsiteX42" y="connsiteY42"/>
                                            </a:cxn>
                                            <a:cxn ang="0">
                                              <a:pos x="connsiteX43" y="connsiteY43"/>
                                            </a:cxn>
                                            <a:cxn ang="0">
                                              <a:pos x="connsiteX44" y="connsiteY44"/>
                                            </a:cxn>
                                            <a:cxn ang="0">
                                              <a:pos x="connsiteX45" y="connsiteY45"/>
                                            </a:cxn>
                                            <a:cxn ang="0">
                                              <a:pos x="connsiteX46" y="connsiteY46"/>
                                            </a:cxn>
                                            <a:cxn ang="0">
                                              <a:pos x="connsiteX47" y="connsiteY47"/>
                                            </a:cxn>
                                            <a:cxn ang="0">
                                              <a:pos x="connsiteX48" y="connsiteY48"/>
                                            </a:cxn>
                                            <a:cxn ang="0">
                                              <a:pos x="connsiteX49" y="connsiteY49"/>
                                            </a:cxn>
                                            <a:cxn ang="0">
                                              <a:pos x="connsiteX50" y="connsiteY50"/>
                                            </a:cxn>
                                            <a:cxn ang="0">
                                              <a:pos x="connsiteX51" y="connsiteY51"/>
                                            </a:cxn>
                                            <a:cxn ang="0">
                                              <a:pos x="connsiteX52" y="connsiteY52"/>
                                            </a:cxn>
                                            <a:cxn ang="0">
                                              <a:pos x="connsiteX53" y="connsiteY53"/>
                                            </a:cxn>
                                            <a:cxn ang="0">
                                              <a:pos x="connsiteX54" y="connsiteY54"/>
                                            </a:cxn>
                                            <a:cxn ang="0">
                                              <a:pos x="connsiteX55" y="connsiteY55"/>
                                            </a:cxn>
                                            <a:cxn ang="0">
                                              <a:pos x="connsiteX56" y="connsiteY56"/>
                                            </a:cxn>
                                            <a:cxn ang="0">
                                              <a:pos x="connsiteX57" y="connsiteY57"/>
                                            </a:cxn>
                                            <a:cxn ang="0">
                                              <a:pos x="connsiteX58" y="connsiteY58"/>
                                            </a:cxn>
                                            <a:cxn ang="0">
                                              <a:pos x="connsiteX59" y="connsiteY59"/>
                                            </a:cxn>
                                            <a:cxn ang="0">
                                              <a:pos x="connsiteX60" y="connsiteY60"/>
                                            </a:cxn>
                                            <a:cxn ang="0">
                                              <a:pos x="connsiteX61" y="connsiteY61"/>
                                            </a:cxn>
                                            <a:cxn ang="0">
                                              <a:pos x="connsiteX62" y="connsiteY62"/>
                                            </a:cxn>
                                            <a:cxn ang="0">
                                              <a:pos x="connsiteX63" y="connsiteY63"/>
                                            </a:cxn>
                                            <a:cxn ang="0">
                                              <a:pos x="connsiteX64" y="connsiteY64"/>
                                            </a:cxn>
                                            <a:cxn ang="0">
                                              <a:pos x="connsiteX65" y="connsiteY65"/>
                                            </a:cxn>
                                            <a:cxn ang="0">
                                              <a:pos x="connsiteX66" y="connsiteY66"/>
                                            </a:cxn>
                                            <a:cxn ang="0">
                                              <a:pos x="connsiteX67" y="connsiteY67"/>
                                            </a:cxn>
                                            <a:cxn ang="0">
                                              <a:pos x="connsiteX68" y="connsiteY68"/>
                                            </a:cxn>
                                            <a:cxn ang="0">
                                              <a:pos x="connsiteX69" y="connsiteY69"/>
                                            </a:cxn>
                                            <a:cxn ang="0">
                                              <a:pos x="connsiteX70" y="connsiteY70"/>
                                            </a:cxn>
                                            <a:cxn ang="0">
                                              <a:pos x="connsiteX71" y="connsiteY71"/>
                                            </a:cxn>
                                            <a:cxn ang="0">
                                              <a:pos x="connsiteX72" y="connsiteY72"/>
                                            </a:cxn>
                                            <a:cxn ang="0">
                                              <a:pos x="connsiteX73" y="connsiteY73"/>
                                            </a:cxn>
                                            <a:cxn ang="0">
                                              <a:pos x="connsiteX74" y="connsiteY74"/>
                                            </a:cxn>
                                            <a:cxn ang="0">
                                              <a:pos x="connsiteX75" y="connsiteY75"/>
                                            </a:cxn>
                                            <a:cxn ang="0">
                                              <a:pos x="connsiteX76" y="connsiteY76"/>
                                            </a:cxn>
                                            <a:cxn ang="0">
                                              <a:pos x="connsiteX77" y="connsiteY77"/>
                                            </a:cxn>
                                            <a:cxn ang="0">
                                              <a:pos x="connsiteX78" y="connsiteY78"/>
                                            </a:cxn>
                                            <a:cxn ang="0">
                                              <a:pos x="connsiteX79" y="connsiteY79"/>
                                            </a:cxn>
                                            <a:cxn ang="0">
                                              <a:pos x="connsiteX80" y="connsiteY80"/>
                                            </a:cxn>
                                            <a:cxn ang="0">
                                              <a:pos x="connsiteX81" y="connsiteY81"/>
                                            </a:cxn>
                                            <a:cxn ang="0">
                                              <a:pos x="connsiteX82" y="connsiteY82"/>
                                            </a:cxn>
                                            <a:cxn ang="0">
                                              <a:pos x="connsiteX83" y="connsiteY83"/>
                                            </a:cxn>
                                            <a:cxn ang="0">
                                              <a:pos x="connsiteX84" y="connsiteY84"/>
                                            </a:cxn>
                                            <a:cxn ang="0">
                                              <a:pos x="connsiteX85" y="connsiteY85"/>
                                            </a:cxn>
                                            <a:cxn ang="0">
                                              <a:pos x="connsiteX86" y="connsiteY86"/>
                                            </a:cxn>
                                            <a:cxn ang="0">
                                              <a:pos x="connsiteX87" y="connsiteY87"/>
                                            </a:cxn>
                                            <a:cxn ang="0">
                                              <a:pos x="connsiteX88" y="connsiteY88"/>
                                            </a:cxn>
                                            <a:cxn ang="0">
                                              <a:pos x="connsiteX89" y="connsiteY89"/>
                                            </a:cxn>
                                            <a:cxn ang="0">
                                              <a:pos x="connsiteX90" y="connsiteY90"/>
                                            </a:cxn>
                                            <a:cxn ang="0">
                                              <a:pos x="connsiteX91" y="connsiteY91"/>
                                            </a:cxn>
                                            <a:cxn ang="0">
                                              <a:pos x="connsiteX92" y="connsiteY92"/>
                                            </a:cxn>
                                            <a:cxn ang="0">
                                              <a:pos x="connsiteX93" y="connsiteY93"/>
                                            </a:cxn>
                                            <a:cxn ang="0">
                                              <a:pos x="connsiteX94" y="connsiteY94"/>
                                            </a:cxn>
                                            <a:cxn ang="0">
                                              <a:pos x="connsiteX95" y="connsiteY95"/>
                                            </a:cxn>
                                            <a:cxn ang="0">
                                              <a:pos x="connsiteX96" y="connsiteY96"/>
                                            </a:cxn>
                                            <a:cxn ang="0">
                                              <a:pos x="connsiteX97" y="connsiteY97"/>
                                            </a:cxn>
                                            <a:cxn ang="0">
                                              <a:pos x="connsiteX98" y="connsiteY98"/>
                                            </a:cxn>
                                            <a:cxn ang="0">
                                              <a:pos x="connsiteX99" y="connsiteY99"/>
                                            </a:cxn>
                                            <a:cxn ang="0">
                                              <a:pos x="connsiteX100" y="connsiteY100"/>
                                            </a:cxn>
                                            <a:cxn ang="0">
                                              <a:pos x="connsiteX101" y="connsiteY101"/>
                                            </a:cxn>
                                            <a:cxn ang="0">
                                              <a:pos x="connsiteX102" y="connsiteY102"/>
                                            </a:cxn>
                                            <a:cxn ang="0">
                                              <a:pos x="connsiteX103" y="connsiteY103"/>
                                            </a:cxn>
                                            <a:cxn ang="0">
                                              <a:pos x="connsiteX104" y="connsiteY104"/>
                                            </a:cxn>
                                            <a:cxn ang="0">
                                              <a:pos x="connsiteX105" y="connsiteY105"/>
                                            </a:cxn>
                                            <a:cxn ang="0">
                                              <a:pos x="connsiteX106" y="connsiteY106"/>
                                            </a:cxn>
                                            <a:cxn ang="0">
                                              <a:pos x="connsiteX107" y="connsiteY107"/>
                                            </a:cxn>
                                            <a:cxn ang="0">
                                              <a:pos x="connsiteX108" y="connsiteY108"/>
                                            </a:cxn>
                                            <a:cxn ang="0">
                                              <a:pos x="connsiteX109" y="connsiteY109"/>
                                            </a:cxn>
                                            <a:cxn ang="0">
                                              <a:pos x="connsiteX110" y="connsiteY110"/>
                                            </a:cxn>
                                            <a:cxn ang="0">
                                              <a:pos x="connsiteX111" y="connsiteY111"/>
                                            </a:cxn>
                                            <a:cxn ang="0">
                                              <a:pos x="connsiteX112" y="connsiteY112"/>
                                            </a:cxn>
                                            <a:cxn ang="0">
                                              <a:pos x="connsiteX113" y="connsiteY113"/>
                                            </a:cxn>
                                            <a:cxn ang="0">
                                              <a:pos x="connsiteX114" y="connsiteY114"/>
                                            </a:cxn>
                                            <a:cxn ang="0">
                                              <a:pos x="connsiteX115" y="connsiteY115"/>
                                            </a:cxn>
                                            <a:cxn ang="0">
                                              <a:pos x="connsiteX116" y="connsiteY116"/>
                                            </a:cxn>
                                            <a:cxn ang="0">
                                              <a:pos x="connsiteX117" y="connsiteY117"/>
                                            </a:cxn>
                                            <a:cxn ang="0">
                                              <a:pos x="connsiteX118" y="connsiteY118"/>
                                            </a:cxn>
                                            <a:cxn ang="0">
                                              <a:pos x="connsiteX119" y="connsiteY119"/>
                                            </a:cxn>
                                            <a:cxn ang="0">
                                              <a:pos x="connsiteX120" y="connsiteY120"/>
                                            </a:cxn>
                                            <a:cxn ang="0">
                                              <a:pos x="connsiteX121" y="connsiteY121"/>
                                            </a:cxn>
                                            <a:cxn ang="0">
                                              <a:pos x="connsiteX122" y="connsiteY122"/>
                                            </a:cxn>
                                            <a:cxn ang="0">
                                              <a:pos x="connsiteX123" y="connsiteY123"/>
                                            </a:cxn>
                                            <a:cxn ang="0">
                                              <a:pos x="connsiteX124" y="connsiteY124"/>
                                            </a:cxn>
                                            <a:cxn ang="0">
                                              <a:pos x="connsiteX125" y="connsiteY125"/>
                                            </a:cxn>
                                            <a:cxn ang="0">
                                              <a:pos x="connsiteX126" y="connsiteY126"/>
                                            </a:cxn>
                                            <a:cxn ang="0">
                                              <a:pos x="connsiteX127" y="connsiteY127"/>
                                            </a:cxn>
                                            <a:cxn ang="0">
                                              <a:pos x="connsiteX128" y="connsiteY128"/>
                                            </a:cxn>
                                            <a:cxn ang="0">
                                              <a:pos x="connsiteX129" y="connsiteY129"/>
                                            </a:cxn>
                                            <a:cxn ang="0">
                                              <a:pos x="connsiteX130" y="connsiteY130"/>
                                            </a:cxn>
                                            <a:cxn ang="0">
                                              <a:pos x="connsiteX131" y="connsiteY131"/>
                                            </a:cxn>
                                            <a:cxn ang="0">
                                              <a:pos x="connsiteX132" y="connsiteY132"/>
                                            </a:cxn>
                                            <a:cxn ang="0">
                                              <a:pos x="connsiteX133" y="connsiteY133"/>
                                            </a:cxn>
                                            <a:cxn ang="0">
                                              <a:pos x="connsiteX134" y="connsiteY134"/>
                                            </a:cxn>
                                            <a:cxn ang="0">
                                              <a:pos x="connsiteX135" y="connsiteY135"/>
                                            </a:cxn>
                                            <a:cxn ang="0">
                                              <a:pos x="connsiteX136" y="connsiteY136"/>
                                            </a:cxn>
                                            <a:cxn ang="0">
                                              <a:pos x="connsiteX137" y="connsiteY137"/>
                                            </a:cxn>
                                            <a:cxn ang="0">
                                              <a:pos x="connsiteX138" y="connsiteY138"/>
                                            </a:cxn>
                                            <a:cxn ang="0">
                                              <a:pos x="connsiteX139" y="connsiteY139"/>
                                            </a:cxn>
                                            <a:cxn ang="0">
                                              <a:pos x="connsiteX140" y="connsiteY140"/>
                                            </a:cxn>
                                            <a:cxn ang="0">
                                              <a:pos x="connsiteX141" y="connsiteY141"/>
                                            </a:cxn>
                                            <a:cxn ang="0">
                                              <a:pos x="connsiteX142" y="connsiteY142"/>
                                            </a:cxn>
                                            <a:cxn ang="0">
                                              <a:pos x="connsiteX143" y="connsiteY143"/>
                                            </a:cxn>
                                            <a:cxn ang="0">
                                              <a:pos x="connsiteX144" y="connsiteY144"/>
                                            </a:cxn>
                                            <a:cxn ang="0">
                                              <a:pos x="connsiteX145" y="connsiteY145"/>
                                            </a:cxn>
                                            <a:cxn ang="0">
                                              <a:pos x="connsiteX146" y="connsiteY146"/>
                                            </a:cxn>
                                            <a:cxn ang="0">
                                              <a:pos x="connsiteX147" y="connsiteY147"/>
                                            </a:cxn>
                                            <a:cxn ang="0">
                                              <a:pos x="connsiteX148" y="connsiteY148"/>
                                            </a:cxn>
                                            <a:cxn ang="0">
                                              <a:pos x="connsiteX149" y="connsiteY149"/>
                                            </a:cxn>
                                            <a:cxn ang="0">
                                              <a:pos x="connsiteX150" y="connsiteY150"/>
                                            </a:cxn>
                                            <a:cxn ang="0">
                                              <a:pos x="connsiteX151" y="connsiteY151"/>
                                            </a:cxn>
                                            <a:cxn ang="0">
                                              <a:pos x="connsiteX152" y="connsiteY152"/>
                                            </a:cxn>
                                            <a:cxn ang="0">
                                              <a:pos x="connsiteX153" y="connsiteY153"/>
                                            </a:cxn>
                                            <a:cxn ang="0">
                                              <a:pos x="connsiteX154" y="connsiteY154"/>
                                            </a:cxn>
                                            <a:cxn ang="0">
                                              <a:pos x="connsiteX155" y="connsiteY155"/>
                                            </a:cxn>
                                            <a:cxn ang="0">
                                              <a:pos x="connsiteX156" y="connsiteY156"/>
                                            </a:cxn>
                                            <a:cxn ang="0">
                                              <a:pos x="connsiteX157" y="connsiteY157"/>
                                            </a:cxn>
                                            <a:cxn ang="0">
                                              <a:pos x="connsiteX158" y="connsiteY158"/>
                                            </a:cxn>
                                            <a:cxn ang="0">
                                              <a:pos x="connsiteX159" y="connsiteY159"/>
                                            </a:cxn>
                                            <a:cxn ang="0">
                                              <a:pos x="connsiteX160" y="connsiteY160"/>
                                            </a:cxn>
                                            <a:cxn ang="0">
                                              <a:pos x="connsiteX161" y="connsiteY161"/>
                                            </a:cxn>
                                            <a:cxn ang="0">
                                              <a:pos x="connsiteX162" y="connsiteY162"/>
                                            </a:cxn>
                                            <a:cxn ang="0">
                                              <a:pos x="connsiteX163" y="connsiteY163"/>
                                            </a:cxn>
                                            <a:cxn ang="0">
                                              <a:pos x="connsiteX164" y="connsiteY164"/>
                                            </a:cxn>
                                            <a:cxn ang="0">
                                              <a:pos x="connsiteX165" y="connsiteY165"/>
                                            </a:cxn>
                                            <a:cxn ang="0">
                                              <a:pos x="connsiteX166" y="connsiteY166"/>
                                            </a:cxn>
                                            <a:cxn ang="0">
                                              <a:pos x="connsiteX167" y="connsiteY167"/>
                                            </a:cxn>
                                            <a:cxn ang="0">
                                              <a:pos x="connsiteX168" y="connsiteY168"/>
                                            </a:cxn>
                                            <a:cxn ang="0">
                                              <a:pos x="connsiteX169" y="connsiteY169"/>
                                            </a:cxn>
                                            <a:cxn ang="0">
                                              <a:pos x="connsiteX170" y="connsiteY170"/>
                                            </a:cxn>
                                            <a:cxn ang="0">
                                              <a:pos x="connsiteX171" y="connsiteY171"/>
                                            </a:cxn>
                                            <a:cxn ang="0">
                                              <a:pos x="connsiteX172" y="connsiteY172"/>
                                            </a:cxn>
                                            <a:cxn ang="0">
                                              <a:pos x="connsiteX173" y="connsiteY173"/>
                                            </a:cxn>
                                            <a:cxn ang="0">
                                              <a:pos x="connsiteX174" y="connsiteY174"/>
                                            </a:cxn>
                                            <a:cxn ang="0">
                                              <a:pos x="connsiteX175" y="connsiteY175"/>
                                            </a:cxn>
                                            <a:cxn ang="0">
                                              <a:pos x="connsiteX176" y="connsiteY176"/>
                                            </a:cxn>
                                            <a:cxn ang="0">
                                              <a:pos x="connsiteX177" y="connsiteY177"/>
                                            </a:cxn>
                                            <a:cxn ang="0">
                                              <a:pos x="connsiteX178" y="connsiteY178"/>
                                            </a:cxn>
                                            <a:cxn ang="0">
                                              <a:pos x="connsiteX179" y="connsiteY179"/>
                                            </a:cxn>
                                            <a:cxn ang="0">
                                              <a:pos x="connsiteX180" y="connsiteY180"/>
                                            </a:cxn>
                                            <a:cxn ang="0">
                                              <a:pos x="connsiteX181" y="connsiteY181"/>
                                            </a:cxn>
                                            <a:cxn ang="0">
                                              <a:pos x="connsiteX182" y="connsiteY182"/>
                                            </a:cxn>
                                            <a:cxn ang="0">
                                              <a:pos x="connsiteX183" y="connsiteY183"/>
                                            </a:cxn>
                                            <a:cxn ang="0">
                                              <a:pos x="connsiteX184" y="connsiteY184"/>
                                            </a:cxn>
                                            <a:cxn ang="0">
                                              <a:pos x="connsiteX185" y="connsiteY185"/>
                                            </a:cxn>
                                            <a:cxn ang="0">
                                              <a:pos x="connsiteX186" y="connsiteY186"/>
                                            </a:cxn>
                                            <a:cxn ang="0">
                                              <a:pos x="connsiteX187" y="connsiteY187"/>
                                            </a:cxn>
                                            <a:cxn ang="0">
                                              <a:pos x="connsiteX188" y="connsiteY188"/>
                                            </a:cxn>
                                            <a:cxn ang="0">
                                              <a:pos x="connsiteX189" y="connsiteY189"/>
                                            </a:cxn>
                                            <a:cxn ang="0">
                                              <a:pos x="connsiteX190" y="connsiteY190"/>
                                            </a:cxn>
                                            <a:cxn ang="0">
                                              <a:pos x="connsiteX191" y="connsiteY191"/>
                                            </a:cxn>
                                            <a:cxn ang="0">
                                              <a:pos x="connsiteX192" y="connsiteY192"/>
                                            </a:cxn>
                                            <a:cxn ang="0">
                                              <a:pos x="connsiteX193" y="connsiteY193"/>
                                            </a:cxn>
                                            <a:cxn ang="0">
                                              <a:pos x="connsiteX194" y="connsiteY194"/>
                                            </a:cxn>
                                            <a:cxn ang="0">
                                              <a:pos x="connsiteX195" y="connsiteY195"/>
                                            </a:cxn>
                                            <a:cxn ang="0">
                                              <a:pos x="connsiteX196" y="connsiteY196"/>
                                            </a:cxn>
                                            <a:cxn ang="0">
                                              <a:pos x="connsiteX197" y="connsiteY197"/>
                                            </a:cxn>
                                            <a:cxn ang="0">
                                              <a:pos x="connsiteX198" y="connsiteY198"/>
                                            </a:cxn>
                                            <a:cxn ang="0">
                                              <a:pos x="connsiteX199" y="connsiteY199"/>
                                            </a:cxn>
                                            <a:cxn ang="0">
                                              <a:pos x="connsiteX200" y="connsiteY200"/>
                                            </a:cxn>
                                            <a:cxn ang="0">
                                              <a:pos x="connsiteX201" y="connsiteY201"/>
                                            </a:cxn>
                                            <a:cxn ang="0">
                                              <a:pos x="connsiteX202" y="connsiteY202"/>
                                            </a:cxn>
                                            <a:cxn ang="0">
                                              <a:pos x="connsiteX203" y="connsiteY203"/>
                                            </a:cxn>
                                            <a:cxn ang="0">
                                              <a:pos x="connsiteX204" y="connsiteY204"/>
                                            </a:cxn>
                                            <a:cxn ang="0">
                                              <a:pos x="connsiteX205" y="connsiteY205"/>
                                            </a:cxn>
                                            <a:cxn ang="0">
                                              <a:pos x="connsiteX206" y="connsiteY206"/>
                                            </a:cxn>
                                            <a:cxn ang="0">
                                              <a:pos x="connsiteX207" y="connsiteY207"/>
                                            </a:cxn>
                                            <a:cxn ang="0">
                                              <a:pos x="connsiteX208" y="connsiteY208"/>
                                            </a:cxn>
                                            <a:cxn ang="0">
                                              <a:pos x="connsiteX209" y="connsiteY209"/>
                                            </a:cxn>
                                            <a:cxn ang="0">
                                              <a:pos x="connsiteX210" y="connsiteY210"/>
                                            </a:cxn>
                                            <a:cxn ang="0">
                                              <a:pos x="connsiteX211" y="connsiteY211"/>
                                            </a:cxn>
                                            <a:cxn ang="0">
                                              <a:pos x="connsiteX212" y="connsiteY212"/>
                                            </a:cxn>
                                            <a:cxn ang="0">
                                              <a:pos x="connsiteX213" y="connsiteY213"/>
                                            </a:cxn>
                                            <a:cxn ang="0">
                                              <a:pos x="connsiteX214" y="connsiteY214"/>
                                            </a:cxn>
                                            <a:cxn ang="0">
                                              <a:pos x="connsiteX215" y="connsiteY215"/>
                                            </a:cxn>
                                            <a:cxn ang="0">
                                              <a:pos x="connsiteX216" y="connsiteY216"/>
                                            </a:cxn>
                                            <a:cxn ang="0">
                                              <a:pos x="connsiteX217" y="connsiteY217"/>
                                            </a:cxn>
                                            <a:cxn ang="0">
                                              <a:pos x="connsiteX218" y="connsiteY218"/>
                                            </a:cxn>
                                            <a:cxn ang="0">
                                              <a:pos x="connsiteX219" y="connsiteY219"/>
                                            </a:cxn>
                                            <a:cxn ang="0">
                                              <a:pos x="connsiteX220" y="connsiteY220"/>
                                            </a:cxn>
                                            <a:cxn ang="0">
                                              <a:pos x="connsiteX221" y="connsiteY221"/>
                                            </a:cxn>
                                            <a:cxn ang="0">
                                              <a:pos x="connsiteX222" y="connsiteY222"/>
                                            </a:cxn>
                                            <a:cxn ang="0">
                                              <a:pos x="connsiteX223" y="connsiteY223"/>
                                            </a:cxn>
                                            <a:cxn ang="0">
                                              <a:pos x="connsiteX224" y="connsiteY224"/>
                                            </a:cxn>
                                            <a:cxn ang="0">
                                              <a:pos x="connsiteX225" y="connsiteY225"/>
                                            </a:cxn>
                                            <a:cxn ang="0">
                                              <a:pos x="connsiteX226" y="connsiteY226"/>
                                            </a:cxn>
                                            <a:cxn ang="0">
                                              <a:pos x="connsiteX227" y="connsiteY227"/>
                                            </a:cxn>
                                            <a:cxn ang="0">
                                              <a:pos x="connsiteX228" y="connsiteY228"/>
                                            </a:cxn>
                                            <a:cxn ang="0">
                                              <a:pos x="connsiteX229" y="connsiteY229"/>
                                            </a:cxn>
                                            <a:cxn ang="0">
                                              <a:pos x="connsiteX230" y="connsiteY230"/>
                                            </a:cxn>
                                            <a:cxn ang="0">
                                              <a:pos x="connsiteX231" y="connsiteY231"/>
                                            </a:cxn>
                                            <a:cxn ang="0">
                                              <a:pos x="connsiteX232" y="connsiteY232"/>
                                            </a:cxn>
                                            <a:cxn ang="0">
                                              <a:pos x="connsiteX233" y="connsiteY233"/>
                                            </a:cxn>
                                            <a:cxn ang="0">
                                              <a:pos x="connsiteX234" y="connsiteY234"/>
                                            </a:cxn>
                                            <a:cxn ang="0">
                                              <a:pos x="connsiteX235" y="connsiteY235"/>
                                            </a:cxn>
                                            <a:cxn ang="0">
                                              <a:pos x="connsiteX236" y="connsiteY236"/>
                                            </a:cxn>
                                            <a:cxn ang="0">
                                              <a:pos x="connsiteX237" y="connsiteY237"/>
                                            </a:cxn>
                                            <a:cxn ang="0">
                                              <a:pos x="connsiteX238" y="connsiteY238"/>
                                            </a:cxn>
                                            <a:cxn ang="0">
                                              <a:pos x="connsiteX239" y="connsiteY239"/>
                                            </a:cxn>
                                            <a:cxn ang="0">
                                              <a:pos x="connsiteX240" y="connsiteY240"/>
                                            </a:cxn>
                                            <a:cxn ang="0">
                                              <a:pos x="connsiteX241" y="connsiteY241"/>
                                            </a:cxn>
                                            <a:cxn ang="0">
                                              <a:pos x="connsiteX242" y="connsiteY242"/>
                                            </a:cxn>
                                            <a:cxn ang="0">
                                              <a:pos x="connsiteX243" y="connsiteY243"/>
                                            </a:cxn>
                                            <a:cxn ang="0">
                                              <a:pos x="connsiteX244" y="connsiteY244"/>
                                            </a:cxn>
                                            <a:cxn ang="0">
                                              <a:pos x="connsiteX245" y="connsiteY245"/>
                                            </a:cxn>
                                            <a:cxn ang="0">
                                              <a:pos x="connsiteX246" y="connsiteY246"/>
                                            </a:cxn>
                                            <a:cxn ang="0">
                                              <a:pos x="connsiteX247" y="connsiteY247"/>
                                            </a:cxn>
                                            <a:cxn ang="0">
                                              <a:pos x="connsiteX248" y="connsiteY248"/>
                                            </a:cxn>
                                            <a:cxn ang="0">
                                              <a:pos x="connsiteX249" y="connsiteY249"/>
                                            </a:cxn>
                                            <a:cxn ang="0">
                                              <a:pos x="connsiteX250" y="connsiteY250"/>
                                            </a:cxn>
                                            <a:cxn ang="0">
                                              <a:pos x="connsiteX251" y="connsiteY251"/>
                                            </a:cxn>
                                            <a:cxn ang="0">
                                              <a:pos x="connsiteX252" y="connsiteY252"/>
                                            </a:cxn>
                                            <a:cxn ang="0">
                                              <a:pos x="connsiteX253" y="connsiteY253"/>
                                            </a:cxn>
                                            <a:cxn ang="0">
                                              <a:pos x="connsiteX254" y="connsiteY254"/>
                                            </a:cxn>
                                            <a:cxn ang="0">
                                              <a:pos x="connsiteX255" y="connsiteY255"/>
                                            </a:cxn>
                                            <a:cxn ang="0">
                                              <a:pos x="connsiteX256" y="connsiteY256"/>
                                            </a:cxn>
                                            <a:cxn ang="0">
                                              <a:pos x="connsiteX257" y="connsiteY257"/>
                                            </a:cxn>
                                            <a:cxn ang="0">
                                              <a:pos x="connsiteX258" y="connsiteY258"/>
                                            </a:cxn>
                                            <a:cxn ang="0">
                                              <a:pos x="connsiteX259" y="connsiteY259"/>
                                            </a:cxn>
                                            <a:cxn ang="0">
                                              <a:pos x="connsiteX260" y="connsiteY260"/>
                                            </a:cxn>
                                            <a:cxn ang="0">
                                              <a:pos x="connsiteX261" y="connsiteY261"/>
                                            </a:cxn>
                                            <a:cxn ang="0">
                                              <a:pos x="connsiteX262" y="connsiteY262"/>
                                            </a:cxn>
                                            <a:cxn ang="0">
                                              <a:pos x="connsiteX263" y="connsiteY263"/>
                                            </a:cxn>
                                            <a:cxn ang="0">
                                              <a:pos x="connsiteX264" y="connsiteY264"/>
                                            </a:cxn>
                                            <a:cxn ang="0">
                                              <a:pos x="connsiteX265" y="connsiteY265"/>
                                            </a:cxn>
                                            <a:cxn ang="0">
                                              <a:pos x="connsiteX266" y="connsiteY266"/>
                                            </a:cxn>
                                            <a:cxn ang="0">
                                              <a:pos x="connsiteX267" y="connsiteY267"/>
                                            </a:cxn>
                                            <a:cxn ang="0">
                                              <a:pos x="connsiteX268" y="connsiteY268"/>
                                            </a:cxn>
                                            <a:cxn ang="0">
                                              <a:pos x="connsiteX269" y="connsiteY269"/>
                                            </a:cxn>
                                            <a:cxn ang="0">
                                              <a:pos x="connsiteX270" y="connsiteY270"/>
                                            </a:cxn>
                                            <a:cxn ang="0">
                                              <a:pos x="connsiteX271" y="connsiteY271"/>
                                            </a:cxn>
                                            <a:cxn ang="0">
                                              <a:pos x="connsiteX272" y="connsiteY272"/>
                                            </a:cxn>
                                            <a:cxn ang="0">
                                              <a:pos x="connsiteX273" y="connsiteY273"/>
                                            </a:cxn>
                                            <a:cxn ang="0">
                                              <a:pos x="connsiteX274" y="connsiteY274"/>
                                            </a:cxn>
                                            <a:cxn ang="0">
                                              <a:pos x="connsiteX275" y="connsiteY275"/>
                                            </a:cxn>
                                            <a:cxn ang="0">
                                              <a:pos x="connsiteX276" y="connsiteY276"/>
                                            </a:cxn>
                                            <a:cxn ang="0">
                                              <a:pos x="connsiteX277" y="connsiteY277"/>
                                            </a:cxn>
                                            <a:cxn ang="0">
                                              <a:pos x="connsiteX278" y="connsiteY278"/>
                                            </a:cxn>
                                            <a:cxn ang="0">
                                              <a:pos x="connsiteX279" y="connsiteY279"/>
                                            </a:cxn>
                                            <a:cxn ang="0">
                                              <a:pos x="connsiteX280" y="connsiteY280"/>
                                            </a:cxn>
                                            <a:cxn ang="0">
                                              <a:pos x="connsiteX281" y="connsiteY281"/>
                                            </a:cxn>
                                            <a:cxn ang="0">
                                              <a:pos x="connsiteX282" y="connsiteY282"/>
                                            </a:cxn>
                                            <a:cxn ang="0">
                                              <a:pos x="connsiteX283" y="connsiteY283"/>
                                            </a:cxn>
                                            <a:cxn ang="0">
                                              <a:pos x="connsiteX284" y="connsiteY284"/>
                                            </a:cxn>
                                            <a:cxn ang="0">
                                              <a:pos x="connsiteX285" y="connsiteY285"/>
                                            </a:cxn>
                                            <a:cxn ang="0">
                                              <a:pos x="connsiteX286" y="connsiteY286"/>
                                            </a:cxn>
                                            <a:cxn ang="0">
                                              <a:pos x="connsiteX287" y="connsiteY287"/>
                                            </a:cxn>
                                            <a:cxn ang="0">
                                              <a:pos x="connsiteX288" y="connsiteY288"/>
                                            </a:cxn>
                                            <a:cxn ang="0">
                                              <a:pos x="connsiteX289" y="connsiteY289"/>
                                            </a:cxn>
                                            <a:cxn ang="0">
                                              <a:pos x="connsiteX290" y="connsiteY290"/>
                                            </a:cxn>
                                            <a:cxn ang="0">
                                              <a:pos x="connsiteX291" y="connsiteY291"/>
                                            </a:cxn>
                                            <a:cxn ang="0">
                                              <a:pos x="connsiteX292" y="connsiteY292"/>
                                            </a:cxn>
                                            <a:cxn ang="0">
                                              <a:pos x="connsiteX293" y="connsiteY293"/>
                                            </a:cxn>
                                            <a:cxn ang="0">
                                              <a:pos x="connsiteX294" y="connsiteY294"/>
                                            </a:cxn>
                                            <a:cxn ang="0">
                                              <a:pos x="connsiteX295" y="connsiteY295"/>
                                            </a:cxn>
                                            <a:cxn ang="0">
                                              <a:pos x="connsiteX296" y="connsiteY296"/>
                                            </a:cxn>
                                            <a:cxn ang="0">
                                              <a:pos x="connsiteX297" y="connsiteY297"/>
                                            </a:cxn>
                                            <a:cxn ang="0">
                                              <a:pos x="connsiteX298" y="connsiteY298"/>
                                            </a:cxn>
                                            <a:cxn ang="0">
                                              <a:pos x="connsiteX299" y="connsiteY299"/>
                                            </a:cxn>
                                            <a:cxn ang="0">
                                              <a:pos x="connsiteX300" y="connsiteY300"/>
                                            </a:cxn>
                                            <a:cxn ang="0">
                                              <a:pos x="connsiteX301" y="connsiteY301"/>
                                            </a:cxn>
                                            <a:cxn ang="0">
                                              <a:pos x="connsiteX302" y="connsiteY302"/>
                                            </a:cxn>
                                            <a:cxn ang="0">
                                              <a:pos x="connsiteX303" y="connsiteY303"/>
                                            </a:cxn>
                                            <a:cxn ang="0">
                                              <a:pos x="connsiteX304" y="connsiteY304"/>
                                            </a:cxn>
                                            <a:cxn ang="0">
                                              <a:pos x="connsiteX305" y="connsiteY305"/>
                                            </a:cxn>
                                            <a:cxn ang="0">
                                              <a:pos x="connsiteX306" y="connsiteY306"/>
                                            </a:cxn>
                                            <a:cxn ang="0">
                                              <a:pos x="connsiteX307" y="connsiteY307"/>
                                            </a:cxn>
                                            <a:cxn ang="0">
                                              <a:pos x="connsiteX308" y="connsiteY308"/>
                                            </a:cxn>
                                            <a:cxn ang="0">
                                              <a:pos x="connsiteX309" y="connsiteY309"/>
                                            </a:cxn>
                                            <a:cxn ang="0">
                                              <a:pos x="connsiteX310" y="connsiteY310"/>
                                            </a:cxn>
                                            <a:cxn ang="0">
                                              <a:pos x="connsiteX311" y="connsiteY311"/>
                                            </a:cxn>
                                            <a:cxn ang="0">
                                              <a:pos x="connsiteX312" y="connsiteY312"/>
                                            </a:cxn>
                                            <a:cxn ang="0">
                                              <a:pos x="connsiteX313" y="connsiteY313"/>
                                            </a:cxn>
                                            <a:cxn ang="0">
                                              <a:pos x="connsiteX314" y="connsiteY314"/>
                                            </a:cxn>
                                            <a:cxn ang="0">
                                              <a:pos x="connsiteX315" y="connsiteY315"/>
                                            </a:cxn>
                                            <a:cxn ang="0">
                                              <a:pos x="connsiteX316" y="connsiteY316"/>
                                            </a:cxn>
                                            <a:cxn ang="0">
                                              <a:pos x="connsiteX317" y="connsiteY317"/>
                                            </a:cxn>
                                            <a:cxn ang="0">
                                              <a:pos x="connsiteX318" y="connsiteY318"/>
                                            </a:cxn>
                                            <a:cxn ang="0">
                                              <a:pos x="connsiteX319" y="connsiteY319"/>
                                            </a:cxn>
                                            <a:cxn ang="0">
                                              <a:pos x="connsiteX320" y="connsiteY320"/>
                                            </a:cxn>
                                            <a:cxn ang="0">
                                              <a:pos x="connsiteX321" y="connsiteY321"/>
                                            </a:cxn>
                                            <a:cxn ang="0">
                                              <a:pos x="connsiteX322" y="connsiteY322"/>
                                            </a:cxn>
                                            <a:cxn ang="0">
                                              <a:pos x="connsiteX323" y="connsiteY323"/>
                                            </a:cxn>
                                            <a:cxn ang="0">
                                              <a:pos x="connsiteX324" y="connsiteY324"/>
                                            </a:cxn>
                                            <a:cxn ang="0">
                                              <a:pos x="connsiteX325" y="connsiteY325"/>
                                            </a:cxn>
                                            <a:cxn ang="0">
                                              <a:pos x="connsiteX326" y="connsiteY326"/>
                                            </a:cxn>
                                            <a:cxn ang="0">
                                              <a:pos x="connsiteX327" y="connsiteY327"/>
                                            </a:cxn>
                                            <a:cxn ang="0">
                                              <a:pos x="connsiteX328" y="connsiteY328"/>
                                            </a:cxn>
                                            <a:cxn ang="0">
                                              <a:pos x="connsiteX329" y="connsiteY329"/>
                                            </a:cxn>
                                            <a:cxn ang="0">
                                              <a:pos x="connsiteX330" y="connsiteY330"/>
                                            </a:cxn>
                                            <a:cxn ang="0">
                                              <a:pos x="connsiteX331" y="connsiteY331"/>
                                            </a:cxn>
                                            <a:cxn ang="0">
                                              <a:pos x="connsiteX332" y="connsiteY332"/>
                                            </a:cxn>
                                            <a:cxn ang="0">
                                              <a:pos x="connsiteX333" y="connsiteY333"/>
                                            </a:cxn>
                                            <a:cxn ang="0">
                                              <a:pos x="connsiteX334" y="connsiteY334"/>
                                            </a:cxn>
                                            <a:cxn ang="0">
                                              <a:pos x="connsiteX335" y="connsiteY335"/>
                                            </a:cxn>
                                            <a:cxn ang="0">
                                              <a:pos x="connsiteX336" y="connsiteY336"/>
                                            </a:cxn>
                                            <a:cxn ang="0">
                                              <a:pos x="connsiteX337" y="connsiteY337"/>
                                            </a:cxn>
                                            <a:cxn ang="0">
                                              <a:pos x="connsiteX338" y="connsiteY338"/>
                                            </a:cxn>
                                            <a:cxn ang="0">
                                              <a:pos x="connsiteX339" y="connsiteY339"/>
                                            </a:cxn>
                                            <a:cxn ang="0">
                                              <a:pos x="connsiteX340" y="connsiteY340"/>
                                            </a:cxn>
                                            <a:cxn ang="0">
                                              <a:pos x="connsiteX341" y="connsiteY341"/>
                                            </a:cxn>
                                            <a:cxn ang="0">
                                              <a:pos x="connsiteX342" y="connsiteY342"/>
                                            </a:cxn>
                                            <a:cxn ang="0">
                                              <a:pos x="connsiteX343" y="connsiteY343"/>
                                            </a:cxn>
                                            <a:cxn ang="0">
                                              <a:pos x="connsiteX344" y="connsiteY344"/>
                                            </a:cxn>
                                            <a:cxn ang="0">
                                              <a:pos x="connsiteX345" y="connsiteY34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896949" h="1568450">
                                              <a:moveTo>
                                                <a:pt x="10886" y="0"/>
                                              </a:moveTo>
                                              <a:lnTo>
                                                <a:pt x="690091" y="0"/>
                                              </a:lnTo>
                                              <a:lnTo>
                                                <a:pt x="698819" y="794"/>
                                              </a:lnTo>
                                              <a:lnTo>
                                                <a:pt x="706754" y="2381"/>
                                              </a:lnTo>
                                              <a:lnTo>
                                                <a:pt x="713895" y="4763"/>
                                              </a:lnTo>
                                              <a:lnTo>
                                                <a:pt x="720242" y="7144"/>
                                              </a:lnTo>
                                              <a:lnTo>
                                                <a:pt x="725003" y="10319"/>
                                              </a:lnTo>
                                              <a:lnTo>
                                                <a:pt x="728177" y="14288"/>
                                              </a:lnTo>
                                              <a:lnTo>
                                                <a:pt x="730557" y="19050"/>
                                              </a:lnTo>
                                              <a:lnTo>
                                                <a:pt x="732144" y="23813"/>
                                              </a:lnTo>
                                              <a:lnTo>
                                                <a:pt x="732144" y="29369"/>
                                              </a:lnTo>
                                              <a:lnTo>
                                                <a:pt x="730557" y="34131"/>
                                              </a:lnTo>
                                              <a:lnTo>
                                                <a:pt x="728177" y="39688"/>
                                              </a:lnTo>
                                              <a:lnTo>
                                                <a:pt x="725003" y="44450"/>
                                              </a:lnTo>
                                              <a:lnTo>
                                                <a:pt x="720242" y="50800"/>
                                              </a:lnTo>
                                              <a:lnTo>
                                                <a:pt x="713895" y="55563"/>
                                              </a:lnTo>
                                              <a:lnTo>
                                                <a:pt x="708341" y="60325"/>
                                              </a:lnTo>
                                              <a:lnTo>
                                                <a:pt x="699612" y="65088"/>
                                              </a:lnTo>
                                              <a:lnTo>
                                                <a:pt x="689297" y="70644"/>
                                              </a:lnTo>
                                              <a:lnTo>
                                                <a:pt x="679776" y="77788"/>
                                              </a:lnTo>
                                              <a:lnTo>
                                                <a:pt x="667874" y="88900"/>
                                              </a:lnTo>
                                              <a:lnTo>
                                                <a:pt x="662320" y="96044"/>
                                              </a:lnTo>
                                              <a:lnTo>
                                                <a:pt x="655972" y="103188"/>
                                              </a:lnTo>
                                              <a:lnTo>
                                                <a:pt x="650418" y="111125"/>
                                              </a:lnTo>
                                              <a:lnTo>
                                                <a:pt x="645657" y="120650"/>
                                              </a:lnTo>
                                              <a:lnTo>
                                                <a:pt x="641690" y="131763"/>
                                              </a:lnTo>
                                              <a:lnTo>
                                                <a:pt x="638516" y="142081"/>
                                              </a:lnTo>
                                              <a:lnTo>
                                                <a:pt x="636135" y="153988"/>
                                              </a:lnTo>
                                              <a:lnTo>
                                                <a:pt x="636135" y="166688"/>
                                              </a:lnTo>
                                              <a:lnTo>
                                                <a:pt x="636929" y="182563"/>
                                              </a:lnTo>
                                              <a:lnTo>
                                                <a:pt x="639309" y="196850"/>
                                              </a:lnTo>
                                              <a:lnTo>
                                                <a:pt x="644070" y="211138"/>
                                              </a:lnTo>
                                              <a:lnTo>
                                                <a:pt x="650418" y="223838"/>
                                              </a:lnTo>
                                              <a:lnTo>
                                                <a:pt x="657559" y="237331"/>
                                              </a:lnTo>
                                              <a:lnTo>
                                                <a:pt x="667080" y="249238"/>
                                              </a:lnTo>
                                              <a:lnTo>
                                                <a:pt x="677395" y="261144"/>
                                              </a:lnTo>
                                              <a:lnTo>
                                                <a:pt x="689297" y="269875"/>
                                              </a:lnTo>
                                              <a:lnTo>
                                                <a:pt x="701993" y="279400"/>
                                              </a:lnTo>
                                              <a:lnTo>
                                                <a:pt x="715482" y="288131"/>
                                              </a:lnTo>
                                              <a:lnTo>
                                                <a:pt x="730557" y="296069"/>
                                              </a:lnTo>
                                              <a:lnTo>
                                                <a:pt x="747220" y="302419"/>
                                              </a:lnTo>
                                              <a:lnTo>
                                                <a:pt x="763883" y="307181"/>
                                              </a:lnTo>
                                              <a:lnTo>
                                                <a:pt x="780546" y="310356"/>
                                              </a:lnTo>
                                              <a:lnTo>
                                                <a:pt x="799589" y="312738"/>
                                              </a:lnTo>
                                              <a:lnTo>
                                                <a:pt x="817045" y="314325"/>
                                              </a:lnTo>
                                              <a:lnTo>
                                                <a:pt x="836088" y="312738"/>
                                              </a:lnTo>
                                              <a:lnTo>
                                                <a:pt x="854338" y="310356"/>
                                              </a:lnTo>
                                              <a:lnTo>
                                                <a:pt x="871794" y="307181"/>
                                              </a:lnTo>
                                              <a:lnTo>
                                                <a:pt x="888457" y="302419"/>
                                              </a:lnTo>
                                              <a:lnTo>
                                                <a:pt x="903533" y="296069"/>
                                              </a:lnTo>
                                              <a:lnTo>
                                                <a:pt x="919402" y="288131"/>
                                              </a:lnTo>
                                              <a:lnTo>
                                                <a:pt x="933684" y="279400"/>
                                              </a:lnTo>
                                              <a:lnTo>
                                                <a:pt x="946380" y="269875"/>
                                              </a:lnTo>
                                              <a:lnTo>
                                                <a:pt x="958282" y="261144"/>
                                              </a:lnTo>
                                              <a:lnTo>
                                                <a:pt x="969390" y="249238"/>
                                              </a:lnTo>
                                              <a:lnTo>
                                                <a:pt x="977325" y="237331"/>
                                              </a:lnTo>
                                              <a:lnTo>
                                                <a:pt x="986053" y="223838"/>
                                              </a:lnTo>
                                              <a:lnTo>
                                                <a:pt x="991607" y="211138"/>
                                              </a:lnTo>
                                              <a:lnTo>
                                                <a:pt x="996368" y="196850"/>
                                              </a:lnTo>
                                              <a:lnTo>
                                                <a:pt x="998748" y="182563"/>
                                              </a:lnTo>
                                              <a:lnTo>
                                                <a:pt x="1000335" y="166688"/>
                                              </a:lnTo>
                                              <a:lnTo>
                                                <a:pt x="998748" y="153988"/>
                                              </a:lnTo>
                                              <a:lnTo>
                                                <a:pt x="996368" y="142081"/>
                                              </a:lnTo>
                                              <a:lnTo>
                                                <a:pt x="993987" y="131763"/>
                                              </a:lnTo>
                                              <a:lnTo>
                                                <a:pt x="989227" y="120650"/>
                                              </a:lnTo>
                                              <a:lnTo>
                                                <a:pt x="984466" y="111125"/>
                                              </a:lnTo>
                                              <a:lnTo>
                                                <a:pt x="979705" y="103188"/>
                                              </a:lnTo>
                                              <a:lnTo>
                                                <a:pt x="974151" y="96044"/>
                                              </a:lnTo>
                                              <a:lnTo>
                                                <a:pt x="967803" y="88900"/>
                                              </a:lnTo>
                                              <a:lnTo>
                                                <a:pt x="955901" y="77788"/>
                                              </a:lnTo>
                                              <a:lnTo>
                                                <a:pt x="945586" y="70644"/>
                                              </a:lnTo>
                                              <a:lnTo>
                                                <a:pt x="936065" y="65088"/>
                                              </a:lnTo>
                                              <a:lnTo>
                                                <a:pt x="927336" y="60325"/>
                                              </a:lnTo>
                                              <a:lnTo>
                                                <a:pt x="920195" y="55563"/>
                                              </a:lnTo>
                                              <a:lnTo>
                                                <a:pt x="914641" y="50800"/>
                                              </a:lnTo>
                                              <a:lnTo>
                                                <a:pt x="909880" y="44450"/>
                                              </a:lnTo>
                                              <a:lnTo>
                                                <a:pt x="905913" y="39688"/>
                                              </a:lnTo>
                                              <a:lnTo>
                                                <a:pt x="905119" y="34131"/>
                                              </a:lnTo>
                                              <a:lnTo>
                                                <a:pt x="903533" y="29369"/>
                                              </a:lnTo>
                                              <a:lnTo>
                                                <a:pt x="903533" y="23813"/>
                                              </a:lnTo>
                                              <a:lnTo>
                                                <a:pt x="905119" y="19050"/>
                                              </a:lnTo>
                                              <a:lnTo>
                                                <a:pt x="907500" y="14288"/>
                                              </a:lnTo>
                                              <a:lnTo>
                                                <a:pt x="910674" y="10319"/>
                                              </a:lnTo>
                                              <a:lnTo>
                                                <a:pt x="915435" y="7144"/>
                                              </a:lnTo>
                                              <a:lnTo>
                                                <a:pt x="920195" y="4763"/>
                                              </a:lnTo>
                                              <a:lnTo>
                                                <a:pt x="927336" y="2381"/>
                                              </a:lnTo>
                                              <a:lnTo>
                                                <a:pt x="936065" y="794"/>
                                              </a:lnTo>
                                              <a:lnTo>
                                                <a:pt x="945586" y="0"/>
                                              </a:lnTo>
                                              <a:lnTo>
                                                <a:pt x="1581151" y="0"/>
                                              </a:lnTo>
                                              <a:lnTo>
                                                <a:pt x="1581151" y="434181"/>
                                              </a:lnTo>
                                              <a:lnTo>
                                                <a:pt x="1581944" y="434181"/>
                                              </a:lnTo>
                                              <a:lnTo>
                                                <a:pt x="1581944" y="633413"/>
                                              </a:lnTo>
                                              <a:lnTo>
                                                <a:pt x="1583531" y="642938"/>
                                              </a:lnTo>
                                              <a:lnTo>
                                                <a:pt x="1584324" y="652463"/>
                                              </a:lnTo>
                                              <a:lnTo>
                                                <a:pt x="1586705" y="659606"/>
                                              </a:lnTo>
                                              <a:lnTo>
                                                <a:pt x="1590672" y="665163"/>
                                              </a:lnTo>
                                              <a:lnTo>
                                                <a:pt x="1596226" y="671513"/>
                                              </a:lnTo>
                                              <a:lnTo>
                                                <a:pt x="1603368" y="674688"/>
                                              </a:lnTo>
                                              <a:lnTo>
                                                <a:pt x="1610509" y="674688"/>
                                              </a:lnTo>
                                              <a:lnTo>
                                                <a:pt x="1617650" y="673894"/>
                                              </a:lnTo>
                                              <a:lnTo>
                                                <a:pt x="1626378" y="669925"/>
                                              </a:lnTo>
                                              <a:lnTo>
                                                <a:pt x="1633519" y="662781"/>
                                              </a:lnTo>
                                              <a:lnTo>
                                                <a:pt x="1640660" y="654844"/>
                                              </a:lnTo>
                                              <a:lnTo>
                                                <a:pt x="1647802" y="642938"/>
                                              </a:lnTo>
                                              <a:lnTo>
                                                <a:pt x="1653356" y="633413"/>
                                              </a:lnTo>
                                              <a:lnTo>
                                                <a:pt x="1660497" y="622300"/>
                                              </a:lnTo>
                                              <a:lnTo>
                                                <a:pt x="1671605" y="611188"/>
                                              </a:lnTo>
                                              <a:lnTo>
                                                <a:pt x="1678747" y="604838"/>
                                              </a:lnTo>
                                              <a:lnTo>
                                                <a:pt x="1685888" y="599281"/>
                                              </a:lnTo>
                                              <a:lnTo>
                                                <a:pt x="1694616" y="594519"/>
                                              </a:lnTo>
                                              <a:lnTo>
                                                <a:pt x="1703344" y="589756"/>
                                              </a:lnTo>
                                              <a:lnTo>
                                                <a:pt x="1713659" y="584994"/>
                                              </a:lnTo>
                                              <a:lnTo>
                                                <a:pt x="1724768" y="582613"/>
                                              </a:lnTo>
                                              <a:lnTo>
                                                <a:pt x="1736670" y="580231"/>
                                              </a:lnTo>
                                              <a:lnTo>
                                                <a:pt x="1749365" y="578644"/>
                                              </a:lnTo>
                                              <a:lnTo>
                                                <a:pt x="1765234" y="580231"/>
                                              </a:lnTo>
                                              <a:lnTo>
                                                <a:pt x="1779517" y="582613"/>
                                              </a:lnTo>
                                              <a:lnTo>
                                                <a:pt x="1793799" y="587375"/>
                                              </a:lnTo>
                                              <a:lnTo>
                                                <a:pt x="1806494" y="592931"/>
                                              </a:lnTo>
                                              <a:lnTo>
                                                <a:pt x="1819190" y="601663"/>
                                              </a:lnTo>
                                              <a:lnTo>
                                                <a:pt x="1831092" y="609600"/>
                                              </a:lnTo>
                                              <a:lnTo>
                                                <a:pt x="1842994" y="619919"/>
                                              </a:lnTo>
                                              <a:lnTo>
                                                <a:pt x="1854102" y="631825"/>
                                              </a:lnTo>
                                              <a:lnTo>
                                                <a:pt x="1862037" y="645319"/>
                                              </a:lnTo>
                                              <a:lnTo>
                                                <a:pt x="1871558" y="659606"/>
                                              </a:lnTo>
                                              <a:lnTo>
                                                <a:pt x="1878699" y="674688"/>
                                              </a:lnTo>
                                              <a:lnTo>
                                                <a:pt x="1885047" y="690563"/>
                                              </a:lnTo>
                                              <a:lnTo>
                                                <a:pt x="1889808" y="707231"/>
                                              </a:lnTo>
                                              <a:lnTo>
                                                <a:pt x="1892982" y="724694"/>
                                              </a:lnTo>
                                              <a:lnTo>
                                                <a:pt x="1895362" y="742156"/>
                                              </a:lnTo>
                                              <a:lnTo>
                                                <a:pt x="1896949" y="761206"/>
                                              </a:lnTo>
                                              <a:lnTo>
                                                <a:pt x="1895362" y="779463"/>
                                              </a:lnTo>
                                              <a:lnTo>
                                                <a:pt x="1892982" y="798513"/>
                                              </a:lnTo>
                                              <a:lnTo>
                                                <a:pt x="1889808" y="815181"/>
                                              </a:lnTo>
                                              <a:lnTo>
                                                <a:pt x="1885047" y="831850"/>
                                              </a:lnTo>
                                              <a:lnTo>
                                                <a:pt x="1878699" y="847725"/>
                                              </a:lnTo>
                                              <a:lnTo>
                                                <a:pt x="1871558" y="863600"/>
                                              </a:lnTo>
                                              <a:lnTo>
                                                <a:pt x="1862037" y="876300"/>
                                              </a:lnTo>
                                              <a:lnTo>
                                                <a:pt x="1854102" y="889794"/>
                                              </a:lnTo>
                                              <a:lnTo>
                                                <a:pt x="1842994" y="901700"/>
                                              </a:lnTo>
                                              <a:lnTo>
                                                <a:pt x="1831092" y="912019"/>
                                              </a:lnTo>
                                              <a:lnTo>
                                                <a:pt x="1819190" y="921544"/>
                                              </a:lnTo>
                                              <a:lnTo>
                                                <a:pt x="1806494" y="928688"/>
                                              </a:lnTo>
                                              <a:lnTo>
                                                <a:pt x="1793799" y="935038"/>
                                              </a:lnTo>
                                              <a:lnTo>
                                                <a:pt x="1779517" y="939800"/>
                                              </a:lnTo>
                                              <a:lnTo>
                                                <a:pt x="1765234" y="942181"/>
                                              </a:lnTo>
                                              <a:lnTo>
                                                <a:pt x="1749365" y="942975"/>
                                              </a:lnTo>
                                              <a:lnTo>
                                                <a:pt x="1736670" y="942975"/>
                                              </a:lnTo>
                                              <a:lnTo>
                                                <a:pt x="1724768" y="940594"/>
                                              </a:lnTo>
                                              <a:lnTo>
                                                <a:pt x="1713659" y="937419"/>
                                              </a:lnTo>
                                              <a:lnTo>
                                                <a:pt x="1703344" y="933450"/>
                                              </a:lnTo>
                                              <a:lnTo>
                                                <a:pt x="1694616" y="928688"/>
                                              </a:lnTo>
                                              <a:lnTo>
                                                <a:pt x="1685888" y="923131"/>
                                              </a:lnTo>
                                              <a:lnTo>
                                                <a:pt x="1678747" y="916781"/>
                                              </a:lnTo>
                                              <a:lnTo>
                                                <a:pt x="1671605" y="911225"/>
                                              </a:lnTo>
                                              <a:lnTo>
                                                <a:pt x="1660497" y="899319"/>
                                              </a:lnTo>
                                              <a:lnTo>
                                                <a:pt x="1653356" y="889794"/>
                                              </a:lnTo>
                                              <a:lnTo>
                                                <a:pt x="1647802" y="878681"/>
                                              </a:lnTo>
                                              <a:lnTo>
                                                <a:pt x="1640660" y="868363"/>
                                              </a:lnTo>
                                              <a:lnTo>
                                                <a:pt x="1633519" y="858838"/>
                                              </a:lnTo>
                                              <a:lnTo>
                                                <a:pt x="1626378" y="852488"/>
                                              </a:lnTo>
                                              <a:lnTo>
                                                <a:pt x="1617650" y="847725"/>
                                              </a:lnTo>
                                              <a:lnTo>
                                                <a:pt x="1610509" y="846931"/>
                                              </a:lnTo>
                                              <a:lnTo>
                                                <a:pt x="1603368" y="847725"/>
                                              </a:lnTo>
                                              <a:lnTo>
                                                <a:pt x="1596226" y="851694"/>
                                              </a:lnTo>
                                              <a:lnTo>
                                                <a:pt x="1590672" y="856456"/>
                                              </a:lnTo>
                                              <a:lnTo>
                                                <a:pt x="1586705" y="862013"/>
                                              </a:lnTo>
                                              <a:lnTo>
                                                <a:pt x="1584324" y="870744"/>
                                              </a:lnTo>
                                              <a:lnTo>
                                                <a:pt x="1583531" y="878681"/>
                                              </a:lnTo>
                                              <a:lnTo>
                                                <a:pt x="1581944" y="888206"/>
                                              </a:lnTo>
                                              <a:lnTo>
                                                <a:pt x="1581944" y="1207294"/>
                                              </a:lnTo>
                                              <a:lnTo>
                                                <a:pt x="1581151" y="1207294"/>
                                              </a:lnTo>
                                              <a:lnTo>
                                                <a:pt x="1581151" y="1568450"/>
                                              </a:lnTo>
                                              <a:lnTo>
                                                <a:pt x="902739" y="1568450"/>
                                              </a:lnTo>
                                              <a:lnTo>
                                                <a:pt x="893218" y="1568450"/>
                                              </a:lnTo>
                                              <a:lnTo>
                                                <a:pt x="885283" y="1566069"/>
                                              </a:lnTo>
                                              <a:lnTo>
                                                <a:pt x="878142" y="1564481"/>
                                              </a:lnTo>
                                              <a:lnTo>
                                                <a:pt x="873381" y="1561306"/>
                                              </a:lnTo>
                                              <a:lnTo>
                                                <a:pt x="868620" y="1557338"/>
                                              </a:lnTo>
                                              <a:lnTo>
                                                <a:pt x="864653" y="1554163"/>
                                              </a:lnTo>
                                              <a:lnTo>
                                                <a:pt x="862272" y="1549400"/>
                                              </a:lnTo>
                                              <a:lnTo>
                                                <a:pt x="861479" y="1544638"/>
                                              </a:lnTo>
                                              <a:lnTo>
                                                <a:pt x="861479" y="1539875"/>
                                              </a:lnTo>
                                              <a:lnTo>
                                                <a:pt x="861479" y="1534319"/>
                                              </a:lnTo>
                                              <a:lnTo>
                                                <a:pt x="863859" y="1529556"/>
                                              </a:lnTo>
                                              <a:lnTo>
                                                <a:pt x="867033" y="1523206"/>
                                              </a:lnTo>
                                              <a:lnTo>
                                                <a:pt x="871794" y="1518444"/>
                                              </a:lnTo>
                                              <a:lnTo>
                                                <a:pt x="878142" y="1512888"/>
                                              </a:lnTo>
                                              <a:lnTo>
                                                <a:pt x="885283" y="1508125"/>
                                              </a:lnTo>
                                              <a:lnTo>
                                                <a:pt x="893218" y="1503363"/>
                                              </a:lnTo>
                                              <a:lnTo>
                                                <a:pt x="902739" y="1497013"/>
                                              </a:lnTo>
                                              <a:lnTo>
                                                <a:pt x="913054" y="1489869"/>
                                              </a:lnTo>
                                              <a:lnTo>
                                                <a:pt x="924956" y="1479550"/>
                                              </a:lnTo>
                                              <a:lnTo>
                                                <a:pt x="931304" y="1472406"/>
                                              </a:lnTo>
                                              <a:lnTo>
                                                <a:pt x="936858" y="1465263"/>
                                              </a:lnTo>
                                              <a:lnTo>
                                                <a:pt x="941619" y="1456531"/>
                                              </a:lnTo>
                                              <a:lnTo>
                                                <a:pt x="946380" y="1447006"/>
                                              </a:lnTo>
                                              <a:lnTo>
                                                <a:pt x="951140" y="1436688"/>
                                              </a:lnTo>
                                              <a:lnTo>
                                                <a:pt x="953521" y="1425575"/>
                                              </a:lnTo>
                                              <a:lnTo>
                                                <a:pt x="955901" y="1414463"/>
                                              </a:lnTo>
                                              <a:lnTo>
                                                <a:pt x="957488" y="1400969"/>
                                              </a:lnTo>
                                              <a:lnTo>
                                                <a:pt x="955901" y="1385888"/>
                                              </a:lnTo>
                                              <a:lnTo>
                                                <a:pt x="953521" y="1371600"/>
                                              </a:lnTo>
                                              <a:lnTo>
                                                <a:pt x="948760" y="1357313"/>
                                              </a:lnTo>
                                              <a:lnTo>
                                                <a:pt x="943206" y="1343819"/>
                                              </a:lnTo>
                                              <a:lnTo>
                                                <a:pt x="934478" y="1331119"/>
                                              </a:lnTo>
                                              <a:lnTo>
                                                <a:pt x="924956" y="1319213"/>
                                              </a:lnTo>
                                              <a:lnTo>
                                                <a:pt x="915435" y="1308100"/>
                                              </a:lnTo>
                                              <a:lnTo>
                                                <a:pt x="903533" y="1297781"/>
                                              </a:lnTo>
                                              <a:lnTo>
                                                <a:pt x="890837" y="1288256"/>
                                              </a:lnTo>
                                              <a:lnTo>
                                                <a:pt x="876555" y="1280319"/>
                                              </a:lnTo>
                                              <a:lnTo>
                                                <a:pt x="861479" y="1273175"/>
                                              </a:lnTo>
                                              <a:lnTo>
                                                <a:pt x="845610" y="1266031"/>
                                              </a:lnTo>
                                              <a:lnTo>
                                                <a:pt x="828947" y="1261269"/>
                                              </a:lnTo>
                                              <a:lnTo>
                                                <a:pt x="811491" y="1257300"/>
                                              </a:lnTo>
                                              <a:lnTo>
                                                <a:pt x="793241" y="1254919"/>
                                              </a:lnTo>
                                              <a:lnTo>
                                                <a:pt x="774991" y="1254919"/>
                                              </a:lnTo>
                                              <a:lnTo>
                                                <a:pt x="756742" y="1254919"/>
                                              </a:lnTo>
                                              <a:lnTo>
                                                <a:pt x="737699" y="1257300"/>
                                              </a:lnTo>
                                              <a:lnTo>
                                                <a:pt x="721036" y="1261269"/>
                                              </a:lnTo>
                                              <a:lnTo>
                                                <a:pt x="703580" y="1266031"/>
                                              </a:lnTo>
                                              <a:lnTo>
                                                <a:pt x="687710" y="1273175"/>
                                              </a:lnTo>
                                              <a:lnTo>
                                                <a:pt x="672635" y="1280319"/>
                                              </a:lnTo>
                                              <a:lnTo>
                                                <a:pt x="659939" y="1288256"/>
                                              </a:lnTo>
                                              <a:lnTo>
                                                <a:pt x="646450" y="1297781"/>
                                              </a:lnTo>
                                              <a:lnTo>
                                                <a:pt x="634548" y="1308100"/>
                                              </a:lnTo>
                                              <a:lnTo>
                                                <a:pt x="624233" y="1319213"/>
                                              </a:lnTo>
                                              <a:lnTo>
                                                <a:pt x="614712" y="1331119"/>
                                              </a:lnTo>
                                              <a:lnTo>
                                                <a:pt x="607571" y="1343819"/>
                                              </a:lnTo>
                                              <a:lnTo>
                                                <a:pt x="601223" y="1357313"/>
                                              </a:lnTo>
                                              <a:lnTo>
                                                <a:pt x="596462" y="1371600"/>
                                              </a:lnTo>
                                              <a:lnTo>
                                                <a:pt x="594082" y="1385888"/>
                                              </a:lnTo>
                                              <a:lnTo>
                                                <a:pt x="593288" y="1400969"/>
                                              </a:lnTo>
                                              <a:lnTo>
                                                <a:pt x="593288" y="1414463"/>
                                              </a:lnTo>
                                              <a:lnTo>
                                                <a:pt x="595669" y="1425575"/>
                                              </a:lnTo>
                                              <a:lnTo>
                                                <a:pt x="598843" y="1436688"/>
                                              </a:lnTo>
                                              <a:lnTo>
                                                <a:pt x="602810" y="1447006"/>
                                              </a:lnTo>
                                              <a:lnTo>
                                                <a:pt x="607571" y="1456531"/>
                                              </a:lnTo>
                                              <a:lnTo>
                                                <a:pt x="613125" y="1465263"/>
                                              </a:lnTo>
                                              <a:lnTo>
                                                <a:pt x="619473" y="1472406"/>
                                              </a:lnTo>
                                              <a:lnTo>
                                                <a:pt x="625027" y="1479550"/>
                                              </a:lnTo>
                                              <a:lnTo>
                                                <a:pt x="636929" y="1489869"/>
                                              </a:lnTo>
                                              <a:lnTo>
                                                <a:pt x="646450" y="1497013"/>
                                              </a:lnTo>
                                              <a:lnTo>
                                                <a:pt x="657559" y="1503363"/>
                                              </a:lnTo>
                                              <a:lnTo>
                                                <a:pt x="664700" y="1508125"/>
                                              </a:lnTo>
                                              <a:lnTo>
                                                <a:pt x="671841" y="1512888"/>
                                              </a:lnTo>
                                              <a:lnTo>
                                                <a:pt x="677395" y="1518444"/>
                                              </a:lnTo>
                                              <a:lnTo>
                                                <a:pt x="682156" y="1523206"/>
                                              </a:lnTo>
                                              <a:lnTo>
                                                <a:pt x="685330" y="1529556"/>
                                              </a:lnTo>
                                              <a:lnTo>
                                                <a:pt x="687710" y="1534319"/>
                                              </a:lnTo>
                                              <a:lnTo>
                                                <a:pt x="689297" y="1539875"/>
                                              </a:lnTo>
                                              <a:lnTo>
                                                <a:pt x="689297" y="1544638"/>
                                              </a:lnTo>
                                              <a:lnTo>
                                                <a:pt x="687710" y="1549400"/>
                                              </a:lnTo>
                                              <a:lnTo>
                                                <a:pt x="685330" y="1554163"/>
                                              </a:lnTo>
                                              <a:lnTo>
                                                <a:pt x="682156" y="1557338"/>
                                              </a:lnTo>
                                              <a:lnTo>
                                                <a:pt x="677395" y="1561306"/>
                                              </a:lnTo>
                                              <a:lnTo>
                                                <a:pt x="671841" y="1564481"/>
                                              </a:lnTo>
                                              <a:lnTo>
                                                <a:pt x="664700" y="1566069"/>
                                              </a:lnTo>
                                              <a:lnTo>
                                                <a:pt x="655972" y="1568450"/>
                                              </a:lnTo>
                                              <a:lnTo>
                                                <a:pt x="648037" y="1568450"/>
                                              </a:lnTo>
                                              <a:lnTo>
                                                <a:pt x="10886" y="1568450"/>
                                              </a:lnTo>
                                              <a:lnTo>
                                                <a:pt x="10886" y="1134269"/>
                                              </a:lnTo>
                                              <a:lnTo>
                                                <a:pt x="9299" y="1134269"/>
                                              </a:lnTo>
                                              <a:lnTo>
                                                <a:pt x="9299" y="935038"/>
                                              </a:lnTo>
                                              <a:lnTo>
                                                <a:pt x="9299" y="925513"/>
                                              </a:lnTo>
                                              <a:lnTo>
                                                <a:pt x="6919" y="915988"/>
                                              </a:lnTo>
                                              <a:lnTo>
                                                <a:pt x="4538" y="908844"/>
                                              </a:lnTo>
                                              <a:lnTo>
                                                <a:pt x="1364" y="902494"/>
                                              </a:lnTo>
                                              <a:lnTo>
                                                <a:pt x="0" y="900902"/>
                                              </a:lnTo>
                                              <a:lnTo>
                                                <a:pt x="0" y="897731"/>
                                              </a:lnTo>
                                              <a:lnTo>
                                                <a:pt x="1587" y="888206"/>
                                              </a:lnTo>
                                              <a:lnTo>
                                                <a:pt x="2380" y="880269"/>
                                              </a:lnTo>
                                              <a:lnTo>
                                                <a:pt x="4761" y="871538"/>
                                              </a:lnTo>
                                              <a:lnTo>
                                                <a:pt x="8728" y="865981"/>
                                              </a:lnTo>
                                              <a:lnTo>
                                                <a:pt x="14282" y="861219"/>
                                              </a:lnTo>
                                              <a:lnTo>
                                                <a:pt x="21424" y="857250"/>
                                              </a:lnTo>
                                              <a:lnTo>
                                                <a:pt x="28565" y="856456"/>
                                              </a:lnTo>
                                              <a:lnTo>
                                                <a:pt x="35706" y="857250"/>
                                              </a:lnTo>
                                              <a:lnTo>
                                                <a:pt x="44434" y="862013"/>
                                              </a:lnTo>
                                              <a:lnTo>
                                                <a:pt x="51575" y="868363"/>
                                              </a:lnTo>
                                              <a:lnTo>
                                                <a:pt x="58716" y="877888"/>
                                              </a:lnTo>
                                              <a:lnTo>
                                                <a:pt x="65858" y="888206"/>
                                              </a:lnTo>
                                              <a:lnTo>
                                                <a:pt x="71412" y="899319"/>
                                              </a:lnTo>
                                              <a:lnTo>
                                                <a:pt x="78553" y="908844"/>
                                              </a:lnTo>
                                              <a:lnTo>
                                                <a:pt x="89661" y="920750"/>
                                              </a:lnTo>
                                              <a:lnTo>
                                                <a:pt x="96803" y="926306"/>
                                              </a:lnTo>
                                              <a:lnTo>
                                                <a:pt x="103944" y="932656"/>
                                              </a:lnTo>
                                              <a:lnTo>
                                                <a:pt x="112672" y="938213"/>
                                              </a:lnTo>
                                              <a:lnTo>
                                                <a:pt x="121400" y="942975"/>
                                              </a:lnTo>
                                              <a:lnTo>
                                                <a:pt x="131715" y="946944"/>
                                              </a:lnTo>
                                              <a:lnTo>
                                                <a:pt x="142824" y="950119"/>
                                              </a:lnTo>
                                              <a:lnTo>
                                                <a:pt x="154726" y="952500"/>
                                              </a:lnTo>
                                              <a:lnTo>
                                                <a:pt x="167421" y="952500"/>
                                              </a:lnTo>
                                              <a:lnTo>
                                                <a:pt x="183290" y="951706"/>
                                              </a:lnTo>
                                              <a:lnTo>
                                                <a:pt x="197573" y="949325"/>
                                              </a:lnTo>
                                              <a:lnTo>
                                                <a:pt x="211855" y="944563"/>
                                              </a:lnTo>
                                              <a:lnTo>
                                                <a:pt x="224550" y="938213"/>
                                              </a:lnTo>
                                              <a:lnTo>
                                                <a:pt x="237246" y="931069"/>
                                              </a:lnTo>
                                              <a:lnTo>
                                                <a:pt x="249148" y="921544"/>
                                              </a:lnTo>
                                              <a:lnTo>
                                                <a:pt x="261050" y="911225"/>
                                              </a:lnTo>
                                              <a:lnTo>
                                                <a:pt x="272158" y="899319"/>
                                              </a:lnTo>
                                              <a:lnTo>
                                                <a:pt x="280093" y="885825"/>
                                              </a:lnTo>
                                              <a:lnTo>
                                                <a:pt x="289614" y="873125"/>
                                              </a:lnTo>
                                              <a:lnTo>
                                                <a:pt x="296755" y="857250"/>
                                              </a:lnTo>
                                              <a:lnTo>
                                                <a:pt x="303103" y="841375"/>
                                              </a:lnTo>
                                              <a:lnTo>
                                                <a:pt x="307864" y="824706"/>
                                              </a:lnTo>
                                              <a:lnTo>
                                                <a:pt x="311038" y="808038"/>
                                              </a:lnTo>
                                              <a:lnTo>
                                                <a:pt x="313418" y="788988"/>
                                              </a:lnTo>
                                              <a:lnTo>
                                                <a:pt x="315005" y="770731"/>
                                              </a:lnTo>
                                              <a:lnTo>
                                                <a:pt x="313418" y="751681"/>
                                              </a:lnTo>
                                              <a:lnTo>
                                                <a:pt x="311038" y="734219"/>
                                              </a:lnTo>
                                              <a:lnTo>
                                                <a:pt x="307864" y="716756"/>
                                              </a:lnTo>
                                              <a:lnTo>
                                                <a:pt x="303103" y="700088"/>
                                              </a:lnTo>
                                              <a:lnTo>
                                                <a:pt x="296755" y="684213"/>
                                              </a:lnTo>
                                              <a:lnTo>
                                                <a:pt x="289614" y="669131"/>
                                              </a:lnTo>
                                              <a:lnTo>
                                                <a:pt x="280093" y="654844"/>
                                              </a:lnTo>
                                              <a:lnTo>
                                                <a:pt x="272158" y="641350"/>
                                              </a:lnTo>
                                              <a:lnTo>
                                                <a:pt x="261050" y="629444"/>
                                              </a:lnTo>
                                              <a:lnTo>
                                                <a:pt x="249148" y="619125"/>
                                              </a:lnTo>
                                              <a:lnTo>
                                                <a:pt x="237246" y="611188"/>
                                              </a:lnTo>
                                              <a:lnTo>
                                                <a:pt x="224550" y="602456"/>
                                              </a:lnTo>
                                              <a:lnTo>
                                                <a:pt x="211855" y="596900"/>
                                              </a:lnTo>
                                              <a:lnTo>
                                                <a:pt x="197573" y="592138"/>
                                              </a:lnTo>
                                              <a:lnTo>
                                                <a:pt x="183290" y="589756"/>
                                              </a:lnTo>
                                              <a:lnTo>
                                                <a:pt x="167421" y="588169"/>
                                              </a:lnTo>
                                              <a:lnTo>
                                                <a:pt x="154726" y="589756"/>
                                              </a:lnTo>
                                              <a:lnTo>
                                                <a:pt x="142824" y="592138"/>
                                              </a:lnTo>
                                              <a:lnTo>
                                                <a:pt x="131715" y="594519"/>
                                              </a:lnTo>
                                              <a:lnTo>
                                                <a:pt x="121400" y="599281"/>
                                              </a:lnTo>
                                              <a:lnTo>
                                                <a:pt x="112672" y="604044"/>
                                              </a:lnTo>
                                              <a:lnTo>
                                                <a:pt x="103944" y="608806"/>
                                              </a:lnTo>
                                              <a:lnTo>
                                                <a:pt x="96803" y="614363"/>
                                              </a:lnTo>
                                              <a:lnTo>
                                                <a:pt x="89661" y="620713"/>
                                              </a:lnTo>
                                              <a:lnTo>
                                                <a:pt x="78553" y="631825"/>
                                              </a:lnTo>
                                              <a:lnTo>
                                                <a:pt x="71412" y="642938"/>
                                              </a:lnTo>
                                              <a:lnTo>
                                                <a:pt x="65858" y="652463"/>
                                              </a:lnTo>
                                              <a:lnTo>
                                                <a:pt x="58716" y="664369"/>
                                              </a:lnTo>
                                              <a:lnTo>
                                                <a:pt x="51575" y="672306"/>
                                              </a:lnTo>
                                              <a:lnTo>
                                                <a:pt x="44434" y="679450"/>
                                              </a:lnTo>
                                              <a:lnTo>
                                                <a:pt x="35706" y="683419"/>
                                              </a:lnTo>
                                              <a:lnTo>
                                                <a:pt x="28565" y="684213"/>
                                              </a:lnTo>
                                              <a:lnTo>
                                                <a:pt x="21424" y="684213"/>
                                              </a:lnTo>
                                              <a:lnTo>
                                                <a:pt x="14282" y="681038"/>
                                              </a:lnTo>
                                              <a:lnTo>
                                                <a:pt x="9299" y="675340"/>
                                              </a:lnTo>
                                              <a:lnTo>
                                                <a:pt x="9299" y="360363"/>
                                              </a:lnTo>
                                              <a:lnTo>
                                                <a:pt x="10886" y="360363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ysClr val="window" lastClr="FFFFFF"/>
                                        </a:solidFill>
                                        <a:ln w="28575">
                                          <a:solidFill>
                                            <a:srgbClr val="4468EE"/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square" anchor="ctr">
                                          <a:noAutofit/>
                                        </a:bodyPr>
                                        <a:lstStyle/>
                                        <a:p>
                                          <a:pPr algn="ctr" rtl="0">
                                            <a:lnSpc>
                                              <a:spcPct val="107000"/>
                                            </a:lnSpc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en-GB" sz="1800" kern="1200">
                                              <a:solidFill>
                                                <a:srgbClr val="FFFFFF"/>
                                              </a:solidFill>
                                              <a:effectLst/>
                                              <a:latin typeface="Century Gothic" panose="020B0502020202020204" pitchFamily="34" charset="0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  <a:t> </a:t>
                                          </a:r>
                                          <a:endParaRPr lang="en-US" sz="1100">
                                            <a:effectLst/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</p:grpSp>
                                <p:sp>
                                  <p:nvSpPr>
                                    <p:cNvPr id="44" name="Freeform 37">
                                      <a:extLst>
                                        <a:ext uri="{FF2B5EF4-FFF2-40B4-BE49-F238E27FC236}">
                                          <a16:creationId xmlns:a16="http://schemas.microsoft.com/office/drawing/2014/main" id="{B693F100-1C73-4F55-863C-84D3F1B38C85}"/>
                                        </a:ext>
                                      </a:extLst>
                                    </p:cNvPr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669750" y="511128"/>
                                      <a:ext cx="729521" cy="529156"/>
                                    </a:xfrm>
                                    <a:custGeom>
                                      <a:avLst/>
                                      <a:gdLst>
                                        <a:gd name="connsiteX0" fmla="*/ 10886 w 1896949"/>
                                        <a:gd name="connsiteY0" fmla="*/ 0 h 1568450"/>
                                        <a:gd name="connsiteX1" fmla="*/ 690091 w 1896949"/>
                                        <a:gd name="connsiteY1" fmla="*/ 0 h 1568450"/>
                                        <a:gd name="connsiteX2" fmla="*/ 698819 w 1896949"/>
                                        <a:gd name="connsiteY2" fmla="*/ 794 h 1568450"/>
                                        <a:gd name="connsiteX3" fmla="*/ 706754 w 1896949"/>
                                        <a:gd name="connsiteY3" fmla="*/ 2381 h 1568450"/>
                                        <a:gd name="connsiteX4" fmla="*/ 713895 w 1896949"/>
                                        <a:gd name="connsiteY4" fmla="*/ 4763 h 1568450"/>
                                        <a:gd name="connsiteX5" fmla="*/ 720242 w 1896949"/>
                                        <a:gd name="connsiteY5" fmla="*/ 7144 h 1568450"/>
                                        <a:gd name="connsiteX6" fmla="*/ 725003 w 1896949"/>
                                        <a:gd name="connsiteY6" fmla="*/ 10319 h 1568450"/>
                                        <a:gd name="connsiteX7" fmla="*/ 728177 w 1896949"/>
                                        <a:gd name="connsiteY7" fmla="*/ 14288 h 1568450"/>
                                        <a:gd name="connsiteX8" fmla="*/ 730557 w 1896949"/>
                                        <a:gd name="connsiteY8" fmla="*/ 19050 h 1568450"/>
                                        <a:gd name="connsiteX9" fmla="*/ 732144 w 1896949"/>
                                        <a:gd name="connsiteY9" fmla="*/ 23813 h 1568450"/>
                                        <a:gd name="connsiteX10" fmla="*/ 732144 w 1896949"/>
                                        <a:gd name="connsiteY10" fmla="*/ 29369 h 1568450"/>
                                        <a:gd name="connsiteX11" fmla="*/ 730557 w 1896949"/>
                                        <a:gd name="connsiteY11" fmla="*/ 34131 h 1568450"/>
                                        <a:gd name="connsiteX12" fmla="*/ 728177 w 1896949"/>
                                        <a:gd name="connsiteY12" fmla="*/ 39688 h 1568450"/>
                                        <a:gd name="connsiteX13" fmla="*/ 725003 w 1896949"/>
                                        <a:gd name="connsiteY13" fmla="*/ 44450 h 1568450"/>
                                        <a:gd name="connsiteX14" fmla="*/ 720242 w 1896949"/>
                                        <a:gd name="connsiteY14" fmla="*/ 50800 h 1568450"/>
                                        <a:gd name="connsiteX15" fmla="*/ 713895 w 1896949"/>
                                        <a:gd name="connsiteY15" fmla="*/ 55563 h 1568450"/>
                                        <a:gd name="connsiteX16" fmla="*/ 708341 w 1896949"/>
                                        <a:gd name="connsiteY16" fmla="*/ 60325 h 1568450"/>
                                        <a:gd name="connsiteX17" fmla="*/ 699612 w 1896949"/>
                                        <a:gd name="connsiteY17" fmla="*/ 65088 h 1568450"/>
                                        <a:gd name="connsiteX18" fmla="*/ 689297 w 1896949"/>
                                        <a:gd name="connsiteY18" fmla="*/ 70644 h 1568450"/>
                                        <a:gd name="connsiteX19" fmla="*/ 679776 w 1896949"/>
                                        <a:gd name="connsiteY19" fmla="*/ 77788 h 1568450"/>
                                        <a:gd name="connsiteX20" fmla="*/ 667874 w 1896949"/>
                                        <a:gd name="connsiteY20" fmla="*/ 88900 h 1568450"/>
                                        <a:gd name="connsiteX21" fmla="*/ 662320 w 1896949"/>
                                        <a:gd name="connsiteY21" fmla="*/ 96044 h 1568450"/>
                                        <a:gd name="connsiteX22" fmla="*/ 655972 w 1896949"/>
                                        <a:gd name="connsiteY22" fmla="*/ 103188 h 1568450"/>
                                        <a:gd name="connsiteX23" fmla="*/ 650418 w 1896949"/>
                                        <a:gd name="connsiteY23" fmla="*/ 111125 h 1568450"/>
                                        <a:gd name="connsiteX24" fmla="*/ 645657 w 1896949"/>
                                        <a:gd name="connsiteY24" fmla="*/ 120650 h 1568450"/>
                                        <a:gd name="connsiteX25" fmla="*/ 641690 w 1896949"/>
                                        <a:gd name="connsiteY25" fmla="*/ 131763 h 1568450"/>
                                        <a:gd name="connsiteX26" fmla="*/ 638516 w 1896949"/>
                                        <a:gd name="connsiteY26" fmla="*/ 142081 h 1568450"/>
                                        <a:gd name="connsiteX27" fmla="*/ 636135 w 1896949"/>
                                        <a:gd name="connsiteY27" fmla="*/ 153988 h 1568450"/>
                                        <a:gd name="connsiteX28" fmla="*/ 636135 w 1896949"/>
                                        <a:gd name="connsiteY28" fmla="*/ 166688 h 1568450"/>
                                        <a:gd name="connsiteX29" fmla="*/ 636929 w 1896949"/>
                                        <a:gd name="connsiteY29" fmla="*/ 182563 h 1568450"/>
                                        <a:gd name="connsiteX30" fmla="*/ 639309 w 1896949"/>
                                        <a:gd name="connsiteY30" fmla="*/ 196850 h 1568450"/>
                                        <a:gd name="connsiteX31" fmla="*/ 644070 w 1896949"/>
                                        <a:gd name="connsiteY31" fmla="*/ 211138 h 1568450"/>
                                        <a:gd name="connsiteX32" fmla="*/ 650418 w 1896949"/>
                                        <a:gd name="connsiteY32" fmla="*/ 223838 h 1568450"/>
                                        <a:gd name="connsiteX33" fmla="*/ 657559 w 1896949"/>
                                        <a:gd name="connsiteY33" fmla="*/ 237331 h 1568450"/>
                                        <a:gd name="connsiteX34" fmla="*/ 667080 w 1896949"/>
                                        <a:gd name="connsiteY34" fmla="*/ 249238 h 1568450"/>
                                        <a:gd name="connsiteX35" fmla="*/ 677395 w 1896949"/>
                                        <a:gd name="connsiteY35" fmla="*/ 261144 h 1568450"/>
                                        <a:gd name="connsiteX36" fmla="*/ 689297 w 1896949"/>
                                        <a:gd name="connsiteY36" fmla="*/ 269875 h 1568450"/>
                                        <a:gd name="connsiteX37" fmla="*/ 701993 w 1896949"/>
                                        <a:gd name="connsiteY37" fmla="*/ 279400 h 1568450"/>
                                        <a:gd name="connsiteX38" fmla="*/ 715482 w 1896949"/>
                                        <a:gd name="connsiteY38" fmla="*/ 288131 h 1568450"/>
                                        <a:gd name="connsiteX39" fmla="*/ 730557 w 1896949"/>
                                        <a:gd name="connsiteY39" fmla="*/ 296069 h 1568450"/>
                                        <a:gd name="connsiteX40" fmla="*/ 747220 w 1896949"/>
                                        <a:gd name="connsiteY40" fmla="*/ 302419 h 1568450"/>
                                        <a:gd name="connsiteX41" fmla="*/ 763883 w 1896949"/>
                                        <a:gd name="connsiteY41" fmla="*/ 307181 h 1568450"/>
                                        <a:gd name="connsiteX42" fmla="*/ 780546 w 1896949"/>
                                        <a:gd name="connsiteY42" fmla="*/ 310356 h 1568450"/>
                                        <a:gd name="connsiteX43" fmla="*/ 799589 w 1896949"/>
                                        <a:gd name="connsiteY43" fmla="*/ 312738 h 1568450"/>
                                        <a:gd name="connsiteX44" fmla="*/ 817045 w 1896949"/>
                                        <a:gd name="connsiteY44" fmla="*/ 314325 h 1568450"/>
                                        <a:gd name="connsiteX45" fmla="*/ 836088 w 1896949"/>
                                        <a:gd name="connsiteY45" fmla="*/ 312738 h 1568450"/>
                                        <a:gd name="connsiteX46" fmla="*/ 854338 w 1896949"/>
                                        <a:gd name="connsiteY46" fmla="*/ 310356 h 1568450"/>
                                        <a:gd name="connsiteX47" fmla="*/ 871794 w 1896949"/>
                                        <a:gd name="connsiteY47" fmla="*/ 307181 h 1568450"/>
                                        <a:gd name="connsiteX48" fmla="*/ 888457 w 1896949"/>
                                        <a:gd name="connsiteY48" fmla="*/ 302419 h 1568450"/>
                                        <a:gd name="connsiteX49" fmla="*/ 903533 w 1896949"/>
                                        <a:gd name="connsiteY49" fmla="*/ 296069 h 1568450"/>
                                        <a:gd name="connsiteX50" fmla="*/ 919402 w 1896949"/>
                                        <a:gd name="connsiteY50" fmla="*/ 288131 h 1568450"/>
                                        <a:gd name="connsiteX51" fmla="*/ 933684 w 1896949"/>
                                        <a:gd name="connsiteY51" fmla="*/ 279400 h 1568450"/>
                                        <a:gd name="connsiteX52" fmla="*/ 946380 w 1896949"/>
                                        <a:gd name="connsiteY52" fmla="*/ 269875 h 1568450"/>
                                        <a:gd name="connsiteX53" fmla="*/ 958282 w 1896949"/>
                                        <a:gd name="connsiteY53" fmla="*/ 261144 h 1568450"/>
                                        <a:gd name="connsiteX54" fmla="*/ 969390 w 1896949"/>
                                        <a:gd name="connsiteY54" fmla="*/ 249238 h 1568450"/>
                                        <a:gd name="connsiteX55" fmla="*/ 977325 w 1896949"/>
                                        <a:gd name="connsiteY55" fmla="*/ 237331 h 1568450"/>
                                        <a:gd name="connsiteX56" fmla="*/ 986053 w 1896949"/>
                                        <a:gd name="connsiteY56" fmla="*/ 223838 h 1568450"/>
                                        <a:gd name="connsiteX57" fmla="*/ 991607 w 1896949"/>
                                        <a:gd name="connsiteY57" fmla="*/ 211138 h 1568450"/>
                                        <a:gd name="connsiteX58" fmla="*/ 996368 w 1896949"/>
                                        <a:gd name="connsiteY58" fmla="*/ 196850 h 1568450"/>
                                        <a:gd name="connsiteX59" fmla="*/ 998748 w 1896949"/>
                                        <a:gd name="connsiteY59" fmla="*/ 182563 h 1568450"/>
                                        <a:gd name="connsiteX60" fmla="*/ 1000335 w 1896949"/>
                                        <a:gd name="connsiteY60" fmla="*/ 166688 h 1568450"/>
                                        <a:gd name="connsiteX61" fmla="*/ 998748 w 1896949"/>
                                        <a:gd name="connsiteY61" fmla="*/ 153988 h 1568450"/>
                                        <a:gd name="connsiteX62" fmla="*/ 996368 w 1896949"/>
                                        <a:gd name="connsiteY62" fmla="*/ 142081 h 1568450"/>
                                        <a:gd name="connsiteX63" fmla="*/ 993987 w 1896949"/>
                                        <a:gd name="connsiteY63" fmla="*/ 131763 h 1568450"/>
                                        <a:gd name="connsiteX64" fmla="*/ 989227 w 1896949"/>
                                        <a:gd name="connsiteY64" fmla="*/ 120650 h 1568450"/>
                                        <a:gd name="connsiteX65" fmla="*/ 984466 w 1896949"/>
                                        <a:gd name="connsiteY65" fmla="*/ 111125 h 1568450"/>
                                        <a:gd name="connsiteX66" fmla="*/ 979705 w 1896949"/>
                                        <a:gd name="connsiteY66" fmla="*/ 103188 h 1568450"/>
                                        <a:gd name="connsiteX67" fmla="*/ 974151 w 1896949"/>
                                        <a:gd name="connsiteY67" fmla="*/ 96044 h 1568450"/>
                                        <a:gd name="connsiteX68" fmla="*/ 967803 w 1896949"/>
                                        <a:gd name="connsiteY68" fmla="*/ 88900 h 1568450"/>
                                        <a:gd name="connsiteX69" fmla="*/ 955901 w 1896949"/>
                                        <a:gd name="connsiteY69" fmla="*/ 77788 h 1568450"/>
                                        <a:gd name="connsiteX70" fmla="*/ 945586 w 1896949"/>
                                        <a:gd name="connsiteY70" fmla="*/ 70644 h 1568450"/>
                                        <a:gd name="connsiteX71" fmla="*/ 936065 w 1896949"/>
                                        <a:gd name="connsiteY71" fmla="*/ 65088 h 1568450"/>
                                        <a:gd name="connsiteX72" fmla="*/ 927336 w 1896949"/>
                                        <a:gd name="connsiteY72" fmla="*/ 60325 h 1568450"/>
                                        <a:gd name="connsiteX73" fmla="*/ 920195 w 1896949"/>
                                        <a:gd name="connsiteY73" fmla="*/ 55563 h 1568450"/>
                                        <a:gd name="connsiteX74" fmla="*/ 914641 w 1896949"/>
                                        <a:gd name="connsiteY74" fmla="*/ 50800 h 1568450"/>
                                        <a:gd name="connsiteX75" fmla="*/ 909880 w 1896949"/>
                                        <a:gd name="connsiteY75" fmla="*/ 44450 h 1568450"/>
                                        <a:gd name="connsiteX76" fmla="*/ 905913 w 1896949"/>
                                        <a:gd name="connsiteY76" fmla="*/ 39688 h 1568450"/>
                                        <a:gd name="connsiteX77" fmla="*/ 905119 w 1896949"/>
                                        <a:gd name="connsiteY77" fmla="*/ 34131 h 1568450"/>
                                        <a:gd name="connsiteX78" fmla="*/ 903533 w 1896949"/>
                                        <a:gd name="connsiteY78" fmla="*/ 29369 h 1568450"/>
                                        <a:gd name="connsiteX79" fmla="*/ 903533 w 1896949"/>
                                        <a:gd name="connsiteY79" fmla="*/ 23813 h 1568450"/>
                                        <a:gd name="connsiteX80" fmla="*/ 905119 w 1896949"/>
                                        <a:gd name="connsiteY80" fmla="*/ 19050 h 1568450"/>
                                        <a:gd name="connsiteX81" fmla="*/ 907500 w 1896949"/>
                                        <a:gd name="connsiteY81" fmla="*/ 14288 h 1568450"/>
                                        <a:gd name="connsiteX82" fmla="*/ 910674 w 1896949"/>
                                        <a:gd name="connsiteY82" fmla="*/ 10319 h 1568450"/>
                                        <a:gd name="connsiteX83" fmla="*/ 915435 w 1896949"/>
                                        <a:gd name="connsiteY83" fmla="*/ 7144 h 1568450"/>
                                        <a:gd name="connsiteX84" fmla="*/ 920195 w 1896949"/>
                                        <a:gd name="connsiteY84" fmla="*/ 4763 h 1568450"/>
                                        <a:gd name="connsiteX85" fmla="*/ 927336 w 1896949"/>
                                        <a:gd name="connsiteY85" fmla="*/ 2381 h 1568450"/>
                                        <a:gd name="connsiteX86" fmla="*/ 936065 w 1896949"/>
                                        <a:gd name="connsiteY86" fmla="*/ 794 h 1568450"/>
                                        <a:gd name="connsiteX87" fmla="*/ 945586 w 1896949"/>
                                        <a:gd name="connsiteY87" fmla="*/ 0 h 1568450"/>
                                        <a:gd name="connsiteX88" fmla="*/ 1581151 w 1896949"/>
                                        <a:gd name="connsiteY88" fmla="*/ 0 h 1568450"/>
                                        <a:gd name="connsiteX89" fmla="*/ 1581151 w 1896949"/>
                                        <a:gd name="connsiteY89" fmla="*/ 434181 h 1568450"/>
                                        <a:gd name="connsiteX90" fmla="*/ 1581944 w 1896949"/>
                                        <a:gd name="connsiteY90" fmla="*/ 434181 h 1568450"/>
                                        <a:gd name="connsiteX91" fmla="*/ 1581944 w 1896949"/>
                                        <a:gd name="connsiteY91" fmla="*/ 633413 h 1568450"/>
                                        <a:gd name="connsiteX92" fmla="*/ 1583531 w 1896949"/>
                                        <a:gd name="connsiteY92" fmla="*/ 642938 h 1568450"/>
                                        <a:gd name="connsiteX93" fmla="*/ 1584324 w 1896949"/>
                                        <a:gd name="connsiteY93" fmla="*/ 652463 h 1568450"/>
                                        <a:gd name="connsiteX94" fmla="*/ 1586705 w 1896949"/>
                                        <a:gd name="connsiteY94" fmla="*/ 659606 h 1568450"/>
                                        <a:gd name="connsiteX95" fmla="*/ 1590672 w 1896949"/>
                                        <a:gd name="connsiteY95" fmla="*/ 665163 h 1568450"/>
                                        <a:gd name="connsiteX96" fmla="*/ 1596226 w 1896949"/>
                                        <a:gd name="connsiteY96" fmla="*/ 671513 h 1568450"/>
                                        <a:gd name="connsiteX97" fmla="*/ 1603368 w 1896949"/>
                                        <a:gd name="connsiteY97" fmla="*/ 674688 h 1568450"/>
                                        <a:gd name="connsiteX98" fmla="*/ 1610509 w 1896949"/>
                                        <a:gd name="connsiteY98" fmla="*/ 674688 h 1568450"/>
                                        <a:gd name="connsiteX99" fmla="*/ 1617650 w 1896949"/>
                                        <a:gd name="connsiteY99" fmla="*/ 673894 h 1568450"/>
                                        <a:gd name="connsiteX100" fmla="*/ 1626378 w 1896949"/>
                                        <a:gd name="connsiteY100" fmla="*/ 669925 h 1568450"/>
                                        <a:gd name="connsiteX101" fmla="*/ 1633519 w 1896949"/>
                                        <a:gd name="connsiteY101" fmla="*/ 662781 h 1568450"/>
                                        <a:gd name="connsiteX102" fmla="*/ 1640660 w 1896949"/>
                                        <a:gd name="connsiteY102" fmla="*/ 654844 h 1568450"/>
                                        <a:gd name="connsiteX103" fmla="*/ 1647802 w 1896949"/>
                                        <a:gd name="connsiteY103" fmla="*/ 642938 h 1568450"/>
                                        <a:gd name="connsiteX104" fmla="*/ 1653356 w 1896949"/>
                                        <a:gd name="connsiteY104" fmla="*/ 633413 h 1568450"/>
                                        <a:gd name="connsiteX105" fmla="*/ 1660497 w 1896949"/>
                                        <a:gd name="connsiteY105" fmla="*/ 622300 h 1568450"/>
                                        <a:gd name="connsiteX106" fmla="*/ 1671605 w 1896949"/>
                                        <a:gd name="connsiteY106" fmla="*/ 611188 h 1568450"/>
                                        <a:gd name="connsiteX107" fmla="*/ 1678747 w 1896949"/>
                                        <a:gd name="connsiteY107" fmla="*/ 604838 h 1568450"/>
                                        <a:gd name="connsiteX108" fmla="*/ 1685888 w 1896949"/>
                                        <a:gd name="connsiteY108" fmla="*/ 599281 h 1568450"/>
                                        <a:gd name="connsiteX109" fmla="*/ 1694616 w 1896949"/>
                                        <a:gd name="connsiteY109" fmla="*/ 594519 h 1568450"/>
                                        <a:gd name="connsiteX110" fmla="*/ 1703344 w 1896949"/>
                                        <a:gd name="connsiteY110" fmla="*/ 589756 h 1568450"/>
                                        <a:gd name="connsiteX111" fmla="*/ 1713659 w 1896949"/>
                                        <a:gd name="connsiteY111" fmla="*/ 584994 h 1568450"/>
                                        <a:gd name="connsiteX112" fmla="*/ 1724768 w 1896949"/>
                                        <a:gd name="connsiteY112" fmla="*/ 582613 h 1568450"/>
                                        <a:gd name="connsiteX113" fmla="*/ 1736670 w 1896949"/>
                                        <a:gd name="connsiteY113" fmla="*/ 580231 h 1568450"/>
                                        <a:gd name="connsiteX114" fmla="*/ 1749365 w 1896949"/>
                                        <a:gd name="connsiteY114" fmla="*/ 578644 h 1568450"/>
                                        <a:gd name="connsiteX115" fmla="*/ 1765234 w 1896949"/>
                                        <a:gd name="connsiteY115" fmla="*/ 580231 h 1568450"/>
                                        <a:gd name="connsiteX116" fmla="*/ 1779517 w 1896949"/>
                                        <a:gd name="connsiteY116" fmla="*/ 582613 h 1568450"/>
                                        <a:gd name="connsiteX117" fmla="*/ 1793799 w 1896949"/>
                                        <a:gd name="connsiteY117" fmla="*/ 587375 h 1568450"/>
                                        <a:gd name="connsiteX118" fmla="*/ 1806494 w 1896949"/>
                                        <a:gd name="connsiteY118" fmla="*/ 592931 h 1568450"/>
                                        <a:gd name="connsiteX119" fmla="*/ 1819190 w 1896949"/>
                                        <a:gd name="connsiteY119" fmla="*/ 601663 h 1568450"/>
                                        <a:gd name="connsiteX120" fmla="*/ 1831092 w 1896949"/>
                                        <a:gd name="connsiteY120" fmla="*/ 609600 h 1568450"/>
                                        <a:gd name="connsiteX121" fmla="*/ 1842994 w 1896949"/>
                                        <a:gd name="connsiteY121" fmla="*/ 619919 h 1568450"/>
                                        <a:gd name="connsiteX122" fmla="*/ 1854102 w 1896949"/>
                                        <a:gd name="connsiteY122" fmla="*/ 631825 h 1568450"/>
                                        <a:gd name="connsiteX123" fmla="*/ 1862037 w 1896949"/>
                                        <a:gd name="connsiteY123" fmla="*/ 645319 h 1568450"/>
                                        <a:gd name="connsiteX124" fmla="*/ 1871558 w 1896949"/>
                                        <a:gd name="connsiteY124" fmla="*/ 659606 h 1568450"/>
                                        <a:gd name="connsiteX125" fmla="*/ 1878699 w 1896949"/>
                                        <a:gd name="connsiteY125" fmla="*/ 674688 h 1568450"/>
                                        <a:gd name="connsiteX126" fmla="*/ 1885047 w 1896949"/>
                                        <a:gd name="connsiteY126" fmla="*/ 690563 h 1568450"/>
                                        <a:gd name="connsiteX127" fmla="*/ 1889808 w 1896949"/>
                                        <a:gd name="connsiteY127" fmla="*/ 707231 h 1568450"/>
                                        <a:gd name="connsiteX128" fmla="*/ 1892982 w 1896949"/>
                                        <a:gd name="connsiteY128" fmla="*/ 724694 h 1568450"/>
                                        <a:gd name="connsiteX129" fmla="*/ 1895362 w 1896949"/>
                                        <a:gd name="connsiteY129" fmla="*/ 742156 h 1568450"/>
                                        <a:gd name="connsiteX130" fmla="*/ 1896949 w 1896949"/>
                                        <a:gd name="connsiteY130" fmla="*/ 761206 h 1568450"/>
                                        <a:gd name="connsiteX131" fmla="*/ 1895362 w 1896949"/>
                                        <a:gd name="connsiteY131" fmla="*/ 779463 h 1568450"/>
                                        <a:gd name="connsiteX132" fmla="*/ 1892982 w 1896949"/>
                                        <a:gd name="connsiteY132" fmla="*/ 798513 h 1568450"/>
                                        <a:gd name="connsiteX133" fmla="*/ 1889808 w 1896949"/>
                                        <a:gd name="connsiteY133" fmla="*/ 815181 h 1568450"/>
                                        <a:gd name="connsiteX134" fmla="*/ 1885047 w 1896949"/>
                                        <a:gd name="connsiteY134" fmla="*/ 831850 h 1568450"/>
                                        <a:gd name="connsiteX135" fmla="*/ 1878699 w 1896949"/>
                                        <a:gd name="connsiteY135" fmla="*/ 847725 h 1568450"/>
                                        <a:gd name="connsiteX136" fmla="*/ 1871558 w 1896949"/>
                                        <a:gd name="connsiteY136" fmla="*/ 863600 h 1568450"/>
                                        <a:gd name="connsiteX137" fmla="*/ 1862037 w 1896949"/>
                                        <a:gd name="connsiteY137" fmla="*/ 876300 h 1568450"/>
                                        <a:gd name="connsiteX138" fmla="*/ 1854102 w 1896949"/>
                                        <a:gd name="connsiteY138" fmla="*/ 889794 h 1568450"/>
                                        <a:gd name="connsiteX139" fmla="*/ 1842994 w 1896949"/>
                                        <a:gd name="connsiteY139" fmla="*/ 901700 h 1568450"/>
                                        <a:gd name="connsiteX140" fmla="*/ 1831092 w 1896949"/>
                                        <a:gd name="connsiteY140" fmla="*/ 912019 h 1568450"/>
                                        <a:gd name="connsiteX141" fmla="*/ 1819190 w 1896949"/>
                                        <a:gd name="connsiteY141" fmla="*/ 921544 h 1568450"/>
                                        <a:gd name="connsiteX142" fmla="*/ 1806494 w 1896949"/>
                                        <a:gd name="connsiteY142" fmla="*/ 928688 h 1568450"/>
                                        <a:gd name="connsiteX143" fmla="*/ 1793799 w 1896949"/>
                                        <a:gd name="connsiteY143" fmla="*/ 935038 h 1568450"/>
                                        <a:gd name="connsiteX144" fmla="*/ 1779517 w 1896949"/>
                                        <a:gd name="connsiteY144" fmla="*/ 939800 h 1568450"/>
                                        <a:gd name="connsiteX145" fmla="*/ 1765234 w 1896949"/>
                                        <a:gd name="connsiteY145" fmla="*/ 942181 h 1568450"/>
                                        <a:gd name="connsiteX146" fmla="*/ 1749365 w 1896949"/>
                                        <a:gd name="connsiteY146" fmla="*/ 942975 h 1568450"/>
                                        <a:gd name="connsiteX147" fmla="*/ 1736670 w 1896949"/>
                                        <a:gd name="connsiteY147" fmla="*/ 942975 h 1568450"/>
                                        <a:gd name="connsiteX148" fmla="*/ 1724768 w 1896949"/>
                                        <a:gd name="connsiteY148" fmla="*/ 940594 h 1568450"/>
                                        <a:gd name="connsiteX149" fmla="*/ 1713659 w 1896949"/>
                                        <a:gd name="connsiteY149" fmla="*/ 937419 h 1568450"/>
                                        <a:gd name="connsiteX150" fmla="*/ 1703344 w 1896949"/>
                                        <a:gd name="connsiteY150" fmla="*/ 933450 h 1568450"/>
                                        <a:gd name="connsiteX151" fmla="*/ 1694616 w 1896949"/>
                                        <a:gd name="connsiteY151" fmla="*/ 928688 h 1568450"/>
                                        <a:gd name="connsiteX152" fmla="*/ 1685888 w 1896949"/>
                                        <a:gd name="connsiteY152" fmla="*/ 923131 h 1568450"/>
                                        <a:gd name="connsiteX153" fmla="*/ 1678747 w 1896949"/>
                                        <a:gd name="connsiteY153" fmla="*/ 916781 h 1568450"/>
                                        <a:gd name="connsiteX154" fmla="*/ 1671605 w 1896949"/>
                                        <a:gd name="connsiteY154" fmla="*/ 911225 h 1568450"/>
                                        <a:gd name="connsiteX155" fmla="*/ 1660497 w 1896949"/>
                                        <a:gd name="connsiteY155" fmla="*/ 899319 h 1568450"/>
                                        <a:gd name="connsiteX156" fmla="*/ 1653356 w 1896949"/>
                                        <a:gd name="connsiteY156" fmla="*/ 889794 h 1568450"/>
                                        <a:gd name="connsiteX157" fmla="*/ 1647802 w 1896949"/>
                                        <a:gd name="connsiteY157" fmla="*/ 878681 h 1568450"/>
                                        <a:gd name="connsiteX158" fmla="*/ 1640660 w 1896949"/>
                                        <a:gd name="connsiteY158" fmla="*/ 868363 h 1568450"/>
                                        <a:gd name="connsiteX159" fmla="*/ 1633519 w 1896949"/>
                                        <a:gd name="connsiteY159" fmla="*/ 858838 h 1568450"/>
                                        <a:gd name="connsiteX160" fmla="*/ 1626378 w 1896949"/>
                                        <a:gd name="connsiteY160" fmla="*/ 852488 h 1568450"/>
                                        <a:gd name="connsiteX161" fmla="*/ 1617650 w 1896949"/>
                                        <a:gd name="connsiteY161" fmla="*/ 847725 h 1568450"/>
                                        <a:gd name="connsiteX162" fmla="*/ 1610509 w 1896949"/>
                                        <a:gd name="connsiteY162" fmla="*/ 846931 h 1568450"/>
                                        <a:gd name="connsiteX163" fmla="*/ 1603368 w 1896949"/>
                                        <a:gd name="connsiteY163" fmla="*/ 847725 h 1568450"/>
                                        <a:gd name="connsiteX164" fmla="*/ 1596226 w 1896949"/>
                                        <a:gd name="connsiteY164" fmla="*/ 851694 h 1568450"/>
                                        <a:gd name="connsiteX165" fmla="*/ 1590672 w 1896949"/>
                                        <a:gd name="connsiteY165" fmla="*/ 856456 h 1568450"/>
                                        <a:gd name="connsiteX166" fmla="*/ 1586705 w 1896949"/>
                                        <a:gd name="connsiteY166" fmla="*/ 862013 h 1568450"/>
                                        <a:gd name="connsiteX167" fmla="*/ 1584324 w 1896949"/>
                                        <a:gd name="connsiteY167" fmla="*/ 870744 h 1568450"/>
                                        <a:gd name="connsiteX168" fmla="*/ 1583531 w 1896949"/>
                                        <a:gd name="connsiteY168" fmla="*/ 878681 h 1568450"/>
                                        <a:gd name="connsiteX169" fmla="*/ 1581944 w 1896949"/>
                                        <a:gd name="connsiteY169" fmla="*/ 888206 h 1568450"/>
                                        <a:gd name="connsiteX170" fmla="*/ 1581944 w 1896949"/>
                                        <a:gd name="connsiteY170" fmla="*/ 1207294 h 1568450"/>
                                        <a:gd name="connsiteX171" fmla="*/ 1581151 w 1896949"/>
                                        <a:gd name="connsiteY171" fmla="*/ 1207294 h 1568450"/>
                                        <a:gd name="connsiteX172" fmla="*/ 1581151 w 1896949"/>
                                        <a:gd name="connsiteY172" fmla="*/ 1568450 h 1568450"/>
                                        <a:gd name="connsiteX173" fmla="*/ 902739 w 1896949"/>
                                        <a:gd name="connsiteY173" fmla="*/ 1568450 h 1568450"/>
                                        <a:gd name="connsiteX174" fmla="*/ 893218 w 1896949"/>
                                        <a:gd name="connsiteY174" fmla="*/ 1568450 h 1568450"/>
                                        <a:gd name="connsiteX175" fmla="*/ 885283 w 1896949"/>
                                        <a:gd name="connsiteY175" fmla="*/ 1566069 h 1568450"/>
                                        <a:gd name="connsiteX176" fmla="*/ 878142 w 1896949"/>
                                        <a:gd name="connsiteY176" fmla="*/ 1564481 h 1568450"/>
                                        <a:gd name="connsiteX177" fmla="*/ 873381 w 1896949"/>
                                        <a:gd name="connsiteY177" fmla="*/ 1561306 h 1568450"/>
                                        <a:gd name="connsiteX178" fmla="*/ 868620 w 1896949"/>
                                        <a:gd name="connsiteY178" fmla="*/ 1557338 h 1568450"/>
                                        <a:gd name="connsiteX179" fmla="*/ 864653 w 1896949"/>
                                        <a:gd name="connsiteY179" fmla="*/ 1554163 h 1568450"/>
                                        <a:gd name="connsiteX180" fmla="*/ 862272 w 1896949"/>
                                        <a:gd name="connsiteY180" fmla="*/ 1549400 h 1568450"/>
                                        <a:gd name="connsiteX181" fmla="*/ 861479 w 1896949"/>
                                        <a:gd name="connsiteY181" fmla="*/ 1544638 h 1568450"/>
                                        <a:gd name="connsiteX182" fmla="*/ 861479 w 1896949"/>
                                        <a:gd name="connsiteY182" fmla="*/ 1539875 h 1568450"/>
                                        <a:gd name="connsiteX183" fmla="*/ 861479 w 1896949"/>
                                        <a:gd name="connsiteY183" fmla="*/ 1534319 h 1568450"/>
                                        <a:gd name="connsiteX184" fmla="*/ 863859 w 1896949"/>
                                        <a:gd name="connsiteY184" fmla="*/ 1529556 h 1568450"/>
                                        <a:gd name="connsiteX185" fmla="*/ 867033 w 1896949"/>
                                        <a:gd name="connsiteY185" fmla="*/ 1523206 h 1568450"/>
                                        <a:gd name="connsiteX186" fmla="*/ 871794 w 1896949"/>
                                        <a:gd name="connsiteY186" fmla="*/ 1518444 h 1568450"/>
                                        <a:gd name="connsiteX187" fmla="*/ 878142 w 1896949"/>
                                        <a:gd name="connsiteY187" fmla="*/ 1512888 h 1568450"/>
                                        <a:gd name="connsiteX188" fmla="*/ 885283 w 1896949"/>
                                        <a:gd name="connsiteY188" fmla="*/ 1508125 h 1568450"/>
                                        <a:gd name="connsiteX189" fmla="*/ 893218 w 1896949"/>
                                        <a:gd name="connsiteY189" fmla="*/ 1503363 h 1568450"/>
                                        <a:gd name="connsiteX190" fmla="*/ 902739 w 1896949"/>
                                        <a:gd name="connsiteY190" fmla="*/ 1497013 h 1568450"/>
                                        <a:gd name="connsiteX191" fmla="*/ 913054 w 1896949"/>
                                        <a:gd name="connsiteY191" fmla="*/ 1489869 h 1568450"/>
                                        <a:gd name="connsiteX192" fmla="*/ 924956 w 1896949"/>
                                        <a:gd name="connsiteY192" fmla="*/ 1479550 h 1568450"/>
                                        <a:gd name="connsiteX193" fmla="*/ 931304 w 1896949"/>
                                        <a:gd name="connsiteY193" fmla="*/ 1472406 h 1568450"/>
                                        <a:gd name="connsiteX194" fmla="*/ 936858 w 1896949"/>
                                        <a:gd name="connsiteY194" fmla="*/ 1465263 h 1568450"/>
                                        <a:gd name="connsiteX195" fmla="*/ 941619 w 1896949"/>
                                        <a:gd name="connsiteY195" fmla="*/ 1456531 h 1568450"/>
                                        <a:gd name="connsiteX196" fmla="*/ 946380 w 1896949"/>
                                        <a:gd name="connsiteY196" fmla="*/ 1447006 h 1568450"/>
                                        <a:gd name="connsiteX197" fmla="*/ 951140 w 1896949"/>
                                        <a:gd name="connsiteY197" fmla="*/ 1436688 h 1568450"/>
                                        <a:gd name="connsiteX198" fmla="*/ 953521 w 1896949"/>
                                        <a:gd name="connsiteY198" fmla="*/ 1425575 h 1568450"/>
                                        <a:gd name="connsiteX199" fmla="*/ 955901 w 1896949"/>
                                        <a:gd name="connsiteY199" fmla="*/ 1414463 h 1568450"/>
                                        <a:gd name="connsiteX200" fmla="*/ 957488 w 1896949"/>
                                        <a:gd name="connsiteY200" fmla="*/ 1400969 h 1568450"/>
                                        <a:gd name="connsiteX201" fmla="*/ 955901 w 1896949"/>
                                        <a:gd name="connsiteY201" fmla="*/ 1385888 h 1568450"/>
                                        <a:gd name="connsiteX202" fmla="*/ 953521 w 1896949"/>
                                        <a:gd name="connsiteY202" fmla="*/ 1371600 h 1568450"/>
                                        <a:gd name="connsiteX203" fmla="*/ 948760 w 1896949"/>
                                        <a:gd name="connsiteY203" fmla="*/ 1357313 h 1568450"/>
                                        <a:gd name="connsiteX204" fmla="*/ 943206 w 1896949"/>
                                        <a:gd name="connsiteY204" fmla="*/ 1343819 h 1568450"/>
                                        <a:gd name="connsiteX205" fmla="*/ 934478 w 1896949"/>
                                        <a:gd name="connsiteY205" fmla="*/ 1331119 h 1568450"/>
                                        <a:gd name="connsiteX206" fmla="*/ 924956 w 1896949"/>
                                        <a:gd name="connsiteY206" fmla="*/ 1319213 h 1568450"/>
                                        <a:gd name="connsiteX207" fmla="*/ 915435 w 1896949"/>
                                        <a:gd name="connsiteY207" fmla="*/ 1308100 h 1568450"/>
                                        <a:gd name="connsiteX208" fmla="*/ 903533 w 1896949"/>
                                        <a:gd name="connsiteY208" fmla="*/ 1297781 h 1568450"/>
                                        <a:gd name="connsiteX209" fmla="*/ 890837 w 1896949"/>
                                        <a:gd name="connsiteY209" fmla="*/ 1288256 h 1568450"/>
                                        <a:gd name="connsiteX210" fmla="*/ 876555 w 1896949"/>
                                        <a:gd name="connsiteY210" fmla="*/ 1280319 h 1568450"/>
                                        <a:gd name="connsiteX211" fmla="*/ 861479 w 1896949"/>
                                        <a:gd name="connsiteY211" fmla="*/ 1273175 h 1568450"/>
                                        <a:gd name="connsiteX212" fmla="*/ 845610 w 1896949"/>
                                        <a:gd name="connsiteY212" fmla="*/ 1266031 h 1568450"/>
                                        <a:gd name="connsiteX213" fmla="*/ 828947 w 1896949"/>
                                        <a:gd name="connsiteY213" fmla="*/ 1261269 h 1568450"/>
                                        <a:gd name="connsiteX214" fmla="*/ 811491 w 1896949"/>
                                        <a:gd name="connsiteY214" fmla="*/ 1257300 h 1568450"/>
                                        <a:gd name="connsiteX215" fmla="*/ 793241 w 1896949"/>
                                        <a:gd name="connsiteY215" fmla="*/ 1254919 h 1568450"/>
                                        <a:gd name="connsiteX216" fmla="*/ 774991 w 1896949"/>
                                        <a:gd name="connsiteY216" fmla="*/ 1254919 h 1568450"/>
                                        <a:gd name="connsiteX217" fmla="*/ 756742 w 1896949"/>
                                        <a:gd name="connsiteY217" fmla="*/ 1254919 h 1568450"/>
                                        <a:gd name="connsiteX218" fmla="*/ 737699 w 1896949"/>
                                        <a:gd name="connsiteY218" fmla="*/ 1257300 h 1568450"/>
                                        <a:gd name="connsiteX219" fmla="*/ 721036 w 1896949"/>
                                        <a:gd name="connsiteY219" fmla="*/ 1261269 h 1568450"/>
                                        <a:gd name="connsiteX220" fmla="*/ 703580 w 1896949"/>
                                        <a:gd name="connsiteY220" fmla="*/ 1266031 h 1568450"/>
                                        <a:gd name="connsiteX221" fmla="*/ 687710 w 1896949"/>
                                        <a:gd name="connsiteY221" fmla="*/ 1273175 h 1568450"/>
                                        <a:gd name="connsiteX222" fmla="*/ 672635 w 1896949"/>
                                        <a:gd name="connsiteY222" fmla="*/ 1280319 h 1568450"/>
                                        <a:gd name="connsiteX223" fmla="*/ 659939 w 1896949"/>
                                        <a:gd name="connsiteY223" fmla="*/ 1288256 h 1568450"/>
                                        <a:gd name="connsiteX224" fmla="*/ 646450 w 1896949"/>
                                        <a:gd name="connsiteY224" fmla="*/ 1297781 h 1568450"/>
                                        <a:gd name="connsiteX225" fmla="*/ 634548 w 1896949"/>
                                        <a:gd name="connsiteY225" fmla="*/ 1308100 h 1568450"/>
                                        <a:gd name="connsiteX226" fmla="*/ 624233 w 1896949"/>
                                        <a:gd name="connsiteY226" fmla="*/ 1319213 h 1568450"/>
                                        <a:gd name="connsiteX227" fmla="*/ 614712 w 1896949"/>
                                        <a:gd name="connsiteY227" fmla="*/ 1331119 h 1568450"/>
                                        <a:gd name="connsiteX228" fmla="*/ 607571 w 1896949"/>
                                        <a:gd name="connsiteY228" fmla="*/ 1343819 h 1568450"/>
                                        <a:gd name="connsiteX229" fmla="*/ 601223 w 1896949"/>
                                        <a:gd name="connsiteY229" fmla="*/ 1357313 h 1568450"/>
                                        <a:gd name="connsiteX230" fmla="*/ 596462 w 1896949"/>
                                        <a:gd name="connsiteY230" fmla="*/ 1371600 h 1568450"/>
                                        <a:gd name="connsiteX231" fmla="*/ 594082 w 1896949"/>
                                        <a:gd name="connsiteY231" fmla="*/ 1385888 h 1568450"/>
                                        <a:gd name="connsiteX232" fmla="*/ 593288 w 1896949"/>
                                        <a:gd name="connsiteY232" fmla="*/ 1400969 h 1568450"/>
                                        <a:gd name="connsiteX233" fmla="*/ 593288 w 1896949"/>
                                        <a:gd name="connsiteY233" fmla="*/ 1414463 h 1568450"/>
                                        <a:gd name="connsiteX234" fmla="*/ 595669 w 1896949"/>
                                        <a:gd name="connsiteY234" fmla="*/ 1425575 h 1568450"/>
                                        <a:gd name="connsiteX235" fmla="*/ 598843 w 1896949"/>
                                        <a:gd name="connsiteY235" fmla="*/ 1436688 h 1568450"/>
                                        <a:gd name="connsiteX236" fmla="*/ 602810 w 1896949"/>
                                        <a:gd name="connsiteY236" fmla="*/ 1447006 h 1568450"/>
                                        <a:gd name="connsiteX237" fmla="*/ 607571 w 1896949"/>
                                        <a:gd name="connsiteY237" fmla="*/ 1456531 h 1568450"/>
                                        <a:gd name="connsiteX238" fmla="*/ 613125 w 1896949"/>
                                        <a:gd name="connsiteY238" fmla="*/ 1465263 h 1568450"/>
                                        <a:gd name="connsiteX239" fmla="*/ 619473 w 1896949"/>
                                        <a:gd name="connsiteY239" fmla="*/ 1472406 h 1568450"/>
                                        <a:gd name="connsiteX240" fmla="*/ 625027 w 1896949"/>
                                        <a:gd name="connsiteY240" fmla="*/ 1479550 h 1568450"/>
                                        <a:gd name="connsiteX241" fmla="*/ 636929 w 1896949"/>
                                        <a:gd name="connsiteY241" fmla="*/ 1489869 h 1568450"/>
                                        <a:gd name="connsiteX242" fmla="*/ 646450 w 1896949"/>
                                        <a:gd name="connsiteY242" fmla="*/ 1497013 h 1568450"/>
                                        <a:gd name="connsiteX243" fmla="*/ 657559 w 1896949"/>
                                        <a:gd name="connsiteY243" fmla="*/ 1503363 h 1568450"/>
                                        <a:gd name="connsiteX244" fmla="*/ 664700 w 1896949"/>
                                        <a:gd name="connsiteY244" fmla="*/ 1508125 h 1568450"/>
                                        <a:gd name="connsiteX245" fmla="*/ 671841 w 1896949"/>
                                        <a:gd name="connsiteY245" fmla="*/ 1512888 h 1568450"/>
                                        <a:gd name="connsiteX246" fmla="*/ 677395 w 1896949"/>
                                        <a:gd name="connsiteY246" fmla="*/ 1518444 h 1568450"/>
                                        <a:gd name="connsiteX247" fmla="*/ 682156 w 1896949"/>
                                        <a:gd name="connsiteY247" fmla="*/ 1523206 h 1568450"/>
                                        <a:gd name="connsiteX248" fmla="*/ 685330 w 1896949"/>
                                        <a:gd name="connsiteY248" fmla="*/ 1529556 h 1568450"/>
                                        <a:gd name="connsiteX249" fmla="*/ 687710 w 1896949"/>
                                        <a:gd name="connsiteY249" fmla="*/ 1534319 h 1568450"/>
                                        <a:gd name="connsiteX250" fmla="*/ 689297 w 1896949"/>
                                        <a:gd name="connsiteY250" fmla="*/ 1539875 h 1568450"/>
                                        <a:gd name="connsiteX251" fmla="*/ 689297 w 1896949"/>
                                        <a:gd name="connsiteY251" fmla="*/ 1544638 h 1568450"/>
                                        <a:gd name="connsiteX252" fmla="*/ 687710 w 1896949"/>
                                        <a:gd name="connsiteY252" fmla="*/ 1549400 h 1568450"/>
                                        <a:gd name="connsiteX253" fmla="*/ 685330 w 1896949"/>
                                        <a:gd name="connsiteY253" fmla="*/ 1554163 h 1568450"/>
                                        <a:gd name="connsiteX254" fmla="*/ 682156 w 1896949"/>
                                        <a:gd name="connsiteY254" fmla="*/ 1557338 h 1568450"/>
                                        <a:gd name="connsiteX255" fmla="*/ 677395 w 1896949"/>
                                        <a:gd name="connsiteY255" fmla="*/ 1561306 h 1568450"/>
                                        <a:gd name="connsiteX256" fmla="*/ 671841 w 1896949"/>
                                        <a:gd name="connsiteY256" fmla="*/ 1564481 h 1568450"/>
                                        <a:gd name="connsiteX257" fmla="*/ 664700 w 1896949"/>
                                        <a:gd name="connsiteY257" fmla="*/ 1566069 h 1568450"/>
                                        <a:gd name="connsiteX258" fmla="*/ 655972 w 1896949"/>
                                        <a:gd name="connsiteY258" fmla="*/ 1568450 h 1568450"/>
                                        <a:gd name="connsiteX259" fmla="*/ 648037 w 1896949"/>
                                        <a:gd name="connsiteY259" fmla="*/ 1568450 h 1568450"/>
                                        <a:gd name="connsiteX260" fmla="*/ 10886 w 1896949"/>
                                        <a:gd name="connsiteY260" fmla="*/ 1568450 h 1568450"/>
                                        <a:gd name="connsiteX261" fmla="*/ 10886 w 1896949"/>
                                        <a:gd name="connsiteY261" fmla="*/ 1134269 h 1568450"/>
                                        <a:gd name="connsiteX262" fmla="*/ 9299 w 1896949"/>
                                        <a:gd name="connsiteY262" fmla="*/ 1134269 h 1568450"/>
                                        <a:gd name="connsiteX263" fmla="*/ 9299 w 1896949"/>
                                        <a:gd name="connsiteY263" fmla="*/ 935038 h 1568450"/>
                                        <a:gd name="connsiteX264" fmla="*/ 9299 w 1896949"/>
                                        <a:gd name="connsiteY264" fmla="*/ 925513 h 1568450"/>
                                        <a:gd name="connsiteX265" fmla="*/ 6919 w 1896949"/>
                                        <a:gd name="connsiteY265" fmla="*/ 915988 h 1568450"/>
                                        <a:gd name="connsiteX266" fmla="*/ 4538 w 1896949"/>
                                        <a:gd name="connsiteY266" fmla="*/ 908844 h 1568450"/>
                                        <a:gd name="connsiteX267" fmla="*/ 1364 w 1896949"/>
                                        <a:gd name="connsiteY267" fmla="*/ 902494 h 1568450"/>
                                        <a:gd name="connsiteX268" fmla="*/ 0 w 1896949"/>
                                        <a:gd name="connsiteY268" fmla="*/ 900902 h 1568450"/>
                                        <a:gd name="connsiteX269" fmla="*/ 0 w 1896949"/>
                                        <a:gd name="connsiteY269" fmla="*/ 897731 h 1568450"/>
                                        <a:gd name="connsiteX270" fmla="*/ 1587 w 1896949"/>
                                        <a:gd name="connsiteY270" fmla="*/ 888206 h 1568450"/>
                                        <a:gd name="connsiteX271" fmla="*/ 2380 w 1896949"/>
                                        <a:gd name="connsiteY271" fmla="*/ 880269 h 1568450"/>
                                        <a:gd name="connsiteX272" fmla="*/ 4761 w 1896949"/>
                                        <a:gd name="connsiteY272" fmla="*/ 871538 h 1568450"/>
                                        <a:gd name="connsiteX273" fmla="*/ 8728 w 1896949"/>
                                        <a:gd name="connsiteY273" fmla="*/ 865981 h 1568450"/>
                                        <a:gd name="connsiteX274" fmla="*/ 14282 w 1896949"/>
                                        <a:gd name="connsiteY274" fmla="*/ 861219 h 1568450"/>
                                        <a:gd name="connsiteX275" fmla="*/ 21424 w 1896949"/>
                                        <a:gd name="connsiteY275" fmla="*/ 857250 h 1568450"/>
                                        <a:gd name="connsiteX276" fmla="*/ 28565 w 1896949"/>
                                        <a:gd name="connsiteY276" fmla="*/ 856456 h 1568450"/>
                                        <a:gd name="connsiteX277" fmla="*/ 35706 w 1896949"/>
                                        <a:gd name="connsiteY277" fmla="*/ 857250 h 1568450"/>
                                        <a:gd name="connsiteX278" fmla="*/ 44434 w 1896949"/>
                                        <a:gd name="connsiteY278" fmla="*/ 862013 h 1568450"/>
                                        <a:gd name="connsiteX279" fmla="*/ 51575 w 1896949"/>
                                        <a:gd name="connsiteY279" fmla="*/ 868363 h 1568450"/>
                                        <a:gd name="connsiteX280" fmla="*/ 58716 w 1896949"/>
                                        <a:gd name="connsiteY280" fmla="*/ 877888 h 1568450"/>
                                        <a:gd name="connsiteX281" fmla="*/ 65858 w 1896949"/>
                                        <a:gd name="connsiteY281" fmla="*/ 888206 h 1568450"/>
                                        <a:gd name="connsiteX282" fmla="*/ 71412 w 1896949"/>
                                        <a:gd name="connsiteY282" fmla="*/ 899319 h 1568450"/>
                                        <a:gd name="connsiteX283" fmla="*/ 78553 w 1896949"/>
                                        <a:gd name="connsiteY283" fmla="*/ 908844 h 1568450"/>
                                        <a:gd name="connsiteX284" fmla="*/ 89661 w 1896949"/>
                                        <a:gd name="connsiteY284" fmla="*/ 920750 h 1568450"/>
                                        <a:gd name="connsiteX285" fmla="*/ 96803 w 1896949"/>
                                        <a:gd name="connsiteY285" fmla="*/ 926306 h 1568450"/>
                                        <a:gd name="connsiteX286" fmla="*/ 103944 w 1896949"/>
                                        <a:gd name="connsiteY286" fmla="*/ 932656 h 1568450"/>
                                        <a:gd name="connsiteX287" fmla="*/ 112672 w 1896949"/>
                                        <a:gd name="connsiteY287" fmla="*/ 938213 h 1568450"/>
                                        <a:gd name="connsiteX288" fmla="*/ 121400 w 1896949"/>
                                        <a:gd name="connsiteY288" fmla="*/ 942975 h 1568450"/>
                                        <a:gd name="connsiteX289" fmla="*/ 131715 w 1896949"/>
                                        <a:gd name="connsiteY289" fmla="*/ 946944 h 1568450"/>
                                        <a:gd name="connsiteX290" fmla="*/ 142824 w 1896949"/>
                                        <a:gd name="connsiteY290" fmla="*/ 950119 h 1568450"/>
                                        <a:gd name="connsiteX291" fmla="*/ 154726 w 1896949"/>
                                        <a:gd name="connsiteY291" fmla="*/ 952500 h 1568450"/>
                                        <a:gd name="connsiteX292" fmla="*/ 167421 w 1896949"/>
                                        <a:gd name="connsiteY292" fmla="*/ 952500 h 1568450"/>
                                        <a:gd name="connsiteX293" fmla="*/ 183290 w 1896949"/>
                                        <a:gd name="connsiteY293" fmla="*/ 951706 h 1568450"/>
                                        <a:gd name="connsiteX294" fmla="*/ 197573 w 1896949"/>
                                        <a:gd name="connsiteY294" fmla="*/ 949325 h 1568450"/>
                                        <a:gd name="connsiteX295" fmla="*/ 211855 w 1896949"/>
                                        <a:gd name="connsiteY295" fmla="*/ 944563 h 1568450"/>
                                        <a:gd name="connsiteX296" fmla="*/ 224550 w 1896949"/>
                                        <a:gd name="connsiteY296" fmla="*/ 938213 h 1568450"/>
                                        <a:gd name="connsiteX297" fmla="*/ 237246 w 1896949"/>
                                        <a:gd name="connsiteY297" fmla="*/ 931069 h 1568450"/>
                                        <a:gd name="connsiteX298" fmla="*/ 249148 w 1896949"/>
                                        <a:gd name="connsiteY298" fmla="*/ 921544 h 1568450"/>
                                        <a:gd name="connsiteX299" fmla="*/ 261050 w 1896949"/>
                                        <a:gd name="connsiteY299" fmla="*/ 911225 h 1568450"/>
                                        <a:gd name="connsiteX300" fmla="*/ 272158 w 1896949"/>
                                        <a:gd name="connsiteY300" fmla="*/ 899319 h 1568450"/>
                                        <a:gd name="connsiteX301" fmla="*/ 280093 w 1896949"/>
                                        <a:gd name="connsiteY301" fmla="*/ 885825 h 1568450"/>
                                        <a:gd name="connsiteX302" fmla="*/ 289614 w 1896949"/>
                                        <a:gd name="connsiteY302" fmla="*/ 873125 h 1568450"/>
                                        <a:gd name="connsiteX303" fmla="*/ 296755 w 1896949"/>
                                        <a:gd name="connsiteY303" fmla="*/ 857250 h 1568450"/>
                                        <a:gd name="connsiteX304" fmla="*/ 303103 w 1896949"/>
                                        <a:gd name="connsiteY304" fmla="*/ 841375 h 1568450"/>
                                        <a:gd name="connsiteX305" fmla="*/ 307864 w 1896949"/>
                                        <a:gd name="connsiteY305" fmla="*/ 824706 h 1568450"/>
                                        <a:gd name="connsiteX306" fmla="*/ 311038 w 1896949"/>
                                        <a:gd name="connsiteY306" fmla="*/ 808038 h 1568450"/>
                                        <a:gd name="connsiteX307" fmla="*/ 313418 w 1896949"/>
                                        <a:gd name="connsiteY307" fmla="*/ 788988 h 1568450"/>
                                        <a:gd name="connsiteX308" fmla="*/ 315005 w 1896949"/>
                                        <a:gd name="connsiteY308" fmla="*/ 770731 h 1568450"/>
                                        <a:gd name="connsiteX309" fmla="*/ 313418 w 1896949"/>
                                        <a:gd name="connsiteY309" fmla="*/ 751681 h 1568450"/>
                                        <a:gd name="connsiteX310" fmla="*/ 311038 w 1896949"/>
                                        <a:gd name="connsiteY310" fmla="*/ 734219 h 1568450"/>
                                        <a:gd name="connsiteX311" fmla="*/ 307864 w 1896949"/>
                                        <a:gd name="connsiteY311" fmla="*/ 716756 h 1568450"/>
                                        <a:gd name="connsiteX312" fmla="*/ 303103 w 1896949"/>
                                        <a:gd name="connsiteY312" fmla="*/ 700088 h 1568450"/>
                                        <a:gd name="connsiteX313" fmla="*/ 296755 w 1896949"/>
                                        <a:gd name="connsiteY313" fmla="*/ 684213 h 1568450"/>
                                        <a:gd name="connsiteX314" fmla="*/ 289614 w 1896949"/>
                                        <a:gd name="connsiteY314" fmla="*/ 669131 h 1568450"/>
                                        <a:gd name="connsiteX315" fmla="*/ 280093 w 1896949"/>
                                        <a:gd name="connsiteY315" fmla="*/ 654844 h 1568450"/>
                                        <a:gd name="connsiteX316" fmla="*/ 272158 w 1896949"/>
                                        <a:gd name="connsiteY316" fmla="*/ 641350 h 1568450"/>
                                        <a:gd name="connsiteX317" fmla="*/ 261050 w 1896949"/>
                                        <a:gd name="connsiteY317" fmla="*/ 629444 h 1568450"/>
                                        <a:gd name="connsiteX318" fmla="*/ 249148 w 1896949"/>
                                        <a:gd name="connsiteY318" fmla="*/ 619125 h 1568450"/>
                                        <a:gd name="connsiteX319" fmla="*/ 237246 w 1896949"/>
                                        <a:gd name="connsiteY319" fmla="*/ 611188 h 1568450"/>
                                        <a:gd name="connsiteX320" fmla="*/ 224550 w 1896949"/>
                                        <a:gd name="connsiteY320" fmla="*/ 602456 h 1568450"/>
                                        <a:gd name="connsiteX321" fmla="*/ 211855 w 1896949"/>
                                        <a:gd name="connsiteY321" fmla="*/ 596900 h 1568450"/>
                                        <a:gd name="connsiteX322" fmla="*/ 197573 w 1896949"/>
                                        <a:gd name="connsiteY322" fmla="*/ 592138 h 1568450"/>
                                        <a:gd name="connsiteX323" fmla="*/ 183290 w 1896949"/>
                                        <a:gd name="connsiteY323" fmla="*/ 589756 h 1568450"/>
                                        <a:gd name="connsiteX324" fmla="*/ 167421 w 1896949"/>
                                        <a:gd name="connsiteY324" fmla="*/ 588169 h 1568450"/>
                                        <a:gd name="connsiteX325" fmla="*/ 154726 w 1896949"/>
                                        <a:gd name="connsiteY325" fmla="*/ 589756 h 1568450"/>
                                        <a:gd name="connsiteX326" fmla="*/ 142824 w 1896949"/>
                                        <a:gd name="connsiteY326" fmla="*/ 592138 h 1568450"/>
                                        <a:gd name="connsiteX327" fmla="*/ 131715 w 1896949"/>
                                        <a:gd name="connsiteY327" fmla="*/ 594519 h 1568450"/>
                                        <a:gd name="connsiteX328" fmla="*/ 121400 w 1896949"/>
                                        <a:gd name="connsiteY328" fmla="*/ 599281 h 1568450"/>
                                        <a:gd name="connsiteX329" fmla="*/ 112672 w 1896949"/>
                                        <a:gd name="connsiteY329" fmla="*/ 604044 h 1568450"/>
                                        <a:gd name="connsiteX330" fmla="*/ 103944 w 1896949"/>
                                        <a:gd name="connsiteY330" fmla="*/ 608806 h 1568450"/>
                                        <a:gd name="connsiteX331" fmla="*/ 96803 w 1896949"/>
                                        <a:gd name="connsiteY331" fmla="*/ 614363 h 1568450"/>
                                        <a:gd name="connsiteX332" fmla="*/ 89661 w 1896949"/>
                                        <a:gd name="connsiteY332" fmla="*/ 620713 h 1568450"/>
                                        <a:gd name="connsiteX333" fmla="*/ 78553 w 1896949"/>
                                        <a:gd name="connsiteY333" fmla="*/ 631825 h 1568450"/>
                                        <a:gd name="connsiteX334" fmla="*/ 71412 w 1896949"/>
                                        <a:gd name="connsiteY334" fmla="*/ 642938 h 1568450"/>
                                        <a:gd name="connsiteX335" fmla="*/ 65858 w 1896949"/>
                                        <a:gd name="connsiteY335" fmla="*/ 652463 h 1568450"/>
                                        <a:gd name="connsiteX336" fmla="*/ 58716 w 1896949"/>
                                        <a:gd name="connsiteY336" fmla="*/ 664369 h 1568450"/>
                                        <a:gd name="connsiteX337" fmla="*/ 51575 w 1896949"/>
                                        <a:gd name="connsiteY337" fmla="*/ 672306 h 1568450"/>
                                        <a:gd name="connsiteX338" fmla="*/ 44434 w 1896949"/>
                                        <a:gd name="connsiteY338" fmla="*/ 679450 h 1568450"/>
                                        <a:gd name="connsiteX339" fmla="*/ 35706 w 1896949"/>
                                        <a:gd name="connsiteY339" fmla="*/ 683419 h 1568450"/>
                                        <a:gd name="connsiteX340" fmla="*/ 28565 w 1896949"/>
                                        <a:gd name="connsiteY340" fmla="*/ 684213 h 1568450"/>
                                        <a:gd name="connsiteX341" fmla="*/ 21424 w 1896949"/>
                                        <a:gd name="connsiteY341" fmla="*/ 684213 h 1568450"/>
                                        <a:gd name="connsiteX342" fmla="*/ 14282 w 1896949"/>
                                        <a:gd name="connsiteY342" fmla="*/ 681038 h 1568450"/>
                                        <a:gd name="connsiteX343" fmla="*/ 9299 w 1896949"/>
                                        <a:gd name="connsiteY343" fmla="*/ 675340 h 1568450"/>
                                        <a:gd name="connsiteX344" fmla="*/ 9299 w 1896949"/>
                                        <a:gd name="connsiteY344" fmla="*/ 360363 h 1568450"/>
                                        <a:gd name="connsiteX345" fmla="*/ 10886 w 1896949"/>
                                        <a:gd name="connsiteY345" fmla="*/ 360363 h 156845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  <a:cxn ang="0">
                                          <a:pos x="connsiteX15" y="connsiteY15"/>
                                        </a:cxn>
                                        <a:cxn ang="0">
                                          <a:pos x="connsiteX16" y="connsiteY16"/>
                                        </a:cxn>
                                        <a:cxn ang="0">
                                          <a:pos x="connsiteX17" y="connsiteY17"/>
                                        </a:cxn>
                                        <a:cxn ang="0">
                                          <a:pos x="connsiteX18" y="connsiteY18"/>
                                        </a:cxn>
                                        <a:cxn ang="0">
                                          <a:pos x="connsiteX19" y="connsiteY19"/>
                                        </a:cxn>
                                        <a:cxn ang="0">
                                          <a:pos x="connsiteX20" y="connsiteY20"/>
                                        </a:cxn>
                                        <a:cxn ang="0">
                                          <a:pos x="connsiteX21" y="connsiteY21"/>
                                        </a:cxn>
                                        <a:cxn ang="0">
                                          <a:pos x="connsiteX22" y="connsiteY22"/>
                                        </a:cxn>
                                        <a:cxn ang="0">
                                          <a:pos x="connsiteX23" y="connsiteY23"/>
                                        </a:cxn>
                                        <a:cxn ang="0">
                                          <a:pos x="connsiteX24" y="connsiteY24"/>
                                        </a:cxn>
                                        <a:cxn ang="0">
                                          <a:pos x="connsiteX25" y="connsiteY25"/>
                                        </a:cxn>
                                        <a:cxn ang="0">
                                          <a:pos x="connsiteX26" y="connsiteY26"/>
                                        </a:cxn>
                                        <a:cxn ang="0">
                                          <a:pos x="connsiteX27" y="connsiteY27"/>
                                        </a:cxn>
                                        <a:cxn ang="0">
                                          <a:pos x="connsiteX28" y="connsiteY28"/>
                                        </a:cxn>
                                        <a:cxn ang="0">
                                          <a:pos x="connsiteX29" y="connsiteY29"/>
                                        </a:cxn>
                                        <a:cxn ang="0">
                                          <a:pos x="connsiteX30" y="connsiteY30"/>
                                        </a:cxn>
                                        <a:cxn ang="0">
                                          <a:pos x="connsiteX31" y="connsiteY31"/>
                                        </a:cxn>
                                        <a:cxn ang="0">
                                          <a:pos x="connsiteX32" y="connsiteY32"/>
                                        </a:cxn>
                                        <a:cxn ang="0">
                                          <a:pos x="connsiteX33" y="connsiteY33"/>
                                        </a:cxn>
                                        <a:cxn ang="0">
                                          <a:pos x="connsiteX34" y="connsiteY34"/>
                                        </a:cxn>
                                        <a:cxn ang="0">
                                          <a:pos x="connsiteX35" y="connsiteY35"/>
                                        </a:cxn>
                                        <a:cxn ang="0">
                                          <a:pos x="connsiteX36" y="connsiteY36"/>
                                        </a:cxn>
                                        <a:cxn ang="0">
                                          <a:pos x="connsiteX37" y="connsiteY37"/>
                                        </a:cxn>
                                        <a:cxn ang="0">
                                          <a:pos x="connsiteX38" y="connsiteY38"/>
                                        </a:cxn>
                                        <a:cxn ang="0">
                                          <a:pos x="connsiteX39" y="connsiteY39"/>
                                        </a:cxn>
                                        <a:cxn ang="0">
                                          <a:pos x="connsiteX40" y="connsiteY40"/>
                                        </a:cxn>
                                        <a:cxn ang="0">
                                          <a:pos x="connsiteX41" y="connsiteY41"/>
                                        </a:cxn>
                                        <a:cxn ang="0">
                                          <a:pos x="connsiteX42" y="connsiteY42"/>
                                        </a:cxn>
                                        <a:cxn ang="0">
                                          <a:pos x="connsiteX43" y="connsiteY43"/>
                                        </a:cxn>
                                        <a:cxn ang="0">
                                          <a:pos x="connsiteX44" y="connsiteY44"/>
                                        </a:cxn>
                                        <a:cxn ang="0">
                                          <a:pos x="connsiteX45" y="connsiteY45"/>
                                        </a:cxn>
                                        <a:cxn ang="0">
                                          <a:pos x="connsiteX46" y="connsiteY46"/>
                                        </a:cxn>
                                        <a:cxn ang="0">
                                          <a:pos x="connsiteX47" y="connsiteY47"/>
                                        </a:cxn>
                                        <a:cxn ang="0">
                                          <a:pos x="connsiteX48" y="connsiteY48"/>
                                        </a:cxn>
                                        <a:cxn ang="0">
                                          <a:pos x="connsiteX49" y="connsiteY49"/>
                                        </a:cxn>
                                        <a:cxn ang="0">
                                          <a:pos x="connsiteX50" y="connsiteY50"/>
                                        </a:cxn>
                                        <a:cxn ang="0">
                                          <a:pos x="connsiteX51" y="connsiteY51"/>
                                        </a:cxn>
                                        <a:cxn ang="0">
                                          <a:pos x="connsiteX52" y="connsiteY52"/>
                                        </a:cxn>
                                        <a:cxn ang="0">
                                          <a:pos x="connsiteX53" y="connsiteY53"/>
                                        </a:cxn>
                                        <a:cxn ang="0">
                                          <a:pos x="connsiteX54" y="connsiteY54"/>
                                        </a:cxn>
                                        <a:cxn ang="0">
                                          <a:pos x="connsiteX55" y="connsiteY55"/>
                                        </a:cxn>
                                        <a:cxn ang="0">
                                          <a:pos x="connsiteX56" y="connsiteY56"/>
                                        </a:cxn>
                                        <a:cxn ang="0">
                                          <a:pos x="connsiteX57" y="connsiteY57"/>
                                        </a:cxn>
                                        <a:cxn ang="0">
                                          <a:pos x="connsiteX58" y="connsiteY58"/>
                                        </a:cxn>
                                        <a:cxn ang="0">
                                          <a:pos x="connsiteX59" y="connsiteY59"/>
                                        </a:cxn>
                                        <a:cxn ang="0">
                                          <a:pos x="connsiteX60" y="connsiteY60"/>
                                        </a:cxn>
                                        <a:cxn ang="0">
                                          <a:pos x="connsiteX61" y="connsiteY61"/>
                                        </a:cxn>
                                        <a:cxn ang="0">
                                          <a:pos x="connsiteX62" y="connsiteY62"/>
                                        </a:cxn>
                                        <a:cxn ang="0">
                                          <a:pos x="connsiteX63" y="connsiteY63"/>
                                        </a:cxn>
                                        <a:cxn ang="0">
                                          <a:pos x="connsiteX64" y="connsiteY64"/>
                                        </a:cxn>
                                        <a:cxn ang="0">
                                          <a:pos x="connsiteX65" y="connsiteY65"/>
                                        </a:cxn>
                                        <a:cxn ang="0">
                                          <a:pos x="connsiteX66" y="connsiteY66"/>
                                        </a:cxn>
                                        <a:cxn ang="0">
                                          <a:pos x="connsiteX67" y="connsiteY67"/>
                                        </a:cxn>
                                        <a:cxn ang="0">
                                          <a:pos x="connsiteX68" y="connsiteY68"/>
                                        </a:cxn>
                                        <a:cxn ang="0">
                                          <a:pos x="connsiteX69" y="connsiteY69"/>
                                        </a:cxn>
                                        <a:cxn ang="0">
                                          <a:pos x="connsiteX70" y="connsiteY70"/>
                                        </a:cxn>
                                        <a:cxn ang="0">
                                          <a:pos x="connsiteX71" y="connsiteY71"/>
                                        </a:cxn>
                                        <a:cxn ang="0">
                                          <a:pos x="connsiteX72" y="connsiteY72"/>
                                        </a:cxn>
                                        <a:cxn ang="0">
                                          <a:pos x="connsiteX73" y="connsiteY73"/>
                                        </a:cxn>
                                        <a:cxn ang="0">
                                          <a:pos x="connsiteX74" y="connsiteY74"/>
                                        </a:cxn>
                                        <a:cxn ang="0">
                                          <a:pos x="connsiteX75" y="connsiteY75"/>
                                        </a:cxn>
                                        <a:cxn ang="0">
                                          <a:pos x="connsiteX76" y="connsiteY76"/>
                                        </a:cxn>
                                        <a:cxn ang="0">
                                          <a:pos x="connsiteX77" y="connsiteY77"/>
                                        </a:cxn>
                                        <a:cxn ang="0">
                                          <a:pos x="connsiteX78" y="connsiteY78"/>
                                        </a:cxn>
                                        <a:cxn ang="0">
                                          <a:pos x="connsiteX79" y="connsiteY79"/>
                                        </a:cxn>
                                        <a:cxn ang="0">
                                          <a:pos x="connsiteX80" y="connsiteY80"/>
                                        </a:cxn>
                                        <a:cxn ang="0">
                                          <a:pos x="connsiteX81" y="connsiteY81"/>
                                        </a:cxn>
                                        <a:cxn ang="0">
                                          <a:pos x="connsiteX82" y="connsiteY82"/>
                                        </a:cxn>
                                        <a:cxn ang="0">
                                          <a:pos x="connsiteX83" y="connsiteY83"/>
                                        </a:cxn>
                                        <a:cxn ang="0">
                                          <a:pos x="connsiteX84" y="connsiteY84"/>
                                        </a:cxn>
                                        <a:cxn ang="0">
                                          <a:pos x="connsiteX85" y="connsiteY85"/>
                                        </a:cxn>
                                        <a:cxn ang="0">
                                          <a:pos x="connsiteX86" y="connsiteY86"/>
                                        </a:cxn>
                                        <a:cxn ang="0">
                                          <a:pos x="connsiteX87" y="connsiteY87"/>
                                        </a:cxn>
                                        <a:cxn ang="0">
                                          <a:pos x="connsiteX88" y="connsiteY88"/>
                                        </a:cxn>
                                        <a:cxn ang="0">
                                          <a:pos x="connsiteX89" y="connsiteY89"/>
                                        </a:cxn>
                                        <a:cxn ang="0">
                                          <a:pos x="connsiteX90" y="connsiteY90"/>
                                        </a:cxn>
                                        <a:cxn ang="0">
                                          <a:pos x="connsiteX91" y="connsiteY91"/>
                                        </a:cxn>
                                        <a:cxn ang="0">
                                          <a:pos x="connsiteX92" y="connsiteY92"/>
                                        </a:cxn>
                                        <a:cxn ang="0">
                                          <a:pos x="connsiteX93" y="connsiteY93"/>
                                        </a:cxn>
                                        <a:cxn ang="0">
                                          <a:pos x="connsiteX94" y="connsiteY94"/>
                                        </a:cxn>
                                        <a:cxn ang="0">
                                          <a:pos x="connsiteX95" y="connsiteY95"/>
                                        </a:cxn>
                                        <a:cxn ang="0">
                                          <a:pos x="connsiteX96" y="connsiteY96"/>
                                        </a:cxn>
                                        <a:cxn ang="0">
                                          <a:pos x="connsiteX97" y="connsiteY97"/>
                                        </a:cxn>
                                        <a:cxn ang="0">
                                          <a:pos x="connsiteX98" y="connsiteY98"/>
                                        </a:cxn>
                                        <a:cxn ang="0">
                                          <a:pos x="connsiteX99" y="connsiteY99"/>
                                        </a:cxn>
                                        <a:cxn ang="0">
                                          <a:pos x="connsiteX100" y="connsiteY100"/>
                                        </a:cxn>
                                        <a:cxn ang="0">
                                          <a:pos x="connsiteX101" y="connsiteY101"/>
                                        </a:cxn>
                                        <a:cxn ang="0">
                                          <a:pos x="connsiteX102" y="connsiteY102"/>
                                        </a:cxn>
                                        <a:cxn ang="0">
                                          <a:pos x="connsiteX103" y="connsiteY103"/>
                                        </a:cxn>
                                        <a:cxn ang="0">
                                          <a:pos x="connsiteX104" y="connsiteY104"/>
                                        </a:cxn>
                                        <a:cxn ang="0">
                                          <a:pos x="connsiteX105" y="connsiteY105"/>
                                        </a:cxn>
                                        <a:cxn ang="0">
                                          <a:pos x="connsiteX106" y="connsiteY106"/>
                                        </a:cxn>
                                        <a:cxn ang="0">
                                          <a:pos x="connsiteX107" y="connsiteY107"/>
                                        </a:cxn>
                                        <a:cxn ang="0">
                                          <a:pos x="connsiteX108" y="connsiteY108"/>
                                        </a:cxn>
                                        <a:cxn ang="0">
                                          <a:pos x="connsiteX109" y="connsiteY109"/>
                                        </a:cxn>
                                        <a:cxn ang="0">
                                          <a:pos x="connsiteX110" y="connsiteY110"/>
                                        </a:cxn>
                                        <a:cxn ang="0">
                                          <a:pos x="connsiteX111" y="connsiteY111"/>
                                        </a:cxn>
                                        <a:cxn ang="0">
                                          <a:pos x="connsiteX112" y="connsiteY112"/>
                                        </a:cxn>
                                        <a:cxn ang="0">
                                          <a:pos x="connsiteX113" y="connsiteY113"/>
                                        </a:cxn>
                                        <a:cxn ang="0">
                                          <a:pos x="connsiteX114" y="connsiteY114"/>
                                        </a:cxn>
                                        <a:cxn ang="0">
                                          <a:pos x="connsiteX115" y="connsiteY115"/>
                                        </a:cxn>
                                        <a:cxn ang="0">
                                          <a:pos x="connsiteX116" y="connsiteY116"/>
                                        </a:cxn>
                                        <a:cxn ang="0">
                                          <a:pos x="connsiteX117" y="connsiteY117"/>
                                        </a:cxn>
                                        <a:cxn ang="0">
                                          <a:pos x="connsiteX118" y="connsiteY118"/>
                                        </a:cxn>
                                        <a:cxn ang="0">
                                          <a:pos x="connsiteX119" y="connsiteY119"/>
                                        </a:cxn>
                                        <a:cxn ang="0">
                                          <a:pos x="connsiteX120" y="connsiteY120"/>
                                        </a:cxn>
                                        <a:cxn ang="0">
                                          <a:pos x="connsiteX121" y="connsiteY121"/>
                                        </a:cxn>
                                        <a:cxn ang="0">
                                          <a:pos x="connsiteX122" y="connsiteY122"/>
                                        </a:cxn>
                                        <a:cxn ang="0">
                                          <a:pos x="connsiteX123" y="connsiteY123"/>
                                        </a:cxn>
                                        <a:cxn ang="0">
                                          <a:pos x="connsiteX124" y="connsiteY124"/>
                                        </a:cxn>
                                        <a:cxn ang="0">
                                          <a:pos x="connsiteX125" y="connsiteY125"/>
                                        </a:cxn>
                                        <a:cxn ang="0">
                                          <a:pos x="connsiteX126" y="connsiteY126"/>
                                        </a:cxn>
                                        <a:cxn ang="0">
                                          <a:pos x="connsiteX127" y="connsiteY127"/>
                                        </a:cxn>
                                        <a:cxn ang="0">
                                          <a:pos x="connsiteX128" y="connsiteY128"/>
                                        </a:cxn>
                                        <a:cxn ang="0">
                                          <a:pos x="connsiteX129" y="connsiteY129"/>
                                        </a:cxn>
                                        <a:cxn ang="0">
                                          <a:pos x="connsiteX130" y="connsiteY130"/>
                                        </a:cxn>
                                        <a:cxn ang="0">
                                          <a:pos x="connsiteX131" y="connsiteY131"/>
                                        </a:cxn>
                                        <a:cxn ang="0">
                                          <a:pos x="connsiteX132" y="connsiteY132"/>
                                        </a:cxn>
                                        <a:cxn ang="0">
                                          <a:pos x="connsiteX133" y="connsiteY133"/>
                                        </a:cxn>
                                        <a:cxn ang="0">
                                          <a:pos x="connsiteX134" y="connsiteY134"/>
                                        </a:cxn>
                                        <a:cxn ang="0">
                                          <a:pos x="connsiteX135" y="connsiteY135"/>
                                        </a:cxn>
                                        <a:cxn ang="0">
                                          <a:pos x="connsiteX136" y="connsiteY136"/>
                                        </a:cxn>
                                        <a:cxn ang="0">
                                          <a:pos x="connsiteX137" y="connsiteY137"/>
                                        </a:cxn>
                                        <a:cxn ang="0">
                                          <a:pos x="connsiteX138" y="connsiteY138"/>
                                        </a:cxn>
                                        <a:cxn ang="0">
                                          <a:pos x="connsiteX139" y="connsiteY139"/>
                                        </a:cxn>
                                        <a:cxn ang="0">
                                          <a:pos x="connsiteX140" y="connsiteY140"/>
                                        </a:cxn>
                                        <a:cxn ang="0">
                                          <a:pos x="connsiteX141" y="connsiteY141"/>
                                        </a:cxn>
                                        <a:cxn ang="0">
                                          <a:pos x="connsiteX142" y="connsiteY142"/>
                                        </a:cxn>
                                        <a:cxn ang="0">
                                          <a:pos x="connsiteX143" y="connsiteY143"/>
                                        </a:cxn>
                                        <a:cxn ang="0">
                                          <a:pos x="connsiteX144" y="connsiteY144"/>
                                        </a:cxn>
                                        <a:cxn ang="0">
                                          <a:pos x="connsiteX145" y="connsiteY145"/>
                                        </a:cxn>
                                        <a:cxn ang="0">
                                          <a:pos x="connsiteX146" y="connsiteY146"/>
                                        </a:cxn>
                                        <a:cxn ang="0">
                                          <a:pos x="connsiteX147" y="connsiteY147"/>
                                        </a:cxn>
                                        <a:cxn ang="0">
                                          <a:pos x="connsiteX148" y="connsiteY148"/>
                                        </a:cxn>
                                        <a:cxn ang="0">
                                          <a:pos x="connsiteX149" y="connsiteY149"/>
                                        </a:cxn>
                                        <a:cxn ang="0">
                                          <a:pos x="connsiteX150" y="connsiteY150"/>
                                        </a:cxn>
                                        <a:cxn ang="0">
                                          <a:pos x="connsiteX151" y="connsiteY151"/>
                                        </a:cxn>
                                        <a:cxn ang="0">
                                          <a:pos x="connsiteX152" y="connsiteY152"/>
                                        </a:cxn>
                                        <a:cxn ang="0">
                                          <a:pos x="connsiteX153" y="connsiteY153"/>
                                        </a:cxn>
                                        <a:cxn ang="0">
                                          <a:pos x="connsiteX154" y="connsiteY154"/>
                                        </a:cxn>
                                        <a:cxn ang="0">
                                          <a:pos x="connsiteX155" y="connsiteY155"/>
                                        </a:cxn>
                                        <a:cxn ang="0">
                                          <a:pos x="connsiteX156" y="connsiteY156"/>
                                        </a:cxn>
                                        <a:cxn ang="0">
                                          <a:pos x="connsiteX157" y="connsiteY157"/>
                                        </a:cxn>
                                        <a:cxn ang="0">
                                          <a:pos x="connsiteX158" y="connsiteY158"/>
                                        </a:cxn>
                                        <a:cxn ang="0">
                                          <a:pos x="connsiteX159" y="connsiteY159"/>
                                        </a:cxn>
                                        <a:cxn ang="0">
                                          <a:pos x="connsiteX160" y="connsiteY160"/>
                                        </a:cxn>
                                        <a:cxn ang="0">
                                          <a:pos x="connsiteX161" y="connsiteY161"/>
                                        </a:cxn>
                                        <a:cxn ang="0">
                                          <a:pos x="connsiteX162" y="connsiteY162"/>
                                        </a:cxn>
                                        <a:cxn ang="0">
                                          <a:pos x="connsiteX163" y="connsiteY163"/>
                                        </a:cxn>
                                        <a:cxn ang="0">
                                          <a:pos x="connsiteX164" y="connsiteY164"/>
                                        </a:cxn>
                                        <a:cxn ang="0">
                                          <a:pos x="connsiteX165" y="connsiteY165"/>
                                        </a:cxn>
                                        <a:cxn ang="0">
                                          <a:pos x="connsiteX166" y="connsiteY166"/>
                                        </a:cxn>
                                        <a:cxn ang="0">
                                          <a:pos x="connsiteX167" y="connsiteY167"/>
                                        </a:cxn>
                                        <a:cxn ang="0">
                                          <a:pos x="connsiteX168" y="connsiteY168"/>
                                        </a:cxn>
                                        <a:cxn ang="0">
                                          <a:pos x="connsiteX169" y="connsiteY169"/>
                                        </a:cxn>
                                        <a:cxn ang="0">
                                          <a:pos x="connsiteX170" y="connsiteY170"/>
                                        </a:cxn>
                                        <a:cxn ang="0">
                                          <a:pos x="connsiteX171" y="connsiteY171"/>
                                        </a:cxn>
                                        <a:cxn ang="0">
                                          <a:pos x="connsiteX172" y="connsiteY172"/>
                                        </a:cxn>
                                        <a:cxn ang="0">
                                          <a:pos x="connsiteX173" y="connsiteY173"/>
                                        </a:cxn>
                                        <a:cxn ang="0">
                                          <a:pos x="connsiteX174" y="connsiteY174"/>
                                        </a:cxn>
                                        <a:cxn ang="0">
                                          <a:pos x="connsiteX175" y="connsiteY175"/>
                                        </a:cxn>
                                        <a:cxn ang="0">
                                          <a:pos x="connsiteX176" y="connsiteY176"/>
                                        </a:cxn>
                                        <a:cxn ang="0">
                                          <a:pos x="connsiteX177" y="connsiteY177"/>
                                        </a:cxn>
                                        <a:cxn ang="0">
                                          <a:pos x="connsiteX178" y="connsiteY178"/>
                                        </a:cxn>
                                        <a:cxn ang="0">
                                          <a:pos x="connsiteX179" y="connsiteY179"/>
                                        </a:cxn>
                                        <a:cxn ang="0">
                                          <a:pos x="connsiteX180" y="connsiteY180"/>
                                        </a:cxn>
                                        <a:cxn ang="0">
                                          <a:pos x="connsiteX181" y="connsiteY181"/>
                                        </a:cxn>
                                        <a:cxn ang="0">
                                          <a:pos x="connsiteX182" y="connsiteY182"/>
                                        </a:cxn>
                                        <a:cxn ang="0">
                                          <a:pos x="connsiteX183" y="connsiteY183"/>
                                        </a:cxn>
                                        <a:cxn ang="0">
                                          <a:pos x="connsiteX184" y="connsiteY184"/>
                                        </a:cxn>
                                        <a:cxn ang="0">
                                          <a:pos x="connsiteX185" y="connsiteY185"/>
                                        </a:cxn>
                                        <a:cxn ang="0">
                                          <a:pos x="connsiteX186" y="connsiteY186"/>
                                        </a:cxn>
                                        <a:cxn ang="0">
                                          <a:pos x="connsiteX187" y="connsiteY187"/>
                                        </a:cxn>
                                        <a:cxn ang="0">
                                          <a:pos x="connsiteX188" y="connsiteY188"/>
                                        </a:cxn>
                                        <a:cxn ang="0">
                                          <a:pos x="connsiteX189" y="connsiteY189"/>
                                        </a:cxn>
                                        <a:cxn ang="0">
                                          <a:pos x="connsiteX190" y="connsiteY190"/>
                                        </a:cxn>
                                        <a:cxn ang="0">
                                          <a:pos x="connsiteX191" y="connsiteY191"/>
                                        </a:cxn>
                                        <a:cxn ang="0">
                                          <a:pos x="connsiteX192" y="connsiteY192"/>
                                        </a:cxn>
                                        <a:cxn ang="0">
                                          <a:pos x="connsiteX193" y="connsiteY193"/>
                                        </a:cxn>
                                        <a:cxn ang="0">
                                          <a:pos x="connsiteX194" y="connsiteY194"/>
                                        </a:cxn>
                                        <a:cxn ang="0">
                                          <a:pos x="connsiteX195" y="connsiteY195"/>
                                        </a:cxn>
                                        <a:cxn ang="0">
                                          <a:pos x="connsiteX196" y="connsiteY196"/>
                                        </a:cxn>
                                        <a:cxn ang="0">
                                          <a:pos x="connsiteX197" y="connsiteY197"/>
                                        </a:cxn>
                                        <a:cxn ang="0">
                                          <a:pos x="connsiteX198" y="connsiteY198"/>
                                        </a:cxn>
                                        <a:cxn ang="0">
                                          <a:pos x="connsiteX199" y="connsiteY199"/>
                                        </a:cxn>
                                        <a:cxn ang="0">
                                          <a:pos x="connsiteX200" y="connsiteY200"/>
                                        </a:cxn>
                                        <a:cxn ang="0">
                                          <a:pos x="connsiteX201" y="connsiteY201"/>
                                        </a:cxn>
                                        <a:cxn ang="0">
                                          <a:pos x="connsiteX202" y="connsiteY202"/>
                                        </a:cxn>
                                        <a:cxn ang="0">
                                          <a:pos x="connsiteX203" y="connsiteY203"/>
                                        </a:cxn>
                                        <a:cxn ang="0">
                                          <a:pos x="connsiteX204" y="connsiteY204"/>
                                        </a:cxn>
                                        <a:cxn ang="0">
                                          <a:pos x="connsiteX205" y="connsiteY205"/>
                                        </a:cxn>
                                        <a:cxn ang="0">
                                          <a:pos x="connsiteX206" y="connsiteY206"/>
                                        </a:cxn>
                                        <a:cxn ang="0">
                                          <a:pos x="connsiteX207" y="connsiteY207"/>
                                        </a:cxn>
                                        <a:cxn ang="0">
                                          <a:pos x="connsiteX208" y="connsiteY208"/>
                                        </a:cxn>
                                        <a:cxn ang="0">
                                          <a:pos x="connsiteX209" y="connsiteY209"/>
                                        </a:cxn>
                                        <a:cxn ang="0">
                                          <a:pos x="connsiteX210" y="connsiteY210"/>
                                        </a:cxn>
                                        <a:cxn ang="0">
                                          <a:pos x="connsiteX211" y="connsiteY211"/>
                                        </a:cxn>
                                        <a:cxn ang="0">
                                          <a:pos x="connsiteX212" y="connsiteY212"/>
                                        </a:cxn>
                                        <a:cxn ang="0">
                                          <a:pos x="connsiteX213" y="connsiteY213"/>
                                        </a:cxn>
                                        <a:cxn ang="0">
                                          <a:pos x="connsiteX214" y="connsiteY214"/>
                                        </a:cxn>
                                        <a:cxn ang="0">
                                          <a:pos x="connsiteX215" y="connsiteY215"/>
                                        </a:cxn>
                                        <a:cxn ang="0">
                                          <a:pos x="connsiteX216" y="connsiteY216"/>
                                        </a:cxn>
                                        <a:cxn ang="0">
                                          <a:pos x="connsiteX217" y="connsiteY217"/>
                                        </a:cxn>
                                        <a:cxn ang="0">
                                          <a:pos x="connsiteX218" y="connsiteY218"/>
                                        </a:cxn>
                                        <a:cxn ang="0">
                                          <a:pos x="connsiteX219" y="connsiteY219"/>
                                        </a:cxn>
                                        <a:cxn ang="0">
                                          <a:pos x="connsiteX220" y="connsiteY220"/>
                                        </a:cxn>
                                        <a:cxn ang="0">
                                          <a:pos x="connsiteX221" y="connsiteY221"/>
                                        </a:cxn>
                                        <a:cxn ang="0">
                                          <a:pos x="connsiteX222" y="connsiteY222"/>
                                        </a:cxn>
                                        <a:cxn ang="0">
                                          <a:pos x="connsiteX223" y="connsiteY223"/>
                                        </a:cxn>
                                        <a:cxn ang="0">
                                          <a:pos x="connsiteX224" y="connsiteY224"/>
                                        </a:cxn>
                                        <a:cxn ang="0">
                                          <a:pos x="connsiteX225" y="connsiteY225"/>
                                        </a:cxn>
                                        <a:cxn ang="0">
                                          <a:pos x="connsiteX226" y="connsiteY226"/>
                                        </a:cxn>
                                        <a:cxn ang="0">
                                          <a:pos x="connsiteX227" y="connsiteY227"/>
                                        </a:cxn>
                                        <a:cxn ang="0">
                                          <a:pos x="connsiteX228" y="connsiteY228"/>
                                        </a:cxn>
                                        <a:cxn ang="0">
                                          <a:pos x="connsiteX229" y="connsiteY229"/>
                                        </a:cxn>
                                        <a:cxn ang="0">
                                          <a:pos x="connsiteX230" y="connsiteY230"/>
                                        </a:cxn>
                                        <a:cxn ang="0">
                                          <a:pos x="connsiteX231" y="connsiteY231"/>
                                        </a:cxn>
                                        <a:cxn ang="0">
                                          <a:pos x="connsiteX232" y="connsiteY232"/>
                                        </a:cxn>
                                        <a:cxn ang="0">
                                          <a:pos x="connsiteX233" y="connsiteY233"/>
                                        </a:cxn>
                                        <a:cxn ang="0">
                                          <a:pos x="connsiteX234" y="connsiteY234"/>
                                        </a:cxn>
                                        <a:cxn ang="0">
                                          <a:pos x="connsiteX235" y="connsiteY235"/>
                                        </a:cxn>
                                        <a:cxn ang="0">
                                          <a:pos x="connsiteX236" y="connsiteY236"/>
                                        </a:cxn>
                                        <a:cxn ang="0">
                                          <a:pos x="connsiteX237" y="connsiteY237"/>
                                        </a:cxn>
                                        <a:cxn ang="0">
                                          <a:pos x="connsiteX238" y="connsiteY238"/>
                                        </a:cxn>
                                        <a:cxn ang="0">
                                          <a:pos x="connsiteX239" y="connsiteY239"/>
                                        </a:cxn>
                                        <a:cxn ang="0">
                                          <a:pos x="connsiteX240" y="connsiteY240"/>
                                        </a:cxn>
                                        <a:cxn ang="0">
                                          <a:pos x="connsiteX241" y="connsiteY241"/>
                                        </a:cxn>
                                        <a:cxn ang="0">
                                          <a:pos x="connsiteX242" y="connsiteY242"/>
                                        </a:cxn>
                                        <a:cxn ang="0">
                                          <a:pos x="connsiteX243" y="connsiteY243"/>
                                        </a:cxn>
                                        <a:cxn ang="0">
                                          <a:pos x="connsiteX244" y="connsiteY244"/>
                                        </a:cxn>
                                        <a:cxn ang="0">
                                          <a:pos x="connsiteX245" y="connsiteY245"/>
                                        </a:cxn>
                                        <a:cxn ang="0">
                                          <a:pos x="connsiteX246" y="connsiteY246"/>
                                        </a:cxn>
                                        <a:cxn ang="0">
                                          <a:pos x="connsiteX247" y="connsiteY247"/>
                                        </a:cxn>
                                        <a:cxn ang="0">
                                          <a:pos x="connsiteX248" y="connsiteY248"/>
                                        </a:cxn>
                                        <a:cxn ang="0">
                                          <a:pos x="connsiteX249" y="connsiteY249"/>
                                        </a:cxn>
                                        <a:cxn ang="0">
                                          <a:pos x="connsiteX250" y="connsiteY250"/>
                                        </a:cxn>
                                        <a:cxn ang="0">
                                          <a:pos x="connsiteX251" y="connsiteY251"/>
                                        </a:cxn>
                                        <a:cxn ang="0">
                                          <a:pos x="connsiteX252" y="connsiteY252"/>
                                        </a:cxn>
                                        <a:cxn ang="0">
                                          <a:pos x="connsiteX253" y="connsiteY253"/>
                                        </a:cxn>
                                        <a:cxn ang="0">
                                          <a:pos x="connsiteX254" y="connsiteY254"/>
                                        </a:cxn>
                                        <a:cxn ang="0">
                                          <a:pos x="connsiteX255" y="connsiteY255"/>
                                        </a:cxn>
                                        <a:cxn ang="0">
                                          <a:pos x="connsiteX256" y="connsiteY256"/>
                                        </a:cxn>
                                        <a:cxn ang="0">
                                          <a:pos x="connsiteX257" y="connsiteY257"/>
                                        </a:cxn>
                                        <a:cxn ang="0">
                                          <a:pos x="connsiteX258" y="connsiteY258"/>
                                        </a:cxn>
                                        <a:cxn ang="0">
                                          <a:pos x="connsiteX259" y="connsiteY259"/>
                                        </a:cxn>
                                        <a:cxn ang="0">
                                          <a:pos x="connsiteX260" y="connsiteY260"/>
                                        </a:cxn>
                                        <a:cxn ang="0">
                                          <a:pos x="connsiteX261" y="connsiteY261"/>
                                        </a:cxn>
                                        <a:cxn ang="0">
                                          <a:pos x="connsiteX262" y="connsiteY262"/>
                                        </a:cxn>
                                        <a:cxn ang="0">
                                          <a:pos x="connsiteX263" y="connsiteY263"/>
                                        </a:cxn>
                                        <a:cxn ang="0">
                                          <a:pos x="connsiteX264" y="connsiteY264"/>
                                        </a:cxn>
                                        <a:cxn ang="0">
                                          <a:pos x="connsiteX265" y="connsiteY265"/>
                                        </a:cxn>
                                        <a:cxn ang="0">
                                          <a:pos x="connsiteX266" y="connsiteY266"/>
                                        </a:cxn>
                                        <a:cxn ang="0">
                                          <a:pos x="connsiteX267" y="connsiteY267"/>
                                        </a:cxn>
                                        <a:cxn ang="0">
                                          <a:pos x="connsiteX268" y="connsiteY268"/>
                                        </a:cxn>
                                        <a:cxn ang="0">
                                          <a:pos x="connsiteX269" y="connsiteY269"/>
                                        </a:cxn>
                                        <a:cxn ang="0">
                                          <a:pos x="connsiteX270" y="connsiteY270"/>
                                        </a:cxn>
                                        <a:cxn ang="0">
                                          <a:pos x="connsiteX271" y="connsiteY271"/>
                                        </a:cxn>
                                        <a:cxn ang="0">
                                          <a:pos x="connsiteX272" y="connsiteY272"/>
                                        </a:cxn>
                                        <a:cxn ang="0">
                                          <a:pos x="connsiteX273" y="connsiteY273"/>
                                        </a:cxn>
                                        <a:cxn ang="0">
                                          <a:pos x="connsiteX274" y="connsiteY274"/>
                                        </a:cxn>
                                        <a:cxn ang="0">
                                          <a:pos x="connsiteX275" y="connsiteY275"/>
                                        </a:cxn>
                                        <a:cxn ang="0">
                                          <a:pos x="connsiteX276" y="connsiteY276"/>
                                        </a:cxn>
                                        <a:cxn ang="0">
                                          <a:pos x="connsiteX277" y="connsiteY277"/>
                                        </a:cxn>
                                        <a:cxn ang="0">
                                          <a:pos x="connsiteX278" y="connsiteY278"/>
                                        </a:cxn>
                                        <a:cxn ang="0">
                                          <a:pos x="connsiteX279" y="connsiteY279"/>
                                        </a:cxn>
                                        <a:cxn ang="0">
                                          <a:pos x="connsiteX280" y="connsiteY280"/>
                                        </a:cxn>
                                        <a:cxn ang="0">
                                          <a:pos x="connsiteX281" y="connsiteY281"/>
                                        </a:cxn>
                                        <a:cxn ang="0">
                                          <a:pos x="connsiteX282" y="connsiteY282"/>
                                        </a:cxn>
                                        <a:cxn ang="0">
                                          <a:pos x="connsiteX283" y="connsiteY283"/>
                                        </a:cxn>
                                        <a:cxn ang="0">
                                          <a:pos x="connsiteX284" y="connsiteY284"/>
                                        </a:cxn>
                                        <a:cxn ang="0">
                                          <a:pos x="connsiteX285" y="connsiteY285"/>
                                        </a:cxn>
                                        <a:cxn ang="0">
                                          <a:pos x="connsiteX286" y="connsiteY286"/>
                                        </a:cxn>
                                        <a:cxn ang="0">
                                          <a:pos x="connsiteX287" y="connsiteY287"/>
                                        </a:cxn>
                                        <a:cxn ang="0">
                                          <a:pos x="connsiteX288" y="connsiteY288"/>
                                        </a:cxn>
                                        <a:cxn ang="0">
                                          <a:pos x="connsiteX289" y="connsiteY289"/>
                                        </a:cxn>
                                        <a:cxn ang="0">
                                          <a:pos x="connsiteX290" y="connsiteY290"/>
                                        </a:cxn>
                                        <a:cxn ang="0">
                                          <a:pos x="connsiteX291" y="connsiteY291"/>
                                        </a:cxn>
                                        <a:cxn ang="0">
                                          <a:pos x="connsiteX292" y="connsiteY292"/>
                                        </a:cxn>
                                        <a:cxn ang="0">
                                          <a:pos x="connsiteX293" y="connsiteY293"/>
                                        </a:cxn>
                                        <a:cxn ang="0">
                                          <a:pos x="connsiteX294" y="connsiteY294"/>
                                        </a:cxn>
                                        <a:cxn ang="0">
                                          <a:pos x="connsiteX295" y="connsiteY295"/>
                                        </a:cxn>
                                        <a:cxn ang="0">
                                          <a:pos x="connsiteX296" y="connsiteY296"/>
                                        </a:cxn>
                                        <a:cxn ang="0">
                                          <a:pos x="connsiteX297" y="connsiteY297"/>
                                        </a:cxn>
                                        <a:cxn ang="0">
                                          <a:pos x="connsiteX298" y="connsiteY298"/>
                                        </a:cxn>
                                        <a:cxn ang="0">
                                          <a:pos x="connsiteX299" y="connsiteY299"/>
                                        </a:cxn>
                                        <a:cxn ang="0">
                                          <a:pos x="connsiteX300" y="connsiteY300"/>
                                        </a:cxn>
                                        <a:cxn ang="0">
                                          <a:pos x="connsiteX301" y="connsiteY301"/>
                                        </a:cxn>
                                        <a:cxn ang="0">
                                          <a:pos x="connsiteX302" y="connsiteY302"/>
                                        </a:cxn>
                                        <a:cxn ang="0">
                                          <a:pos x="connsiteX303" y="connsiteY303"/>
                                        </a:cxn>
                                        <a:cxn ang="0">
                                          <a:pos x="connsiteX304" y="connsiteY304"/>
                                        </a:cxn>
                                        <a:cxn ang="0">
                                          <a:pos x="connsiteX305" y="connsiteY305"/>
                                        </a:cxn>
                                        <a:cxn ang="0">
                                          <a:pos x="connsiteX306" y="connsiteY306"/>
                                        </a:cxn>
                                        <a:cxn ang="0">
                                          <a:pos x="connsiteX307" y="connsiteY307"/>
                                        </a:cxn>
                                        <a:cxn ang="0">
                                          <a:pos x="connsiteX308" y="connsiteY308"/>
                                        </a:cxn>
                                        <a:cxn ang="0">
                                          <a:pos x="connsiteX309" y="connsiteY309"/>
                                        </a:cxn>
                                        <a:cxn ang="0">
                                          <a:pos x="connsiteX310" y="connsiteY310"/>
                                        </a:cxn>
                                        <a:cxn ang="0">
                                          <a:pos x="connsiteX311" y="connsiteY311"/>
                                        </a:cxn>
                                        <a:cxn ang="0">
                                          <a:pos x="connsiteX312" y="connsiteY312"/>
                                        </a:cxn>
                                        <a:cxn ang="0">
                                          <a:pos x="connsiteX313" y="connsiteY313"/>
                                        </a:cxn>
                                        <a:cxn ang="0">
                                          <a:pos x="connsiteX314" y="connsiteY314"/>
                                        </a:cxn>
                                        <a:cxn ang="0">
                                          <a:pos x="connsiteX315" y="connsiteY315"/>
                                        </a:cxn>
                                        <a:cxn ang="0">
                                          <a:pos x="connsiteX316" y="connsiteY316"/>
                                        </a:cxn>
                                        <a:cxn ang="0">
                                          <a:pos x="connsiteX317" y="connsiteY317"/>
                                        </a:cxn>
                                        <a:cxn ang="0">
                                          <a:pos x="connsiteX318" y="connsiteY318"/>
                                        </a:cxn>
                                        <a:cxn ang="0">
                                          <a:pos x="connsiteX319" y="connsiteY319"/>
                                        </a:cxn>
                                        <a:cxn ang="0">
                                          <a:pos x="connsiteX320" y="connsiteY320"/>
                                        </a:cxn>
                                        <a:cxn ang="0">
                                          <a:pos x="connsiteX321" y="connsiteY321"/>
                                        </a:cxn>
                                        <a:cxn ang="0">
                                          <a:pos x="connsiteX322" y="connsiteY322"/>
                                        </a:cxn>
                                        <a:cxn ang="0">
                                          <a:pos x="connsiteX323" y="connsiteY323"/>
                                        </a:cxn>
                                        <a:cxn ang="0">
                                          <a:pos x="connsiteX324" y="connsiteY324"/>
                                        </a:cxn>
                                        <a:cxn ang="0">
                                          <a:pos x="connsiteX325" y="connsiteY325"/>
                                        </a:cxn>
                                        <a:cxn ang="0">
                                          <a:pos x="connsiteX326" y="connsiteY326"/>
                                        </a:cxn>
                                        <a:cxn ang="0">
                                          <a:pos x="connsiteX327" y="connsiteY327"/>
                                        </a:cxn>
                                        <a:cxn ang="0">
                                          <a:pos x="connsiteX328" y="connsiteY328"/>
                                        </a:cxn>
                                        <a:cxn ang="0">
                                          <a:pos x="connsiteX329" y="connsiteY329"/>
                                        </a:cxn>
                                        <a:cxn ang="0">
                                          <a:pos x="connsiteX330" y="connsiteY330"/>
                                        </a:cxn>
                                        <a:cxn ang="0">
                                          <a:pos x="connsiteX331" y="connsiteY331"/>
                                        </a:cxn>
                                        <a:cxn ang="0">
                                          <a:pos x="connsiteX332" y="connsiteY332"/>
                                        </a:cxn>
                                        <a:cxn ang="0">
                                          <a:pos x="connsiteX333" y="connsiteY333"/>
                                        </a:cxn>
                                        <a:cxn ang="0">
                                          <a:pos x="connsiteX334" y="connsiteY334"/>
                                        </a:cxn>
                                        <a:cxn ang="0">
                                          <a:pos x="connsiteX335" y="connsiteY335"/>
                                        </a:cxn>
                                        <a:cxn ang="0">
                                          <a:pos x="connsiteX336" y="connsiteY336"/>
                                        </a:cxn>
                                        <a:cxn ang="0">
                                          <a:pos x="connsiteX337" y="connsiteY337"/>
                                        </a:cxn>
                                        <a:cxn ang="0">
                                          <a:pos x="connsiteX338" y="connsiteY338"/>
                                        </a:cxn>
                                        <a:cxn ang="0">
                                          <a:pos x="connsiteX339" y="connsiteY339"/>
                                        </a:cxn>
                                        <a:cxn ang="0">
                                          <a:pos x="connsiteX340" y="connsiteY340"/>
                                        </a:cxn>
                                        <a:cxn ang="0">
                                          <a:pos x="connsiteX341" y="connsiteY341"/>
                                        </a:cxn>
                                        <a:cxn ang="0">
                                          <a:pos x="connsiteX342" y="connsiteY342"/>
                                        </a:cxn>
                                        <a:cxn ang="0">
                                          <a:pos x="connsiteX343" y="connsiteY343"/>
                                        </a:cxn>
                                        <a:cxn ang="0">
                                          <a:pos x="connsiteX344" y="connsiteY344"/>
                                        </a:cxn>
                                        <a:cxn ang="0">
                                          <a:pos x="connsiteX345" y="connsiteY345"/>
                                        </a:cxn>
                                      </a:cxnLst>
                                      <a:rect l="l" t="t" r="r" b="b"/>
                                      <a:pathLst>
                                        <a:path w="1896949" h="1568450">
                                          <a:moveTo>
                                            <a:pt x="10886" y="0"/>
                                          </a:moveTo>
                                          <a:lnTo>
                                            <a:pt x="690091" y="0"/>
                                          </a:lnTo>
                                          <a:lnTo>
                                            <a:pt x="698819" y="794"/>
                                          </a:lnTo>
                                          <a:lnTo>
                                            <a:pt x="706754" y="2381"/>
                                          </a:lnTo>
                                          <a:lnTo>
                                            <a:pt x="713895" y="4763"/>
                                          </a:lnTo>
                                          <a:lnTo>
                                            <a:pt x="720242" y="7144"/>
                                          </a:lnTo>
                                          <a:lnTo>
                                            <a:pt x="725003" y="10319"/>
                                          </a:lnTo>
                                          <a:lnTo>
                                            <a:pt x="728177" y="14288"/>
                                          </a:lnTo>
                                          <a:lnTo>
                                            <a:pt x="730557" y="19050"/>
                                          </a:lnTo>
                                          <a:lnTo>
                                            <a:pt x="732144" y="23813"/>
                                          </a:lnTo>
                                          <a:lnTo>
                                            <a:pt x="732144" y="29369"/>
                                          </a:lnTo>
                                          <a:lnTo>
                                            <a:pt x="730557" y="34131"/>
                                          </a:lnTo>
                                          <a:lnTo>
                                            <a:pt x="728177" y="39688"/>
                                          </a:lnTo>
                                          <a:lnTo>
                                            <a:pt x="725003" y="44450"/>
                                          </a:lnTo>
                                          <a:lnTo>
                                            <a:pt x="720242" y="50800"/>
                                          </a:lnTo>
                                          <a:lnTo>
                                            <a:pt x="713895" y="55563"/>
                                          </a:lnTo>
                                          <a:lnTo>
                                            <a:pt x="708341" y="60325"/>
                                          </a:lnTo>
                                          <a:lnTo>
                                            <a:pt x="699612" y="65088"/>
                                          </a:lnTo>
                                          <a:lnTo>
                                            <a:pt x="689297" y="70644"/>
                                          </a:lnTo>
                                          <a:lnTo>
                                            <a:pt x="679776" y="77788"/>
                                          </a:lnTo>
                                          <a:lnTo>
                                            <a:pt x="667874" y="88900"/>
                                          </a:lnTo>
                                          <a:lnTo>
                                            <a:pt x="662320" y="96044"/>
                                          </a:lnTo>
                                          <a:lnTo>
                                            <a:pt x="655972" y="103188"/>
                                          </a:lnTo>
                                          <a:lnTo>
                                            <a:pt x="650418" y="111125"/>
                                          </a:lnTo>
                                          <a:lnTo>
                                            <a:pt x="645657" y="120650"/>
                                          </a:lnTo>
                                          <a:lnTo>
                                            <a:pt x="641690" y="131763"/>
                                          </a:lnTo>
                                          <a:lnTo>
                                            <a:pt x="638516" y="142081"/>
                                          </a:lnTo>
                                          <a:lnTo>
                                            <a:pt x="636135" y="153988"/>
                                          </a:lnTo>
                                          <a:lnTo>
                                            <a:pt x="636135" y="166688"/>
                                          </a:lnTo>
                                          <a:lnTo>
                                            <a:pt x="636929" y="182563"/>
                                          </a:lnTo>
                                          <a:lnTo>
                                            <a:pt x="639309" y="196850"/>
                                          </a:lnTo>
                                          <a:lnTo>
                                            <a:pt x="644070" y="211138"/>
                                          </a:lnTo>
                                          <a:lnTo>
                                            <a:pt x="650418" y="223838"/>
                                          </a:lnTo>
                                          <a:lnTo>
                                            <a:pt x="657559" y="237331"/>
                                          </a:lnTo>
                                          <a:lnTo>
                                            <a:pt x="667080" y="249238"/>
                                          </a:lnTo>
                                          <a:lnTo>
                                            <a:pt x="677395" y="261144"/>
                                          </a:lnTo>
                                          <a:lnTo>
                                            <a:pt x="689297" y="269875"/>
                                          </a:lnTo>
                                          <a:lnTo>
                                            <a:pt x="701993" y="279400"/>
                                          </a:lnTo>
                                          <a:lnTo>
                                            <a:pt x="715482" y="288131"/>
                                          </a:lnTo>
                                          <a:lnTo>
                                            <a:pt x="730557" y="296069"/>
                                          </a:lnTo>
                                          <a:lnTo>
                                            <a:pt x="747220" y="302419"/>
                                          </a:lnTo>
                                          <a:lnTo>
                                            <a:pt x="763883" y="307181"/>
                                          </a:lnTo>
                                          <a:lnTo>
                                            <a:pt x="780546" y="310356"/>
                                          </a:lnTo>
                                          <a:lnTo>
                                            <a:pt x="799589" y="312738"/>
                                          </a:lnTo>
                                          <a:lnTo>
                                            <a:pt x="817045" y="314325"/>
                                          </a:lnTo>
                                          <a:lnTo>
                                            <a:pt x="836088" y="312738"/>
                                          </a:lnTo>
                                          <a:lnTo>
                                            <a:pt x="854338" y="310356"/>
                                          </a:lnTo>
                                          <a:lnTo>
                                            <a:pt x="871794" y="307181"/>
                                          </a:lnTo>
                                          <a:lnTo>
                                            <a:pt x="888457" y="302419"/>
                                          </a:lnTo>
                                          <a:lnTo>
                                            <a:pt x="903533" y="296069"/>
                                          </a:lnTo>
                                          <a:lnTo>
                                            <a:pt x="919402" y="288131"/>
                                          </a:lnTo>
                                          <a:lnTo>
                                            <a:pt x="933684" y="279400"/>
                                          </a:lnTo>
                                          <a:lnTo>
                                            <a:pt x="946380" y="269875"/>
                                          </a:lnTo>
                                          <a:lnTo>
                                            <a:pt x="958282" y="261144"/>
                                          </a:lnTo>
                                          <a:lnTo>
                                            <a:pt x="969390" y="249238"/>
                                          </a:lnTo>
                                          <a:lnTo>
                                            <a:pt x="977325" y="237331"/>
                                          </a:lnTo>
                                          <a:lnTo>
                                            <a:pt x="986053" y="223838"/>
                                          </a:lnTo>
                                          <a:lnTo>
                                            <a:pt x="991607" y="211138"/>
                                          </a:lnTo>
                                          <a:lnTo>
                                            <a:pt x="996368" y="196850"/>
                                          </a:lnTo>
                                          <a:lnTo>
                                            <a:pt x="998748" y="182563"/>
                                          </a:lnTo>
                                          <a:lnTo>
                                            <a:pt x="1000335" y="166688"/>
                                          </a:lnTo>
                                          <a:lnTo>
                                            <a:pt x="998748" y="153988"/>
                                          </a:lnTo>
                                          <a:lnTo>
                                            <a:pt x="996368" y="142081"/>
                                          </a:lnTo>
                                          <a:lnTo>
                                            <a:pt x="993987" y="131763"/>
                                          </a:lnTo>
                                          <a:lnTo>
                                            <a:pt x="989227" y="120650"/>
                                          </a:lnTo>
                                          <a:lnTo>
                                            <a:pt x="984466" y="111125"/>
                                          </a:lnTo>
                                          <a:lnTo>
                                            <a:pt x="979705" y="103188"/>
                                          </a:lnTo>
                                          <a:lnTo>
                                            <a:pt x="974151" y="96044"/>
                                          </a:lnTo>
                                          <a:lnTo>
                                            <a:pt x="967803" y="88900"/>
                                          </a:lnTo>
                                          <a:lnTo>
                                            <a:pt x="955901" y="77788"/>
                                          </a:lnTo>
                                          <a:lnTo>
                                            <a:pt x="945586" y="70644"/>
                                          </a:lnTo>
                                          <a:lnTo>
                                            <a:pt x="936065" y="65088"/>
                                          </a:lnTo>
                                          <a:lnTo>
                                            <a:pt x="927336" y="60325"/>
                                          </a:lnTo>
                                          <a:lnTo>
                                            <a:pt x="920195" y="55563"/>
                                          </a:lnTo>
                                          <a:lnTo>
                                            <a:pt x="914641" y="50800"/>
                                          </a:lnTo>
                                          <a:lnTo>
                                            <a:pt x="909880" y="44450"/>
                                          </a:lnTo>
                                          <a:lnTo>
                                            <a:pt x="905913" y="39688"/>
                                          </a:lnTo>
                                          <a:lnTo>
                                            <a:pt x="905119" y="34131"/>
                                          </a:lnTo>
                                          <a:lnTo>
                                            <a:pt x="903533" y="29369"/>
                                          </a:lnTo>
                                          <a:lnTo>
                                            <a:pt x="903533" y="23813"/>
                                          </a:lnTo>
                                          <a:lnTo>
                                            <a:pt x="905119" y="19050"/>
                                          </a:lnTo>
                                          <a:lnTo>
                                            <a:pt x="907500" y="14288"/>
                                          </a:lnTo>
                                          <a:lnTo>
                                            <a:pt x="910674" y="10319"/>
                                          </a:lnTo>
                                          <a:lnTo>
                                            <a:pt x="915435" y="7144"/>
                                          </a:lnTo>
                                          <a:lnTo>
                                            <a:pt x="920195" y="4763"/>
                                          </a:lnTo>
                                          <a:lnTo>
                                            <a:pt x="927336" y="2381"/>
                                          </a:lnTo>
                                          <a:lnTo>
                                            <a:pt x="936065" y="794"/>
                                          </a:lnTo>
                                          <a:lnTo>
                                            <a:pt x="945586" y="0"/>
                                          </a:lnTo>
                                          <a:lnTo>
                                            <a:pt x="1581151" y="0"/>
                                          </a:lnTo>
                                          <a:lnTo>
                                            <a:pt x="1581151" y="434181"/>
                                          </a:lnTo>
                                          <a:lnTo>
                                            <a:pt x="1581944" y="434181"/>
                                          </a:lnTo>
                                          <a:lnTo>
                                            <a:pt x="1581944" y="633413"/>
                                          </a:lnTo>
                                          <a:lnTo>
                                            <a:pt x="1583531" y="642938"/>
                                          </a:lnTo>
                                          <a:lnTo>
                                            <a:pt x="1584324" y="652463"/>
                                          </a:lnTo>
                                          <a:lnTo>
                                            <a:pt x="1586705" y="659606"/>
                                          </a:lnTo>
                                          <a:lnTo>
                                            <a:pt x="1590672" y="665163"/>
                                          </a:lnTo>
                                          <a:lnTo>
                                            <a:pt x="1596226" y="671513"/>
                                          </a:lnTo>
                                          <a:lnTo>
                                            <a:pt x="1603368" y="674688"/>
                                          </a:lnTo>
                                          <a:lnTo>
                                            <a:pt x="1610509" y="674688"/>
                                          </a:lnTo>
                                          <a:lnTo>
                                            <a:pt x="1617650" y="673894"/>
                                          </a:lnTo>
                                          <a:lnTo>
                                            <a:pt x="1626378" y="669925"/>
                                          </a:lnTo>
                                          <a:lnTo>
                                            <a:pt x="1633519" y="662781"/>
                                          </a:lnTo>
                                          <a:lnTo>
                                            <a:pt x="1640660" y="654844"/>
                                          </a:lnTo>
                                          <a:lnTo>
                                            <a:pt x="1647802" y="642938"/>
                                          </a:lnTo>
                                          <a:lnTo>
                                            <a:pt x="1653356" y="633413"/>
                                          </a:lnTo>
                                          <a:lnTo>
                                            <a:pt x="1660497" y="622300"/>
                                          </a:lnTo>
                                          <a:lnTo>
                                            <a:pt x="1671605" y="611188"/>
                                          </a:lnTo>
                                          <a:lnTo>
                                            <a:pt x="1678747" y="604838"/>
                                          </a:lnTo>
                                          <a:lnTo>
                                            <a:pt x="1685888" y="599281"/>
                                          </a:lnTo>
                                          <a:lnTo>
                                            <a:pt x="1694616" y="594519"/>
                                          </a:lnTo>
                                          <a:lnTo>
                                            <a:pt x="1703344" y="589756"/>
                                          </a:lnTo>
                                          <a:lnTo>
                                            <a:pt x="1713659" y="584994"/>
                                          </a:lnTo>
                                          <a:lnTo>
                                            <a:pt x="1724768" y="582613"/>
                                          </a:lnTo>
                                          <a:lnTo>
                                            <a:pt x="1736670" y="580231"/>
                                          </a:lnTo>
                                          <a:lnTo>
                                            <a:pt x="1749365" y="578644"/>
                                          </a:lnTo>
                                          <a:lnTo>
                                            <a:pt x="1765234" y="580231"/>
                                          </a:lnTo>
                                          <a:lnTo>
                                            <a:pt x="1779517" y="582613"/>
                                          </a:lnTo>
                                          <a:lnTo>
                                            <a:pt x="1793799" y="587375"/>
                                          </a:lnTo>
                                          <a:lnTo>
                                            <a:pt x="1806494" y="592931"/>
                                          </a:lnTo>
                                          <a:lnTo>
                                            <a:pt x="1819190" y="601663"/>
                                          </a:lnTo>
                                          <a:lnTo>
                                            <a:pt x="1831092" y="609600"/>
                                          </a:lnTo>
                                          <a:lnTo>
                                            <a:pt x="1842994" y="619919"/>
                                          </a:lnTo>
                                          <a:lnTo>
                                            <a:pt x="1854102" y="631825"/>
                                          </a:lnTo>
                                          <a:lnTo>
                                            <a:pt x="1862037" y="645319"/>
                                          </a:lnTo>
                                          <a:lnTo>
                                            <a:pt x="1871558" y="659606"/>
                                          </a:lnTo>
                                          <a:lnTo>
                                            <a:pt x="1878699" y="674688"/>
                                          </a:lnTo>
                                          <a:lnTo>
                                            <a:pt x="1885047" y="690563"/>
                                          </a:lnTo>
                                          <a:lnTo>
                                            <a:pt x="1889808" y="707231"/>
                                          </a:lnTo>
                                          <a:lnTo>
                                            <a:pt x="1892982" y="724694"/>
                                          </a:lnTo>
                                          <a:lnTo>
                                            <a:pt x="1895362" y="742156"/>
                                          </a:lnTo>
                                          <a:lnTo>
                                            <a:pt x="1896949" y="761206"/>
                                          </a:lnTo>
                                          <a:lnTo>
                                            <a:pt x="1895362" y="779463"/>
                                          </a:lnTo>
                                          <a:lnTo>
                                            <a:pt x="1892982" y="798513"/>
                                          </a:lnTo>
                                          <a:lnTo>
                                            <a:pt x="1889808" y="815181"/>
                                          </a:lnTo>
                                          <a:lnTo>
                                            <a:pt x="1885047" y="831850"/>
                                          </a:lnTo>
                                          <a:lnTo>
                                            <a:pt x="1878699" y="847725"/>
                                          </a:lnTo>
                                          <a:lnTo>
                                            <a:pt x="1871558" y="863600"/>
                                          </a:lnTo>
                                          <a:lnTo>
                                            <a:pt x="1862037" y="876300"/>
                                          </a:lnTo>
                                          <a:lnTo>
                                            <a:pt x="1854102" y="889794"/>
                                          </a:lnTo>
                                          <a:lnTo>
                                            <a:pt x="1842994" y="901700"/>
                                          </a:lnTo>
                                          <a:lnTo>
                                            <a:pt x="1831092" y="912019"/>
                                          </a:lnTo>
                                          <a:lnTo>
                                            <a:pt x="1819190" y="921544"/>
                                          </a:lnTo>
                                          <a:lnTo>
                                            <a:pt x="1806494" y="928688"/>
                                          </a:lnTo>
                                          <a:lnTo>
                                            <a:pt x="1793799" y="935038"/>
                                          </a:lnTo>
                                          <a:lnTo>
                                            <a:pt x="1779517" y="939800"/>
                                          </a:lnTo>
                                          <a:lnTo>
                                            <a:pt x="1765234" y="942181"/>
                                          </a:lnTo>
                                          <a:lnTo>
                                            <a:pt x="1749365" y="942975"/>
                                          </a:lnTo>
                                          <a:lnTo>
                                            <a:pt x="1736670" y="942975"/>
                                          </a:lnTo>
                                          <a:lnTo>
                                            <a:pt x="1724768" y="940594"/>
                                          </a:lnTo>
                                          <a:lnTo>
                                            <a:pt x="1713659" y="937419"/>
                                          </a:lnTo>
                                          <a:lnTo>
                                            <a:pt x="1703344" y="933450"/>
                                          </a:lnTo>
                                          <a:lnTo>
                                            <a:pt x="1694616" y="928688"/>
                                          </a:lnTo>
                                          <a:lnTo>
                                            <a:pt x="1685888" y="923131"/>
                                          </a:lnTo>
                                          <a:lnTo>
                                            <a:pt x="1678747" y="916781"/>
                                          </a:lnTo>
                                          <a:lnTo>
                                            <a:pt x="1671605" y="911225"/>
                                          </a:lnTo>
                                          <a:lnTo>
                                            <a:pt x="1660497" y="899319"/>
                                          </a:lnTo>
                                          <a:lnTo>
                                            <a:pt x="1653356" y="889794"/>
                                          </a:lnTo>
                                          <a:lnTo>
                                            <a:pt x="1647802" y="878681"/>
                                          </a:lnTo>
                                          <a:lnTo>
                                            <a:pt x="1640660" y="868363"/>
                                          </a:lnTo>
                                          <a:lnTo>
                                            <a:pt x="1633519" y="858838"/>
                                          </a:lnTo>
                                          <a:lnTo>
                                            <a:pt x="1626378" y="852488"/>
                                          </a:lnTo>
                                          <a:lnTo>
                                            <a:pt x="1617650" y="847725"/>
                                          </a:lnTo>
                                          <a:lnTo>
                                            <a:pt x="1610509" y="846931"/>
                                          </a:lnTo>
                                          <a:lnTo>
                                            <a:pt x="1603368" y="847725"/>
                                          </a:lnTo>
                                          <a:lnTo>
                                            <a:pt x="1596226" y="851694"/>
                                          </a:lnTo>
                                          <a:lnTo>
                                            <a:pt x="1590672" y="856456"/>
                                          </a:lnTo>
                                          <a:lnTo>
                                            <a:pt x="1586705" y="862013"/>
                                          </a:lnTo>
                                          <a:lnTo>
                                            <a:pt x="1584324" y="870744"/>
                                          </a:lnTo>
                                          <a:lnTo>
                                            <a:pt x="1583531" y="878681"/>
                                          </a:lnTo>
                                          <a:lnTo>
                                            <a:pt x="1581944" y="888206"/>
                                          </a:lnTo>
                                          <a:lnTo>
                                            <a:pt x="1581944" y="1207294"/>
                                          </a:lnTo>
                                          <a:lnTo>
                                            <a:pt x="1581151" y="1207294"/>
                                          </a:lnTo>
                                          <a:lnTo>
                                            <a:pt x="1581151" y="1568450"/>
                                          </a:lnTo>
                                          <a:lnTo>
                                            <a:pt x="902739" y="1568450"/>
                                          </a:lnTo>
                                          <a:lnTo>
                                            <a:pt x="893218" y="1568450"/>
                                          </a:lnTo>
                                          <a:lnTo>
                                            <a:pt x="885283" y="1566069"/>
                                          </a:lnTo>
                                          <a:lnTo>
                                            <a:pt x="878142" y="1564481"/>
                                          </a:lnTo>
                                          <a:lnTo>
                                            <a:pt x="873381" y="1561306"/>
                                          </a:lnTo>
                                          <a:lnTo>
                                            <a:pt x="868620" y="1557338"/>
                                          </a:lnTo>
                                          <a:lnTo>
                                            <a:pt x="864653" y="1554163"/>
                                          </a:lnTo>
                                          <a:lnTo>
                                            <a:pt x="862272" y="1549400"/>
                                          </a:lnTo>
                                          <a:lnTo>
                                            <a:pt x="861479" y="1544638"/>
                                          </a:lnTo>
                                          <a:lnTo>
                                            <a:pt x="861479" y="1539875"/>
                                          </a:lnTo>
                                          <a:lnTo>
                                            <a:pt x="861479" y="1534319"/>
                                          </a:lnTo>
                                          <a:lnTo>
                                            <a:pt x="863859" y="1529556"/>
                                          </a:lnTo>
                                          <a:lnTo>
                                            <a:pt x="867033" y="1523206"/>
                                          </a:lnTo>
                                          <a:lnTo>
                                            <a:pt x="871794" y="1518444"/>
                                          </a:lnTo>
                                          <a:lnTo>
                                            <a:pt x="878142" y="1512888"/>
                                          </a:lnTo>
                                          <a:lnTo>
                                            <a:pt x="885283" y="1508125"/>
                                          </a:lnTo>
                                          <a:lnTo>
                                            <a:pt x="893218" y="1503363"/>
                                          </a:lnTo>
                                          <a:lnTo>
                                            <a:pt x="902739" y="1497013"/>
                                          </a:lnTo>
                                          <a:lnTo>
                                            <a:pt x="913054" y="1489869"/>
                                          </a:lnTo>
                                          <a:lnTo>
                                            <a:pt x="924956" y="1479550"/>
                                          </a:lnTo>
                                          <a:lnTo>
                                            <a:pt x="931304" y="1472406"/>
                                          </a:lnTo>
                                          <a:lnTo>
                                            <a:pt x="936858" y="1465263"/>
                                          </a:lnTo>
                                          <a:lnTo>
                                            <a:pt x="941619" y="1456531"/>
                                          </a:lnTo>
                                          <a:lnTo>
                                            <a:pt x="946380" y="1447006"/>
                                          </a:lnTo>
                                          <a:lnTo>
                                            <a:pt x="951140" y="1436688"/>
                                          </a:lnTo>
                                          <a:lnTo>
                                            <a:pt x="953521" y="1425575"/>
                                          </a:lnTo>
                                          <a:lnTo>
                                            <a:pt x="955901" y="1414463"/>
                                          </a:lnTo>
                                          <a:lnTo>
                                            <a:pt x="957488" y="1400969"/>
                                          </a:lnTo>
                                          <a:lnTo>
                                            <a:pt x="955901" y="1385888"/>
                                          </a:lnTo>
                                          <a:lnTo>
                                            <a:pt x="953521" y="1371600"/>
                                          </a:lnTo>
                                          <a:lnTo>
                                            <a:pt x="948760" y="1357313"/>
                                          </a:lnTo>
                                          <a:lnTo>
                                            <a:pt x="943206" y="1343819"/>
                                          </a:lnTo>
                                          <a:lnTo>
                                            <a:pt x="934478" y="1331119"/>
                                          </a:lnTo>
                                          <a:lnTo>
                                            <a:pt x="924956" y="1319213"/>
                                          </a:lnTo>
                                          <a:lnTo>
                                            <a:pt x="915435" y="1308100"/>
                                          </a:lnTo>
                                          <a:lnTo>
                                            <a:pt x="903533" y="1297781"/>
                                          </a:lnTo>
                                          <a:lnTo>
                                            <a:pt x="890837" y="1288256"/>
                                          </a:lnTo>
                                          <a:lnTo>
                                            <a:pt x="876555" y="1280319"/>
                                          </a:lnTo>
                                          <a:lnTo>
                                            <a:pt x="861479" y="1273175"/>
                                          </a:lnTo>
                                          <a:lnTo>
                                            <a:pt x="845610" y="1266031"/>
                                          </a:lnTo>
                                          <a:lnTo>
                                            <a:pt x="828947" y="1261269"/>
                                          </a:lnTo>
                                          <a:lnTo>
                                            <a:pt x="811491" y="1257300"/>
                                          </a:lnTo>
                                          <a:lnTo>
                                            <a:pt x="793241" y="1254919"/>
                                          </a:lnTo>
                                          <a:lnTo>
                                            <a:pt x="774991" y="1254919"/>
                                          </a:lnTo>
                                          <a:lnTo>
                                            <a:pt x="756742" y="1254919"/>
                                          </a:lnTo>
                                          <a:lnTo>
                                            <a:pt x="737699" y="1257300"/>
                                          </a:lnTo>
                                          <a:lnTo>
                                            <a:pt x="721036" y="1261269"/>
                                          </a:lnTo>
                                          <a:lnTo>
                                            <a:pt x="703580" y="1266031"/>
                                          </a:lnTo>
                                          <a:lnTo>
                                            <a:pt x="687710" y="1273175"/>
                                          </a:lnTo>
                                          <a:lnTo>
                                            <a:pt x="672635" y="1280319"/>
                                          </a:lnTo>
                                          <a:lnTo>
                                            <a:pt x="659939" y="1288256"/>
                                          </a:lnTo>
                                          <a:lnTo>
                                            <a:pt x="646450" y="1297781"/>
                                          </a:lnTo>
                                          <a:lnTo>
                                            <a:pt x="634548" y="1308100"/>
                                          </a:lnTo>
                                          <a:lnTo>
                                            <a:pt x="624233" y="1319213"/>
                                          </a:lnTo>
                                          <a:lnTo>
                                            <a:pt x="614712" y="1331119"/>
                                          </a:lnTo>
                                          <a:lnTo>
                                            <a:pt x="607571" y="1343819"/>
                                          </a:lnTo>
                                          <a:lnTo>
                                            <a:pt x="601223" y="1357313"/>
                                          </a:lnTo>
                                          <a:lnTo>
                                            <a:pt x="596462" y="1371600"/>
                                          </a:lnTo>
                                          <a:lnTo>
                                            <a:pt x="594082" y="1385888"/>
                                          </a:lnTo>
                                          <a:lnTo>
                                            <a:pt x="593288" y="1400969"/>
                                          </a:lnTo>
                                          <a:lnTo>
                                            <a:pt x="593288" y="1414463"/>
                                          </a:lnTo>
                                          <a:lnTo>
                                            <a:pt x="595669" y="1425575"/>
                                          </a:lnTo>
                                          <a:lnTo>
                                            <a:pt x="598843" y="1436688"/>
                                          </a:lnTo>
                                          <a:lnTo>
                                            <a:pt x="602810" y="1447006"/>
                                          </a:lnTo>
                                          <a:lnTo>
                                            <a:pt x="607571" y="1456531"/>
                                          </a:lnTo>
                                          <a:lnTo>
                                            <a:pt x="613125" y="1465263"/>
                                          </a:lnTo>
                                          <a:lnTo>
                                            <a:pt x="619473" y="1472406"/>
                                          </a:lnTo>
                                          <a:lnTo>
                                            <a:pt x="625027" y="1479550"/>
                                          </a:lnTo>
                                          <a:lnTo>
                                            <a:pt x="636929" y="1489869"/>
                                          </a:lnTo>
                                          <a:lnTo>
                                            <a:pt x="646450" y="1497013"/>
                                          </a:lnTo>
                                          <a:lnTo>
                                            <a:pt x="657559" y="1503363"/>
                                          </a:lnTo>
                                          <a:lnTo>
                                            <a:pt x="664700" y="1508125"/>
                                          </a:lnTo>
                                          <a:lnTo>
                                            <a:pt x="671841" y="1512888"/>
                                          </a:lnTo>
                                          <a:lnTo>
                                            <a:pt x="677395" y="1518444"/>
                                          </a:lnTo>
                                          <a:lnTo>
                                            <a:pt x="682156" y="1523206"/>
                                          </a:lnTo>
                                          <a:lnTo>
                                            <a:pt x="685330" y="1529556"/>
                                          </a:lnTo>
                                          <a:lnTo>
                                            <a:pt x="687710" y="1534319"/>
                                          </a:lnTo>
                                          <a:lnTo>
                                            <a:pt x="689297" y="1539875"/>
                                          </a:lnTo>
                                          <a:lnTo>
                                            <a:pt x="689297" y="1544638"/>
                                          </a:lnTo>
                                          <a:lnTo>
                                            <a:pt x="687710" y="1549400"/>
                                          </a:lnTo>
                                          <a:lnTo>
                                            <a:pt x="685330" y="1554163"/>
                                          </a:lnTo>
                                          <a:lnTo>
                                            <a:pt x="682156" y="1557338"/>
                                          </a:lnTo>
                                          <a:lnTo>
                                            <a:pt x="677395" y="1561306"/>
                                          </a:lnTo>
                                          <a:lnTo>
                                            <a:pt x="671841" y="1564481"/>
                                          </a:lnTo>
                                          <a:lnTo>
                                            <a:pt x="664700" y="1566069"/>
                                          </a:lnTo>
                                          <a:lnTo>
                                            <a:pt x="655972" y="1568450"/>
                                          </a:lnTo>
                                          <a:lnTo>
                                            <a:pt x="648037" y="1568450"/>
                                          </a:lnTo>
                                          <a:lnTo>
                                            <a:pt x="10886" y="1568450"/>
                                          </a:lnTo>
                                          <a:lnTo>
                                            <a:pt x="10886" y="1134269"/>
                                          </a:lnTo>
                                          <a:lnTo>
                                            <a:pt x="9299" y="1134269"/>
                                          </a:lnTo>
                                          <a:lnTo>
                                            <a:pt x="9299" y="935038"/>
                                          </a:lnTo>
                                          <a:lnTo>
                                            <a:pt x="9299" y="925513"/>
                                          </a:lnTo>
                                          <a:lnTo>
                                            <a:pt x="6919" y="915988"/>
                                          </a:lnTo>
                                          <a:lnTo>
                                            <a:pt x="4538" y="908844"/>
                                          </a:lnTo>
                                          <a:lnTo>
                                            <a:pt x="1364" y="902494"/>
                                          </a:lnTo>
                                          <a:lnTo>
                                            <a:pt x="0" y="900902"/>
                                          </a:lnTo>
                                          <a:lnTo>
                                            <a:pt x="0" y="897731"/>
                                          </a:lnTo>
                                          <a:lnTo>
                                            <a:pt x="1587" y="888206"/>
                                          </a:lnTo>
                                          <a:lnTo>
                                            <a:pt x="2380" y="880269"/>
                                          </a:lnTo>
                                          <a:lnTo>
                                            <a:pt x="4761" y="871538"/>
                                          </a:lnTo>
                                          <a:lnTo>
                                            <a:pt x="8728" y="865981"/>
                                          </a:lnTo>
                                          <a:lnTo>
                                            <a:pt x="14282" y="861219"/>
                                          </a:lnTo>
                                          <a:lnTo>
                                            <a:pt x="21424" y="857250"/>
                                          </a:lnTo>
                                          <a:lnTo>
                                            <a:pt x="28565" y="856456"/>
                                          </a:lnTo>
                                          <a:lnTo>
                                            <a:pt x="35706" y="857250"/>
                                          </a:lnTo>
                                          <a:lnTo>
                                            <a:pt x="44434" y="862013"/>
                                          </a:lnTo>
                                          <a:lnTo>
                                            <a:pt x="51575" y="868363"/>
                                          </a:lnTo>
                                          <a:lnTo>
                                            <a:pt x="58716" y="877888"/>
                                          </a:lnTo>
                                          <a:lnTo>
                                            <a:pt x="65858" y="888206"/>
                                          </a:lnTo>
                                          <a:lnTo>
                                            <a:pt x="71412" y="899319"/>
                                          </a:lnTo>
                                          <a:lnTo>
                                            <a:pt x="78553" y="908844"/>
                                          </a:lnTo>
                                          <a:lnTo>
                                            <a:pt x="89661" y="920750"/>
                                          </a:lnTo>
                                          <a:lnTo>
                                            <a:pt x="96803" y="926306"/>
                                          </a:lnTo>
                                          <a:lnTo>
                                            <a:pt x="103944" y="932656"/>
                                          </a:lnTo>
                                          <a:lnTo>
                                            <a:pt x="112672" y="938213"/>
                                          </a:lnTo>
                                          <a:lnTo>
                                            <a:pt x="121400" y="942975"/>
                                          </a:lnTo>
                                          <a:lnTo>
                                            <a:pt x="131715" y="946944"/>
                                          </a:lnTo>
                                          <a:lnTo>
                                            <a:pt x="142824" y="950119"/>
                                          </a:lnTo>
                                          <a:lnTo>
                                            <a:pt x="154726" y="952500"/>
                                          </a:lnTo>
                                          <a:lnTo>
                                            <a:pt x="167421" y="952500"/>
                                          </a:lnTo>
                                          <a:lnTo>
                                            <a:pt x="183290" y="951706"/>
                                          </a:lnTo>
                                          <a:lnTo>
                                            <a:pt x="197573" y="949325"/>
                                          </a:lnTo>
                                          <a:lnTo>
                                            <a:pt x="211855" y="944563"/>
                                          </a:lnTo>
                                          <a:lnTo>
                                            <a:pt x="224550" y="938213"/>
                                          </a:lnTo>
                                          <a:lnTo>
                                            <a:pt x="237246" y="931069"/>
                                          </a:lnTo>
                                          <a:lnTo>
                                            <a:pt x="249148" y="921544"/>
                                          </a:lnTo>
                                          <a:lnTo>
                                            <a:pt x="261050" y="911225"/>
                                          </a:lnTo>
                                          <a:lnTo>
                                            <a:pt x="272158" y="899319"/>
                                          </a:lnTo>
                                          <a:lnTo>
                                            <a:pt x="280093" y="885825"/>
                                          </a:lnTo>
                                          <a:lnTo>
                                            <a:pt x="289614" y="873125"/>
                                          </a:lnTo>
                                          <a:lnTo>
                                            <a:pt x="296755" y="857250"/>
                                          </a:lnTo>
                                          <a:lnTo>
                                            <a:pt x="303103" y="841375"/>
                                          </a:lnTo>
                                          <a:lnTo>
                                            <a:pt x="307864" y="824706"/>
                                          </a:lnTo>
                                          <a:lnTo>
                                            <a:pt x="311038" y="808038"/>
                                          </a:lnTo>
                                          <a:lnTo>
                                            <a:pt x="313418" y="788988"/>
                                          </a:lnTo>
                                          <a:lnTo>
                                            <a:pt x="315005" y="770731"/>
                                          </a:lnTo>
                                          <a:lnTo>
                                            <a:pt x="313418" y="751681"/>
                                          </a:lnTo>
                                          <a:lnTo>
                                            <a:pt x="311038" y="734219"/>
                                          </a:lnTo>
                                          <a:lnTo>
                                            <a:pt x="307864" y="716756"/>
                                          </a:lnTo>
                                          <a:lnTo>
                                            <a:pt x="303103" y="700088"/>
                                          </a:lnTo>
                                          <a:lnTo>
                                            <a:pt x="296755" y="684213"/>
                                          </a:lnTo>
                                          <a:lnTo>
                                            <a:pt x="289614" y="669131"/>
                                          </a:lnTo>
                                          <a:lnTo>
                                            <a:pt x="280093" y="654844"/>
                                          </a:lnTo>
                                          <a:lnTo>
                                            <a:pt x="272158" y="641350"/>
                                          </a:lnTo>
                                          <a:lnTo>
                                            <a:pt x="261050" y="629444"/>
                                          </a:lnTo>
                                          <a:lnTo>
                                            <a:pt x="249148" y="619125"/>
                                          </a:lnTo>
                                          <a:lnTo>
                                            <a:pt x="237246" y="611188"/>
                                          </a:lnTo>
                                          <a:lnTo>
                                            <a:pt x="224550" y="602456"/>
                                          </a:lnTo>
                                          <a:lnTo>
                                            <a:pt x="211855" y="596900"/>
                                          </a:lnTo>
                                          <a:lnTo>
                                            <a:pt x="197573" y="592138"/>
                                          </a:lnTo>
                                          <a:lnTo>
                                            <a:pt x="183290" y="589756"/>
                                          </a:lnTo>
                                          <a:lnTo>
                                            <a:pt x="167421" y="588169"/>
                                          </a:lnTo>
                                          <a:lnTo>
                                            <a:pt x="154726" y="589756"/>
                                          </a:lnTo>
                                          <a:lnTo>
                                            <a:pt x="142824" y="592138"/>
                                          </a:lnTo>
                                          <a:lnTo>
                                            <a:pt x="131715" y="594519"/>
                                          </a:lnTo>
                                          <a:lnTo>
                                            <a:pt x="121400" y="599281"/>
                                          </a:lnTo>
                                          <a:lnTo>
                                            <a:pt x="112672" y="604044"/>
                                          </a:lnTo>
                                          <a:lnTo>
                                            <a:pt x="103944" y="608806"/>
                                          </a:lnTo>
                                          <a:lnTo>
                                            <a:pt x="96803" y="614363"/>
                                          </a:lnTo>
                                          <a:lnTo>
                                            <a:pt x="89661" y="620713"/>
                                          </a:lnTo>
                                          <a:lnTo>
                                            <a:pt x="78553" y="631825"/>
                                          </a:lnTo>
                                          <a:lnTo>
                                            <a:pt x="71412" y="642938"/>
                                          </a:lnTo>
                                          <a:lnTo>
                                            <a:pt x="65858" y="652463"/>
                                          </a:lnTo>
                                          <a:lnTo>
                                            <a:pt x="58716" y="664369"/>
                                          </a:lnTo>
                                          <a:lnTo>
                                            <a:pt x="51575" y="672306"/>
                                          </a:lnTo>
                                          <a:lnTo>
                                            <a:pt x="44434" y="679450"/>
                                          </a:lnTo>
                                          <a:lnTo>
                                            <a:pt x="35706" y="683419"/>
                                          </a:lnTo>
                                          <a:lnTo>
                                            <a:pt x="28565" y="684213"/>
                                          </a:lnTo>
                                          <a:lnTo>
                                            <a:pt x="21424" y="684213"/>
                                          </a:lnTo>
                                          <a:lnTo>
                                            <a:pt x="14282" y="681038"/>
                                          </a:lnTo>
                                          <a:lnTo>
                                            <a:pt x="9299" y="675340"/>
                                          </a:lnTo>
                                          <a:lnTo>
                                            <a:pt x="9299" y="360363"/>
                                          </a:lnTo>
                                          <a:lnTo>
                                            <a:pt x="10886" y="360363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E0EFF2"/>
                                    </a:solidFill>
                                    <a:ln w="28575">
                                      <a:solidFill>
                                        <a:srgbClr val="4468EE"/>
                                      </a:solidFill>
                                      <a:prstDash val="solid"/>
                                      <a:round/>
                                      <a:headEnd/>
                                      <a:tailEnd/>
                                    </a:ln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p:spPr>
                                  <p:txBody>
                                    <a:bodyPr wrap="square" bIns="360000" anchor="ctr">
                                      <a:noAutofit/>
                                    </a:bodyPr>
                                    <a:lstStyle/>
                                    <a:p>
                                      <a:pPr algn="ctr" rtl="0">
                                        <a:lnSpc>
                                          <a:spcPct val="107000"/>
                                        </a:lnSpc>
                                        <a:spcAft>
                                          <a:spcPts val="800"/>
                                        </a:spcAft>
                                      </a:pPr>
                                      <a:r>
                                        <a:rPr lang="en-GB" sz="1800" kern="1200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entury Gothic" panose="020B0502020202020204" pitchFamily="34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a:t> </a:t>
                                      </a:r>
                                      <a:endParaRPr lang="en-US" sz="1100">
                                        <a:effectLst/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</p:grpSp>
                          <p:sp>
                            <p:nvSpPr>
                              <p:cNvPr id="38" name="Freeform 37">
                                <a:extLst>
                                  <a:ext uri="{FF2B5EF4-FFF2-40B4-BE49-F238E27FC236}">
                                    <a16:creationId xmlns:a16="http://schemas.microsoft.com/office/drawing/2014/main" id="{8BC70CF9-EE6A-41B2-B52B-EFF1E3FE7DFA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97601" y="1555200"/>
                                <a:ext cx="736376" cy="531748"/>
                              </a:xfrm>
                              <a:custGeom>
                                <a:avLst/>
                                <a:gdLst>
                                  <a:gd name="connsiteX0" fmla="*/ 10886 w 1896949"/>
                                  <a:gd name="connsiteY0" fmla="*/ 0 h 1568450"/>
                                  <a:gd name="connsiteX1" fmla="*/ 690091 w 1896949"/>
                                  <a:gd name="connsiteY1" fmla="*/ 0 h 1568450"/>
                                  <a:gd name="connsiteX2" fmla="*/ 698819 w 1896949"/>
                                  <a:gd name="connsiteY2" fmla="*/ 794 h 1568450"/>
                                  <a:gd name="connsiteX3" fmla="*/ 706754 w 1896949"/>
                                  <a:gd name="connsiteY3" fmla="*/ 2381 h 1568450"/>
                                  <a:gd name="connsiteX4" fmla="*/ 713895 w 1896949"/>
                                  <a:gd name="connsiteY4" fmla="*/ 4763 h 1568450"/>
                                  <a:gd name="connsiteX5" fmla="*/ 720242 w 1896949"/>
                                  <a:gd name="connsiteY5" fmla="*/ 7144 h 1568450"/>
                                  <a:gd name="connsiteX6" fmla="*/ 725003 w 1896949"/>
                                  <a:gd name="connsiteY6" fmla="*/ 10319 h 1568450"/>
                                  <a:gd name="connsiteX7" fmla="*/ 728177 w 1896949"/>
                                  <a:gd name="connsiteY7" fmla="*/ 14288 h 1568450"/>
                                  <a:gd name="connsiteX8" fmla="*/ 730557 w 1896949"/>
                                  <a:gd name="connsiteY8" fmla="*/ 19050 h 1568450"/>
                                  <a:gd name="connsiteX9" fmla="*/ 732144 w 1896949"/>
                                  <a:gd name="connsiteY9" fmla="*/ 23813 h 1568450"/>
                                  <a:gd name="connsiteX10" fmla="*/ 732144 w 1896949"/>
                                  <a:gd name="connsiteY10" fmla="*/ 29369 h 1568450"/>
                                  <a:gd name="connsiteX11" fmla="*/ 730557 w 1896949"/>
                                  <a:gd name="connsiteY11" fmla="*/ 34131 h 1568450"/>
                                  <a:gd name="connsiteX12" fmla="*/ 728177 w 1896949"/>
                                  <a:gd name="connsiteY12" fmla="*/ 39688 h 1568450"/>
                                  <a:gd name="connsiteX13" fmla="*/ 725003 w 1896949"/>
                                  <a:gd name="connsiteY13" fmla="*/ 44450 h 1568450"/>
                                  <a:gd name="connsiteX14" fmla="*/ 720242 w 1896949"/>
                                  <a:gd name="connsiteY14" fmla="*/ 50800 h 1568450"/>
                                  <a:gd name="connsiteX15" fmla="*/ 713895 w 1896949"/>
                                  <a:gd name="connsiteY15" fmla="*/ 55563 h 1568450"/>
                                  <a:gd name="connsiteX16" fmla="*/ 708341 w 1896949"/>
                                  <a:gd name="connsiteY16" fmla="*/ 60325 h 1568450"/>
                                  <a:gd name="connsiteX17" fmla="*/ 699612 w 1896949"/>
                                  <a:gd name="connsiteY17" fmla="*/ 65088 h 1568450"/>
                                  <a:gd name="connsiteX18" fmla="*/ 689297 w 1896949"/>
                                  <a:gd name="connsiteY18" fmla="*/ 70644 h 1568450"/>
                                  <a:gd name="connsiteX19" fmla="*/ 679776 w 1896949"/>
                                  <a:gd name="connsiteY19" fmla="*/ 77788 h 1568450"/>
                                  <a:gd name="connsiteX20" fmla="*/ 667874 w 1896949"/>
                                  <a:gd name="connsiteY20" fmla="*/ 88900 h 1568450"/>
                                  <a:gd name="connsiteX21" fmla="*/ 662320 w 1896949"/>
                                  <a:gd name="connsiteY21" fmla="*/ 96044 h 1568450"/>
                                  <a:gd name="connsiteX22" fmla="*/ 655972 w 1896949"/>
                                  <a:gd name="connsiteY22" fmla="*/ 103188 h 1568450"/>
                                  <a:gd name="connsiteX23" fmla="*/ 650418 w 1896949"/>
                                  <a:gd name="connsiteY23" fmla="*/ 111125 h 1568450"/>
                                  <a:gd name="connsiteX24" fmla="*/ 645657 w 1896949"/>
                                  <a:gd name="connsiteY24" fmla="*/ 120650 h 1568450"/>
                                  <a:gd name="connsiteX25" fmla="*/ 641690 w 1896949"/>
                                  <a:gd name="connsiteY25" fmla="*/ 131763 h 1568450"/>
                                  <a:gd name="connsiteX26" fmla="*/ 638516 w 1896949"/>
                                  <a:gd name="connsiteY26" fmla="*/ 142081 h 1568450"/>
                                  <a:gd name="connsiteX27" fmla="*/ 636135 w 1896949"/>
                                  <a:gd name="connsiteY27" fmla="*/ 153988 h 1568450"/>
                                  <a:gd name="connsiteX28" fmla="*/ 636135 w 1896949"/>
                                  <a:gd name="connsiteY28" fmla="*/ 166688 h 1568450"/>
                                  <a:gd name="connsiteX29" fmla="*/ 636929 w 1896949"/>
                                  <a:gd name="connsiteY29" fmla="*/ 182563 h 1568450"/>
                                  <a:gd name="connsiteX30" fmla="*/ 639309 w 1896949"/>
                                  <a:gd name="connsiteY30" fmla="*/ 196850 h 1568450"/>
                                  <a:gd name="connsiteX31" fmla="*/ 644070 w 1896949"/>
                                  <a:gd name="connsiteY31" fmla="*/ 211138 h 1568450"/>
                                  <a:gd name="connsiteX32" fmla="*/ 650418 w 1896949"/>
                                  <a:gd name="connsiteY32" fmla="*/ 223838 h 1568450"/>
                                  <a:gd name="connsiteX33" fmla="*/ 657559 w 1896949"/>
                                  <a:gd name="connsiteY33" fmla="*/ 237331 h 1568450"/>
                                  <a:gd name="connsiteX34" fmla="*/ 667080 w 1896949"/>
                                  <a:gd name="connsiteY34" fmla="*/ 249238 h 1568450"/>
                                  <a:gd name="connsiteX35" fmla="*/ 677395 w 1896949"/>
                                  <a:gd name="connsiteY35" fmla="*/ 261144 h 1568450"/>
                                  <a:gd name="connsiteX36" fmla="*/ 689297 w 1896949"/>
                                  <a:gd name="connsiteY36" fmla="*/ 269875 h 1568450"/>
                                  <a:gd name="connsiteX37" fmla="*/ 701993 w 1896949"/>
                                  <a:gd name="connsiteY37" fmla="*/ 279400 h 1568450"/>
                                  <a:gd name="connsiteX38" fmla="*/ 715482 w 1896949"/>
                                  <a:gd name="connsiteY38" fmla="*/ 288131 h 1568450"/>
                                  <a:gd name="connsiteX39" fmla="*/ 730557 w 1896949"/>
                                  <a:gd name="connsiteY39" fmla="*/ 296069 h 1568450"/>
                                  <a:gd name="connsiteX40" fmla="*/ 747220 w 1896949"/>
                                  <a:gd name="connsiteY40" fmla="*/ 302419 h 1568450"/>
                                  <a:gd name="connsiteX41" fmla="*/ 763883 w 1896949"/>
                                  <a:gd name="connsiteY41" fmla="*/ 307181 h 1568450"/>
                                  <a:gd name="connsiteX42" fmla="*/ 780546 w 1896949"/>
                                  <a:gd name="connsiteY42" fmla="*/ 310356 h 1568450"/>
                                  <a:gd name="connsiteX43" fmla="*/ 799589 w 1896949"/>
                                  <a:gd name="connsiteY43" fmla="*/ 312738 h 1568450"/>
                                  <a:gd name="connsiteX44" fmla="*/ 817045 w 1896949"/>
                                  <a:gd name="connsiteY44" fmla="*/ 314325 h 1568450"/>
                                  <a:gd name="connsiteX45" fmla="*/ 836088 w 1896949"/>
                                  <a:gd name="connsiteY45" fmla="*/ 312738 h 1568450"/>
                                  <a:gd name="connsiteX46" fmla="*/ 854338 w 1896949"/>
                                  <a:gd name="connsiteY46" fmla="*/ 310356 h 1568450"/>
                                  <a:gd name="connsiteX47" fmla="*/ 871794 w 1896949"/>
                                  <a:gd name="connsiteY47" fmla="*/ 307181 h 1568450"/>
                                  <a:gd name="connsiteX48" fmla="*/ 888457 w 1896949"/>
                                  <a:gd name="connsiteY48" fmla="*/ 302419 h 1568450"/>
                                  <a:gd name="connsiteX49" fmla="*/ 903533 w 1896949"/>
                                  <a:gd name="connsiteY49" fmla="*/ 296069 h 1568450"/>
                                  <a:gd name="connsiteX50" fmla="*/ 919402 w 1896949"/>
                                  <a:gd name="connsiteY50" fmla="*/ 288131 h 1568450"/>
                                  <a:gd name="connsiteX51" fmla="*/ 933684 w 1896949"/>
                                  <a:gd name="connsiteY51" fmla="*/ 279400 h 1568450"/>
                                  <a:gd name="connsiteX52" fmla="*/ 946380 w 1896949"/>
                                  <a:gd name="connsiteY52" fmla="*/ 269875 h 1568450"/>
                                  <a:gd name="connsiteX53" fmla="*/ 958282 w 1896949"/>
                                  <a:gd name="connsiteY53" fmla="*/ 261144 h 1568450"/>
                                  <a:gd name="connsiteX54" fmla="*/ 969390 w 1896949"/>
                                  <a:gd name="connsiteY54" fmla="*/ 249238 h 1568450"/>
                                  <a:gd name="connsiteX55" fmla="*/ 977325 w 1896949"/>
                                  <a:gd name="connsiteY55" fmla="*/ 237331 h 1568450"/>
                                  <a:gd name="connsiteX56" fmla="*/ 986053 w 1896949"/>
                                  <a:gd name="connsiteY56" fmla="*/ 223838 h 1568450"/>
                                  <a:gd name="connsiteX57" fmla="*/ 991607 w 1896949"/>
                                  <a:gd name="connsiteY57" fmla="*/ 211138 h 1568450"/>
                                  <a:gd name="connsiteX58" fmla="*/ 996368 w 1896949"/>
                                  <a:gd name="connsiteY58" fmla="*/ 196850 h 1568450"/>
                                  <a:gd name="connsiteX59" fmla="*/ 998748 w 1896949"/>
                                  <a:gd name="connsiteY59" fmla="*/ 182563 h 1568450"/>
                                  <a:gd name="connsiteX60" fmla="*/ 1000335 w 1896949"/>
                                  <a:gd name="connsiteY60" fmla="*/ 166688 h 1568450"/>
                                  <a:gd name="connsiteX61" fmla="*/ 998748 w 1896949"/>
                                  <a:gd name="connsiteY61" fmla="*/ 153988 h 1568450"/>
                                  <a:gd name="connsiteX62" fmla="*/ 996368 w 1896949"/>
                                  <a:gd name="connsiteY62" fmla="*/ 142081 h 1568450"/>
                                  <a:gd name="connsiteX63" fmla="*/ 993987 w 1896949"/>
                                  <a:gd name="connsiteY63" fmla="*/ 131763 h 1568450"/>
                                  <a:gd name="connsiteX64" fmla="*/ 989227 w 1896949"/>
                                  <a:gd name="connsiteY64" fmla="*/ 120650 h 1568450"/>
                                  <a:gd name="connsiteX65" fmla="*/ 984466 w 1896949"/>
                                  <a:gd name="connsiteY65" fmla="*/ 111125 h 1568450"/>
                                  <a:gd name="connsiteX66" fmla="*/ 979705 w 1896949"/>
                                  <a:gd name="connsiteY66" fmla="*/ 103188 h 1568450"/>
                                  <a:gd name="connsiteX67" fmla="*/ 974151 w 1896949"/>
                                  <a:gd name="connsiteY67" fmla="*/ 96044 h 1568450"/>
                                  <a:gd name="connsiteX68" fmla="*/ 967803 w 1896949"/>
                                  <a:gd name="connsiteY68" fmla="*/ 88900 h 1568450"/>
                                  <a:gd name="connsiteX69" fmla="*/ 955901 w 1896949"/>
                                  <a:gd name="connsiteY69" fmla="*/ 77788 h 1568450"/>
                                  <a:gd name="connsiteX70" fmla="*/ 945586 w 1896949"/>
                                  <a:gd name="connsiteY70" fmla="*/ 70644 h 1568450"/>
                                  <a:gd name="connsiteX71" fmla="*/ 936065 w 1896949"/>
                                  <a:gd name="connsiteY71" fmla="*/ 65088 h 1568450"/>
                                  <a:gd name="connsiteX72" fmla="*/ 927336 w 1896949"/>
                                  <a:gd name="connsiteY72" fmla="*/ 60325 h 1568450"/>
                                  <a:gd name="connsiteX73" fmla="*/ 920195 w 1896949"/>
                                  <a:gd name="connsiteY73" fmla="*/ 55563 h 1568450"/>
                                  <a:gd name="connsiteX74" fmla="*/ 914641 w 1896949"/>
                                  <a:gd name="connsiteY74" fmla="*/ 50800 h 1568450"/>
                                  <a:gd name="connsiteX75" fmla="*/ 909880 w 1896949"/>
                                  <a:gd name="connsiteY75" fmla="*/ 44450 h 1568450"/>
                                  <a:gd name="connsiteX76" fmla="*/ 905913 w 1896949"/>
                                  <a:gd name="connsiteY76" fmla="*/ 39688 h 1568450"/>
                                  <a:gd name="connsiteX77" fmla="*/ 905119 w 1896949"/>
                                  <a:gd name="connsiteY77" fmla="*/ 34131 h 1568450"/>
                                  <a:gd name="connsiteX78" fmla="*/ 903533 w 1896949"/>
                                  <a:gd name="connsiteY78" fmla="*/ 29369 h 1568450"/>
                                  <a:gd name="connsiteX79" fmla="*/ 903533 w 1896949"/>
                                  <a:gd name="connsiteY79" fmla="*/ 23813 h 1568450"/>
                                  <a:gd name="connsiteX80" fmla="*/ 905119 w 1896949"/>
                                  <a:gd name="connsiteY80" fmla="*/ 19050 h 1568450"/>
                                  <a:gd name="connsiteX81" fmla="*/ 907500 w 1896949"/>
                                  <a:gd name="connsiteY81" fmla="*/ 14288 h 1568450"/>
                                  <a:gd name="connsiteX82" fmla="*/ 910674 w 1896949"/>
                                  <a:gd name="connsiteY82" fmla="*/ 10319 h 1568450"/>
                                  <a:gd name="connsiteX83" fmla="*/ 915435 w 1896949"/>
                                  <a:gd name="connsiteY83" fmla="*/ 7144 h 1568450"/>
                                  <a:gd name="connsiteX84" fmla="*/ 920195 w 1896949"/>
                                  <a:gd name="connsiteY84" fmla="*/ 4763 h 1568450"/>
                                  <a:gd name="connsiteX85" fmla="*/ 927336 w 1896949"/>
                                  <a:gd name="connsiteY85" fmla="*/ 2381 h 1568450"/>
                                  <a:gd name="connsiteX86" fmla="*/ 936065 w 1896949"/>
                                  <a:gd name="connsiteY86" fmla="*/ 794 h 1568450"/>
                                  <a:gd name="connsiteX87" fmla="*/ 945586 w 1896949"/>
                                  <a:gd name="connsiteY87" fmla="*/ 0 h 1568450"/>
                                  <a:gd name="connsiteX88" fmla="*/ 1581151 w 1896949"/>
                                  <a:gd name="connsiteY88" fmla="*/ 0 h 1568450"/>
                                  <a:gd name="connsiteX89" fmla="*/ 1581151 w 1896949"/>
                                  <a:gd name="connsiteY89" fmla="*/ 434181 h 1568450"/>
                                  <a:gd name="connsiteX90" fmla="*/ 1581944 w 1896949"/>
                                  <a:gd name="connsiteY90" fmla="*/ 434181 h 1568450"/>
                                  <a:gd name="connsiteX91" fmla="*/ 1581944 w 1896949"/>
                                  <a:gd name="connsiteY91" fmla="*/ 633413 h 1568450"/>
                                  <a:gd name="connsiteX92" fmla="*/ 1583531 w 1896949"/>
                                  <a:gd name="connsiteY92" fmla="*/ 642938 h 1568450"/>
                                  <a:gd name="connsiteX93" fmla="*/ 1584324 w 1896949"/>
                                  <a:gd name="connsiteY93" fmla="*/ 652463 h 1568450"/>
                                  <a:gd name="connsiteX94" fmla="*/ 1586705 w 1896949"/>
                                  <a:gd name="connsiteY94" fmla="*/ 659606 h 1568450"/>
                                  <a:gd name="connsiteX95" fmla="*/ 1590672 w 1896949"/>
                                  <a:gd name="connsiteY95" fmla="*/ 665163 h 1568450"/>
                                  <a:gd name="connsiteX96" fmla="*/ 1596226 w 1896949"/>
                                  <a:gd name="connsiteY96" fmla="*/ 671513 h 1568450"/>
                                  <a:gd name="connsiteX97" fmla="*/ 1603368 w 1896949"/>
                                  <a:gd name="connsiteY97" fmla="*/ 674688 h 1568450"/>
                                  <a:gd name="connsiteX98" fmla="*/ 1610509 w 1896949"/>
                                  <a:gd name="connsiteY98" fmla="*/ 674688 h 1568450"/>
                                  <a:gd name="connsiteX99" fmla="*/ 1617650 w 1896949"/>
                                  <a:gd name="connsiteY99" fmla="*/ 673894 h 1568450"/>
                                  <a:gd name="connsiteX100" fmla="*/ 1626378 w 1896949"/>
                                  <a:gd name="connsiteY100" fmla="*/ 669925 h 1568450"/>
                                  <a:gd name="connsiteX101" fmla="*/ 1633519 w 1896949"/>
                                  <a:gd name="connsiteY101" fmla="*/ 662781 h 1568450"/>
                                  <a:gd name="connsiteX102" fmla="*/ 1640660 w 1896949"/>
                                  <a:gd name="connsiteY102" fmla="*/ 654844 h 1568450"/>
                                  <a:gd name="connsiteX103" fmla="*/ 1647802 w 1896949"/>
                                  <a:gd name="connsiteY103" fmla="*/ 642938 h 1568450"/>
                                  <a:gd name="connsiteX104" fmla="*/ 1653356 w 1896949"/>
                                  <a:gd name="connsiteY104" fmla="*/ 633413 h 1568450"/>
                                  <a:gd name="connsiteX105" fmla="*/ 1660497 w 1896949"/>
                                  <a:gd name="connsiteY105" fmla="*/ 622300 h 1568450"/>
                                  <a:gd name="connsiteX106" fmla="*/ 1671605 w 1896949"/>
                                  <a:gd name="connsiteY106" fmla="*/ 611188 h 1568450"/>
                                  <a:gd name="connsiteX107" fmla="*/ 1678747 w 1896949"/>
                                  <a:gd name="connsiteY107" fmla="*/ 604838 h 1568450"/>
                                  <a:gd name="connsiteX108" fmla="*/ 1685888 w 1896949"/>
                                  <a:gd name="connsiteY108" fmla="*/ 599281 h 1568450"/>
                                  <a:gd name="connsiteX109" fmla="*/ 1694616 w 1896949"/>
                                  <a:gd name="connsiteY109" fmla="*/ 594519 h 1568450"/>
                                  <a:gd name="connsiteX110" fmla="*/ 1703344 w 1896949"/>
                                  <a:gd name="connsiteY110" fmla="*/ 589756 h 1568450"/>
                                  <a:gd name="connsiteX111" fmla="*/ 1713659 w 1896949"/>
                                  <a:gd name="connsiteY111" fmla="*/ 584994 h 1568450"/>
                                  <a:gd name="connsiteX112" fmla="*/ 1724768 w 1896949"/>
                                  <a:gd name="connsiteY112" fmla="*/ 582613 h 1568450"/>
                                  <a:gd name="connsiteX113" fmla="*/ 1736670 w 1896949"/>
                                  <a:gd name="connsiteY113" fmla="*/ 580231 h 1568450"/>
                                  <a:gd name="connsiteX114" fmla="*/ 1749365 w 1896949"/>
                                  <a:gd name="connsiteY114" fmla="*/ 578644 h 1568450"/>
                                  <a:gd name="connsiteX115" fmla="*/ 1765234 w 1896949"/>
                                  <a:gd name="connsiteY115" fmla="*/ 580231 h 1568450"/>
                                  <a:gd name="connsiteX116" fmla="*/ 1779517 w 1896949"/>
                                  <a:gd name="connsiteY116" fmla="*/ 582613 h 1568450"/>
                                  <a:gd name="connsiteX117" fmla="*/ 1793799 w 1896949"/>
                                  <a:gd name="connsiteY117" fmla="*/ 587375 h 1568450"/>
                                  <a:gd name="connsiteX118" fmla="*/ 1806494 w 1896949"/>
                                  <a:gd name="connsiteY118" fmla="*/ 592931 h 1568450"/>
                                  <a:gd name="connsiteX119" fmla="*/ 1819190 w 1896949"/>
                                  <a:gd name="connsiteY119" fmla="*/ 601663 h 1568450"/>
                                  <a:gd name="connsiteX120" fmla="*/ 1831092 w 1896949"/>
                                  <a:gd name="connsiteY120" fmla="*/ 609600 h 1568450"/>
                                  <a:gd name="connsiteX121" fmla="*/ 1842994 w 1896949"/>
                                  <a:gd name="connsiteY121" fmla="*/ 619919 h 1568450"/>
                                  <a:gd name="connsiteX122" fmla="*/ 1854102 w 1896949"/>
                                  <a:gd name="connsiteY122" fmla="*/ 631825 h 1568450"/>
                                  <a:gd name="connsiteX123" fmla="*/ 1862037 w 1896949"/>
                                  <a:gd name="connsiteY123" fmla="*/ 645319 h 1568450"/>
                                  <a:gd name="connsiteX124" fmla="*/ 1871558 w 1896949"/>
                                  <a:gd name="connsiteY124" fmla="*/ 659606 h 1568450"/>
                                  <a:gd name="connsiteX125" fmla="*/ 1878699 w 1896949"/>
                                  <a:gd name="connsiteY125" fmla="*/ 674688 h 1568450"/>
                                  <a:gd name="connsiteX126" fmla="*/ 1885047 w 1896949"/>
                                  <a:gd name="connsiteY126" fmla="*/ 690563 h 1568450"/>
                                  <a:gd name="connsiteX127" fmla="*/ 1889808 w 1896949"/>
                                  <a:gd name="connsiteY127" fmla="*/ 707231 h 1568450"/>
                                  <a:gd name="connsiteX128" fmla="*/ 1892982 w 1896949"/>
                                  <a:gd name="connsiteY128" fmla="*/ 724694 h 1568450"/>
                                  <a:gd name="connsiteX129" fmla="*/ 1895362 w 1896949"/>
                                  <a:gd name="connsiteY129" fmla="*/ 742156 h 1568450"/>
                                  <a:gd name="connsiteX130" fmla="*/ 1896949 w 1896949"/>
                                  <a:gd name="connsiteY130" fmla="*/ 761206 h 1568450"/>
                                  <a:gd name="connsiteX131" fmla="*/ 1895362 w 1896949"/>
                                  <a:gd name="connsiteY131" fmla="*/ 779463 h 1568450"/>
                                  <a:gd name="connsiteX132" fmla="*/ 1892982 w 1896949"/>
                                  <a:gd name="connsiteY132" fmla="*/ 798513 h 1568450"/>
                                  <a:gd name="connsiteX133" fmla="*/ 1889808 w 1896949"/>
                                  <a:gd name="connsiteY133" fmla="*/ 815181 h 1568450"/>
                                  <a:gd name="connsiteX134" fmla="*/ 1885047 w 1896949"/>
                                  <a:gd name="connsiteY134" fmla="*/ 831850 h 1568450"/>
                                  <a:gd name="connsiteX135" fmla="*/ 1878699 w 1896949"/>
                                  <a:gd name="connsiteY135" fmla="*/ 847725 h 1568450"/>
                                  <a:gd name="connsiteX136" fmla="*/ 1871558 w 1896949"/>
                                  <a:gd name="connsiteY136" fmla="*/ 863600 h 1568450"/>
                                  <a:gd name="connsiteX137" fmla="*/ 1862037 w 1896949"/>
                                  <a:gd name="connsiteY137" fmla="*/ 876300 h 1568450"/>
                                  <a:gd name="connsiteX138" fmla="*/ 1854102 w 1896949"/>
                                  <a:gd name="connsiteY138" fmla="*/ 889794 h 1568450"/>
                                  <a:gd name="connsiteX139" fmla="*/ 1842994 w 1896949"/>
                                  <a:gd name="connsiteY139" fmla="*/ 901700 h 1568450"/>
                                  <a:gd name="connsiteX140" fmla="*/ 1831092 w 1896949"/>
                                  <a:gd name="connsiteY140" fmla="*/ 912019 h 1568450"/>
                                  <a:gd name="connsiteX141" fmla="*/ 1819190 w 1896949"/>
                                  <a:gd name="connsiteY141" fmla="*/ 921544 h 1568450"/>
                                  <a:gd name="connsiteX142" fmla="*/ 1806494 w 1896949"/>
                                  <a:gd name="connsiteY142" fmla="*/ 928688 h 1568450"/>
                                  <a:gd name="connsiteX143" fmla="*/ 1793799 w 1896949"/>
                                  <a:gd name="connsiteY143" fmla="*/ 935038 h 1568450"/>
                                  <a:gd name="connsiteX144" fmla="*/ 1779517 w 1896949"/>
                                  <a:gd name="connsiteY144" fmla="*/ 939800 h 1568450"/>
                                  <a:gd name="connsiteX145" fmla="*/ 1765234 w 1896949"/>
                                  <a:gd name="connsiteY145" fmla="*/ 942181 h 1568450"/>
                                  <a:gd name="connsiteX146" fmla="*/ 1749365 w 1896949"/>
                                  <a:gd name="connsiteY146" fmla="*/ 942975 h 1568450"/>
                                  <a:gd name="connsiteX147" fmla="*/ 1736670 w 1896949"/>
                                  <a:gd name="connsiteY147" fmla="*/ 942975 h 1568450"/>
                                  <a:gd name="connsiteX148" fmla="*/ 1724768 w 1896949"/>
                                  <a:gd name="connsiteY148" fmla="*/ 940594 h 1568450"/>
                                  <a:gd name="connsiteX149" fmla="*/ 1713659 w 1896949"/>
                                  <a:gd name="connsiteY149" fmla="*/ 937419 h 1568450"/>
                                  <a:gd name="connsiteX150" fmla="*/ 1703344 w 1896949"/>
                                  <a:gd name="connsiteY150" fmla="*/ 933450 h 1568450"/>
                                  <a:gd name="connsiteX151" fmla="*/ 1694616 w 1896949"/>
                                  <a:gd name="connsiteY151" fmla="*/ 928688 h 1568450"/>
                                  <a:gd name="connsiteX152" fmla="*/ 1685888 w 1896949"/>
                                  <a:gd name="connsiteY152" fmla="*/ 923131 h 1568450"/>
                                  <a:gd name="connsiteX153" fmla="*/ 1678747 w 1896949"/>
                                  <a:gd name="connsiteY153" fmla="*/ 916781 h 1568450"/>
                                  <a:gd name="connsiteX154" fmla="*/ 1671605 w 1896949"/>
                                  <a:gd name="connsiteY154" fmla="*/ 911225 h 1568450"/>
                                  <a:gd name="connsiteX155" fmla="*/ 1660497 w 1896949"/>
                                  <a:gd name="connsiteY155" fmla="*/ 899319 h 1568450"/>
                                  <a:gd name="connsiteX156" fmla="*/ 1653356 w 1896949"/>
                                  <a:gd name="connsiteY156" fmla="*/ 889794 h 1568450"/>
                                  <a:gd name="connsiteX157" fmla="*/ 1647802 w 1896949"/>
                                  <a:gd name="connsiteY157" fmla="*/ 878681 h 1568450"/>
                                  <a:gd name="connsiteX158" fmla="*/ 1640660 w 1896949"/>
                                  <a:gd name="connsiteY158" fmla="*/ 868363 h 1568450"/>
                                  <a:gd name="connsiteX159" fmla="*/ 1633519 w 1896949"/>
                                  <a:gd name="connsiteY159" fmla="*/ 858838 h 1568450"/>
                                  <a:gd name="connsiteX160" fmla="*/ 1626378 w 1896949"/>
                                  <a:gd name="connsiteY160" fmla="*/ 852488 h 1568450"/>
                                  <a:gd name="connsiteX161" fmla="*/ 1617650 w 1896949"/>
                                  <a:gd name="connsiteY161" fmla="*/ 847725 h 1568450"/>
                                  <a:gd name="connsiteX162" fmla="*/ 1610509 w 1896949"/>
                                  <a:gd name="connsiteY162" fmla="*/ 846931 h 1568450"/>
                                  <a:gd name="connsiteX163" fmla="*/ 1603368 w 1896949"/>
                                  <a:gd name="connsiteY163" fmla="*/ 847725 h 1568450"/>
                                  <a:gd name="connsiteX164" fmla="*/ 1596226 w 1896949"/>
                                  <a:gd name="connsiteY164" fmla="*/ 851694 h 1568450"/>
                                  <a:gd name="connsiteX165" fmla="*/ 1590672 w 1896949"/>
                                  <a:gd name="connsiteY165" fmla="*/ 856456 h 1568450"/>
                                  <a:gd name="connsiteX166" fmla="*/ 1586705 w 1896949"/>
                                  <a:gd name="connsiteY166" fmla="*/ 862013 h 1568450"/>
                                  <a:gd name="connsiteX167" fmla="*/ 1584324 w 1896949"/>
                                  <a:gd name="connsiteY167" fmla="*/ 870744 h 1568450"/>
                                  <a:gd name="connsiteX168" fmla="*/ 1583531 w 1896949"/>
                                  <a:gd name="connsiteY168" fmla="*/ 878681 h 1568450"/>
                                  <a:gd name="connsiteX169" fmla="*/ 1581944 w 1896949"/>
                                  <a:gd name="connsiteY169" fmla="*/ 888206 h 1568450"/>
                                  <a:gd name="connsiteX170" fmla="*/ 1581944 w 1896949"/>
                                  <a:gd name="connsiteY170" fmla="*/ 1207294 h 1568450"/>
                                  <a:gd name="connsiteX171" fmla="*/ 1581151 w 1896949"/>
                                  <a:gd name="connsiteY171" fmla="*/ 1207294 h 1568450"/>
                                  <a:gd name="connsiteX172" fmla="*/ 1581151 w 1896949"/>
                                  <a:gd name="connsiteY172" fmla="*/ 1568450 h 1568450"/>
                                  <a:gd name="connsiteX173" fmla="*/ 902739 w 1896949"/>
                                  <a:gd name="connsiteY173" fmla="*/ 1568450 h 1568450"/>
                                  <a:gd name="connsiteX174" fmla="*/ 893218 w 1896949"/>
                                  <a:gd name="connsiteY174" fmla="*/ 1568450 h 1568450"/>
                                  <a:gd name="connsiteX175" fmla="*/ 885283 w 1896949"/>
                                  <a:gd name="connsiteY175" fmla="*/ 1566069 h 1568450"/>
                                  <a:gd name="connsiteX176" fmla="*/ 878142 w 1896949"/>
                                  <a:gd name="connsiteY176" fmla="*/ 1564481 h 1568450"/>
                                  <a:gd name="connsiteX177" fmla="*/ 873381 w 1896949"/>
                                  <a:gd name="connsiteY177" fmla="*/ 1561306 h 1568450"/>
                                  <a:gd name="connsiteX178" fmla="*/ 868620 w 1896949"/>
                                  <a:gd name="connsiteY178" fmla="*/ 1557338 h 1568450"/>
                                  <a:gd name="connsiteX179" fmla="*/ 864653 w 1896949"/>
                                  <a:gd name="connsiteY179" fmla="*/ 1554163 h 1568450"/>
                                  <a:gd name="connsiteX180" fmla="*/ 862272 w 1896949"/>
                                  <a:gd name="connsiteY180" fmla="*/ 1549400 h 1568450"/>
                                  <a:gd name="connsiteX181" fmla="*/ 861479 w 1896949"/>
                                  <a:gd name="connsiteY181" fmla="*/ 1544638 h 1568450"/>
                                  <a:gd name="connsiteX182" fmla="*/ 861479 w 1896949"/>
                                  <a:gd name="connsiteY182" fmla="*/ 1539875 h 1568450"/>
                                  <a:gd name="connsiteX183" fmla="*/ 861479 w 1896949"/>
                                  <a:gd name="connsiteY183" fmla="*/ 1534319 h 1568450"/>
                                  <a:gd name="connsiteX184" fmla="*/ 863859 w 1896949"/>
                                  <a:gd name="connsiteY184" fmla="*/ 1529556 h 1568450"/>
                                  <a:gd name="connsiteX185" fmla="*/ 867033 w 1896949"/>
                                  <a:gd name="connsiteY185" fmla="*/ 1523206 h 1568450"/>
                                  <a:gd name="connsiteX186" fmla="*/ 871794 w 1896949"/>
                                  <a:gd name="connsiteY186" fmla="*/ 1518444 h 1568450"/>
                                  <a:gd name="connsiteX187" fmla="*/ 878142 w 1896949"/>
                                  <a:gd name="connsiteY187" fmla="*/ 1512888 h 1568450"/>
                                  <a:gd name="connsiteX188" fmla="*/ 885283 w 1896949"/>
                                  <a:gd name="connsiteY188" fmla="*/ 1508125 h 1568450"/>
                                  <a:gd name="connsiteX189" fmla="*/ 893218 w 1896949"/>
                                  <a:gd name="connsiteY189" fmla="*/ 1503363 h 1568450"/>
                                  <a:gd name="connsiteX190" fmla="*/ 902739 w 1896949"/>
                                  <a:gd name="connsiteY190" fmla="*/ 1497013 h 1568450"/>
                                  <a:gd name="connsiteX191" fmla="*/ 913054 w 1896949"/>
                                  <a:gd name="connsiteY191" fmla="*/ 1489869 h 1568450"/>
                                  <a:gd name="connsiteX192" fmla="*/ 924956 w 1896949"/>
                                  <a:gd name="connsiteY192" fmla="*/ 1479550 h 1568450"/>
                                  <a:gd name="connsiteX193" fmla="*/ 931304 w 1896949"/>
                                  <a:gd name="connsiteY193" fmla="*/ 1472406 h 1568450"/>
                                  <a:gd name="connsiteX194" fmla="*/ 936858 w 1896949"/>
                                  <a:gd name="connsiteY194" fmla="*/ 1465263 h 1568450"/>
                                  <a:gd name="connsiteX195" fmla="*/ 941619 w 1896949"/>
                                  <a:gd name="connsiteY195" fmla="*/ 1456531 h 1568450"/>
                                  <a:gd name="connsiteX196" fmla="*/ 946380 w 1896949"/>
                                  <a:gd name="connsiteY196" fmla="*/ 1447006 h 1568450"/>
                                  <a:gd name="connsiteX197" fmla="*/ 951140 w 1896949"/>
                                  <a:gd name="connsiteY197" fmla="*/ 1436688 h 1568450"/>
                                  <a:gd name="connsiteX198" fmla="*/ 953521 w 1896949"/>
                                  <a:gd name="connsiteY198" fmla="*/ 1425575 h 1568450"/>
                                  <a:gd name="connsiteX199" fmla="*/ 955901 w 1896949"/>
                                  <a:gd name="connsiteY199" fmla="*/ 1414463 h 1568450"/>
                                  <a:gd name="connsiteX200" fmla="*/ 957488 w 1896949"/>
                                  <a:gd name="connsiteY200" fmla="*/ 1400969 h 1568450"/>
                                  <a:gd name="connsiteX201" fmla="*/ 955901 w 1896949"/>
                                  <a:gd name="connsiteY201" fmla="*/ 1385888 h 1568450"/>
                                  <a:gd name="connsiteX202" fmla="*/ 953521 w 1896949"/>
                                  <a:gd name="connsiteY202" fmla="*/ 1371600 h 1568450"/>
                                  <a:gd name="connsiteX203" fmla="*/ 948760 w 1896949"/>
                                  <a:gd name="connsiteY203" fmla="*/ 1357313 h 1568450"/>
                                  <a:gd name="connsiteX204" fmla="*/ 943206 w 1896949"/>
                                  <a:gd name="connsiteY204" fmla="*/ 1343819 h 1568450"/>
                                  <a:gd name="connsiteX205" fmla="*/ 934478 w 1896949"/>
                                  <a:gd name="connsiteY205" fmla="*/ 1331119 h 1568450"/>
                                  <a:gd name="connsiteX206" fmla="*/ 924956 w 1896949"/>
                                  <a:gd name="connsiteY206" fmla="*/ 1319213 h 1568450"/>
                                  <a:gd name="connsiteX207" fmla="*/ 915435 w 1896949"/>
                                  <a:gd name="connsiteY207" fmla="*/ 1308100 h 1568450"/>
                                  <a:gd name="connsiteX208" fmla="*/ 903533 w 1896949"/>
                                  <a:gd name="connsiteY208" fmla="*/ 1297781 h 1568450"/>
                                  <a:gd name="connsiteX209" fmla="*/ 890837 w 1896949"/>
                                  <a:gd name="connsiteY209" fmla="*/ 1288256 h 1568450"/>
                                  <a:gd name="connsiteX210" fmla="*/ 876555 w 1896949"/>
                                  <a:gd name="connsiteY210" fmla="*/ 1280319 h 1568450"/>
                                  <a:gd name="connsiteX211" fmla="*/ 861479 w 1896949"/>
                                  <a:gd name="connsiteY211" fmla="*/ 1273175 h 1568450"/>
                                  <a:gd name="connsiteX212" fmla="*/ 845610 w 1896949"/>
                                  <a:gd name="connsiteY212" fmla="*/ 1266031 h 1568450"/>
                                  <a:gd name="connsiteX213" fmla="*/ 828947 w 1896949"/>
                                  <a:gd name="connsiteY213" fmla="*/ 1261269 h 1568450"/>
                                  <a:gd name="connsiteX214" fmla="*/ 811491 w 1896949"/>
                                  <a:gd name="connsiteY214" fmla="*/ 1257300 h 1568450"/>
                                  <a:gd name="connsiteX215" fmla="*/ 793241 w 1896949"/>
                                  <a:gd name="connsiteY215" fmla="*/ 1254919 h 1568450"/>
                                  <a:gd name="connsiteX216" fmla="*/ 774991 w 1896949"/>
                                  <a:gd name="connsiteY216" fmla="*/ 1254919 h 1568450"/>
                                  <a:gd name="connsiteX217" fmla="*/ 756742 w 1896949"/>
                                  <a:gd name="connsiteY217" fmla="*/ 1254919 h 1568450"/>
                                  <a:gd name="connsiteX218" fmla="*/ 737699 w 1896949"/>
                                  <a:gd name="connsiteY218" fmla="*/ 1257300 h 1568450"/>
                                  <a:gd name="connsiteX219" fmla="*/ 721036 w 1896949"/>
                                  <a:gd name="connsiteY219" fmla="*/ 1261269 h 1568450"/>
                                  <a:gd name="connsiteX220" fmla="*/ 703580 w 1896949"/>
                                  <a:gd name="connsiteY220" fmla="*/ 1266031 h 1568450"/>
                                  <a:gd name="connsiteX221" fmla="*/ 687710 w 1896949"/>
                                  <a:gd name="connsiteY221" fmla="*/ 1273175 h 1568450"/>
                                  <a:gd name="connsiteX222" fmla="*/ 672635 w 1896949"/>
                                  <a:gd name="connsiteY222" fmla="*/ 1280319 h 1568450"/>
                                  <a:gd name="connsiteX223" fmla="*/ 659939 w 1896949"/>
                                  <a:gd name="connsiteY223" fmla="*/ 1288256 h 1568450"/>
                                  <a:gd name="connsiteX224" fmla="*/ 646450 w 1896949"/>
                                  <a:gd name="connsiteY224" fmla="*/ 1297781 h 1568450"/>
                                  <a:gd name="connsiteX225" fmla="*/ 634548 w 1896949"/>
                                  <a:gd name="connsiteY225" fmla="*/ 1308100 h 1568450"/>
                                  <a:gd name="connsiteX226" fmla="*/ 624233 w 1896949"/>
                                  <a:gd name="connsiteY226" fmla="*/ 1319213 h 1568450"/>
                                  <a:gd name="connsiteX227" fmla="*/ 614712 w 1896949"/>
                                  <a:gd name="connsiteY227" fmla="*/ 1331119 h 1568450"/>
                                  <a:gd name="connsiteX228" fmla="*/ 607571 w 1896949"/>
                                  <a:gd name="connsiteY228" fmla="*/ 1343819 h 1568450"/>
                                  <a:gd name="connsiteX229" fmla="*/ 601223 w 1896949"/>
                                  <a:gd name="connsiteY229" fmla="*/ 1357313 h 1568450"/>
                                  <a:gd name="connsiteX230" fmla="*/ 596462 w 1896949"/>
                                  <a:gd name="connsiteY230" fmla="*/ 1371600 h 1568450"/>
                                  <a:gd name="connsiteX231" fmla="*/ 594082 w 1896949"/>
                                  <a:gd name="connsiteY231" fmla="*/ 1385888 h 1568450"/>
                                  <a:gd name="connsiteX232" fmla="*/ 593288 w 1896949"/>
                                  <a:gd name="connsiteY232" fmla="*/ 1400969 h 1568450"/>
                                  <a:gd name="connsiteX233" fmla="*/ 593288 w 1896949"/>
                                  <a:gd name="connsiteY233" fmla="*/ 1414463 h 1568450"/>
                                  <a:gd name="connsiteX234" fmla="*/ 595669 w 1896949"/>
                                  <a:gd name="connsiteY234" fmla="*/ 1425575 h 1568450"/>
                                  <a:gd name="connsiteX235" fmla="*/ 598843 w 1896949"/>
                                  <a:gd name="connsiteY235" fmla="*/ 1436688 h 1568450"/>
                                  <a:gd name="connsiteX236" fmla="*/ 602810 w 1896949"/>
                                  <a:gd name="connsiteY236" fmla="*/ 1447006 h 1568450"/>
                                  <a:gd name="connsiteX237" fmla="*/ 607571 w 1896949"/>
                                  <a:gd name="connsiteY237" fmla="*/ 1456531 h 1568450"/>
                                  <a:gd name="connsiteX238" fmla="*/ 613125 w 1896949"/>
                                  <a:gd name="connsiteY238" fmla="*/ 1465263 h 1568450"/>
                                  <a:gd name="connsiteX239" fmla="*/ 619473 w 1896949"/>
                                  <a:gd name="connsiteY239" fmla="*/ 1472406 h 1568450"/>
                                  <a:gd name="connsiteX240" fmla="*/ 625027 w 1896949"/>
                                  <a:gd name="connsiteY240" fmla="*/ 1479550 h 1568450"/>
                                  <a:gd name="connsiteX241" fmla="*/ 636929 w 1896949"/>
                                  <a:gd name="connsiteY241" fmla="*/ 1489869 h 1568450"/>
                                  <a:gd name="connsiteX242" fmla="*/ 646450 w 1896949"/>
                                  <a:gd name="connsiteY242" fmla="*/ 1497013 h 1568450"/>
                                  <a:gd name="connsiteX243" fmla="*/ 657559 w 1896949"/>
                                  <a:gd name="connsiteY243" fmla="*/ 1503363 h 1568450"/>
                                  <a:gd name="connsiteX244" fmla="*/ 664700 w 1896949"/>
                                  <a:gd name="connsiteY244" fmla="*/ 1508125 h 1568450"/>
                                  <a:gd name="connsiteX245" fmla="*/ 671841 w 1896949"/>
                                  <a:gd name="connsiteY245" fmla="*/ 1512888 h 1568450"/>
                                  <a:gd name="connsiteX246" fmla="*/ 677395 w 1896949"/>
                                  <a:gd name="connsiteY246" fmla="*/ 1518444 h 1568450"/>
                                  <a:gd name="connsiteX247" fmla="*/ 682156 w 1896949"/>
                                  <a:gd name="connsiteY247" fmla="*/ 1523206 h 1568450"/>
                                  <a:gd name="connsiteX248" fmla="*/ 685330 w 1896949"/>
                                  <a:gd name="connsiteY248" fmla="*/ 1529556 h 1568450"/>
                                  <a:gd name="connsiteX249" fmla="*/ 687710 w 1896949"/>
                                  <a:gd name="connsiteY249" fmla="*/ 1534319 h 1568450"/>
                                  <a:gd name="connsiteX250" fmla="*/ 689297 w 1896949"/>
                                  <a:gd name="connsiteY250" fmla="*/ 1539875 h 1568450"/>
                                  <a:gd name="connsiteX251" fmla="*/ 689297 w 1896949"/>
                                  <a:gd name="connsiteY251" fmla="*/ 1544638 h 1568450"/>
                                  <a:gd name="connsiteX252" fmla="*/ 687710 w 1896949"/>
                                  <a:gd name="connsiteY252" fmla="*/ 1549400 h 1568450"/>
                                  <a:gd name="connsiteX253" fmla="*/ 685330 w 1896949"/>
                                  <a:gd name="connsiteY253" fmla="*/ 1554163 h 1568450"/>
                                  <a:gd name="connsiteX254" fmla="*/ 682156 w 1896949"/>
                                  <a:gd name="connsiteY254" fmla="*/ 1557338 h 1568450"/>
                                  <a:gd name="connsiteX255" fmla="*/ 677395 w 1896949"/>
                                  <a:gd name="connsiteY255" fmla="*/ 1561306 h 1568450"/>
                                  <a:gd name="connsiteX256" fmla="*/ 671841 w 1896949"/>
                                  <a:gd name="connsiteY256" fmla="*/ 1564481 h 1568450"/>
                                  <a:gd name="connsiteX257" fmla="*/ 664700 w 1896949"/>
                                  <a:gd name="connsiteY257" fmla="*/ 1566069 h 1568450"/>
                                  <a:gd name="connsiteX258" fmla="*/ 655972 w 1896949"/>
                                  <a:gd name="connsiteY258" fmla="*/ 1568450 h 1568450"/>
                                  <a:gd name="connsiteX259" fmla="*/ 648037 w 1896949"/>
                                  <a:gd name="connsiteY259" fmla="*/ 1568450 h 1568450"/>
                                  <a:gd name="connsiteX260" fmla="*/ 10886 w 1896949"/>
                                  <a:gd name="connsiteY260" fmla="*/ 1568450 h 1568450"/>
                                  <a:gd name="connsiteX261" fmla="*/ 10886 w 1896949"/>
                                  <a:gd name="connsiteY261" fmla="*/ 1134269 h 1568450"/>
                                  <a:gd name="connsiteX262" fmla="*/ 9299 w 1896949"/>
                                  <a:gd name="connsiteY262" fmla="*/ 1134269 h 1568450"/>
                                  <a:gd name="connsiteX263" fmla="*/ 9299 w 1896949"/>
                                  <a:gd name="connsiteY263" fmla="*/ 935038 h 1568450"/>
                                  <a:gd name="connsiteX264" fmla="*/ 9299 w 1896949"/>
                                  <a:gd name="connsiteY264" fmla="*/ 925513 h 1568450"/>
                                  <a:gd name="connsiteX265" fmla="*/ 6919 w 1896949"/>
                                  <a:gd name="connsiteY265" fmla="*/ 915988 h 1568450"/>
                                  <a:gd name="connsiteX266" fmla="*/ 4538 w 1896949"/>
                                  <a:gd name="connsiteY266" fmla="*/ 908844 h 1568450"/>
                                  <a:gd name="connsiteX267" fmla="*/ 1364 w 1896949"/>
                                  <a:gd name="connsiteY267" fmla="*/ 902494 h 1568450"/>
                                  <a:gd name="connsiteX268" fmla="*/ 0 w 1896949"/>
                                  <a:gd name="connsiteY268" fmla="*/ 900902 h 1568450"/>
                                  <a:gd name="connsiteX269" fmla="*/ 0 w 1896949"/>
                                  <a:gd name="connsiteY269" fmla="*/ 897731 h 1568450"/>
                                  <a:gd name="connsiteX270" fmla="*/ 1587 w 1896949"/>
                                  <a:gd name="connsiteY270" fmla="*/ 888206 h 1568450"/>
                                  <a:gd name="connsiteX271" fmla="*/ 2380 w 1896949"/>
                                  <a:gd name="connsiteY271" fmla="*/ 880269 h 1568450"/>
                                  <a:gd name="connsiteX272" fmla="*/ 4761 w 1896949"/>
                                  <a:gd name="connsiteY272" fmla="*/ 871538 h 1568450"/>
                                  <a:gd name="connsiteX273" fmla="*/ 8728 w 1896949"/>
                                  <a:gd name="connsiteY273" fmla="*/ 865981 h 1568450"/>
                                  <a:gd name="connsiteX274" fmla="*/ 14282 w 1896949"/>
                                  <a:gd name="connsiteY274" fmla="*/ 861219 h 1568450"/>
                                  <a:gd name="connsiteX275" fmla="*/ 21424 w 1896949"/>
                                  <a:gd name="connsiteY275" fmla="*/ 857250 h 1568450"/>
                                  <a:gd name="connsiteX276" fmla="*/ 28565 w 1896949"/>
                                  <a:gd name="connsiteY276" fmla="*/ 856456 h 1568450"/>
                                  <a:gd name="connsiteX277" fmla="*/ 35706 w 1896949"/>
                                  <a:gd name="connsiteY277" fmla="*/ 857250 h 1568450"/>
                                  <a:gd name="connsiteX278" fmla="*/ 44434 w 1896949"/>
                                  <a:gd name="connsiteY278" fmla="*/ 862013 h 1568450"/>
                                  <a:gd name="connsiteX279" fmla="*/ 51575 w 1896949"/>
                                  <a:gd name="connsiteY279" fmla="*/ 868363 h 1568450"/>
                                  <a:gd name="connsiteX280" fmla="*/ 58716 w 1896949"/>
                                  <a:gd name="connsiteY280" fmla="*/ 877888 h 1568450"/>
                                  <a:gd name="connsiteX281" fmla="*/ 65858 w 1896949"/>
                                  <a:gd name="connsiteY281" fmla="*/ 888206 h 1568450"/>
                                  <a:gd name="connsiteX282" fmla="*/ 71412 w 1896949"/>
                                  <a:gd name="connsiteY282" fmla="*/ 899319 h 1568450"/>
                                  <a:gd name="connsiteX283" fmla="*/ 78553 w 1896949"/>
                                  <a:gd name="connsiteY283" fmla="*/ 908844 h 1568450"/>
                                  <a:gd name="connsiteX284" fmla="*/ 89661 w 1896949"/>
                                  <a:gd name="connsiteY284" fmla="*/ 920750 h 1568450"/>
                                  <a:gd name="connsiteX285" fmla="*/ 96803 w 1896949"/>
                                  <a:gd name="connsiteY285" fmla="*/ 926306 h 1568450"/>
                                  <a:gd name="connsiteX286" fmla="*/ 103944 w 1896949"/>
                                  <a:gd name="connsiteY286" fmla="*/ 932656 h 1568450"/>
                                  <a:gd name="connsiteX287" fmla="*/ 112672 w 1896949"/>
                                  <a:gd name="connsiteY287" fmla="*/ 938213 h 1568450"/>
                                  <a:gd name="connsiteX288" fmla="*/ 121400 w 1896949"/>
                                  <a:gd name="connsiteY288" fmla="*/ 942975 h 1568450"/>
                                  <a:gd name="connsiteX289" fmla="*/ 131715 w 1896949"/>
                                  <a:gd name="connsiteY289" fmla="*/ 946944 h 1568450"/>
                                  <a:gd name="connsiteX290" fmla="*/ 142824 w 1896949"/>
                                  <a:gd name="connsiteY290" fmla="*/ 950119 h 1568450"/>
                                  <a:gd name="connsiteX291" fmla="*/ 154726 w 1896949"/>
                                  <a:gd name="connsiteY291" fmla="*/ 952500 h 1568450"/>
                                  <a:gd name="connsiteX292" fmla="*/ 167421 w 1896949"/>
                                  <a:gd name="connsiteY292" fmla="*/ 952500 h 1568450"/>
                                  <a:gd name="connsiteX293" fmla="*/ 183290 w 1896949"/>
                                  <a:gd name="connsiteY293" fmla="*/ 951706 h 1568450"/>
                                  <a:gd name="connsiteX294" fmla="*/ 197573 w 1896949"/>
                                  <a:gd name="connsiteY294" fmla="*/ 949325 h 1568450"/>
                                  <a:gd name="connsiteX295" fmla="*/ 211855 w 1896949"/>
                                  <a:gd name="connsiteY295" fmla="*/ 944563 h 1568450"/>
                                  <a:gd name="connsiteX296" fmla="*/ 224550 w 1896949"/>
                                  <a:gd name="connsiteY296" fmla="*/ 938213 h 1568450"/>
                                  <a:gd name="connsiteX297" fmla="*/ 237246 w 1896949"/>
                                  <a:gd name="connsiteY297" fmla="*/ 931069 h 1568450"/>
                                  <a:gd name="connsiteX298" fmla="*/ 249148 w 1896949"/>
                                  <a:gd name="connsiteY298" fmla="*/ 921544 h 1568450"/>
                                  <a:gd name="connsiteX299" fmla="*/ 261050 w 1896949"/>
                                  <a:gd name="connsiteY299" fmla="*/ 911225 h 1568450"/>
                                  <a:gd name="connsiteX300" fmla="*/ 272158 w 1896949"/>
                                  <a:gd name="connsiteY300" fmla="*/ 899319 h 1568450"/>
                                  <a:gd name="connsiteX301" fmla="*/ 280093 w 1896949"/>
                                  <a:gd name="connsiteY301" fmla="*/ 885825 h 1568450"/>
                                  <a:gd name="connsiteX302" fmla="*/ 289614 w 1896949"/>
                                  <a:gd name="connsiteY302" fmla="*/ 873125 h 1568450"/>
                                  <a:gd name="connsiteX303" fmla="*/ 296755 w 1896949"/>
                                  <a:gd name="connsiteY303" fmla="*/ 857250 h 1568450"/>
                                  <a:gd name="connsiteX304" fmla="*/ 303103 w 1896949"/>
                                  <a:gd name="connsiteY304" fmla="*/ 841375 h 1568450"/>
                                  <a:gd name="connsiteX305" fmla="*/ 307864 w 1896949"/>
                                  <a:gd name="connsiteY305" fmla="*/ 824706 h 1568450"/>
                                  <a:gd name="connsiteX306" fmla="*/ 311038 w 1896949"/>
                                  <a:gd name="connsiteY306" fmla="*/ 808038 h 1568450"/>
                                  <a:gd name="connsiteX307" fmla="*/ 313418 w 1896949"/>
                                  <a:gd name="connsiteY307" fmla="*/ 788988 h 1568450"/>
                                  <a:gd name="connsiteX308" fmla="*/ 315005 w 1896949"/>
                                  <a:gd name="connsiteY308" fmla="*/ 770731 h 1568450"/>
                                  <a:gd name="connsiteX309" fmla="*/ 313418 w 1896949"/>
                                  <a:gd name="connsiteY309" fmla="*/ 751681 h 1568450"/>
                                  <a:gd name="connsiteX310" fmla="*/ 311038 w 1896949"/>
                                  <a:gd name="connsiteY310" fmla="*/ 734219 h 1568450"/>
                                  <a:gd name="connsiteX311" fmla="*/ 307864 w 1896949"/>
                                  <a:gd name="connsiteY311" fmla="*/ 716756 h 1568450"/>
                                  <a:gd name="connsiteX312" fmla="*/ 303103 w 1896949"/>
                                  <a:gd name="connsiteY312" fmla="*/ 700088 h 1568450"/>
                                  <a:gd name="connsiteX313" fmla="*/ 296755 w 1896949"/>
                                  <a:gd name="connsiteY313" fmla="*/ 684213 h 1568450"/>
                                  <a:gd name="connsiteX314" fmla="*/ 289614 w 1896949"/>
                                  <a:gd name="connsiteY314" fmla="*/ 669131 h 1568450"/>
                                  <a:gd name="connsiteX315" fmla="*/ 280093 w 1896949"/>
                                  <a:gd name="connsiteY315" fmla="*/ 654844 h 1568450"/>
                                  <a:gd name="connsiteX316" fmla="*/ 272158 w 1896949"/>
                                  <a:gd name="connsiteY316" fmla="*/ 641350 h 1568450"/>
                                  <a:gd name="connsiteX317" fmla="*/ 261050 w 1896949"/>
                                  <a:gd name="connsiteY317" fmla="*/ 629444 h 1568450"/>
                                  <a:gd name="connsiteX318" fmla="*/ 249148 w 1896949"/>
                                  <a:gd name="connsiteY318" fmla="*/ 619125 h 1568450"/>
                                  <a:gd name="connsiteX319" fmla="*/ 237246 w 1896949"/>
                                  <a:gd name="connsiteY319" fmla="*/ 611188 h 1568450"/>
                                  <a:gd name="connsiteX320" fmla="*/ 224550 w 1896949"/>
                                  <a:gd name="connsiteY320" fmla="*/ 602456 h 1568450"/>
                                  <a:gd name="connsiteX321" fmla="*/ 211855 w 1896949"/>
                                  <a:gd name="connsiteY321" fmla="*/ 596900 h 1568450"/>
                                  <a:gd name="connsiteX322" fmla="*/ 197573 w 1896949"/>
                                  <a:gd name="connsiteY322" fmla="*/ 592138 h 1568450"/>
                                  <a:gd name="connsiteX323" fmla="*/ 183290 w 1896949"/>
                                  <a:gd name="connsiteY323" fmla="*/ 589756 h 1568450"/>
                                  <a:gd name="connsiteX324" fmla="*/ 167421 w 1896949"/>
                                  <a:gd name="connsiteY324" fmla="*/ 588169 h 1568450"/>
                                  <a:gd name="connsiteX325" fmla="*/ 154726 w 1896949"/>
                                  <a:gd name="connsiteY325" fmla="*/ 589756 h 1568450"/>
                                  <a:gd name="connsiteX326" fmla="*/ 142824 w 1896949"/>
                                  <a:gd name="connsiteY326" fmla="*/ 592138 h 1568450"/>
                                  <a:gd name="connsiteX327" fmla="*/ 131715 w 1896949"/>
                                  <a:gd name="connsiteY327" fmla="*/ 594519 h 1568450"/>
                                  <a:gd name="connsiteX328" fmla="*/ 121400 w 1896949"/>
                                  <a:gd name="connsiteY328" fmla="*/ 599281 h 1568450"/>
                                  <a:gd name="connsiteX329" fmla="*/ 112672 w 1896949"/>
                                  <a:gd name="connsiteY329" fmla="*/ 604044 h 1568450"/>
                                  <a:gd name="connsiteX330" fmla="*/ 103944 w 1896949"/>
                                  <a:gd name="connsiteY330" fmla="*/ 608806 h 1568450"/>
                                  <a:gd name="connsiteX331" fmla="*/ 96803 w 1896949"/>
                                  <a:gd name="connsiteY331" fmla="*/ 614363 h 1568450"/>
                                  <a:gd name="connsiteX332" fmla="*/ 89661 w 1896949"/>
                                  <a:gd name="connsiteY332" fmla="*/ 620713 h 1568450"/>
                                  <a:gd name="connsiteX333" fmla="*/ 78553 w 1896949"/>
                                  <a:gd name="connsiteY333" fmla="*/ 631825 h 1568450"/>
                                  <a:gd name="connsiteX334" fmla="*/ 71412 w 1896949"/>
                                  <a:gd name="connsiteY334" fmla="*/ 642938 h 1568450"/>
                                  <a:gd name="connsiteX335" fmla="*/ 65858 w 1896949"/>
                                  <a:gd name="connsiteY335" fmla="*/ 652463 h 1568450"/>
                                  <a:gd name="connsiteX336" fmla="*/ 58716 w 1896949"/>
                                  <a:gd name="connsiteY336" fmla="*/ 664369 h 1568450"/>
                                  <a:gd name="connsiteX337" fmla="*/ 51575 w 1896949"/>
                                  <a:gd name="connsiteY337" fmla="*/ 672306 h 1568450"/>
                                  <a:gd name="connsiteX338" fmla="*/ 44434 w 1896949"/>
                                  <a:gd name="connsiteY338" fmla="*/ 679450 h 1568450"/>
                                  <a:gd name="connsiteX339" fmla="*/ 35706 w 1896949"/>
                                  <a:gd name="connsiteY339" fmla="*/ 683419 h 1568450"/>
                                  <a:gd name="connsiteX340" fmla="*/ 28565 w 1896949"/>
                                  <a:gd name="connsiteY340" fmla="*/ 684213 h 1568450"/>
                                  <a:gd name="connsiteX341" fmla="*/ 21424 w 1896949"/>
                                  <a:gd name="connsiteY341" fmla="*/ 684213 h 1568450"/>
                                  <a:gd name="connsiteX342" fmla="*/ 14282 w 1896949"/>
                                  <a:gd name="connsiteY342" fmla="*/ 681038 h 1568450"/>
                                  <a:gd name="connsiteX343" fmla="*/ 9299 w 1896949"/>
                                  <a:gd name="connsiteY343" fmla="*/ 675340 h 1568450"/>
                                  <a:gd name="connsiteX344" fmla="*/ 9299 w 1896949"/>
                                  <a:gd name="connsiteY344" fmla="*/ 360363 h 1568450"/>
                                  <a:gd name="connsiteX345" fmla="*/ 10886 w 1896949"/>
                                  <a:gd name="connsiteY345" fmla="*/ 360363 h 15684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  <a:cxn ang="0">
                                    <a:pos x="connsiteX42" y="connsiteY42"/>
                                  </a:cxn>
                                  <a:cxn ang="0">
                                    <a:pos x="connsiteX43" y="connsiteY43"/>
                                  </a:cxn>
                                  <a:cxn ang="0">
                                    <a:pos x="connsiteX44" y="connsiteY44"/>
                                  </a:cxn>
                                  <a:cxn ang="0">
                                    <a:pos x="connsiteX45" y="connsiteY45"/>
                                  </a:cxn>
                                  <a:cxn ang="0">
                                    <a:pos x="connsiteX46" y="connsiteY46"/>
                                  </a:cxn>
                                  <a:cxn ang="0">
                                    <a:pos x="connsiteX47" y="connsiteY47"/>
                                  </a:cxn>
                                  <a:cxn ang="0">
                                    <a:pos x="connsiteX48" y="connsiteY48"/>
                                  </a:cxn>
                                  <a:cxn ang="0">
                                    <a:pos x="connsiteX49" y="connsiteY49"/>
                                  </a:cxn>
                                  <a:cxn ang="0">
                                    <a:pos x="connsiteX50" y="connsiteY50"/>
                                  </a:cxn>
                                  <a:cxn ang="0">
                                    <a:pos x="connsiteX51" y="connsiteY51"/>
                                  </a:cxn>
                                  <a:cxn ang="0">
                                    <a:pos x="connsiteX52" y="connsiteY52"/>
                                  </a:cxn>
                                  <a:cxn ang="0">
                                    <a:pos x="connsiteX53" y="connsiteY53"/>
                                  </a:cxn>
                                  <a:cxn ang="0">
                                    <a:pos x="connsiteX54" y="connsiteY54"/>
                                  </a:cxn>
                                  <a:cxn ang="0">
                                    <a:pos x="connsiteX55" y="connsiteY55"/>
                                  </a:cxn>
                                  <a:cxn ang="0">
                                    <a:pos x="connsiteX56" y="connsiteY56"/>
                                  </a:cxn>
                                  <a:cxn ang="0">
                                    <a:pos x="connsiteX57" y="connsiteY57"/>
                                  </a:cxn>
                                  <a:cxn ang="0">
                                    <a:pos x="connsiteX58" y="connsiteY58"/>
                                  </a:cxn>
                                  <a:cxn ang="0">
                                    <a:pos x="connsiteX59" y="connsiteY59"/>
                                  </a:cxn>
                                  <a:cxn ang="0">
                                    <a:pos x="connsiteX60" y="connsiteY60"/>
                                  </a:cxn>
                                  <a:cxn ang="0">
                                    <a:pos x="connsiteX61" y="connsiteY61"/>
                                  </a:cxn>
                                  <a:cxn ang="0">
                                    <a:pos x="connsiteX62" y="connsiteY62"/>
                                  </a:cxn>
                                  <a:cxn ang="0">
                                    <a:pos x="connsiteX63" y="connsiteY63"/>
                                  </a:cxn>
                                  <a:cxn ang="0">
                                    <a:pos x="connsiteX64" y="connsiteY64"/>
                                  </a:cxn>
                                  <a:cxn ang="0">
                                    <a:pos x="connsiteX65" y="connsiteY65"/>
                                  </a:cxn>
                                  <a:cxn ang="0">
                                    <a:pos x="connsiteX66" y="connsiteY66"/>
                                  </a:cxn>
                                  <a:cxn ang="0">
                                    <a:pos x="connsiteX67" y="connsiteY67"/>
                                  </a:cxn>
                                  <a:cxn ang="0">
                                    <a:pos x="connsiteX68" y="connsiteY68"/>
                                  </a:cxn>
                                  <a:cxn ang="0">
                                    <a:pos x="connsiteX69" y="connsiteY69"/>
                                  </a:cxn>
                                  <a:cxn ang="0">
                                    <a:pos x="connsiteX70" y="connsiteY70"/>
                                  </a:cxn>
                                  <a:cxn ang="0">
                                    <a:pos x="connsiteX71" y="connsiteY71"/>
                                  </a:cxn>
                                  <a:cxn ang="0">
                                    <a:pos x="connsiteX72" y="connsiteY72"/>
                                  </a:cxn>
                                  <a:cxn ang="0">
                                    <a:pos x="connsiteX73" y="connsiteY73"/>
                                  </a:cxn>
                                  <a:cxn ang="0">
                                    <a:pos x="connsiteX74" y="connsiteY74"/>
                                  </a:cxn>
                                  <a:cxn ang="0">
                                    <a:pos x="connsiteX75" y="connsiteY75"/>
                                  </a:cxn>
                                  <a:cxn ang="0">
                                    <a:pos x="connsiteX76" y="connsiteY76"/>
                                  </a:cxn>
                                  <a:cxn ang="0">
                                    <a:pos x="connsiteX77" y="connsiteY77"/>
                                  </a:cxn>
                                  <a:cxn ang="0">
                                    <a:pos x="connsiteX78" y="connsiteY78"/>
                                  </a:cxn>
                                  <a:cxn ang="0">
                                    <a:pos x="connsiteX79" y="connsiteY79"/>
                                  </a:cxn>
                                  <a:cxn ang="0">
                                    <a:pos x="connsiteX80" y="connsiteY80"/>
                                  </a:cxn>
                                  <a:cxn ang="0">
                                    <a:pos x="connsiteX81" y="connsiteY81"/>
                                  </a:cxn>
                                  <a:cxn ang="0">
                                    <a:pos x="connsiteX82" y="connsiteY82"/>
                                  </a:cxn>
                                  <a:cxn ang="0">
                                    <a:pos x="connsiteX83" y="connsiteY83"/>
                                  </a:cxn>
                                  <a:cxn ang="0">
                                    <a:pos x="connsiteX84" y="connsiteY84"/>
                                  </a:cxn>
                                  <a:cxn ang="0">
                                    <a:pos x="connsiteX85" y="connsiteY85"/>
                                  </a:cxn>
                                  <a:cxn ang="0">
                                    <a:pos x="connsiteX86" y="connsiteY86"/>
                                  </a:cxn>
                                  <a:cxn ang="0">
                                    <a:pos x="connsiteX87" y="connsiteY87"/>
                                  </a:cxn>
                                  <a:cxn ang="0">
                                    <a:pos x="connsiteX88" y="connsiteY88"/>
                                  </a:cxn>
                                  <a:cxn ang="0">
                                    <a:pos x="connsiteX89" y="connsiteY89"/>
                                  </a:cxn>
                                  <a:cxn ang="0">
                                    <a:pos x="connsiteX90" y="connsiteY90"/>
                                  </a:cxn>
                                  <a:cxn ang="0">
                                    <a:pos x="connsiteX91" y="connsiteY91"/>
                                  </a:cxn>
                                  <a:cxn ang="0">
                                    <a:pos x="connsiteX92" y="connsiteY92"/>
                                  </a:cxn>
                                  <a:cxn ang="0">
                                    <a:pos x="connsiteX93" y="connsiteY93"/>
                                  </a:cxn>
                                  <a:cxn ang="0">
                                    <a:pos x="connsiteX94" y="connsiteY94"/>
                                  </a:cxn>
                                  <a:cxn ang="0">
                                    <a:pos x="connsiteX95" y="connsiteY95"/>
                                  </a:cxn>
                                  <a:cxn ang="0">
                                    <a:pos x="connsiteX96" y="connsiteY96"/>
                                  </a:cxn>
                                  <a:cxn ang="0">
                                    <a:pos x="connsiteX97" y="connsiteY97"/>
                                  </a:cxn>
                                  <a:cxn ang="0">
                                    <a:pos x="connsiteX98" y="connsiteY98"/>
                                  </a:cxn>
                                  <a:cxn ang="0">
                                    <a:pos x="connsiteX99" y="connsiteY99"/>
                                  </a:cxn>
                                  <a:cxn ang="0">
                                    <a:pos x="connsiteX100" y="connsiteY100"/>
                                  </a:cxn>
                                  <a:cxn ang="0">
                                    <a:pos x="connsiteX101" y="connsiteY101"/>
                                  </a:cxn>
                                  <a:cxn ang="0">
                                    <a:pos x="connsiteX102" y="connsiteY102"/>
                                  </a:cxn>
                                  <a:cxn ang="0">
                                    <a:pos x="connsiteX103" y="connsiteY103"/>
                                  </a:cxn>
                                  <a:cxn ang="0">
                                    <a:pos x="connsiteX104" y="connsiteY104"/>
                                  </a:cxn>
                                  <a:cxn ang="0">
                                    <a:pos x="connsiteX105" y="connsiteY105"/>
                                  </a:cxn>
                                  <a:cxn ang="0">
                                    <a:pos x="connsiteX106" y="connsiteY106"/>
                                  </a:cxn>
                                  <a:cxn ang="0">
                                    <a:pos x="connsiteX107" y="connsiteY107"/>
                                  </a:cxn>
                                  <a:cxn ang="0">
                                    <a:pos x="connsiteX108" y="connsiteY108"/>
                                  </a:cxn>
                                  <a:cxn ang="0">
                                    <a:pos x="connsiteX109" y="connsiteY109"/>
                                  </a:cxn>
                                  <a:cxn ang="0">
                                    <a:pos x="connsiteX110" y="connsiteY110"/>
                                  </a:cxn>
                                  <a:cxn ang="0">
                                    <a:pos x="connsiteX111" y="connsiteY111"/>
                                  </a:cxn>
                                  <a:cxn ang="0">
                                    <a:pos x="connsiteX112" y="connsiteY112"/>
                                  </a:cxn>
                                  <a:cxn ang="0">
                                    <a:pos x="connsiteX113" y="connsiteY113"/>
                                  </a:cxn>
                                  <a:cxn ang="0">
                                    <a:pos x="connsiteX114" y="connsiteY114"/>
                                  </a:cxn>
                                  <a:cxn ang="0">
                                    <a:pos x="connsiteX115" y="connsiteY115"/>
                                  </a:cxn>
                                  <a:cxn ang="0">
                                    <a:pos x="connsiteX116" y="connsiteY116"/>
                                  </a:cxn>
                                  <a:cxn ang="0">
                                    <a:pos x="connsiteX117" y="connsiteY117"/>
                                  </a:cxn>
                                  <a:cxn ang="0">
                                    <a:pos x="connsiteX118" y="connsiteY118"/>
                                  </a:cxn>
                                  <a:cxn ang="0">
                                    <a:pos x="connsiteX119" y="connsiteY119"/>
                                  </a:cxn>
                                  <a:cxn ang="0">
                                    <a:pos x="connsiteX120" y="connsiteY120"/>
                                  </a:cxn>
                                  <a:cxn ang="0">
                                    <a:pos x="connsiteX121" y="connsiteY121"/>
                                  </a:cxn>
                                  <a:cxn ang="0">
                                    <a:pos x="connsiteX122" y="connsiteY122"/>
                                  </a:cxn>
                                  <a:cxn ang="0">
                                    <a:pos x="connsiteX123" y="connsiteY123"/>
                                  </a:cxn>
                                  <a:cxn ang="0">
                                    <a:pos x="connsiteX124" y="connsiteY124"/>
                                  </a:cxn>
                                  <a:cxn ang="0">
                                    <a:pos x="connsiteX125" y="connsiteY125"/>
                                  </a:cxn>
                                  <a:cxn ang="0">
                                    <a:pos x="connsiteX126" y="connsiteY126"/>
                                  </a:cxn>
                                  <a:cxn ang="0">
                                    <a:pos x="connsiteX127" y="connsiteY127"/>
                                  </a:cxn>
                                  <a:cxn ang="0">
                                    <a:pos x="connsiteX128" y="connsiteY128"/>
                                  </a:cxn>
                                  <a:cxn ang="0">
                                    <a:pos x="connsiteX129" y="connsiteY129"/>
                                  </a:cxn>
                                  <a:cxn ang="0">
                                    <a:pos x="connsiteX130" y="connsiteY130"/>
                                  </a:cxn>
                                  <a:cxn ang="0">
                                    <a:pos x="connsiteX131" y="connsiteY131"/>
                                  </a:cxn>
                                  <a:cxn ang="0">
                                    <a:pos x="connsiteX132" y="connsiteY132"/>
                                  </a:cxn>
                                  <a:cxn ang="0">
                                    <a:pos x="connsiteX133" y="connsiteY133"/>
                                  </a:cxn>
                                  <a:cxn ang="0">
                                    <a:pos x="connsiteX134" y="connsiteY134"/>
                                  </a:cxn>
                                  <a:cxn ang="0">
                                    <a:pos x="connsiteX135" y="connsiteY135"/>
                                  </a:cxn>
                                  <a:cxn ang="0">
                                    <a:pos x="connsiteX136" y="connsiteY136"/>
                                  </a:cxn>
                                  <a:cxn ang="0">
                                    <a:pos x="connsiteX137" y="connsiteY137"/>
                                  </a:cxn>
                                  <a:cxn ang="0">
                                    <a:pos x="connsiteX138" y="connsiteY138"/>
                                  </a:cxn>
                                  <a:cxn ang="0">
                                    <a:pos x="connsiteX139" y="connsiteY139"/>
                                  </a:cxn>
                                  <a:cxn ang="0">
                                    <a:pos x="connsiteX140" y="connsiteY140"/>
                                  </a:cxn>
                                  <a:cxn ang="0">
                                    <a:pos x="connsiteX141" y="connsiteY141"/>
                                  </a:cxn>
                                  <a:cxn ang="0">
                                    <a:pos x="connsiteX142" y="connsiteY142"/>
                                  </a:cxn>
                                  <a:cxn ang="0">
                                    <a:pos x="connsiteX143" y="connsiteY143"/>
                                  </a:cxn>
                                  <a:cxn ang="0">
                                    <a:pos x="connsiteX144" y="connsiteY144"/>
                                  </a:cxn>
                                  <a:cxn ang="0">
                                    <a:pos x="connsiteX145" y="connsiteY145"/>
                                  </a:cxn>
                                  <a:cxn ang="0">
                                    <a:pos x="connsiteX146" y="connsiteY146"/>
                                  </a:cxn>
                                  <a:cxn ang="0">
                                    <a:pos x="connsiteX147" y="connsiteY147"/>
                                  </a:cxn>
                                  <a:cxn ang="0">
                                    <a:pos x="connsiteX148" y="connsiteY148"/>
                                  </a:cxn>
                                  <a:cxn ang="0">
                                    <a:pos x="connsiteX149" y="connsiteY149"/>
                                  </a:cxn>
                                  <a:cxn ang="0">
                                    <a:pos x="connsiteX150" y="connsiteY150"/>
                                  </a:cxn>
                                  <a:cxn ang="0">
                                    <a:pos x="connsiteX151" y="connsiteY151"/>
                                  </a:cxn>
                                  <a:cxn ang="0">
                                    <a:pos x="connsiteX152" y="connsiteY152"/>
                                  </a:cxn>
                                  <a:cxn ang="0">
                                    <a:pos x="connsiteX153" y="connsiteY153"/>
                                  </a:cxn>
                                  <a:cxn ang="0">
                                    <a:pos x="connsiteX154" y="connsiteY154"/>
                                  </a:cxn>
                                  <a:cxn ang="0">
                                    <a:pos x="connsiteX155" y="connsiteY155"/>
                                  </a:cxn>
                                  <a:cxn ang="0">
                                    <a:pos x="connsiteX156" y="connsiteY156"/>
                                  </a:cxn>
                                  <a:cxn ang="0">
                                    <a:pos x="connsiteX157" y="connsiteY157"/>
                                  </a:cxn>
                                  <a:cxn ang="0">
                                    <a:pos x="connsiteX158" y="connsiteY158"/>
                                  </a:cxn>
                                  <a:cxn ang="0">
                                    <a:pos x="connsiteX159" y="connsiteY159"/>
                                  </a:cxn>
                                  <a:cxn ang="0">
                                    <a:pos x="connsiteX160" y="connsiteY160"/>
                                  </a:cxn>
                                  <a:cxn ang="0">
                                    <a:pos x="connsiteX161" y="connsiteY161"/>
                                  </a:cxn>
                                  <a:cxn ang="0">
                                    <a:pos x="connsiteX162" y="connsiteY162"/>
                                  </a:cxn>
                                  <a:cxn ang="0">
                                    <a:pos x="connsiteX163" y="connsiteY163"/>
                                  </a:cxn>
                                  <a:cxn ang="0">
                                    <a:pos x="connsiteX164" y="connsiteY164"/>
                                  </a:cxn>
                                  <a:cxn ang="0">
                                    <a:pos x="connsiteX165" y="connsiteY165"/>
                                  </a:cxn>
                                  <a:cxn ang="0">
                                    <a:pos x="connsiteX166" y="connsiteY166"/>
                                  </a:cxn>
                                  <a:cxn ang="0">
                                    <a:pos x="connsiteX167" y="connsiteY167"/>
                                  </a:cxn>
                                  <a:cxn ang="0">
                                    <a:pos x="connsiteX168" y="connsiteY168"/>
                                  </a:cxn>
                                  <a:cxn ang="0">
                                    <a:pos x="connsiteX169" y="connsiteY169"/>
                                  </a:cxn>
                                  <a:cxn ang="0">
                                    <a:pos x="connsiteX170" y="connsiteY170"/>
                                  </a:cxn>
                                  <a:cxn ang="0">
                                    <a:pos x="connsiteX171" y="connsiteY171"/>
                                  </a:cxn>
                                  <a:cxn ang="0">
                                    <a:pos x="connsiteX172" y="connsiteY172"/>
                                  </a:cxn>
                                  <a:cxn ang="0">
                                    <a:pos x="connsiteX173" y="connsiteY173"/>
                                  </a:cxn>
                                  <a:cxn ang="0">
                                    <a:pos x="connsiteX174" y="connsiteY174"/>
                                  </a:cxn>
                                  <a:cxn ang="0">
                                    <a:pos x="connsiteX175" y="connsiteY175"/>
                                  </a:cxn>
                                  <a:cxn ang="0">
                                    <a:pos x="connsiteX176" y="connsiteY176"/>
                                  </a:cxn>
                                  <a:cxn ang="0">
                                    <a:pos x="connsiteX177" y="connsiteY177"/>
                                  </a:cxn>
                                  <a:cxn ang="0">
                                    <a:pos x="connsiteX178" y="connsiteY178"/>
                                  </a:cxn>
                                  <a:cxn ang="0">
                                    <a:pos x="connsiteX179" y="connsiteY179"/>
                                  </a:cxn>
                                  <a:cxn ang="0">
                                    <a:pos x="connsiteX180" y="connsiteY180"/>
                                  </a:cxn>
                                  <a:cxn ang="0">
                                    <a:pos x="connsiteX181" y="connsiteY181"/>
                                  </a:cxn>
                                  <a:cxn ang="0">
                                    <a:pos x="connsiteX182" y="connsiteY182"/>
                                  </a:cxn>
                                  <a:cxn ang="0">
                                    <a:pos x="connsiteX183" y="connsiteY183"/>
                                  </a:cxn>
                                  <a:cxn ang="0">
                                    <a:pos x="connsiteX184" y="connsiteY184"/>
                                  </a:cxn>
                                  <a:cxn ang="0">
                                    <a:pos x="connsiteX185" y="connsiteY185"/>
                                  </a:cxn>
                                  <a:cxn ang="0">
                                    <a:pos x="connsiteX186" y="connsiteY186"/>
                                  </a:cxn>
                                  <a:cxn ang="0">
                                    <a:pos x="connsiteX187" y="connsiteY187"/>
                                  </a:cxn>
                                  <a:cxn ang="0">
                                    <a:pos x="connsiteX188" y="connsiteY188"/>
                                  </a:cxn>
                                  <a:cxn ang="0">
                                    <a:pos x="connsiteX189" y="connsiteY189"/>
                                  </a:cxn>
                                  <a:cxn ang="0">
                                    <a:pos x="connsiteX190" y="connsiteY190"/>
                                  </a:cxn>
                                  <a:cxn ang="0">
                                    <a:pos x="connsiteX191" y="connsiteY191"/>
                                  </a:cxn>
                                  <a:cxn ang="0">
                                    <a:pos x="connsiteX192" y="connsiteY192"/>
                                  </a:cxn>
                                  <a:cxn ang="0">
                                    <a:pos x="connsiteX193" y="connsiteY193"/>
                                  </a:cxn>
                                  <a:cxn ang="0">
                                    <a:pos x="connsiteX194" y="connsiteY194"/>
                                  </a:cxn>
                                  <a:cxn ang="0">
                                    <a:pos x="connsiteX195" y="connsiteY195"/>
                                  </a:cxn>
                                  <a:cxn ang="0">
                                    <a:pos x="connsiteX196" y="connsiteY196"/>
                                  </a:cxn>
                                  <a:cxn ang="0">
                                    <a:pos x="connsiteX197" y="connsiteY197"/>
                                  </a:cxn>
                                  <a:cxn ang="0">
                                    <a:pos x="connsiteX198" y="connsiteY198"/>
                                  </a:cxn>
                                  <a:cxn ang="0">
                                    <a:pos x="connsiteX199" y="connsiteY199"/>
                                  </a:cxn>
                                  <a:cxn ang="0">
                                    <a:pos x="connsiteX200" y="connsiteY200"/>
                                  </a:cxn>
                                  <a:cxn ang="0">
                                    <a:pos x="connsiteX201" y="connsiteY201"/>
                                  </a:cxn>
                                  <a:cxn ang="0">
                                    <a:pos x="connsiteX202" y="connsiteY202"/>
                                  </a:cxn>
                                  <a:cxn ang="0">
                                    <a:pos x="connsiteX203" y="connsiteY203"/>
                                  </a:cxn>
                                  <a:cxn ang="0">
                                    <a:pos x="connsiteX204" y="connsiteY204"/>
                                  </a:cxn>
                                  <a:cxn ang="0">
                                    <a:pos x="connsiteX205" y="connsiteY205"/>
                                  </a:cxn>
                                  <a:cxn ang="0">
                                    <a:pos x="connsiteX206" y="connsiteY206"/>
                                  </a:cxn>
                                  <a:cxn ang="0">
                                    <a:pos x="connsiteX207" y="connsiteY207"/>
                                  </a:cxn>
                                  <a:cxn ang="0">
                                    <a:pos x="connsiteX208" y="connsiteY208"/>
                                  </a:cxn>
                                  <a:cxn ang="0">
                                    <a:pos x="connsiteX209" y="connsiteY209"/>
                                  </a:cxn>
                                  <a:cxn ang="0">
                                    <a:pos x="connsiteX210" y="connsiteY210"/>
                                  </a:cxn>
                                  <a:cxn ang="0">
                                    <a:pos x="connsiteX211" y="connsiteY211"/>
                                  </a:cxn>
                                  <a:cxn ang="0">
                                    <a:pos x="connsiteX212" y="connsiteY212"/>
                                  </a:cxn>
                                  <a:cxn ang="0">
                                    <a:pos x="connsiteX213" y="connsiteY213"/>
                                  </a:cxn>
                                  <a:cxn ang="0">
                                    <a:pos x="connsiteX214" y="connsiteY214"/>
                                  </a:cxn>
                                  <a:cxn ang="0">
                                    <a:pos x="connsiteX215" y="connsiteY215"/>
                                  </a:cxn>
                                  <a:cxn ang="0">
                                    <a:pos x="connsiteX216" y="connsiteY216"/>
                                  </a:cxn>
                                  <a:cxn ang="0">
                                    <a:pos x="connsiteX217" y="connsiteY217"/>
                                  </a:cxn>
                                  <a:cxn ang="0">
                                    <a:pos x="connsiteX218" y="connsiteY218"/>
                                  </a:cxn>
                                  <a:cxn ang="0">
                                    <a:pos x="connsiteX219" y="connsiteY219"/>
                                  </a:cxn>
                                  <a:cxn ang="0">
                                    <a:pos x="connsiteX220" y="connsiteY220"/>
                                  </a:cxn>
                                  <a:cxn ang="0">
                                    <a:pos x="connsiteX221" y="connsiteY221"/>
                                  </a:cxn>
                                  <a:cxn ang="0">
                                    <a:pos x="connsiteX222" y="connsiteY222"/>
                                  </a:cxn>
                                  <a:cxn ang="0">
                                    <a:pos x="connsiteX223" y="connsiteY223"/>
                                  </a:cxn>
                                  <a:cxn ang="0">
                                    <a:pos x="connsiteX224" y="connsiteY224"/>
                                  </a:cxn>
                                  <a:cxn ang="0">
                                    <a:pos x="connsiteX225" y="connsiteY225"/>
                                  </a:cxn>
                                  <a:cxn ang="0">
                                    <a:pos x="connsiteX226" y="connsiteY226"/>
                                  </a:cxn>
                                  <a:cxn ang="0">
                                    <a:pos x="connsiteX227" y="connsiteY227"/>
                                  </a:cxn>
                                  <a:cxn ang="0">
                                    <a:pos x="connsiteX228" y="connsiteY228"/>
                                  </a:cxn>
                                  <a:cxn ang="0">
                                    <a:pos x="connsiteX229" y="connsiteY229"/>
                                  </a:cxn>
                                  <a:cxn ang="0">
                                    <a:pos x="connsiteX230" y="connsiteY230"/>
                                  </a:cxn>
                                  <a:cxn ang="0">
                                    <a:pos x="connsiteX231" y="connsiteY231"/>
                                  </a:cxn>
                                  <a:cxn ang="0">
                                    <a:pos x="connsiteX232" y="connsiteY232"/>
                                  </a:cxn>
                                  <a:cxn ang="0">
                                    <a:pos x="connsiteX233" y="connsiteY233"/>
                                  </a:cxn>
                                  <a:cxn ang="0">
                                    <a:pos x="connsiteX234" y="connsiteY234"/>
                                  </a:cxn>
                                  <a:cxn ang="0">
                                    <a:pos x="connsiteX235" y="connsiteY235"/>
                                  </a:cxn>
                                  <a:cxn ang="0">
                                    <a:pos x="connsiteX236" y="connsiteY236"/>
                                  </a:cxn>
                                  <a:cxn ang="0">
                                    <a:pos x="connsiteX237" y="connsiteY237"/>
                                  </a:cxn>
                                  <a:cxn ang="0">
                                    <a:pos x="connsiteX238" y="connsiteY238"/>
                                  </a:cxn>
                                  <a:cxn ang="0">
                                    <a:pos x="connsiteX239" y="connsiteY239"/>
                                  </a:cxn>
                                  <a:cxn ang="0">
                                    <a:pos x="connsiteX240" y="connsiteY240"/>
                                  </a:cxn>
                                  <a:cxn ang="0">
                                    <a:pos x="connsiteX241" y="connsiteY241"/>
                                  </a:cxn>
                                  <a:cxn ang="0">
                                    <a:pos x="connsiteX242" y="connsiteY242"/>
                                  </a:cxn>
                                  <a:cxn ang="0">
                                    <a:pos x="connsiteX243" y="connsiteY243"/>
                                  </a:cxn>
                                  <a:cxn ang="0">
                                    <a:pos x="connsiteX244" y="connsiteY244"/>
                                  </a:cxn>
                                  <a:cxn ang="0">
                                    <a:pos x="connsiteX245" y="connsiteY245"/>
                                  </a:cxn>
                                  <a:cxn ang="0">
                                    <a:pos x="connsiteX246" y="connsiteY246"/>
                                  </a:cxn>
                                  <a:cxn ang="0">
                                    <a:pos x="connsiteX247" y="connsiteY247"/>
                                  </a:cxn>
                                  <a:cxn ang="0">
                                    <a:pos x="connsiteX248" y="connsiteY248"/>
                                  </a:cxn>
                                  <a:cxn ang="0">
                                    <a:pos x="connsiteX249" y="connsiteY249"/>
                                  </a:cxn>
                                  <a:cxn ang="0">
                                    <a:pos x="connsiteX250" y="connsiteY250"/>
                                  </a:cxn>
                                  <a:cxn ang="0">
                                    <a:pos x="connsiteX251" y="connsiteY251"/>
                                  </a:cxn>
                                  <a:cxn ang="0">
                                    <a:pos x="connsiteX252" y="connsiteY252"/>
                                  </a:cxn>
                                  <a:cxn ang="0">
                                    <a:pos x="connsiteX253" y="connsiteY253"/>
                                  </a:cxn>
                                  <a:cxn ang="0">
                                    <a:pos x="connsiteX254" y="connsiteY254"/>
                                  </a:cxn>
                                  <a:cxn ang="0">
                                    <a:pos x="connsiteX255" y="connsiteY255"/>
                                  </a:cxn>
                                  <a:cxn ang="0">
                                    <a:pos x="connsiteX256" y="connsiteY256"/>
                                  </a:cxn>
                                  <a:cxn ang="0">
                                    <a:pos x="connsiteX257" y="connsiteY257"/>
                                  </a:cxn>
                                  <a:cxn ang="0">
                                    <a:pos x="connsiteX258" y="connsiteY258"/>
                                  </a:cxn>
                                  <a:cxn ang="0">
                                    <a:pos x="connsiteX259" y="connsiteY259"/>
                                  </a:cxn>
                                  <a:cxn ang="0">
                                    <a:pos x="connsiteX260" y="connsiteY260"/>
                                  </a:cxn>
                                  <a:cxn ang="0">
                                    <a:pos x="connsiteX261" y="connsiteY261"/>
                                  </a:cxn>
                                  <a:cxn ang="0">
                                    <a:pos x="connsiteX262" y="connsiteY262"/>
                                  </a:cxn>
                                  <a:cxn ang="0">
                                    <a:pos x="connsiteX263" y="connsiteY263"/>
                                  </a:cxn>
                                  <a:cxn ang="0">
                                    <a:pos x="connsiteX264" y="connsiteY264"/>
                                  </a:cxn>
                                  <a:cxn ang="0">
                                    <a:pos x="connsiteX265" y="connsiteY265"/>
                                  </a:cxn>
                                  <a:cxn ang="0">
                                    <a:pos x="connsiteX266" y="connsiteY266"/>
                                  </a:cxn>
                                  <a:cxn ang="0">
                                    <a:pos x="connsiteX267" y="connsiteY267"/>
                                  </a:cxn>
                                  <a:cxn ang="0">
                                    <a:pos x="connsiteX268" y="connsiteY268"/>
                                  </a:cxn>
                                  <a:cxn ang="0">
                                    <a:pos x="connsiteX269" y="connsiteY269"/>
                                  </a:cxn>
                                  <a:cxn ang="0">
                                    <a:pos x="connsiteX270" y="connsiteY270"/>
                                  </a:cxn>
                                  <a:cxn ang="0">
                                    <a:pos x="connsiteX271" y="connsiteY271"/>
                                  </a:cxn>
                                  <a:cxn ang="0">
                                    <a:pos x="connsiteX272" y="connsiteY272"/>
                                  </a:cxn>
                                  <a:cxn ang="0">
                                    <a:pos x="connsiteX273" y="connsiteY273"/>
                                  </a:cxn>
                                  <a:cxn ang="0">
                                    <a:pos x="connsiteX274" y="connsiteY274"/>
                                  </a:cxn>
                                  <a:cxn ang="0">
                                    <a:pos x="connsiteX275" y="connsiteY275"/>
                                  </a:cxn>
                                  <a:cxn ang="0">
                                    <a:pos x="connsiteX276" y="connsiteY276"/>
                                  </a:cxn>
                                  <a:cxn ang="0">
                                    <a:pos x="connsiteX277" y="connsiteY277"/>
                                  </a:cxn>
                                  <a:cxn ang="0">
                                    <a:pos x="connsiteX278" y="connsiteY278"/>
                                  </a:cxn>
                                  <a:cxn ang="0">
                                    <a:pos x="connsiteX279" y="connsiteY279"/>
                                  </a:cxn>
                                  <a:cxn ang="0">
                                    <a:pos x="connsiteX280" y="connsiteY280"/>
                                  </a:cxn>
                                  <a:cxn ang="0">
                                    <a:pos x="connsiteX281" y="connsiteY281"/>
                                  </a:cxn>
                                  <a:cxn ang="0">
                                    <a:pos x="connsiteX282" y="connsiteY282"/>
                                  </a:cxn>
                                  <a:cxn ang="0">
                                    <a:pos x="connsiteX283" y="connsiteY283"/>
                                  </a:cxn>
                                  <a:cxn ang="0">
                                    <a:pos x="connsiteX284" y="connsiteY284"/>
                                  </a:cxn>
                                  <a:cxn ang="0">
                                    <a:pos x="connsiteX285" y="connsiteY285"/>
                                  </a:cxn>
                                  <a:cxn ang="0">
                                    <a:pos x="connsiteX286" y="connsiteY286"/>
                                  </a:cxn>
                                  <a:cxn ang="0">
                                    <a:pos x="connsiteX287" y="connsiteY287"/>
                                  </a:cxn>
                                  <a:cxn ang="0">
                                    <a:pos x="connsiteX288" y="connsiteY288"/>
                                  </a:cxn>
                                  <a:cxn ang="0">
                                    <a:pos x="connsiteX289" y="connsiteY289"/>
                                  </a:cxn>
                                  <a:cxn ang="0">
                                    <a:pos x="connsiteX290" y="connsiteY290"/>
                                  </a:cxn>
                                  <a:cxn ang="0">
                                    <a:pos x="connsiteX291" y="connsiteY291"/>
                                  </a:cxn>
                                  <a:cxn ang="0">
                                    <a:pos x="connsiteX292" y="connsiteY292"/>
                                  </a:cxn>
                                  <a:cxn ang="0">
                                    <a:pos x="connsiteX293" y="connsiteY293"/>
                                  </a:cxn>
                                  <a:cxn ang="0">
                                    <a:pos x="connsiteX294" y="connsiteY294"/>
                                  </a:cxn>
                                  <a:cxn ang="0">
                                    <a:pos x="connsiteX295" y="connsiteY295"/>
                                  </a:cxn>
                                  <a:cxn ang="0">
                                    <a:pos x="connsiteX296" y="connsiteY296"/>
                                  </a:cxn>
                                  <a:cxn ang="0">
                                    <a:pos x="connsiteX297" y="connsiteY297"/>
                                  </a:cxn>
                                  <a:cxn ang="0">
                                    <a:pos x="connsiteX298" y="connsiteY298"/>
                                  </a:cxn>
                                  <a:cxn ang="0">
                                    <a:pos x="connsiteX299" y="connsiteY299"/>
                                  </a:cxn>
                                  <a:cxn ang="0">
                                    <a:pos x="connsiteX300" y="connsiteY300"/>
                                  </a:cxn>
                                  <a:cxn ang="0">
                                    <a:pos x="connsiteX301" y="connsiteY301"/>
                                  </a:cxn>
                                  <a:cxn ang="0">
                                    <a:pos x="connsiteX302" y="connsiteY302"/>
                                  </a:cxn>
                                  <a:cxn ang="0">
                                    <a:pos x="connsiteX303" y="connsiteY303"/>
                                  </a:cxn>
                                  <a:cxn ang="0">
                                    <a:pos x="connsiteX304" y="connsiteY304"/>
                                  </a:cxn>
                                  <a:cxn ang="0">
                                    <a:pos x="connsiteX305" y="connsiteY305"/>
                                  </a:cxn>
                                  <a:cxn ang="0">
                                    <a:pos x="connsiteX306" y="connsiteY306"/>
                                  </a:cxn>
                                  <a:cxn ang="0">
                                    <a:pos x="connsiteX307" y="connsiteY307"/>
                                  </a:cxn>
                                  <a:cxn ang="0">
                                    <a:pos x="connsiteX308" y="connsiteY308"/>
                                  </a:cxn>
                                  <a:cxn ang="0">
                                    <a:pos x="connsiteX309" y="connsiteY309"/>
                                  </a:cxn>
                                  <a:cxn ang="0">
                                    <a:pos x="connsiteX310" y="connsiteY310"/>
                                  </a:cxn>
                                  <a:cxn ang="0">
                                    <a:pos x="connsiteX311" y="connsiteY311"/>
                                  </a:cxn>
                                  <a:cxn ang="0">
                                    <a:pos x="connsiteX312" y="connsiteY312"/>
                                  </a:cxn>
                                  <a:cxn ang="0">
                                    <a:pos x="connsiteX313" y="connsiteY313"/>
                                  </a:cxn>
                                  <a:cxn ang="0">
                                    <a:pos x="connsiteX314" y="connsiteY314"/>
                                  </a:cxn>
                                  <a:cxn ang="0">
                                    <a:pos x="connsiteX315" y="connsiteY315"/>
                                  </a:cxn>
                                  <a:cxn ang="0">
                                    <a:pos x="connsiteX316" y="connsiteY316"/>
                                  </a:cxn>
                                  <a:cxn ang="0">
                                    <a:pos x="connsiteX317" y="connsiteY317"/>
                                  </a:cxn>
                                  <a:cxn ang="0">
                                    <a:pos x="connsiteX318" y="connsiteY318"/>
                                  </a:cxn>
                                  <a:cxn ang="0">
                                    <a:pos x="connsiteX319" y="connsiteY319"/>
                                  </a:cxn>
                                  <a:cxn ang="0">
                                    <a:pos x="connsiteX320" y="connsiteY320"/>
                                  </a:cxn>
                                  <a:cxn ang="0">
                                    <a:pos x="connsiteX321" y="connsiteY321"/>
                                  </a:cxn>
                                  <a:cxn ang="0">
                                    <a:pos x="connsiteX322" y="connsiteY322"/>
                                  </a:cxn>
                                  <a:cxn ang="0">
                                    <a:pos x="connsiteX323" y="connsiteY323"/>
                                  </a:cxn>
                                  <a:cxn ang="0">
                                    <a:pos x="connsiteX324" y="connsiteY324"/>
                                  </a:cxn>
                                  <a:cxn ang="0">
                                    <a:pos x="connsiteX325" y="connsiteY325"/>
                                  </a:cxn>
                                  <a:cxn ang="0">
                                    <a:pos x="connsiteX326" y="connsiteY326"/>
                                  </a:cxn>
                                  <a:cxn ang="0">
                                    <a:pos x="connsiteX327" y="connsiteY327"/>
                                  </a:cxn>
                                  <a:cxn ang="0">
                                    <a:pos x="connsiteX328" y="connsiteY328"/>
                                  </a:cxn>
                                  <a:cxn ang="0">
                                    <a:pos x="connsiteX329" y="connsiteY329"/>
                                  </a:cxn>
                                  <a:cxn ang="0">
                                    <a:pos x="connsiteX330" y="connsiteY330"/>
                                  </a:cxn>
                                  <a:cxn ang="0">
                                    <a:pos x="connsiteX331" y="connsiteY331"/>
                                  </a:cxn>
                                  <a:cxn ang="0">
                                    <a:pos x="connsiteX332" y="connsiteY332"/>
                                  </a:cxn>
                                  <a:cxn ang="0">
                                    <a:pos x="connsiteX333" y="connsiteY333"/>
                                  </a:cxn>
                                  <a:cxn ang="0">
                                    <a:pos x="connsiteX334" y="connsiteY334"/>
                                  </a:cxn>
                                  <a:cxn ang="0">
                                    <a:pos x="connsiteX335" y="connsiteY335"/>
                                  </a:cxn>
                                  <a:cxn ang="0">
                                    <a:pos x="connsiteX336" y="connsiteY336"/>
                                  </a:cxn>
                                  <a:cxn ang="0">
                                    <a:pos x="connsiteX337" y="connsiteY337"/>
                                  </a:cxn>
                                  <a:cxn ang="0">
                                    <a:pos x="connsiteX338" y="connsiteY338"/>
                                  </a:cxn>
                                  <a:cxn ang="0">
                                    <a:pos x="connsiteX339" y="connsiteY339"/>
                                  </a:cxn>
                                  <a:cxn ang="0">
                                    <a:pos x="connsiteX340" y="connsiteY340"/>
                                  </a:cxn>
                                  <a:cxn ang="0">
                                    <a:pos x="connsiteX341" y="connsiteY341"/>
                                  </a:cxn>
                                  <a:cxn ang="0">
                                    <a:pos x="connsiteX342" y="connsiteY342"/>
                                  </a:cxn>
                                  <a:cxn ang="0">
                                    <a:pos x="connsiteX343" y="connsiteY343"/>
                                  </a:cxn>
                                  <a:cxn ang="0">
                                    <a:pos x="connsiteX344" y="connsiteY344"/>
                                  </a:cxn>
                                  <a:cxn ang="0">
                                    <a:pos x="connsiteX345" y="connsiteY345"/>
                                  </a:cxn>
                                </a:cxnLst>
                                <a:rect l="l" t="t" r="r" b="b"/>
                                <a:pathLst>
                                  <a:path w="1896949" h="1568450">
                                    <a:moveTo>
                                      <a:pt x="10886" y="0"/>
                                    </a:moveTo>
                                    <a:lnTo>
                                      <a:pt x="690091" y="0"/>
                                    </a:lnTo>
                                    <a:lnTo>
                                      <a:pt x="698819" y="794"/>
                                    </a:lnTo>
                                    <a:lnTo>
                                      <a:pt x="706754" y="2381"/>
                                    </a:lnTo>
                                    <a:lnTo>
                                      <a:pt x="713895" y="4763"/>
                                    </a:lnTo>
                                    <a:lnTo>
                                      <a:pt x="720242" y="7144"/>
                                    </a:lnTo>
                                    <a:lnTo>
                                      <a:pt x="725003" y="10319"/>
                                    </a:lnTo>
                                    <a:lnTo>
                                      <a:pt x="728177" y="14288"/>
                                    </a:lnTo>
                                    <a:lnTo>
                                      <a:pt x="730557" y="19050"/>
                                    </a:lnTo>
                                    <a:lnTo>
                                      <a:pt x="732144" y="23813"/>
                                    </a:lnTo>
                                    <a:lnTo>
                                      <a:pt x="732144" y="29369"/>
                                    </a:lnTo>
                                    <a:lnTo>
                                      <a:pt x="730557" y="34131"/>
                                    </a:lnTo>
                                    <a:lnTo>
                                      <a:pt x="728177" y="39688"/>
                                    </a:lnTo>
                                    <a:lnTo>
                                      <a:pt x="725003" y="44450"/>
                                    </a:lnTo>
                                    <a:lnTo>
                                      <a:pt x="720242" y="50800"/>
                                    </a:lnTo>
                                    <a:lnTo>
                                      <a:pt x="713895" y="55563"/>
                                    </a:lnTo>
                                    <a:lnTo>
                                      <a:pt x="708341" y="60325"/>
                                    </a:lnTo>
                                    <a:lnTo>
                                      <a:pt x="699612" y="65088"/>
                                    </a:lnTo>
                                    <a:lnTo>
                                      <a:pt x="689297" y="70644"/>
                                    </a:lnTo>
                                    <a:lnTo>
                                      <a:pt x="679776" y="77788"/>
                                    </a:lnTo>
                                    <a:lnTo>
                                      <a:pt x="667874" y="88900"/>
                                    </a:lnTo>
                                    <a:lnTo>
                                      <a:pt x="662320" y="96044"/>
                                    </a:lnTo>
                                    <a:lnTo>
                                      <a:pt x="655972" y="103188"/>
                                    </a:lnTo>
                                    <a:lnTo>
                                      <a:pt x="650418" y="111125"/>
                                    </a:lnTo>
                                    <a:lnTo>
                                      <a:pt x="645657" y="120650"/>
                                    </a:lnTo>
                                    <a:lnTo>
                                      <a:pt x="641690" y="131763"/>
                                    </a:lnTo>
                                    <a:lnTo>
                                      <a:pt x="638516" y="142081"/>
                                    </a:lnTo>
                                    <a:lnTo>
                                      <a:pt x="636135" y="153988"/>
                                    </a:lnTo>
                                    <a:lnTo>
                                      <a:pt x="636135" y="166688"/>
                                    </a:lnTo>
                                    <a:lnTo>
                                      <a:pt x="636929" y="182563"/>
                                    </a:lnTo>
                                    <a:lnTo>
                                      <a:pt x="639309" y="196850"/>
                                    </a:lnTo>
                                    <a:lnTo>
                                      <a:pt x="644070" y="211138"/>
                                    </a:lnTo>
                                    <a:lnTo>
                                      <a:pt x="650418" y="223838"/>
                                    </a:lnTo>
                                    <a:lnTo>
                                      <a:pt x="657559" y="237331"/>
                                    </a:lnTo>
                                    <a:lnTo>
                                      <a:pt x="667080" y="249238"/>
                                    </a:lnTo>
                                    <a:lnTo>
                                      <a:pt x="677395" y="261144"/>
                                    </a:lnTo>
                                    <a:lnTo>
                                      <a:pt x="689297" y="269875"/>
                                    </a:lnTo>
                                    <a:lnTo>
                                      <a:pt x="701993" y="279400"/>
                                    </a:lnTo>
                                    <a:lnTo>
                                      <a:pt x="715482" y="288131"/>
                                    </a:lnTo>
                                    <a:lnTo>
                                      <a:pt x="730557" y="296069"/>
                                    </a:lnTo>
                                    <a:lnTo>
                                      <a:pt x="747220" y="302419"/>
                                    </a:lnTo>
                                    <a:lnTo>
                                      <a:pt x="763883" y="307181"/>
                                    </a:lnTo>
                                    <a:lnTo>
                                      <a:pt x="780546" y="310356"/>
                                    </a:lnTo>
                                    <a:lnTo>
                                      <a:pt x="799589" y="312738"/>
                                    </a:lnTo>
                                    <a:lnTo>
                                      <a:pt x="817045" y="314325"/>
                                    </a:lnTo>
                                    <a:lnTo>
                                      <a:pt x="836088" y="312738"/>
                                    </a:lnTo>
                                    <a:lnTo>
                                      <a:pt x="854338" y="310356"/>
                                    </a:lnTo>
                                    <a:lnTo>
                                      <a:pt x="871794" y="307181"/>
                                    </a:lnTo>
                                    <a:lnTo>
                                      <a:pt x="888457" y="302419"/>
                                    </a:lnTo>
                                    <a:lnTo>
                                      <a:pt x="903533" y="296069"/>
                                    </a:lnTo>
                                    <a:lnTo>
                                      <a:pt x="919402" y="288131"/>
                                    </a:lnTo>
                                    <a:lnTo>
                                      <a:pt x="933684" y="279400"/>
                                    </a:lnTo>
                                    <a:lnTo>
                                      <a:pt x="946380" y="269875"/>
                                    </a:lnTo>
                                    <a:lnTo>
                                      <a:pt x="958282" y="261144"/>
                                    </a:lnTo>
                                    <a:lnTo>
                                      <a:pt x="969390" y="249238"/>
                                    </a:lnTo>
                                    <a:lnTo>
                                      <a:pt x="977325" y="237331"/>
                                    </a:lnTo>
                                    <a:lnTo>
                                      <a:pt x="986053" y="223838"/>
                                    </a:lnTo>
                                    <a:lnTo>
                                      <a:pt x="991607" y="211138"/>
                                    </a:lnTo>
                                    <a:lnTo>
                                      <a:pt x="996368" y="196850"/>
                                    </a:lnTo>
                                    <a:lnTo>
                                      <a:pt x="998748" y="182563"/>
                                    </a:lnTo>
                                    <a:lnTo>
                                      <a:pt x="1000335" y="166688"/>
                                    </a:lnTo>
                                    <a:lnTo>
                                      <a:pt x="998748" y="153988"/>
                                    </a:lnTo>
                                    <a:lnTo>
                                      <a:pt x="996368" y="142081"/>
                                    </a:lnTo>
                                    <a:lnTo>
                                      <a:pt x="993987" y="131763"/>
                                    </a:lnTo>
                                    <a:lnTo>
                                      <a:pt x="989227" y="120650"/>
                                    </a:lnTo>
                                    <a:lnTo>
                                      <a:pt x="984466" y="111125"/>
                                    </a:lnTo>
                                    <a:lnTo>
                                      <a:pt x="979705" y="103188"/>
                                    </a:lnTo>
                                    <a:lnTo>
                                      <a:pt x="974151" y="96044"/>
                                    </a:lnTo>
                                    <a:lnTo>
                                      <a:pt x="967803" y="88900"/>
                                    </a:lnTo>
                                    <a:lnTo>
                                      <a:pt x="955901" y="77788"/>
                                    </a:lnTo>
                                    <a:lnTo>
                                      <a:pt x="945586" y="70644"/>
                                    </a:lnTo>
                                    <a:lnTo>
                                      <a:pt x="936065" y="65088"/>
                                    </a:lnTo>
                                    <a:lnTo>
                                      <a:pt x="927336" y="60325"/>
                                    </a:lnTo>
                                    <a:lnTo>
                                      <a:pt x="920195" y="55563"/>
                                    </a:lnTo>
                                    <a:lnTo>
                                      <a:pt x="914641" y="50800"/>
                                    </a:lnTo>
                                    <a:lnTo>
                                      <a:pt x="909880" y="44450"/>
                                    </a:lnTo>
                                    <a:lnTo>
                                      <a:pt x="905913" y="39688"/>
                                    </a:lnTo>
                                    <a:lnTo>
                                      <a:pt x="905119" y="34131"/>
                                    </a:lnTo>
                                    <a:lnTo>
                                      <a:pt x="903533" y="29369"/>
                                    </a:lnTo>
                                    <a:lnTo>
                                      <a:pt x="903533" y="23813"/>
                                    </a:lnTo>
                                    <a:lnTo>
                                      <a:pt x="905119" y="19050"/>
                                    </a:lnTo>
                                    <a:lnTo>
                                      <a:pt x="907500" y="14288"/>
                                    </a:lnTo>
                                    <a:lnTo>
                                      <a:pt x="910674" y="10319"/>
                                    </a:lnTo>
                                    <a:lnTo>
                                      <a:pt x="915435" y="7144"/>
                                    </a:lnTo>
                                    <a:lnTo>
                                      <a:pt x="920195" y="4763"/>
                                    </a:lnTo>
                                    <a:lnTo>
                                      <a:pt x="927336" y="2381"/>
                                    </a:lnTo>
                                    <a:lnTo>
                                      <a:pt x="936065" y="794"/>
                                    </a:lnTo>
                                    <a:lnTo>
                                      <a:pt x="945586" y="0"/>
                                    </a:lnTo>
                                    <a:lnTo>
                                      <a:pt x="1581151" y="0"/>
                                    </a:lnTo>
                                    <a:lnTo>
                                      <a:pt x="1581151" y="434181"/>
                                    </a:lnTo>
                                    <a:lnTo>
                                      <a:pt x="1581944" y="434181"/>
                                    </a:lnTo>
                                    <a:lnTo>
                                      <a:pt x="1581944" y="633413"/>
                                    </a:lnTo>
                                    <a:lnTo>
                                      <a:pt x="1583531" y="642938"/>
                                    </a:lnTo>
                                    <a:lnTo>
                                      <a:pt x="1584324" y="652463"/>
                                    </a:lnTo>
                                    <a:lnTo>
                                      <a:pt x="1586705" y="659606"/>
                                    </a:lnTo>
                                    <a:lnTo>
                                      <a:pt x="1590672" y="665163"/>
                                    </a:lnTo>
                                    <a:lnTo>
                                      <a:pt x="1596226" y="671513"/>
                                    </a:lnTo>
                                    <a:lnTo>
                                      <a:pt x="1603368" y="674688"/>
                                    </a:lnTo>
                                    <a:lnTo>
                                      <a:pt x="1610509" y="674688"/>
                                    </a:lnTo>
                                    <a:lnTo>
                                      <a:pt x="1617650" y="673894"/>
                                    </a:lnTo>
                                    <a:lnTo>
                                      <a:pt x="1626378" y="669925"/>
                                    </a:lnTo>
                                    <a:lnTo>
                                      <a:pt x="1633519" y="662781"/>
                                    </a:lnTo>
                                    <a:lnTo>
                                      <a:pt x="1640660" y="654844"/>
                                    </a:lnTo>
                                    <a:lnTo>
                                      <a:pt x="1647802" y="642938"/>
                                    </a:lnTo>
                                    <a:lnTo>
                                      <a:pt x="1653356" y="633413"/>
                                    </a:lnTo>
                                    <a:lnTo>
                                      <a:pt x="1660497" y="622300"/>
                                    </a:lnTo>
                                    <a:lnTo>
                                      <a:pt x="1671605" y="611188"/>
                                    </a:lnTo>
                                    <a:lnTo>
                                      <a:pt x="1678747" y="604838"/>
                                    </a:lnTo>
                                    <a:lnTo>
                                      <a:pt x="1685888" y="599281"/>
                                    </a:lnTo>
                                    <a:lnTo>
                                      <a:pt x="1694616" y="594519"/>
                                    </a:lnTo>
                                    <a:lnTo>
                                      <a:pt x="1703344" y="589756"/>
                                    </a:lnTo>
                                    <a:lnTo>
                                      <a:pt x="1713659" y="584994"/>
                                    </a:lnTo>
                                    <a:lnTo>
                                      <a:pt x="1724768" y="582613"/>
                                    </a:lnTo>
                                    <a:lnTo>
                                      <a:pt x="1736670" y="580231"/>
                                    </a:lnTo>
                                    <a:lnTo>
                                      <a:pt x="1749365" y="578644"/>
                                    </a:lnTo>
                                    <a:lnTo>
                                      <a:pt x="1765234" y="580231"/>
                                    </a:lnTo>
                                    <a:lnTo>
                                      <a:pt x="1779517" y="582613"/>
                                    </a:lnTo>
                                    <a:lnTo>
                                      <a:pt x="1793799" y="587375"/>
                                    </a:lnTo>
                                    <a:lnTo>
                                      <a:pt x="1806494" y="592931"/>
                                    </a:lnTo>
                                    <a:lnTo>
                                      <a:pt x="1819190" y="601663"/>
                                    </a:lnTo>
                                    <a:lnTo>
                                      <a:pt x="1831092" y="609600"/>
                                    </a:lnTo>
                                    <a:lnTo>
                                      <a:pt x="1842994" y="619919"/>
                                    </a:lnTo>
                                    <a:lnTo>
                                      <a:pt x="1854102" y="631825"/>
                                    </a:lnTo>
                                    <a:lnTo>
                                      <a:pt x="1862037" y="645319"/>
                                    </a:lnTo>
                                    <a:lnTo>
                                      <a:pt x="1871558" y="659606"/>
                                    </a:lnTo>
                                    <a:lnTo>
                                      <a:pt x="1878699" y="674688"/>
                                    </a:lnTo>
                                    <a:lnTo>
                                      <a:pt x="1885047" y="690563"/>
                                    </a:lnTo>
                                    <a:lnTo>
                                      <a:pt x="1889808" y="707231"/>
                                    </a:lnTo>
                                    <a:lnTo>
                                      <a:pt x="1892982" y="724694"/>
                                    </a:lnTo>
                                    <a:lnTo>
                                      <a:pt x="1895362" y="742156"/>
                                    </a:lnTo>
                                    <a:lnTo>
                                      <a:pt x="1896949" y="761206"/>
                                    </a:lnTo>
                                    <a:lnTo>
                                      <a:pt x="1895362" y="779463"/>
                                    </a:lnTo>
                                    <a:lnTo>
                                      <a:pt x="1892982" y="798513"/>
                                    </a:lnTo>
                                    <a:lnTo>
                                      <a:pt x="1889808" y="815181"/>
                                    </a:lnTo>
                                    <a:lnTo>
                                      <a:pt x="1885047" y="831850"/>
                                    </a:lnTo>
                                    <a:lnTo>
                                      <a:pt x="1878699" y="847725"/>
                                    </a:lnTo>
                                    <a:lnTo>
                                      <a:pt x="1871558" y="863600"/>
                                    </a:lnTo>
                                    <a:lnTo>
                                      <a:pt x="1862037" y="876300"/>
                                    </a:lnTo>
                                    <a:lnTo>
                                      <a:pt x="1854102" y="889794"/>
                                    </a:lnTo>
                                    <a:lnTo>
                                      <a:pt x="1842994" y="901700"/>
                                    </a:lnTo>
                                    <a:lnTo>
                                      <a:pt x="1831092" y="912019"/>
                                    </a:lnTo>
                                    <a:lnTo>
                                      <a:pt x="1819190" y="921544"/>
                                    </a:lnTo>
                                    <a:lnTo>
                                      <a:pt x="1806494" y="928688"/>
                                    </a:lnTo>
                                    <a:lnTo>
                                      <a:pt x="1793799" y="935038"/>
                                    </a:lnTo>
                                    <a:lnTo>
                                      <a:pt x="1779517" y="939800"/>
                                    </a:lnTo>
                                    <a:lnTo>
                                      <a:pt x="1765234" y="942181"/>
                                    </a:lnTo>
                                    <a:lnTo>
                                      <a:pt x="1749365" y="942975"/>
                                    </a:lnTo>
                                    <a:lnTo>
                                      <a:pt x="1736670" y="942975"/>
                                    </a:lnTo>
                                    <a:lnTo>
                                      <a:pt x="1724768" y="940594"/>
                                    </a:lnTo>
                                    <a:lnTo>
                                      <a:pt x="1713659" y="937419"/>
                                    </a:lnTo>
                                    <a:lnTo>
                                      <a:pt x="1703344" y="933450"/>
                                    </a:lnTo>
                                    <a:lnTo>
                                      <a:pt x="1694616" y="928688"/>
                                    </a:lnTo>
                                    <a:lnTo>
                                      <a:pt x="1685888" y="923131"/>
                                    </a:lnTo>
                                    <a:lnTo>
                                      <a:pt x="1678747" y="916781"/>
                                    </a:lnTo>
                                    <a:lnTo>
                                      <a:pt x="1671605" y="911225"/>
                                    </a:lnTo>
                                    <a:lnTo>
                                      <a:pt x="1660497" y="899319"/>
                                    </a:lnTo>
                                    <a:lnTo>
                                      <a:pt x="1653356" y="889794"/>
                                    </a:lnTo>
                                    <a:lnTo>
                                      <a:pt x="1647802" y="878681"/>
                                    </a:lnTo>
                                    <a:lnTo>
                                      <a:pt x="1640660" y="868363"/>
                                    </a:lnTo>
                                    <a:lnTo>
                                      <a:pt x="1633519" y="858838"/>
                                    </a:lnTo>
                                    <a:lnTo>
                                      <a:pt x="1626378" y="852488"/>
                                    </a:lnTo>
                                    <a:lnTo>
                                      <a:pt x="1617650" y="847725"/>
                                    </a:lnTo>
                                    <a:lnTo>
                                      <a:pt x="1610509" y="846931"/>
                                    </a:lnTo>
                                    <a:lnTo>
                                      <a:pt x="1603368" y="847725"/>
                                    </a:lnTo>
                                    <a:lnTo>
                                      <a:pt x="1596226" y="851694"/>
                                    </a:lnTo>
                                    <a:lnTo>
                                      <a:pt x="1590672" y="856456"/>
                                    </a:lnTo>
                                    <a:lnTo>
                                      <a:pt x="1586705" y="862013"/>
                                    </a:lnTo>
                                    <a:lnTo>
                                      <a:pt x="1584324" y="870744"/>
                                    </a:lnTo>
                                    <a:lnTo>
                                      <a:pt x="1583531" y="878681"/>
                                    </a:lnTo>
                                    <a:lnTo>
                                      <a:pt x="1581944" y="888206"/>
                                    </a:lnTo>
                                    <a:lnTo>
                                      <a:pt x="1581944" y="1207294"/>
                                    </a:lnTo>
                                    <a:lnTo>
                                      <a:pt x="1581151" y="1207294"/>
                                    </a:lnTo>
                                    <a:lnTo>
                                      <a:pt x="1581151" y="1568450"/>
                                    </a:lnTo>
                                    <a:lnTo>
                                      <a:pt x="902739" y="1568450"/>
                                    </a:lnTo>
                                    <a:lnTo>
                                      <a:pt x="893218" y="1568450"/>
                                    </a:lnTo>
                                    <a:lnTo>
                                      <a:pt x="885283" y="1566069"/>
                                    </a:lnTo>
                                    <a:lnTo>
                                      <a:pt x="878142" y="1564481"/>
                                    </a:lnTo>
                                    <a:lnTo>
                                      <a:pt x="873381" y="1561306"/>
                                    </a:lnTo>
                                    <a:lnTo>
                                      <a:pt x="868620" y="1557338"/>
                                    </a:lnTo>
                                    <a:lnTo>
                                      <a:pt x="864653" y="1554163"/>
                                    </a:lnTo>
                                    <a:lnTo>
                                      <a:pt x="862272" y="1549400"/>
                                    </a:lnTo>
                                    <a:lnTo>
                                      <a:pt x="861479" y="1544638"/>
                                    </a:lnTo>
                                    <a:lnTo>
                                      <a:pt x="861479" y="1539875"/>
                                    </a:lnTo>
                                    <a:lnTo>
                                      <a:pt x="861479" y="1534319"/>
                                    </a:lnTo>
                                    <a:lnTo>
                                      <a:pt x="863859" y="1529556"/>
                                    </a:lnTo>
                                    <a:lnTo>
                                      <a:pt x="867033" y="1523206"/>
                                    </a:lnTo>
                                    <a:lnTo>
                                      <a:pt x="871794" y="1518444"/>
                                    </a:lnTo>
                                    <a:lnTo>
                                      <a:pt x="878142" y="1512888"/>
                                    </a:lnTo>
                                    <a:lnTo>
                                      <a:pt x="885283" y="1508125"/>
                                    </a:lnTo>
                                    <a:lnTo>
                                      <a:pt x="893218" y="1503363"/>
                                    </a:lnTo>
                                    <a:lnTo>
                                      <a:pt x="902739" y="1497013"/>
                                    </a:lnTo>
                                    <a:lnTo>
                                      <a:pt x="913054" y="1489869"/>
                                    </a:lnTo>
                                    <a:lnTo>
                                      <a:pt x="924956" y="1479550"/>
                                    </a:lnTo>
                                    <a:lnTo>
                                      <a:pt x="931304" y="1472406"/>
                                    </a:lnTo>
                                    <a:lnTo>
                                      <a:pt x="936858" y="1465263"/>
                                    </a:lnTo>
                                    <a:lnTo>
                                      <a:pt x="941619" y="1456531"/>
                                    </a:lnTo>
                                    <a:lnTo>
                                      <a:pt x="946380" y="1447006"/>
                                    </a:lnTo>
                                    <a:lnTo>
                                      <a:pt x="951140" y="1436688"/>
                                    </a:lnTo>
                                    <a:lnTo>
                                      <a:pt x="953521" y="1425575"/>
                                    </a:lnTo>
                                    <a:lnTo>
                                      <a:pt x="955901" y="1414463"/>
                                    </a:lnTo>
                                    <a:lnTo>
                                      <a:pt x="957488" y="1400969"/>
                                    </a:lnTo>
                                    <a:lnTo>
                                      <a:pt x="955901" y="1385888"/>
                                    </a:lnTo>
                                    <a:lnTo>
                                      <a:pt x="953521" y="1371600"/>
                                    </a:lnTo>
                                    <a:lnTo>
                                      <a:pt x="948760" y="1357313"/>
                                    </a:lnTo>
                                    <a:lnTo>
                                      <a:pt x="943206" y="1343819"/>
                                    </a:lnTo>
                                    <a:lnTo>
                                      <a:pt x="934478" y="1331119"/>
                                    </a:lnTo>
                                    <a:lnTo>
                                      <a:pt x="924956" y="1319213"/>
                                    </a:lnTo>
                                    <a:lnTo>
                                      <a:pt x="915435" y="1308100"/>
                                    </a:lnTo>
                                    <a:lnTo>
                                      <a:pt x="903533" y="1297781"/>
                                    </a:lnTo>
                                    <a:lnTo>
                                      <a:pt x="890837" y="1288256"/>
                                    </a:lnTo>
                                    <a:lnTo>
                                      <a:pt x="876555" y="1280319"/>
                                    </a:lnTo>
                                    <a:lnTo>
                                      <a:pt x="861479" y="1273175"/>
                                    </a:lnTo>
                                    <a:lnTo>
                                      <a:pt x="845610" y="1266031"/>
                                    </a:lnTo>
                                    <a:lnTo>
                                      <a:pt x="828947" y="1261269"/>
                                    </a:lnTo>
                                    <a:lnTo>
                                      <a:pt x="811491" y="1257300"/>
                                    </a:lnTo>
                                    <a:lnTo>
                                      <a:pt x="793241" y="1254919"/>
                                    </a:lnTo>
                                    <a:lnTo>
                                      <a:pt x="774991" y="1254919"/>
                                    </a:lnTo>
                                    <a:lnTo>
                                      <a:pt x="756742" y="1254919"/>
                                    </a:lnTo>
                                    <a:lnTo>
                                      <a:pt x="737699" y="1257300"/>
                                    </a:lnTo>
                                    <a:lnTo>
                                      <a:pt x="721036" y="1261269"/>
                                    </a:lnTo>
                                    <a:lnTo>
                                      <a:pt x="703580" y="1266031"/>
                                    </a:lnTo>
                                    <a:lnTo>
                                      <a:pt x="687710" y="1273175"/>
                                    </a:lnTo>
                                    <a:lnTo>
                                      <a:pt x="672635" y="1280319"/>
                                    </a:lnTo>
                                    <a:lnTo>
                                      <a:pt x="659939" y="1288256"/>
                                    </a:lnTo>
                                    <a:lnTo>
                                      <a:pt x="646450" y="1297781"/>
                                    </a:lnTo>
                                    <a:lnTo>
                                      <a:pt x="634548" y="1308100"/>
                                    </a:lnTo>
                                    <a:lnTo>
                                      <a:pt x="624233" y="1319213"/>
                                    </a:lnTo>
                                    <a:lnTo>
                                      <a:pt x="614712" y="1331119"/>
                                    </a:lnTo>
                                    <a:lnTo>
                                      <a:pt x="607571" y="1343819"/>
                                    </a:lnTo>
                                    <a:lnTo>
                                      <a:pt x="601223" y="1357313"/>
                                    </a:lnTo>
                                    <a:lnTo>
                                      <a:pt x="596462" y="1371600"/>
                                    </a:lnTo>
                                    <a:lnTo>
                                      <a:pt x="594082" y="1385888"/>
                                    </a:lnTo>
                                    <a:lnTo>
                                      <a:pt x="593288" y="1400969"/>
                                    </a:lnTo>
                                    <a:lnTo>
                                      <a:pt x="593288" y="1414463"/>
                                    </a:lnTo>
                                    <a:lnTo>
                                      <a:pt x="595669" y="1425575"/>
                                    </a:lnTo>
                                    <a:lnTo>
                                      <a:pt x="598843" y="1436688"/>
                                    </a:lnTo>
                                    <a:lnTo>
                                      <a:pt x="602810" y="1447006"/>
                                    </a:lnTo>
                                    <a:lnTo>
                                      <a:pt x="607571" y="1456531"/>
                                    </a:lnTo>
                                    <a:lnTo>
                                      <a:pt x="613125" y="1465263"/>
                                    </a:lnTo>
                                    <a:lnTo>
                                      <a:pt x="619473" y="1472406"/>
                                    </a:lnTo>
                                    <a:lnTo>
                                      <a:pt x="625027" y="1479550"/>
                                    </a:lnTo>
                                    <a:lnTo>
                                      <a:pt x="636929" y="1489869"/>
                                    </a:lnTo>
                                    <a:lnTo>
                                      <a:pt x="646450" y="1497013"/>
                                    </a:lnTo>
                                    <a:lnTo>
                                      <a:pt x="657559" y="1503363"/>
                                    </a:lnTo>
                                    <a:lnTo>
                                      <a:pt x="664700" y="1508125"/>
                                    </a:lnTo>
                                    <a:lnTo>
                                      <a:pt x="671841" y="1512888"/>
                                    </a:lnTo>
                                    <a:lnTo>
                                      <a:pt x="677395" y="1518444"/>
                                    </a:lnTo>
                                    <a:lnTo>
                                      <a:pt x="682156" y="1523206"/>
                                    </a:lnTo>
                                    <a:lnTo>
                                      <a:pt x="685330" y="1529556"/>
                                    </a:lnTo>
                                    <a:lnTo>
                                      <a:pt x="687710" y="1534319"/>
                                    </a:lnTo>
                                    <a:lnTo>
                                      <a:pt x="689297" y="1539875"/>
                                    </a:lnTo>
                                    <a:lnTo>
                                      <a:pt x="689297" y="1544638"/>
                                    </a:lnTo>
                                    <a:lnTo>
                                      <a:pt x="687710" y="1549400"/>
                                    </a:lnTo>
                                    <a:lnTo>
                                      <a:pt x="685330" y="1554163"/>
                                    </a:lnTo>
                                    <a:lnTo>
                                      <a:pt x="682156" y="1557338"/>
                                    </a:lnTo>
                                    <a:lnTo>
                                      <a:pt x="677395" y="1561306"/>
                                    </a:lnTo>
                                    <a:lnTo>
                                      <a:pt x="671841" y="1564481"/>
                                    </a:lnTo>
                                    <a:lnTo>
                                      <a:pt x="664700" y="1566069"/>
                                    </a:lnTo>
                                    <a:lnTo>
                                      <a:pt x="655972" y="1568450"/>
                                    </a:lnTo>
                                    <a:lnTo>
                                      <a:pt x="648037" y="1568450"/>
                                    </a:lnTo>
                                    <a:lnTo>
                                      <a:pt x="10886" y="1568450"/>
                                    </a:lnTo>
                                    <a:lnTo>
                                      <a:pt x="10886" y="1134269"/>
                                    </a:lnTo>
                                    <a:lnTo>
                                      <a:pt x="9299" y="1134269"/>
                                    </a:lnTo>
                                    <a:lnTo>
                                      <a:pt x="9299" y="935038"/>
                                    </a:lnTo>
                                    <a:lnTo>
                                      <a:pt x="9299" y="925513"/>
                                    </a:lnTo>
                                    <a:lnTo>
                                      <a:pt x="6919" y="915988"/>
                                    </a:lnTo>
                                    <a:lnTo>
                                      <a:pt x="4538" y="908844"/>
                                    </a:lnTo>
                                    <a:lnTo>
                                      <a:pt x="1364" y="902494"/>
                                    </a:lnTo>
                                    <a:lnTo>
                                      <a:pt x="0" y="900902"/>
                                    </a:lnTo>
                                    <a:lnTo>
                                      <a:pt x="0" y="897731"/>
                                    </a:lnTo>
                                    <a:lnTo>
                                      <a:pt x="1587" y="888206"/>
                                    </a:lnTo>
                                    <a:lnTo>
                                      <a:pt x="2380" y="880269"/>
                                    </a:lnTo>
                                    <a:lnTo>
                                      <a:pt x="4761" y="871538"/>
                                    </a:lnTo>
                                    <a:lnTo>
                                      <a:pt x="8728" y="865981"/>
                                    </a:lnTo>
                                    <a:lnTo>
                                      <a:pt x="14282" y="861219"/>
                                    </a:lnTo>
                                    <a:lnTo>
                                      <a:pt x="21424" y="857250"/>
                                    </a:lnTo>
                                    <a:lnTo>
                                      <a:pt x="28565" y="856456"/>
                                    </a:lnTo>
                                    <a:lnTo>
                                      <a:pt x="35706" y="857250"/>
                                    </a:lnTo>
                                    <a:lnTo>
                                      <a:pt x="44434" y="862013"/>
                                    </a:lnTo>
                                    <a:lnTo>
                                      <a:pt x="51575" y="868363"/>
                                    </a:lnTo>
                                    <a:lnTo>
                                      <a:pt x="58716" y="877888"/>
                                    </a:lnTo>
                                    <a:lnTo>
                                      <a:pt x="65858" y="888206"/>
                                    </a:lnTo>
                                    <a:lnTo>
                                      <a:pt x="71412" y="899319"/>
                                    </a:lnTo>
                                    <a:lnTo>
                                      <a:pt x="78553" y="908844"/>
                                    </a:lnTo>
                                    <a:lnTo>
                                      <a:pt x="89661" y="920750"/>
                                    </a:lnTo>
                                    <a:lnTo>
                                      <a:pt x="96803" y="926306"/>
                                    </a:lnTo>
                                    <a:lnTo>
                                      <a:pt x="103944" y="932656"/>
                                    </a:lnTo>
                                    <a:lnTo>
                                      <a:pt x="112672" y="938213"/>
                                    </a:lnTo>
                                    <a:lnTo>
                                      <a:pt x="121400" y="942975"/>
                                    </a:lnTo>
                                    <a:lnTo>
                                      <a:pt x="131715" y="946944"/>
                                    </a:lnTo>
                                    <a:lnTo>
                                      <a:pt x="142824" y="950119"/>
                                    </a:lnTo>
                                    <a:lnTo>
                                      <a:pt x="154726" y="952500"/>
                                    </a:lnTo>
                                    <a:lnTo>
                                      <a:pt x="167421" y="952500"/>
                                    </a:lnTo>
                                    <a:lnTo>
                                      <a:pt x="183290" y="951706"/>
                                    </a:lnTo>
                                    <a:lnTo>
                                      <a:pt x="197573" y="949325"/>
                                    </a:lnTo>
                                    <a:lnTo>
                                      <a:pt x="211855" y="944563"/>
                                    </a:lnTo>
                                    <a:lnTo>
                                      <a:pt x="224550" y="938213"/>
                                    </a:lnTo>
                                    <a:lnTo>
                                      <a:pt x="237246" y="931069"/>
                                    </a:lnTo>
                                    <a:lnTo>
                                      <a:pt x="249148" y="921544"/>
                                    </a:lnTo>
                                    <a:lnTo>
                                      <a:pt x="261050" y="911225"/>
                                    </a:lnTo>
                                    <a:lnTo>
                                      <a:pt x="272158" y="899319"/>
                                    </a:lnTo>
                                    <a:lnTo>
                                      <a:pt x="280093" y="885825"/>
                                    </a:lnTo>
                                    <a:lnTo>
                                      <a:pt x="289614" y="873125"/>
                                    </a:lnTo>
                                    <a:lnTo>
                                      <a:pt x="296755" y="857250"/>
                                    </a:lnTo>
                                    <a:lnTo>
                                      <a:pt x="303103" y="841375"/>
                                    </a:lnTo>
                                    <a:lnTo>
                                      <a:pt x="307864" y="824706"/>
                                    </a:lnTo>
                                    <a:lnTo>
                                      <a:pt x="311038" y="808038"/>
                                    </a:lnTo>
                                    <a:lnTo>
                                      <a:pt x="313418" y="788988"/>
                                    </a:lnTo>
                                    <a:lnTo>
                                      <a:pt x="315005" y="770731"/>
                                    </a:lnTo>
                                    <a:lnTo>
                                      <a:pt x="313418" y="751681"/>
                                    </a:lnTo>
                                    <a:lnTo>
                                      <a:pt x="311038" y="734219"/>
                                    </a:lnTo>
                                    <a:lnTo>
                                      <a:pt x="307864" y="716756"/>
                                    </a:lnTo>
                                    <a:lnTo>
                                      <a:pt x="303103" y="700088"/>
                                    </a:lnTo>
                                    <a:lnTo>
                                      <a:pt x="296755" y="684213"/>
                                    </a:lnTo>
                                    <a:lnTo>
                                      <a:pt x="289614" y="669131"/>
                                    </a:lnTo>
                                    <a:lnTo>
                                      <a:pt x="280093" y="654844"/>
                                    </a:lnTo>
                                    <a:lnTo>
                                      <a:pt x="272158" y="641350"/>
                                    </a:lnTo>
                                    <a:lnTo>
                                      <a:pt x="261050" y="629444"/>
                                    </a:lnTo>
                                    <a:lnTo>
                                      <a:pt x="249148" y="619125"/>
                                    </a:lnTo>
                                    <a:lnTo>
                                      <a:pt x="237246" y="611188"/>
                                    </a:lnTo>
                                    <a:lnTo>
                                      <a:pt x="224550" y="602456"/>
                                    </a:lnTo>
                                    <a:lnTo>
                                      <a:pt x="211855" y="596900"/>
                                    </a:lnTo>
                                    <a:lnTo>
                                      <a:pt x="197573" y="592138"/>
                                    </a:lnTo>
                                    <a:lnTo>
                                      <a:pt x="183290" y="589756"/>
                                    </a:lnTo>
                                    <a:lnTo>
                                      <a:pt x="167421" y="588169"/>
                                    </a:lnTo>
                                    <a:lnTo>
                                      <a:pt x="154726" y="589756"/>
                                    </a:lnTo>
                                    <a:lnTo>
                                      <a:pt x="142824" y="592138"/>
                                    </a:lnTo>
                                    <a:lnTo>
                                      <a:pt x="131715" y="594519"/>
                                    </a:lnTo>
                                    <a:lnTo>
                                      <a:pt x="121400" y="599281"/>
                                    </a:lnTo>
                                    <a:lnTo>
                                      <a:pt x="112672" y="604044"/>
                                    </a:lnTo>
                                    <a:lnTo>
                                      <a:pt x="103944" y="608806"/>
                                    </a:lnTo>
                                    <a:lnTo>
                                      <a:pt x="96803" y="614363"/>
                                    </a:lnTo>
                                    <a:lnTo>
                                      <a:pt x="89661" y="620713"/>
                                    </a:lnTo>
                                    <a:lnTo>
                                      <a:pt x="78553" y="631825"/>
                                    </a:lnTo>
                                    <a:lnTo>
                                      <a:pt x="71412" y="642938"/>
                                    </a:lnTo>
                                    <a:lnTo>
                                      <a:pt x="65858" y="652463"/>
                                    </a:lnTo>
                                    <a:lnTo>
                                      <a:pt x="58716" y="664369"/>
                                    </a:lnTo>
                                    <a:lnTo>
                                      <a:pt x="51575" y="672306"/>
                                    </a:lnTo>
                                    <a:lnTo>
                                      <a:pt x="44434" y="679450"/>
                                    </a:lnTo>
                                    <a:lnTo>
                                      <a:pt x="35706" y="683419"/>
                                    </a:lnTo>
                                    <a:lnTo>
                                      <a:pt x="28565" y="684213"/>
                                    </a:lnTo>
                                    <a:lnTo>
                                      <a:pt x="21424" y="684213"/>
                                    </a:lnTo>
                                    <a:lnTo>
                                      <a:pt x="14282" y="681038"/>
                                    </a:lnTo>
                                    <a:lnTo>
                                      <a:pt x="9299" y="675340"/>
                                    </a:lnTo>
                                    <a:lnTo>
                                      <a:pt x="9299" y="360363"/>
                                    </a:lnTo>
                                    <a:lnTo>
                                      <a:pt x="10886" y="36036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0EFF2"/>
                              </a:solidFill>
                              <a:ln w="28575">
                                <a:solidFill>
                                  <a:srgbClr val="4468EE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</p:spPr>
                            <p:txBody>
                              <a:bodyPr wrap="square" bIns="360000" anchor="ctr">
                                <a:noAutofit/>
                              </a:bodyPr>
                              <a:lstStyle/>
                              <a:p>
                                <a:pPr algn="ctr" rtl="0"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en-GB" sz="1800" kern="1200">
                                    <a:solidFill>
                                      <a:srgbClr val="FFFFFF"/>
                                    </a:solidFill>
                                    <a:effectLst/>
                                    <a:latin typeface="Century Gothic" panose="020B0502020202020204" pitchFamily="34" charset="0"/>
                                    <a:ea typeface="+mn-ea"/>
                                    <a:cs typeface="Arial" panose="020B0604020202020204" pitchFamily="34" charset="0"/>
                                  </a:rPr>
                                  <a:t> </a:t>
                                </a:r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6" name="Text Box 2">
                              <a:extLst>
                                <a:ext uri="{FF2B5EF4-FFF2-40B4-BE49-F238E27FC236}">
                                  <a16:creationId xmlns:a16="http://schemas.microsoft.com/office/drawing/2014/main" id="{C44EBDE6-BD85-4298-BA20-C0D1A1BF78A7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09035" y="-29106"/>
                              <a:ext cx="499719" cy="47498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>
                              <a:noAutofit/>
                            </a:bodyPr>
                            <a:lstStyle/>
                            <a:p>
                              <a:pPr algn="r" rtl="1"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ar-SA" sz="3600" dirty="0">
                                  <a:solidFill>
                                    <a:srgbClr val="000000"/>
                                  </a:solidFill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Sakkal Majalla" panose="02000000000000000000" pitchFamily="2" charset="-78"/>
                                </a:rPr>
                                <a:t>الْـ</a:t>
                              </a:r>
                              <a:endParaRPr lang="en-US" sz="36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4" name="Text Box 2">
                            <a:extLst>
                              <a:ext uri="{FF2B5EF4-FFF2-40B4-BE49-F238E27FC236}">
                                <a16:creationId xmlns:a16="http://schemas.microsoft.com/office/drawing/2014/main" id="{AEB46FCB-B447-4D89-8218-CEFAC97FECF9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63021" y="440357"/>
                            <a:ext cx="494665" cy="51012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noAutofit/>
                          </a:bodyPr>
                          <a:lstStyle/>
                          <a:p>
                            <a:pPr algn="r" rtl="1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ar-SA" sz="3600" dirty="0">
                                <a:solidFill>
                                  <a:srgbClr val="000000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Sakkal Majalla" panose="02000000000000000000" pitchFamily="2" charset="-78"/>
                              </a:rPr>
                              <a:t>ـبُـــ</a:t>
                            </a:r>
                            <a:endParaRPr lang="en-US" sz="36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32" name="Text Box 2">
                          <a:extLst>
                            <a:ext uri="{FF2B5EF4-FFF2-40B4-BE49-F238E27FC236}">
                              <a16:creationId xmlns:a16="http://schemas.microsoft.com/office/drawing/2014/main" id="{C4F92F79-9840-4B0B-B4E6-B567EF079711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91053" y="948599"/>
                          <a:ext cx="609600" cy="54968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ar-SA" sz="36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Sakkal Majalla" panose="02000000000000000000" pitchFamily="2" charset="-78"/>
                            </a:rPr>
                            <a:t>ـسَيْـــ</a:t>
                          </a:r>
                          <a:endParaRPr lang="en-US" sz="3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30" name="Text Box 2">
                        <a:extLst>
                          <a:ext uri="{FF2B5EF4-FFF2-40B4-BE49-F238E27FC236}">
                            <a16:creationId xmlns:a16="http://schemas.microsoft.com/office/drawing/2014/main" id="{480D7DAF-7EFB-4E97-9C42-4A620E78E3C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59004" y="1455396"/>
                        <a:ext cx="609600" cy="4969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 rtl="1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ar-SA" sz="36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Sakkal Majalla" panose="02000000000000000000" pitchFamily="2" charset="-78"/>
                          </a:rPr>
                          <a:t>ـتيـــ</a:t>
                        </a:r>
                        <a:endPara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8" name="Text Box 2">
                      <a:extLst>
                        <a:ext uri="{FF2B5EF4-FFF2-40B4-BE49-F238E27FC236}">
                          <a16:creationId xmlns:a16="http://schemas.microsoft.com/office/drawing/2014/main" id="{83AB4C40-0016-4314-9FC5-BB46720D9B7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74567" y="2010445"/>
                      <a:ext cx="609600" cy="5397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ـنُ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6AF1A6C-9C61-496B-A4FF-C20F96BA28B8}"/>
                    </a:ext>
                  </a:extLst>
                </p:cNvPr>
                <p:cNvGrpSpPr/>
                <p:nvPr/>
              </p:nvGrpSpPr>
              <p:grpSpPr>
                <a:xfrm>
                  <a:off x="-41365" y="578609"/>
                  <a:ext cx="951849" cy="661709"/>
                  <a:chOff x="462200" y="1"/>
                  <a:chExt cx="940766" cy="629905"/>
                </a:xfrm>
              </p:grpSpPr>
              <p:sp>
                <p:nvSpPr>
                  <p:cNvPr id="23" name="Freeform 8">
                    <a:extLst>
                      <a:ext uri="{FF2B5EF4-FFF2-40B4-BE49-F238E27FC236}">
                        <a16:creationId xmlns:a16="http://schemas.microsoft.com/office/drawing/2014/main" id="{59506826-9ECD-4204-928B-C883FBFEC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743110" y="-39056"/>
                    <a:ext cx="620800" cy="698913"/>
                  </a:xfrm>
                  <a:custGeom>
                    <a:avLst/>
                    <a:gdLst>
                      <a:gd name="T0" fmla="*/ 2222 w 2377"/>
                      <a:gd name="T1" fmla="*/ 795 h 2371"/>
                      <a:gd name="T2" fmla="*/ 2275 w 2377"/>
                      <a:gd name="T3" fmla="*/ 827 h 2371"/>
                      <a:gd name="T4" fmla="*/ 2314 w 2377"/>
                      <a:gd name="T5" fmla="*/ 882 h 2371"/>
                      <a:gd name="T6" fmla="*/ 2362 w 2377"/>
                      <a:gd name="T7" fmla="*/ 907 h 2371"/>
                      <a:gd name="T8" fmla="*/ 395 w 2377"/>
                      <a:gd name="T9" fmla="*/ 855 h 2371"/>
                      <a:gd name="T10" fmla="*/ 386 w 2377"/>
                      <a:gd name="T11" fmla="*/ 892 h 2371"/>
                      <a:gd name="T12" fmla="*/ 358 w 2377"/>
                      <a:gd name="T13" fmla="*/ 907 h 2371"/>
                      <a:gd name="T14" fmla="*/ 325 w 2377"/>
                      <a:gd name="T15" fmla="*/ 886 h 2371"/>
                      <a:gd name="T16" fmla="*/ 296 w 2377"/>
                      <a:gd name="T17" fmla="*/ 842 h 2371"/>
                      <a:gd name="T18" fmla="*/ 242 w 2377"/>
                      <a:gd name="T19" fmla="*/ 800 h 2371"/>
                      <a:gd name="T20" fmla="*/ 184 w 2377"/>
                      <a:gd name="T21" fmla="*/ 786 h 2371"/>
                      <a:gd name="T22" fmla="*/ 96 w 2377"/>
                      <a:gd name="T23" fmla="*/ 815 h 2371"/>
                      <a:gd name="T24" fmla="*/ 32 w 2377"/>
                      <a:gd name="T25" fmla="*/ 888 h 2371"/>
                      <a:gd name="T26" fmla="*/ 0 w 2377"/>
                      <a:gd name="T27" fmla="*/ 993 h 2371"/>
                      <a:gd name="T28" fmla="*/ 8 w 2377"/>
                      <a:gd name="T29" fmla="*/ 1084 h 2371"/>
                      <a:gd name="T30" fmla="*/ 54 w 2377"/>
                      <a:gd name="T31" fmla="*/ 1178 h 2371"/>
                      <a:gd name="T32" fmla="*/ 129 w 2377"/>
                      <a:gd name="T33" fmla="*/ 1235 h 2371"/>
                      <a:gd name="T34" fmla="*/ 201 w 2377"/>
                      <a:gd name="T35" fmla="*/ 1245 h 2371"/>
                      <a:gd name="T36" fmla="*/ 265 w 2377"/>
                      <a:gd name="T37" fmla="*/ 1220 h 2371"/>
                      <a:gd name="T38" fmla="*/ 313 w 2377"/>
                      <a:gd name="T39" fmla="*/ 1164 h 2371"/>
                      <a:gd name="T40" fmla="*/ 338 w 2377"/>
                      <a:gd name="T41" fmla="*/ 1133 h 2371"/>
                      <a:gd name="T42" fmla="*/ 371 w 2377"/>
                      <a:gd name="T43" fmla="*/ 1126 h 2371"/>
                      <a:gd name="T44" fmla="*/ 392 w 2377"/>
                      <a:gd name="T45" fmla="*/ 1155 h 2371"/>
                      <a:gd name="T46" fmla="*/ 1256 w 2377"/>
                      <a:gd name="T47" fmla="*/ 1976 h 2371"/>
                      <a:gd name="T48" fmla="*/ 1298 w 2377"/>
                      <a:gd name="T49" fmla="*/ 1990 h 2371"/>
                      <a:gd name="T50" fmla="*/ 1305 w 2377"/>
                      <a:gd name="T51" fmla="*/ 2020 h 2371"/>
                      <a:gd name="T52" fmla="*/ 1275 w 2377"/>
                      <a:gd name="T53" fmla="*/ 2052 h 2371"/>
                      <a:gd name="T54" fmla="*/ 1225 w 2377"/>
                      <a:gd name="T55" fmla="*/ 2088 h 2371"/>
                      <a:gd name="T56" fmla="*/ 1193 w 2377"/>
                      <a:gd name="T57" fmla="*/ 2141 h 2371"/>
                      <a:gd name="T58" fmla="*/ 1186 w 2377"/>
                      <a:gd name="T59" fmla="*/ 2206 h 2371"/>
                      <a:gd name="T60" fmla="*/ 1225 w 2377"/>
                      <a:gd name="T61" fmla="*/ 2290 h 2371"/>
                      <a:gd name="T62" fmla="*/ 1305 w 2377"/>
                      <a:gd name="T63" fmla="*/ 2348 h 2371"/>
                      <a:gd name="T64" fmla="*/ 1414 w 2377"/>
                      <a:gd name="T65" fmla="*/ 2371 h 2371"/>
                      <a:gd name="T66" fmla="*/ 1504 w 2377"/>
                      <a:gd name="T67" fmla="*/ 2357 h 2371"/>
                      <a:gd name="T68" fmla="*/ 1591 w 2377"/>
                      <a:gd name="T69" fmla="*/ 2304 h 2371"/>
                      <a:gd name="T70" fmla="*/ 1639 w 2377"/>
                      <a:gd name="T71" fmla="*/ 2224 h 2371"/>
                      <a:gd name="T72" fmla="*/ 1640 w 2377"/>
                      <a:gd name="T73" fmla="*/ 2156 h 2371"/>
                      <a:gd name="T74" fmla="*/ 1612 w 2377"/>
                      <a:gd name="T75" fmla="*/ 2097 h 2371"/>
                      <a:gd name="T76" fmla="*/ 1564 w 2377"/>
                      <a:gd name="T77" fmla="*/ 2057 h 2371"/>
                      <a:gd name="T78" fmla="*/ 1526 w 2377"/>
                      <a:gd name="T79" fmla="*/ 2026 h 2371"/>
                      <a:gd name="T80" fmla="*/ 1526 w 2377"/>
                      <a:gd name="T81" fmla="*/ 1994 h 2371"/>
                      <a:gd name="T82" fmla="*/ 1564 w 2377"/>
                      <a:gd name="T83" fmla="*/ 1976 h 2371"/>
                      <a:gd name="T84" fmla="*/ 2370 w 2377"/>
                      <a:gd name="T85" fmla="*/ 1130 h 2371"/>
                      <a:gd name="T86" fmla="*/ 2323 w 2377"/>
                      <a:gd name="T87" fmla="*/ 1139 h 2371"/>
                      <a:gd name="T88" fmla="*/ 2289 w 2377"/>
                      <a:gd name="T89" fmla="*/ 1191 h 2371"/>
                      <a:gd name="T90" fmla="*/ 2235 w 2377"/>
                      <a:gd name="T91" fmla="*/ 1233 h 2371"/>
                      <a:gd name="T92" fmla="*/ 2177 w 2377"/>
                      <a:gd name="T93" fmla="*/ 1245 h 2371"/>
                      <a:gd name="T94" fmla="*/ 2089 w 2377"/>
                      <a:gd name="T95" fmla="*/ 1218 h 2371"/>
                      <a:gd name="T96" fmla="*/ 2024 w 2377"/>
                      <a:gd name="T97" fmla="*/ 1145 h 2371"/>
                      <a:gd name="T98" fmla="*/ 1993 w 2377"/>
                      <a:gd name="T99" fmla="*/ 1040 h 2371"/>
                      <a:gd name="T100" fmla="*/ 2000 w 2377"/>
                      <a:gd name="T101" fmla="*/ 948 h 2371"/>
                      <a:gd name="T102" fmla="*/ 2047 w 2377"/>
                      <a:gd name="T103" fmla="*/ 855 h 2371"/>
                      <a:gd name="T104" fmla="*/ 2121 w 2377"/>
                      <a:gd name="T105" fmla="*/ 797 h 2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377" h="2371">
                        <a:moveTo>
                          <a:pt x="2177" y="788"/>
                        </a:moveTo>
                        <a:lnTo>
                          <a:pt x="2177" y="788"/>
                        </a:lnTo>
                        <a:lnTo>
                          <a:pt x="2193" y="788"/>
                        </a:lnTo>
                        <a:lnTo>
                          <a:pt x="2208" y="791"/>
                        </a:lnTo>
                        <a:lnTo>
                          <a:pt x="2222" y="795"/>
                        </a:lnTo>
                        <a:lnTo>
                          <a:pt x="2235" y="800"/>
                        </a:lnTo>
                        <a:lnTo>
                          <a:pt x="2247" y="806"/>
                        </a:lnTo>
                        <a:lnTo>
                          <a:pt x="2257" y="813"/>
                        </a:lnTo>
                        <a:lnTo>
                          <a:pt x="2266" y="819"/>
                        </a:lnTo>
                        <a:lnTo>
                          <a:pt x="2275" y="827"/>
                        </a:lnTo>
                        <a:lnTo>
                          <a:pt x="2289" y="842"/>
                        </a:lnTo>
                        <a:lnTo>
                          <a:pt x="2298" y="855"/>
                        </a:lnTo>
                        <a:lnTo>
                          <a:pt x="2305" y="867"/>
                        </a:lnTo>
                        <a:lnTo>
                          <a:pt x="2305" y="867"/>
                        </a:lnTo>
                        <a:lnTo>
                          <a:pt x="2314" y="882"/>
                        </a:lnTo>
                        <a:lnTo>
                          <a:pt x="2323" y="894"/>
                        </a:lnTo>
                        <a:lnTo>
                          <a:pt x="2334" y="901"/>
                        </a:lnTo>
                        <a:lnTo>
                          <a:pt x="2343" y="907"/>
                        </a:lnTo>
                        <a:lnTo>
                          <a:pt x="2353" y="909"/>
                        </a:lnTo>
                        <a:lnTo>
                          <a:pt x="2362" y="907"/>
                        </a:lnTo>
                        <a:lnTo>
                          <a:pt x="2370" y="903"/>
                        </a:lnTo>
                        <a:lnTo>
                          <a:pt x="2377" y="895"/>
                        </a:lnTo>
                        <a:lnTo>
                          <a:pt x="2377" y="0"/>
                        </a:lnTo>
                        <a:lnTo>
                          <a:pt x="395" y="0"/>
                        </a:lnTo>
                        <a:lnTo>
                          <a:pt x="395" y="855"/>
                        </a:lnTo>
                        <a:lnTo>
                          <a:pt x="395" y="855"/>
                        </a:lnTo>
                        <a:lnTo>
                          <a:pt x="393" y="867"/>
                        </a:lnTo>
                        <a:lnTo>
                          <a:pt x="392" y="877"/>
                        </a:lnTo>
                        <a:lnTo>
                          <a:pt x="389" y="886"/>
                        </a:lnTo>
                        <a:lnTo>
                          <a:pt x="386" y="892"/>
                        </a:lnTo>
                        <a:lnTo>
                          <a:pt x="382" y="898"/>
                        </a:lnTo>
                        <a:lnTo>
                          <a:pt x="377" y="903"/>
                        </a:lnTo>
                        <a:lnTo>
                          <a:pt x="371" y="906"/>
                        </a:lnTo>
                        <a:lnTo>
                          <a:pt x="365" y="907"/>
                        </a:lnTo>
                        <a:lnTo>
                          <a:pt x="358" y="907"/>
                        </a:lnTo>
                        <a:lnTo>
                          <a:pt x="352" y="907"/>
                        </a:lnTo>
                        <a:lnTo>
                          <a:pt x="344" y="904"/>
                        </a:lnTo>
                        <a:lnTo>
                          <a:pt x="338" y="900"/>
                        </a:lnTo>
                        <a:lnTo>
                          <a:pt x="331" y="894"/>
                        </a:lnTo>
                        <a:lnTo>
                          <a:pt x="325" y="886"/>
                        </a:lnTo>
                        <a:lnTo>
                          <a:pt x="319" y="877"/>
                        </a:lnTo>
                        <a:lnTo>
                          <a:pt x="313" y="867"/>
                        </a:lnTo>
                        <a:lnTo>
                          <a:pt x="313" y="867"/>
                        </a:lnTo>
                        <a:lnTo>
                          <a:pt x="305" y="855"/>
                        </a:lnTo>
                        <a:lnTo>
                          <a:pt x="296" y="842"/>
                        </a:lnTo>
                        <a:lnTo>
                          <a:pt x="283" y="827"/>
                        </a:lnTo>
                        <a:lnTo>
                          <a:pt x="274" y="819"/>
                        </a:lnTo>
                        <a:lnTo>
                          <a:pt x="265" y="812"/>
                        </a:lnTo>
                        <a:lnTo>
                          <a:pt x="254" y="806"/>
                        </a:lnTo>
                        <a:lnTo>
                          <a:pt x="242" y="800"/>
                        </a:lnTo>
                        <a:lnTo>
                          <a:pt x="229" y="794"/>
                        </a:lnTo>
                        <a:lnTo>
                          <a:pt x="216" y="791"/>
                        </a:lnTo>
                        <a:lnTo>
                          <a:pt x="201" y="788"/>
                        </a:lnTo>
                        <a:lnTo>
                          <a:pt x="184" y="786"/>
                        </a:lnTo>
                        <a:lnTo>
                          <a:pt x="184" y="786"/>
                        </a:lnTo>
                        <a:lnTo>
                          <a:pt x="165" y="788"/>
                        </a:lnTo>
                        <a:lnTo>
                          <a:pt x="147" y="791"/>
                        </a:lnTo>
                        <a:lnTo>
                          <a:pt x="129" y="797"/>
                        </a:lnTo>
                        <a:lnTo>
                          <a:pt x="112" y="804"/>
                        </a:lnTo>
                        <a:lnTo>
                          <a:pt x="96" y="815"/>
                        </a:lnTo>
                        <a:lnTo>
                          <a:pt x="81" y="825"/>
                        </a:lnTo>
                        <a:lnTo>
                          <a:pt x="66" y="839"/>
                        </a:lnTo>
                        <a:lnTo>
                          <a:pt x="54" y="854"/>
                        </a:lnTo>
                        <a:lnTo>
                          <a:pt x="42" y="870"/>
                        </a:lnTo>
                        <a:lnTo>
                          <a:pt x="32" y="888"/>
                        </a:lnTo>
                        <a:lnTo>
                          <a:pt x="21" y="907"/>
                        </a:lnTo>
                        <a:lnTo>
                          <a:pt x="14" y="927"/>
                        </a:lnTo>
                        <a:lnTo>
                          <a:pt x="8" y="948"/>
                        </a:lnTo>
                        <a:lnTo>
                          <a:pt x="3" y="970"/>
                        </a:lnTo>
                        <a:lnTo>
                          <a:pt x="0" y="993"/>
                        </a:lnTo>
                        <a:lnTo>
                          <a:pt x="0" y="1016"/>
                        </a:lnTo>
                        <a:lnTo>
                          <a:pt x="0" y="1016"/>
                        </a:lnTo>
                        <a:lnTo>
                          <a:pt x="0" y="1039"/>
                        </a:lnTo>
                        <a:lnTo>
                          <a:pt x="3" y="1063"/>
                        </a:lnTo>
                        <a:lnTo>
                          <a:pt x="8" y="1084"/>
                        </a:lnTo>
                        <a:lnTo>
                          <a:pt x="14" y="1105"/>
                        </a:lnTo>
                        <a:lnTo>
                          <a:pt x="21" y="1126"/>
                        </a:lnTo>
                        <a:lnTo>
                          <a:pt x="32" y="1145"/>
                        </a:lnTo>
                        <a:lnTo>
                          <a:pt x="42" y="1161"/>
                        </a:lnTo>
                        <a:lnTo>
                          <a:pt x="54" y="1178"/>
                        </a:lnTo>
                        <a:lnTo>
                          <a:pt x="66" y="1193"/>
                        </a:lnTo>
                        <a:lnTo>
                          <a:pt x="81" y="1206"/>
                        </a:lnTo>
                        <a:lnTo>
                          <a:pt x="96" y="1218"/>
                        </a:lnTo>
                        <a:lnTo>
                          <a:pt x="112" y="1227"/>
                        </a:lnTo>
                        <a:lnTo>
                          <a:pt x="129" y="1235"/>
                        </a:lnTo>
                        <a:lnTo>
                          <a:pt x="147" y="1241"/>
                        </a:lnTo>
                        <a:lnTo>
                          <a:pt x="165" y="1244"/>
                        </a:lnTo>
                        <a:lnTo>
                          <a:pt x="184" y="1245"/>
                        </a:lnTo>
                        <a:lnTo>
                          <a:pt x="184" y="1245"/>
                        </a:lnTo>
                        <a:lnTo>
                          <a:pt x="201" y="1245"/>
                        </a:lnTo>
                        <a:lnTo>
                          <a:pt x="216" y="1242"/>
                        </a:lnTo>
                        <a:lnTo>
                          <a:pt x="229" y="1238"/>
                        </a:lnTo>
                        <a:lnTo>
                          <a:pt x="242" y="1233"/>
                        </a:lnTo>
                        <a:lnTo>
                          <a:pt x="254" y="1227"/>
                        </a:lnTo>
                        <a:lnTo>
                          <a:pt x="265" y="1220"/>
                        </a:lnTo>
                        <a:lnTo>
                          <a:pt x="274" y="1212"/>
                        </a:lnTo>
                        <a:lnTo>
                          <a:pt x="283" y="1205"/>
                        </a:lnTo>
                        <a:lnTo>
                          <a:pt x="296" y="1190"/>
                        </a:lnTo>
                        <a:lnTo>
                          <a:pt x="305" y="1178"/>
                        </a:lnTo>
                        <a:lnTo>
                          <a:pt x="313" y="1164"/>
                        </a:lnTo>
                        <a:lnTo>
                          <a:pt x="313" y="1164"/>
                        </a:lnTo>
                        <a:lnTo>
                          <a:pt x="319" y="1155"/>
                        </a:lnTo>
                        <a:lnTo>
                          <a:pt x="325" y="1147"/>
                        </a:lnTo>
                        <a:lnTo>
                          <a:pt x="331" y="1139"/>
                        </a:lnTo>
                        <a:lnTo>
                          <a:pt x="338" y="1133"/>
                        </a:lnTo>
                        <a:lnTo>
                          <a:pt x="344" y="1129"/>
                        </a:lnTo>
                        <a:lnTo>
                          <a:pt x="352" y="1126"/>
                        </a:lnTo>
                        <a:lnTo>
                          <a:pt x="358" y="1124"/>
                        </a:lnTo>
                        <a:lnTo>
                          <a:pt x="365" y="1124"/>
                        </a:lnTo>
                        <a:lnTo>
                          <a:pt x="371" y="1126"/>
                        </a:lnTo>
                        <a:lnTo>
                          <a:pt x="377" y="1129"/>
                        </a:lnTo>
                        <a:lnTo>
                          <a:pt x="382" y="1133"/>
                        </a:lnTo>
                        <a:lnTo>
                          <a:pt x="386" y="1139"/>
                        </a:lnTo>
                        <a:lnTo>
                          <a:pt x="389" y="1147"/>
                        </a:lnTo>
                        <a:lnTo>
                          <a:pt x="392" y="1155"/>
                        </a:lnTo>
                        <a:lnTo>
                          <a:pt x="393" y="1166"/>
                        </a:lnTo>
                        <a:lnTo>
                          <a:pt x="395" y="1176"/>
                        </a:lnTo>
                        <a:lnTo>
                          <a:pt x="395" y="1979"/>
                        </a:lnTo>
                        <a:lnTo>
                          <a:pt x="1256" y="1976"/>
                        </a:lnTo>
                        <a:lnTo>
                          <a:pt x="1256" y="1976"/>
                        </a:lnTo>
                        <a:lnTo>
                          <a:pt x="1266" y="1978"/>
                        </a:lnTo>
                        <a:lnTo>
                          <a:pt x="1277" y="1979"/>
                        </a:lnTo>
                        <a:lnTo>
                          <a:pt x="1286" y="1982"/>
                        </a:lnTo>
                        <a:lnTo>
                          <a:pt x="1292" y="1985"/>
                        </a:lnTo>
                        <a:lnTo>
                          <a:pt x="1298" y="1990"/>
                        </a:lnTo>
                        <a:lnTo>
                          <a:pt x="1302" y="1996"/>
                        </a:lnTo>
                        <a:lnTo>
                          <a:pt x="1305" y="2000"/>
                        </a:lnTo>
                        <a:lnTo>
                          <a:pt x="1307" y="2006"/>
                        </a:lnTo>
                        <a:lnTo>
                          <a:pt x="1307" y="2014"/>
                        </a:lnTo>
                        <a:lnTo>
                          <a:pt x="1305" y="2020"/>
                        </a:lnTo>
                        <a:lnTo>
                          <a:pt x="1302" y="2027"/>
                        </a:lnTo>
                        <a:lnTo>
                          <a:pt x="1298" y="2033"/>
                        </a:lnTo>
                        <a:lnTo>
                          <a:pt x="1292" y="2040"/>
                        </a:lnTo>
                        <a:lnTo>
                          <a:pt x="1284" y="2046"/>
                        </a:lnTo>
                        <a:lnTo>
                          <a:pt x="1275" y="2052"/>
                        </a:lnTo>
                        <a:lnTo>
                          <a:pt x="1265" y="2057"/>
                        </a:lnTo>
                        <a:lnTo>
                          <a:pt x="1265" y="2057"/>
                        </a:lnTo>
                        <a:lnTo>
                          <a:pt x="1253" y="2064"/>
                        </a:lnTo>
                        <a:lnTo>
                          <a:pt x="1239" y="2075"/>
                        </a:lnTo>
                        <a:lnTo>
                          <a:pt x="1225" y="2088"/>
                        </a:lnTo>
                        <a:lnTo>
                          <a:pt x="1217" y="2097"/>
                        </a:lnTo>
                        <a:lnTo>
                          <a:pt x="1211" y="2106"/>
                        </a:lnTo>
                        <a:lnTo>
                          <a:pt x="1204" y="2117"/>
                        </a:lnTo>
                        <a:lnTo>
                          <a:pt x="1198" y="2129"/>
                        </a:lnTo>
                        <a:lnTo>
                          <a:pt x="1193" y="2141"/>
                        </a:lnTo>
                        <a:lnTo>
                          <a:pt x="1189" y="2156"/>
                        </a:lnTo>
                        <a:lnTo>
                          <a:pt x="1186" y="2171"/>
                        </a:lnTo>
                        <a:lnTo>
                          <a:pt x="1186" y="2187"/>
                        </a:lnTo>
                        <a:lnTo>
                          <a:pt x="1186" y="2187"/>
                        </a:lnTo>
                        <a:lnTo>
                          <a:pt x="1186" y="2206"/>
                        </a:lnTo>
                        <a:lnTo>
                          <a:pt x="1190" y="2224"/>
                        </a:lnTo>
                        <a:lnTo>
                          <a:pt x="1196" y="2242"/>
                        </a:lnTo>
                        <a:lnTo>
                          <a:pt x="1204" y="2259"/>
                        </a:lnTo>
                        <a:lnTo>
                          <a:pt x="1213" y="2275"/>
                        </a:lnTo>
                        <a:lnTo>
                          <a:pt x="1225" y="2290"/>
                        </a:lnTo>
                        <a:lnTo>
                          <a:pt x="1238" y="2304"/>
                        </a:lnTo>
                        <a:lnTo>
                          <a:pt x="1253" y="2317"/>
                        </a:lnTo>
                        <a:lnTo>
                          <a:pt x="1268" y="2329"/>
                        </a:lnTo>
                        <a:lnTo>
                          <a:pt x="1286" y="2339"/>
                        </a:lnTo>
                        <a:lnTo>
                          <a:pt x="1305" y="2348"/>
                        </a:lnTo>
                        <a:lnTo>
                          <a:pt x="1325" y="2357"/>
                        </a:lnTo>
                        <a:lnTo>
                          <a:pt x="1346" y="2363"/>
                        </a:lnTo>
                        <a:lnTo>
                          <a:pt x="1368" y="2368"/>
                        </a:lnTo>
                        <a:lnTo>
                          <a:pt x="1390" y="2371"/>
                        </a:lnTo>
                        <a:lnTo>
                          <a:pt x="1414" y="2371"/>
                        </a:lnTo>
                        <a:lnTo>
                          <a:pt x="1414" y="2371"/>
                        </a:lnTo>
                        <a:lnTo>
                          <a:pt x="1438" y="2371"/>
                        </a:lnTo>
                        <a:lnTo>
                          <a:pt x="1461" y="2368"/>
                        </a:lnTo>
                        <a:lnTo>
                          <a:pt x="1483" y="2363"/>
                        </a:lnTo>
                        <a:lnTo>
                          <a:pt x="1504" y="2357"/>
                        </a:lnTo>
                        <a:lnTo>
                          <a:pt x="1523" y="2348"/>
                        </a:lnTo>
                        <a:lnTo>
                          <a:pt x="1543" y="2339"/>
                        </a:lnTo>
                        <a:lnTo>
                          <a:pt x="1561" y="2329"/>
                        </a:lnTo>
                        <a:lnTo>
                          <a:pt x="1577" y="2317"/>
                        </a:lnTo>
                        <a:lnTo>
                          <a:pt x="1591" y="2304"/>
                        </a:lnTo>
                        <a:lnTo>
                          <a:pt x="1604" y="2290"/>
                        </a:lnTo>
                        <a:lnTo>
                          <a:pt x="1616" y="2275"/>
                        </a:lnTo>
                        <a:lnTo>
                          <a:pt x="1625" y="2259"/>
                        </a:lnTo>
                        <a:lnTo>
                          <a:pt x="1634" y="2242"/>
                        </a:lnTo>
                        <a:lnTo>
                          <a:pt x="1639" y="2224"/>
                        </a:lnTo>
                        <a:lnTo>
                          <a:pt x="1643" y="2206"/>
                        </a:lnTo>
                        <a:lnTo>
                          <a:pt x="1645" y="2187"/>
                        </a:lnTo>
                        <a:lnTo>
                          <a:pt x="1645" y="2187"/>
                        </a:lnTo>
                        <a:lnTo>
                          <a:pt x="1643" y="2171"/>
                        </a:lnTo>
                        <a:lnTo>
                          <a:pt x="1640" y="2156"/>
                        </a:lnTo>
                        <a:lnTo>
                          <a:pt x="1637" y="2141"/>
                        </a:lnTo>
                        <a:lnTo>
                          <a:pt x="1631" y="2129"/>
                        </a:lnTo>
                        <a:lnTo>
                          <a:pt x="1625" y="2117"/>
                        </a:lnTo>
                        <a:lnTo>
                          <a:pt x="1619" y="2106"/>
                        </a:lnTo>
                        <a:lnTo>
                          <a:pt x="1612" y="2097"/>
                        </a:lnTo>
                        <a:lnTo>
                          <a:pt x="1604" y="2088"/>
                        </a:lnTo>
                        <a:lnTo>
                          <a:pt x="1589" y="2075"/>
                        </a:lnTo>
                        <a:lnTo>
                          <a:pt x="1576" y="2064"/>
                        </a:lnTo>
                        <a:lnTo>
                          <a:pt x="1564" y="2057"/>
                        </a:lnTo>
                        <a:lnTo>
                          <a:pt x="1564" y="2057"/>
                        </a:lnTo>
                        <a:lnTo>
                          <a:pt x="1553" y="2052"/>
                        </a:lnTo>
                        <a:lnTo>
                          <a:pt x="1544" y="2046"/>
                        </a:lnTo>
                        <a:lnTo>
                          <a:pt x="1537" y="2039"/>
                        </a:lnTo>
                        <a:lnTo>
                          <a:pt x="1531" y="2033"/>
                        </a:lnTo>
                        <a:lnTo>
                          <a:pt x="1526" y="2026"/>
                        </a:lnTo>
                        <a:lnTo>
                          <a:pt x="1523" y="2020"/>
                        </a:lnTo>
                        <a:lnTo>
                          <a:pt x="1522" y="2012"/>
                        </a:lnTo>
                        <a:lnTo>
                          <a:pt x="1522" y="2006"/>
                        </a:lnTo>
                        <a:lnTo>
                          <a:pt x="1523" y="2000"/>
                        </a:lnTo>
                        <a:lnTo>
                          <a:pt x="1526" y="1994"/>
                        </a:lnTo>
                        <a:lnTo>
                          <a:pt x="1531" y="1990"/>
                        </a:lnTo>
                        <a:lnTo>
                          <a:pt x="1537" y="1985"/>
                        </a:lnTo>
                        <a:lnTo>
                          <a:pt x="1544" y="1981"/>
                        </a:lnTo>
                        <a:lnTo>
                          <a:pt x="1553" y="1978"/>
                        </a:lnTo>
                        <a:lnTo>
                          <a:pt x="1564" y="1976"/>
                        </a:lnTo>
                        <a:lnTo>
                          <a:pt x="1576" y="1976"/>
                        </a:lnTo>
                        <a:lnTo>
                          <a:pt x="2377" y="1976"/>
                        </a:lnTo>
                        <a:lnTo>
                          <a:pt x="2377" y="1138"/>
                        </a:lnTo>
                        <a:lnTo>
                          <a:pt x="2377" y="1138"/>
                        </a:lnTo>
                        <a:lnTo>
                          <a:pt x="2370" y="1130"/>
                        </a:lnTo>
                        <a:lnTo>
                          <a:pt x="2362" y="1126"/>
                        </a:lnTo>
                        <a:lnTo>
                          <a:pt x="2353" y="1124"/>
                        </a:lnTo>
                        <a:lnTo>
                          <a:pt x="2343" y="1127"/>
                        </a:lnTo>
                        <a:lnTo>
                          <a:pt x="2334" y="1132"/>
                        </a:lnTo>
                        <a:lnTo>
                          <a:pt x="2323" y="1139"/>
                        </a:lnTo>
                        <a:lnTo>
                          <a:pt x="2314" y="1151"/>
                        </a:lnTo>
                        <a:lnTo>
                          <a:pt x="2305" y="1166"/>
                        </a:lnTo>
                        <a:lnTo>
                          <a:pt x="2305" y="1166"/>
                        </a:lnTo>
                        <a:lnTo>
                          <a:pt x="2298" y="1178"/>
                        </a:lnTo>
                        <a:lnTo>
                          <a:pt x="2289" y="1191"/>
                        </a:lnTo>
                        <a:lnTo>
                          <a:pt x="2275" y="1206"/>
                        </a:lnTo>
                        <a:lnTo>
                          <a:pt x="2266" y="1214"/>
                        </a:lnTo>
                        <a:lnTo>
                          <a:pt x="2257" y="1220"/>
                        </a:lnTo>
                        <a:lnTo>
                          <a:pt x="2247" y="1227"/>
                        </a:lnTo>
                        <a:lnTo>
                          <a:pt x="2235" y="1233"/>
                        </a:lnTo>
                        <a:lnTo>
                          <a:pt x="2222" y="1239"/>
                        </a:lnTo>
                        <a:lnTo>
                          <a:pt x="2208" y="1242"/>
                        </a:lnTo>
                        <a:lnTo>
                          <a:pt x="2193" y="1245"/>
                        </a:lnTo>
                        <a:lnTo>
                          <a:pt x="2177" y="1245"/>
                        </a:lnTo>
                        <a:lnTo>
                          <a:pt x="2177" y="1245"/>
                        </a:lnTo>
                        <a:lnTo>
                          <a:pt x="2157" y="1245"/>
                        </a:lnTo>
                        <a:lnTo>
                          <a:pt x="2139" y="1241"/>
                        </a:lnTo>
                        <a:lnTo>
                          <a:pt x="2121" y="1236"/>
                        </a:lnTo>
                        <a:lnTo>
                          <a:pt x="2105" y="1227"/>
                        </a:lnTo>
                        <a:lnTo>
                          <a:pt x="2089" y="1218"/>
                        </a:lnTo>
                        <a:lnTo>
                          <a:pt x="2074" y="1206"/>
                        </a:lnTo>
                        <a:lnTo>
                          <a:pt x="2060" y="1193"/>
                        </a:lnTo>
                        <a:lnTo>
                          <a:pt x="2047" y="1179"/>
                        </a:lnTo>
                        <a:lnTo>
                          <a:pt x="2035" y="1163"/>
                        </a:lnTo>
                        <a:lnTo>
                          <a:pt x="2024" y="1145"/>
                        </a:lnTo>
                        <a:lnTo>
                          <a:pt x="2015" y="1126"/>
                        </a:lnTo>
                        <a:lnTo>
                          <a:pt x="2006" y="1106"/>
                        </a:lnTo>
                        <a:lnTo>
                          <a:pt x="2000" y="1085"/>
                        </a:lnTo>
                        <a:lnTo>
                          <a:pt x="1996" y="1063"/>
                        </a:lnTo>
                        <a:lnTo>
                          <a:pt x="1993" y="1040"/>
                        </a:lnTo>
                        <a:lnTo>
                          <a:pt x="1993" y="1016"/>
                        </a:lnTo>
                        <a:lnTo>
                          <a:pt x="1993" y="1016"/>
                        </a:lnTo>
                        <a:lnTo>
                          <a:pt x="1993" y="993"/>
                        </a:lnTo>
                        <a:lnTo>
                          <a:pt x="1996" y="970"/>
                        </a:lnTo>
                        <a:lnTo>
                          <a:pt x="2000" y="948"/>
                        </a:lnTo>
                        <a:lnTo>
                          <a:pt x="2006" y="927"/>
                        </a:lnTo>
                        <a:lnTo>
                          <a:pt x="2015" y="907"/>
                        </a:lnTo>
                        <a:lnTo>
                          <a:pt x="2024" y="888"/>
                        </a:lnTo>
                        <a:lnTo>
                          <a:pt x="2035" y="870"/>
                        </a:lnTo>
                        <a:lnTo>
                          <a:pt x="2047" y="855"/>
                        </a:lnTo>
                        <a:lnTo>
                          <a:pt x="2060" y="840"/>
                        </a:lnTo>
                        <a:lnTo>
                          <a:pt x="2074" y="827"/>
                        </a:lnTo>
                        <a:lnTo>
                          <a:pt x="2089" y="815"/>
                        </a:lnTo>
                        <a:lnTo>
                          <a:pt x="2105" y="806"/>
                        </a:lnTo>
                        <a:lnTo>
                          <a:pt x="2121" y="797"/>
                        </a:lnTo>
                        <a:lnTo>
                          <a:pt x="2139" y="792"/>
                        </a:lnTo>
                        <a:lnTo>
                          <a:pt x="2157" y="788"/>
                        </a:lnTo>
                        <a:lnTo>
                          <a:pt x="2177" y="788"/>
                        </a:lnTo>
                        <a:lnTo>
                          <a:pt x="2177" y="788"/>
                        </a:lnTo>
                        <a:close/>
                      </a:path>
                    </a:pathLst>
                  </a:custGeom>
                  <a:solidFill>
                    <a:srgbClr val="FFC000">
                      <a:lumMod val="20000"/>
                      <a:lumOff val="80000"/>
                    </a:srgbClr>
                  </a:solidFill>
                  <a:ln w="28575">
                    <a:solidFill>
                      <a:srgbClr val="4468EE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bIns="360000" anchor="ctr">
                    <a:noAutofit/>
                  </a:bodyPr>
                  <a:lstStyle/>
                  <a:p>
                    <a:pPr algn="ctr" rtl="0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800" kern="120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rPr>
                      <a:t> 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Text Box 2">
                    <a:extLst>
                      <a:ext uri="{FF2B5EF4-FFF2-40B4-BE49-F238E27FC236}">
                        <a16:creationId xmlns:a16="http://schemas.microsoft.com/office/drawing/2014/main" id="{2252E9DA-EFF5-4EA2-9916-E550A47D6E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200" y="101586"/>
                    <a:ext cx="806606" cy="528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ar-SA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ــجَس</a:t>
                    </a:r>
                    <a:r>
                      <a:rPr lang="ar-BH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ْـ</a:t>
                    </a:r>
                    <a:r>
                      <a:rPr lang="ar-S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</a:t>
                    </a:r>
                    <a:endParaRPr lang="en-US" sz="3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7314FA8-C331-4BC4-A843-F4279B6E55F8}"/>
                    </a:ext>
                  </a:extLst>
                </p:cNvPr>
                <p:cNvGrpSpPr/>
                <p:nvPr/>
              </p:nvGrpSpPr>
              <p:grpSpPr>
                <a:xfrm>
                  <a:off x="796972" y="1131343"/>
                  <a:ext cx="615315" cy="708025"/>
                  <a:chOff x="602269" y="17190"/>
                  <a:chExt cx="615315" cy="708025"/>
                </a:xfrm>
              </p:grpSpPr>
              <p:sp>
                <p:nvSpPr>
                  <p:cNvPr id="21" name="Freeform 9">
                    <a:extLst>
                      <a:ext uri="{FF2B5EF4-FFF2-40B4-BE49-F238E27FC236}">
                        <a16:creationId xmlns:a16="http://schemas.microsoft.com/office/drawing/2014/main" id="{D40D0683-CB91-43F3-AFC5-C6DE74CB89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555914" y="63545"/>
                    <a:ext cx="708025" cy="615315"/>
                  </a:xfrm>
                  <a:custGeom>
                    <a:avLst/>
                    <a:gdLst>
                      <a:gd name="T0" fmla="*/ 2529 w 2773"/>
                      <a:gd name="T1" fmla="*/ 743 h 1976"/>
                      <a:gd name="T2" fmla="*/ 2466 w 2773"/>
                      <a:gd name="T3" fmla="*/ 798 h 1976"/>
                      <a:gd name="T4" fmla="*/ 2421 w 2773"/>
                      <a:gd name="T5" fmla="*/ 849 h 1976"/>
                      <a:gd name="T6" fmla="*/ 2382 w 2773"/>
                      <a:gd name="T7" fmla="*/ 831 h 1976"/>
                      <a:gd name="T8" fmla="*/ 2375 w 2773"/>
                      <a:gd name="T9" fmla="*/ 0 h 1976"/>
                      <a:gd name="T10" fmla="*/ 1536 w 2773"/>
                      <a:gd name="T11" fmla="*/ 9 h 1976"/>
                      <a:gd name="T12" fmla="*/ 1523 w 2773"/>
                      <a:gd name="T13" fmla="*/ 43 h 1976"/>
                      <a:gd name="T14" fmla="*/ 1562 w 2773"/>
                      <a:gd name="T15" fmla="*/ 82 h 1976"/>
                      <a:gd name="T16" fmla="*/ 1617 w 2773"/>
                      <a:gd name="T17" fmla="*/ 130 h 1976"/>
                      <a:gd name="T18" fmla="*/ 1643 w 2773"/>
                      <a:gd name="T19" fmla="*/ 210 h 1976"/>
                      <a:gd name="T20" fmla="*/ 1614 w 2773"/>
                      <a:gd name="T21" fmla="*/ 299 h 1976"/>
                      <a:gd name="T22" fmla="*/ 1521 w 2773"/>
                      <a:gd name="T23" fmla="*/ 373 h 1976"/>
                      <a:gd name="T24" fmla="*/ 1412 w 2773"/>
                      <a:gd name="T25" fmla="*/ 396 h 1976"/>
                      <a:gd name="T26" fmla="*/ 1284 w 2773"/>
                      <a:gd name="T27" fmla="*/ 363 h 1976"/>
                      <a:gd name="T28" fmla="*/ 1202 w 2773"/>
                      <a:gd name="T29" fmla="*/ 282 h 1976"/>
                      <a:gd name="T30" fmla="*/ 1184 w 2773"/>
                      <a:gd name="T31" fmla="*/ 194 h 1976"/>
                      <a:gd name="T32" fmla="*/ 1217 w 2773"/>
                      <a:gd name="T33" fmla="*/ 121 h 1976"/>
                      <a:gd name="T34" fmla="*/ 1275 w 2773"/>
                      <a:gd name="T35" fmla="*/ 76 h 1976"/>
                      <a:gd name="T36" fmla="*/ 1305 w 2773"/>
                      <a:gd name="T37" fmla="*/ 37 h 1976"/>
                      <a:gd name="T38" fmla="*/ 1282 w 2773"/>
                      <a:gd name="T39" fmla="*/ 6 h 1976"/>
                      <a:gd name="T40" fmla="*/ 394 w 2773"/>
                      <a:gd name="T41" fmla="*/ 454 h 1976"/>
                      <a:gd name="T42" fmla="*/ 384 w 2773"/>
                      <a:gd name="T43" fmla="*/ 897 h 1976"/>
                      <a:gd name="T44" fmla="*/ 341 w 2773"/>
                      <a:gd name="T45" fmla="*/ 903 h 1976"/>
                      <a:gd name="T46" fmla="*/ 296 w 2773"/>
                      <a:gd name="T47" fmla="*/ 843 h 1976"/>
                      <a:gd name="T48" fmla="*/ 230 w 2773"/>
                      <a:gd name="T49" fmla="*/ 795 h 1976"/>
                      <a:gd name="T50" fmla="*/ 146 w 2773"/>
                      <a:gd name="T51" fmla="*/ 792 h 1976"/>
                      <a:gd name="T52" fmla="*/ 54 w 2773"/>
                      <a:gd name="T53" fmla="*/ 855 h 1976"/>
                      <a:gd name="T54" fmla="*/ 3 w 2773"/>
                      <a:gd name="T55" fmla="*/ 971 h 1976"/>
                      <a:gd name="T56" fmla="*/ 7 w 2773"/>
                      <a:gd name="T57" fmla="*/ 1085 h 1976"/>
                      <a:gd name="T58" fmla="*/ 67 w 2773"/>
                      <a:gd name="T59" fmla="*/ 1194 h 1976"/>
                      <a:gd name="T60" fmla="*/ 166 w 2773"/>
                      <a:gd name="T61" fmla="*/ 1245 h 1976"/>
                      <a:gd name="T62" fmla="*/ 242 w 2773"/>
                      <a:gd name="T63" fmla="*/ 1234 h 1976"/>
                      <a:gd name="T64" fmla="*/ 306 w 2773"/>
                      <a:gd name="T65" fmla="*/ 1179 h 1976"/>
                      <a:gd name="T66" fmla="*/ 350 w 2773"/>
                      <a:gd name="T67" fmla="*/ 1127 h 1976"/>
                      <a:gd name="T68" fmla="*/ 388 w 2773"/>
                      <a:gd name="T69" fmla="*/ 1145 h 1976"/>
                      <a:gd name="T70" fmla="*/ 396 w 2773"/>
                      <a:gd name="T71" fmla="*/ 1976 h 1976"/>
                      <a:gd name="T72" fmla="*/ 1236 w 2773"/>
                      <a:gd name="T73" fmla="*/ 1967 h 1976"/>
                      <a:gd name="T74" fmla="*/ 1249 w 2773"/>
                      <a:gd name="T75" fmla="*/ 1933 h 1976"/>
                      <a:gd name="T76" fmla="*/ 1211 w 2773"/>
                      <a:gd name="T77" fmla="*/ 1894 h 1976"/>
                      <a:gd name="T78" fmla="*/ 1155 w 2773"/>
                      <a:gd name="T79" fmla="*/ 1846 h 1976"/>
                      <a:gd name="T80" fmla="*/ 1130 w 2773"/>
                      <a:gd name="T81" fmla="*/ 1765 h 1976"/>
                      <a:gd name="T82" fmla="*/ 1157 w 2773"/>
                      <a:gd name="T83" fmla="*/ 1677 h 1976"/>
                      <a:gd name="T84" fmla="*/ 1249 w 2773"/>
                      <a:gd name="T85" fmla="*/ 1604 h 1976"/>
                      <a:gd name="T86" fmla="*/ 1359 w 2773"/>
                      <a:gd name="T87" fmla="*/ 1581 h 1976"/>
                      <a:gd name="T88" fmla="*/ 1487 w 2773"/>
                      <a:gd name="T89" fmla="*/ 1613 h 1976"/>
                      <a:gd name="T90" fmla="*/ 1571 w 2773"/>
                      <a:gd name="T91" fmla="*/ 1693 h 1976"/>
                      <a:gd name="T92" fmla="*/ 1587 w 2773"/>
                      <a:gd name="T93" fmla="*/ 1782 h 1976"/>
                      <a:gd name="T94" fmla="*/ 1556 w 2773"/>
                      <a:gd name="T95" fmla="*/ 1855 h 1976"/>
                      <a:gd name="T96" fmla="*/ 1498 w 2773"/>
                      <a:gd name="T97" fmla="*/ 1900 h 1976"/>
                      <a:gd name="T98" fmla="*/ 1468 w 2773"/>
                      <a:gd name="T99" fmla="*/ 1940 h 1976"/>
                      <a:gd name="T100" fmla="*/ 1489 w 2773"/>
                      <a:gd name="T101" fmla="*/ 1971 h 1976"/>
                      <a:gd name="T102" fmla="*/ 2376 w 2773"/>
                      <a:gd name="T103" fmla="*/ 1521 h 1976"/>
                      <a:gd name="T104" fmla="*/ 2387 w 2773"/>
                      <a:gd name="T105" fmla="*/ 1079 h 1976"/>
                      <a:gd name="T106" fmla="*/ 2432 w 2773"/>
                      <a:gd name="T107" fmla="*/ 1074 h 1976"/>
                      <a:gd name="T108" fmla="*/ 2475 w 2773"/>
                      <a:gd name="T109" fmla="*/ 1133 h 1976"/>
                      <a:gd name="T110" fmla="*/ 2542 w 2773"/>
                      <a:gd name="T111" fmla="*/ 1181 h 1976"/>
                      <a:gd name="T112" fmla="*/ 2625 w 2773"/>
                      <a:gd name="T113" fmla="*/ 1184 h 1976"/>
                      <a:gd name="T114" fmla="*/ 2719 w 2773"/>
                      <a:gd name="T115" fmla="*/ 1121 h 1976"/>
                      <a:gd name="T116" fmla="*/ 2768 w 2773"/>
                      <a:gd name="T117" fmla="*/ 1006 h 1976"/>
                      <a:gd name="T118" fmla="*/ 2764 w 2773"/>
                      <a:gd name="T119" fmla="*/ 891 h 1976"/>
                      <a:gd name="T120" fmla="*/ 2705 w 2773"/>
                      <a:gd name="T121" fmla="*/ 781 h 1976"/>
                      <a:gd name="T122" fmla="*/ 2607 w 2773"/>
                      <a:gd name="T123" fmla="*/ 731 h 19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773" h="1976">
                        <a:moveTo>
                          <a:pt x="2587" y="729"/>
                        </a:moveTo>
                        <a:lnTo>
                          <a:pt x="2587" y="729"/>
                        </a:lnTo>
                        <a:lnTo>
                          <a:pt x="2571" y="731"/>
                        </a:lnTo>
                        <a:lnTo>
                          <a:pt x="2556" y="734"/>
                        </a:lnTo>
                        <a:lnTo>
                          <a:pt x="2542" y="737"/>
                        </a:lnTo>
                        <a:lnTo>
                          <a:pt x="2529" y="743"/>
                        </a:lnTo>
                        <a:lnTo>
                          <a:pt x="2518" y="749"/>
                        </a:lnTo>
                        <a:lnTo>
                          <a:pt x="2507" y="755"/>
                        </a:lnTo>
                        <a:lnTo>
                          <a:pt x="2498" y="762"/>
                        </a:lnTo>
                        <a:lnTo>
                          <a:pt x="2489" y="770"/>
                        </a:lnTo>
                        <a:lnTo>
                          <a:pt x="2475" y="784"/>
                        </a:lnTo>
                        <a:lnTo>
                          <a:pt x="2466" y="798"/>
                        </a:lnTo>
                        <a:lnTo>
                          <a:pt x="2459" y="810"/>
                        </a:lnTo>
                        <a:lnTo>
                          <a:pt x="2459" y="810"/>
                        </a:lnTo>
                        <a:lnTo>
                          <a:pt x="2450" y="825"/>
                        </a:lnTo>
                        <a:lnTo>
                          <a:pt x="2441" y="835"/>
                        </a:lnTo>
                        <a:lnTo>
                          <a:pt x="2432" y="844"/>
                        </a:lnTo>
                        <a:lnTo>
                          <a:pt x="2421" y="849"/>
                        </a:lnTo>
                        <a:lnTo>
                          <a:pt x="2412" y="850"/>
                        </a:lnTo>
                        <a:lnTo>
                          <a:pt x="2403" y="850"/>
                        </a:lnTo>
                        <a:lnTo>
                          <a:pt x="2394" y="846"/>
                        </a:lnTo>
                        <a:lnTo>
                          <a:pt x="2387" y="838"/>
                        </a:lnTo>
                        <a:lnTo>
                          <a:pt x="2387" y="838"/>
                        </a:lnTo>
                        <a:lnTo>
                          <a:pt x="2382" y="831"/>
                        </a:lnTo>
                        <a:lnTo>
                          <a:pt x="2379" y="822"/>
                        </a:lnTo>
                        <a:lnTo>
                          <a:pt x="2378" y="810"/>
                        </a:lnTo>
                        <a:lnTo>
                          <a:pt x="2376" y="798"/>
                        </a:lnTo>
                        <a:lnTo>
                          <a:pt x="2376" y="547"/>
                        </a:lnTo>
                        <a:lnTo>
                          <a:pt x="2375" y="547"/>
                        </a:lnTo>
                        <a:lnTo>
                          <a:pt x="2375" y="0"/>
                        </a:lnTo>
                        <a:lnTo>
                          <a:pt x="1574" y="0"/>
                        </a:lnTo>
                        <a:lnTo>
                          <a:pt x="1574" y="0"/>
                        </a:lnTo>
                        <a:lnTo>
                          <a:pt x="1562" y="1"/>
                        </a:lnTo>
                        <a:lnTo>
                          <a:pt x="1551" y="3"/>
                        </a:lnTo>
                        <a:lnTo>
                          <a:pt x="1542" y="6"/>
                        </a:lnTo>
                        <a:lnTo>
                          <a:pt x="1536" y="9"/>
                        </a:lnTo>
                        <a:lnTo>
                          <a:pt x="1530" y="13"/>
                        </a:lnTo>
                        <a:lnTo>
                          <a:pt x="1526" y="18"/>
                        </a:lnTo>
                        <a:lnTo>
                          <a:pt x="1523" y="24"/>
                        </a:lnTo>
                        <a:lnTo>
                          <a:pt x="1521" y="30"/>
                        </a:lnTo>
                        <a:lnTo>
                          <a:pt x="1521" y="37"/>
                        </a:lnTo>
                        <a:lnTo>
                          <a:pt x="1523" y="43"/>
                        </a:lnTo>
                        <a:lnTo>
                          <a:pt x="1524" y="50"/>
                        </a:lnTo>
                        <a:lnTo>
                          <a:pt x="1529" y="56"/>
                        </a:lnTo>
                        <a:lnTo>
                          <a:pt x="1535" y="64"/>
                        </a:lnTo>
                        <a:lnTo>
                          <a:pt x="1542" y="70"/>
                        </a:lnTo>
                        <a:lnTo>
                          <a:pt x="1551" y="76"/>
                        </a:lnTo>
                        <a:lnTo>
                          <a:pt x="1562" y="82"/>
                        </a:lnTo>
                        <a:lnTo>
                          <a:pt x="1562" y="82"/>
                        </a:lnTo>
                        <a:lnTo>
                          <a:pt x="1574" y="89"/>
                        </a:lnTo>
                        <a:lnTo>
                          <a:pt x="1587" y="98"/>
                        </a:lnTo>
                        <a:lnTo>
                          <a:pt x="1602" y="112"/>
                        </a:lnTo>
                        <a:lnTo>
                          <a:pt x="1610" y="121"/>
                        </a:lnTo>
                        <a:lnTo>
                          <a:pt x="1617" y="130"/>
                        </a:lnTo>
                        <a:lnTo>
                          <a:pt x="1623" y="140"/>
                        </a:lnTo>
                        <a:lnTo>
                          <a:pt x="1629" y="152"/>
                        </a:lnTo>
                        <a:lnTo>
                          <a:pt x="1635" y="166"/>
                        </a:lnTo>
                        <a:lnTo>
                          <a:pt x="1638" y="179"/>
                        </a:lnTo>
                        <a:lnTo>
                          <a:pt x="1641" y="194"/>
                        </a:lnTo>
                        <a:lnTo>
                          <a:pt x="1643" y="210"/>
                        </a:lnTo>
                        <a:lnTo>
                          <a:pt x="1643" y="210"/>
                        </a:lnTo>
                        <a:lnTo>
                          <a:pt x="1641" y="230"/>
                        </a:lnTo>
                        <a:lnTo>
                          <a:pt x="1638" y="248"/>
                        </a:lnTo>
                        <a:lnTo>
                          <a:pt x="1632" y="266"/>
                        </a:lnTo>
                        <a:lnTo>
                          <a:pt x="1625" y="282"/>
                        </a:lnTo>
                        <a:lnTo>
                          <a:pt x="1614" y="299"/>
                        </a:lnTo>
                        <a:lnTo>
                          <a:pt x="1604" y="314"/>
                        </a:lnTo>
                        <a:lnTo>
                          <a:pt x="1590" y="329"/>
                        </a:lnTo>
                        <a:lnTo>
                          <a:pt x="1575" y="340"/>
                        </a:lnTo>
                        <a:lnTo>
                          <a:pt x="1559" y="352"/>
                        </a:lnTo>
                        <a:lnTo>
                          <a:pt x="1541" y="363"/>
                        </a:lnTo>
                        <a:lnTo>
                          <a:pt x="1521" y="373"/>
                        </a:lnTo>
                        <a:lnTo>
                          <a:pt x="1502" y="381"/>
                        </a:lnTo>
                        <a:lnTo>
                          <a:pt x="1481" y="387"/>
                        </a:lnTo>
                        <a:lnTo>
                          <a:pt x="1459" y="391"/>
                        </a:lnTo>
                        <a:lnTo>
                          <a:pt x="1436" y="394"/>
                        </a:lnTo>
                        <a:lnTo>
                          <a:pt x="1412" y="396"/>
                        </a:lnTo>
                        <a:lnTo>
                          <a:pt x="1412" y="396"/>
                        </a:lnTo>
                        <a:lnTo>
                          <a:pt x="1390" y="394"/>
                        </a:lnTo>
                        <a:lnTo>
                          <a:pt x="1366" y="391"/>
                        </a:lnTo>
                        <a:lnTo>
                          <a:pt x="1345" y="387"/>
                        </a:lnTo>
                        <a:lnTo>
                          <a:pt x="1324" y="381"/>
                        </a:lnTo>
                        <a:lnTo>
                          <a:pt x="1303" y="373"/>
                        </a:lnTo>
                        <a:lnTo>
                          <a:pt x="1284" y="363"/>
                        </a:lnTo>
                        <a:lnTo>
                          <a:pt x="1267" y="352"/>
                        </a:lnTo>
                        <a:lnTo>
                          <a:pt x="1251" y="340"/>
                        </a:lnTo>
                        <a:lnTo>
                          <a:pt x="1236" y="329"/>
                        </a:lnTo>
                        <a:lnTo>
                          <a:pt x="1223" y="314"/>
                        </a:lnTo>
                        <a:lnTo>
                          <a:pt x="1211" y="299"/>
                        </a:lnTo>
                        <a:lnTo>
                          <a:pt x="1202" y="282"/>
                        </a:lnTo>
                        <a:lnTo>
                          <a:pt x="1194" y="266"/>
                        </a:lnTo>
                        <a:lnTo>
                          <a:pt x="1188" y="248"/>
                        </a:lnTo>
                        <a:lnTo>
                          <a:pt x="1185" y="230"/>
                        </a:lnTo>
                        <a:lnTo>
                          <a:pt x="1184" y="210"/>
                        </a:lnTo>
                        <a:lnTo>
                          <a:pt x="1184" y="210"/>
                        </a:lnTo>
                        <a:lnTo>
                          <a:pt x="1184" y="194"/>
                        </a:lnTo>
                        <a:lnTo>
                          <a:pt x="1187" y="179"/>
                        </a:lnTo>
                        <a:lnTo>
                          <a:pt x="1191" y="166"/>
                        </a:lnTo>
                        <a:lnTo>
                          <a:pt x="1196" y="152"/>
                        </a:lnTo>
                        <a:lnTo>
                          <a:pt x="1202" y="140"/>
                        </a:lnTo>
                        <a:lnTo>
                          <a:pt x="1209" y="130"/>
                        </a:lnTo>
                        <a:lnTo>
                          <a:pt x="1217" y="121"/>
                        </a:lnTo>
                        <a:lnTo>
                          <a:pt x="1224" y="112"/>
                        </a:lnTo>
                        <a:lnTo>
                          <a:pt x="1239" y="98"/>
                        </a:lnTo>
                        <a:lnTo>
                          <a:pt x="1251" y="89"/>
                        </a:lnTo>
                        <a:lnTo>
                          <a:pt x="1264" y="82"/>
                        </a:lnTo>
                        <a:lnTo>
                          <a:pt x="1264" y="82"/>
                        </a:lnTo>
                        <a:lnTo>
                          <a:pt x="1275" y="76"/>
                        </a:lnTo>
                        <a:lnTo>
                          <a:pt x="1282" y="70"/>
                        </a:lnTo>
                        <a:lnTo>
                          <a:pt x="1290" y="64"/>
                        </a:lnTo>
                        <a:lnTo>
                          <a:pt x="1296" y="56"/>
                        </a:lnTo>
                        <a:lnTo>
                          <a:pt x="1300" y="50"/>
                        </a:lnTo>
                        <a:lnTo>
                          <a:pt x="1303" y="43"/>
                        </a:lnTo>
                        <a:lnTo>
                          <a:pt x="1305" y="37"/>
                        </a:lnTo>
                        <a:lnTo>
                          <a:pt x="1305" y="30"/>
                        </a:lnTo>
                        <a:lnTo>
                          <a:pt x="1303" y="24"/>
                        </a:lnTo>
                        <a:lnTo>
                          <a:pt x="1300" y="18"/>
                        </a:lnTo>
                        <a:lnTo>
                          <a:pt x="1296" y="13"/>
                        </a:lnTo>
                        <a:lnTo>
                          <a:pt x="1290" y="9"/>
                        </a:lnTo>
                        <a:lnTo>
                          <a:pt x="1282" y="6"/>
                        </a:lnTo>
                        <a:lnTo>
                          <a:pt x="1273" y="3"/>
                        </a:lnTo>
                        <a:lnTo>
                          <a:pt x="1263" y="1"/>
                        </a:lnTo>
                        <a:lnTo>
                          <a:pt x="1252" y="0"/>
                        </a:lnTo>
                        <a:lnTo>
                          <a:pt x="396" y="0"/>
                        </a:lnTo>
                        <a:lnTo>
                          <a:pt x="396" y="454"/>
                        </a:lnTo>
                        <a:lnTo>
                          <a:pt x="394" y="454"/>
                        </a:lnTo>
                        <a:lnTo>
                          <a:pt x="394" y="856"/>
                        </a:lnTo>
                        <a:lnTo>
                          <a:pt x="394" y="856"/>
                        </a:lnTo>
                        <a:lnTo>
                          <a:pt x="394" y="868"/>
                        </a:lnTo>
                        <a:lnTo>
                          <a:pt x="391" y="880"/>
                        </a:lnTo>
                        <a:lnTo>
                          <a:pt x="388" y="889"/>
                        </a:lnTo>
                        <a:lnTo>
                          <a:pt x="384" y="897"/>
                        </a:lnTo>
                        <a:lnTo>
                          <a:pt x="384" y="897"/>
                        </a:lnTo>
                        <a:lnTo>
                          <a:pt x="378" y="904"/>
                        </a:lnTo>
                        <a:lnTo>
                          <a:pt x="369" y="909"/>
                        </a:lnTo>
                        <a:lnTo>
                          <a:pt x="360" y="909"/>
                        </a:lnTo>
                        <a:lnTo>
                          <a:pt x="350" y="907"/>
                        </a:lnTo>
                        <a:lnTo>
                          <a:pt x="341" y="903"/>
                        </a:lnTo>
                        <a:lnTo>
                          <a:pt x="330" y="894"/>
                        </a:lnTo>
                        <a:lnTo>
                          <a:pt x="321" y="883"/>
                        </a:lnTo>
                        <a:lnTo>
                          <a:pt x="314" y="868"/>
                        </a:lnTo>
                        <a:lnTo>
                          <a:pt x="314" y="868"/>
                        </a:lnTo>
                        <a:lnTo>
                          <a:pt x="306" y="855"/>
                        </a:lnTo>
                        <a:lnTo>
                          <a:pt x="296" y="843"/>
                        </a:lnTo>
                        <a:lnTo>
                          <a:pt x="282" y="828"/>
                        </a:lnTo>
                        <a:lnTo>
                          <a:pt x="273" y="820"/>
                        </a:lnTo>
                        <a:lnTo>
                          <a:pt x="264" y="813"/>
                        </a:lnTo>
                        <a:lnTo>
                          <a:pt x="254" y="807"/>
                        </a:lnTo>
                        <a:lnTo>
                          <a:pt x="242" y="801"/>
                        </a:lnTo>
                        <a:lnTo>
                          <a:pt x="230" y="795"/>
                        </a:lnTo>
                        <a:lnTo>
                          <a:pt x="215" y="790"/>
                        </a:lnTo>
                        <a:lnTo>
                          <a:pt x="200" y="789"/>
                        </a:lnTo>
                        <a:lnTo>
                          <a:pt x="184" y="787"/>
                        </a:lnTo>
                        <a:lnTo>
                          <a:pt x="184" y="787"/>
                        </a:lnTo>
                        <a:lnTo>
                          <a:pt x="166" y="789"/>
                        </a:lnTo>
                        <a:lnTo>
                          <a:pt x="146" y="792"/>
                        </a:lnTo>
                        <a:lnTo>
                          <a:pt x="128" y="798"/>
                        </a:lnTo>
                        <a:lnTo>
                          <a:pt x="112" y="805"/>
                        </a:lnTo>
                        <a:lnTo>
                          <a:pt x="95" y="816"/>
                        </a:lnTo>
                        <a:lnTo>
                          <a:pt x="81" y="826"/>
                        </a:lnTo>
                        <a:lnTo>
                          <a:pt x="67" y="840"/>
                        </a:lnTo>
                        <a:lnTo>
                          <a:pt x="54" y="855"/>
                        </a:lnTo>
                        <a:lnTo>
                          <a:pt x="42" y="871"/>
                        </a:lnTo>
                        <a:lnTo>
                          <a:pt x="31" y="889"/>
                        </a:lnTo>
                        <a:lnTo>
                          <a:pt x="22" y="907"/>
                        </a:lnTo>
                        <a:lnTo>
                          <a:pt x="15" y="928"/>
                        </a:lnTo>
                        <a:lnTo>
                          <a:pt x="7" y="949"/>
                        </a:lnTo>
                        <a:lnTo>
                          <a:pt x="3" y="971"/>
                        </a:lnTo>
                        <a:lnTo>
                          <a:pt x="1" y="994"/>
                        </a:lnTo>
                        <a:lnTo>
                          <a:pt x="0" y="1018"/>
                        </a:lnTo>
                        <a:lnTo>
                          <a:pt x="0" y="1018"/>
                        </a:lnTo>
                        <a:lnTo>
                          <a:pt x="1" y="1040"/>
                        </a:lnTo>
                        <a:lnTo>
                          <a:pt x="3" y="1064"/>
                        </a:lnTo>
                        <a:lnTo>
                          <a:pt x="7" y="1085"/>
                        </a:lnTo>
                        <a:lnTo>
                          <a:pt x="15" y="1106"/>
                        </a:lnTo>
                        <a:lnTo>
                          <a:pt x="22" y="1127"/>
                        </a:lnTo>
                        <a:lnTo>
                          <a:pt x="31" y="1145"/>
                        </a:lnTo>
                        <a:lnTo>
                          <a:pt x="42" y="1163"/>
                        </a:lnTo>
                        <a:lnTo>
                          <a:pt x="54" y="1179"/>
                        </a:lnTo>
                        <a:lnTo>
                          <a:pt x="67" y="1194"/>
                        </a:lnTo>
                        <a:lnTo>
                          <a:pt x="81" y="1208"/>
                        </a:lnTo>
                        <a:lnTo>
                          <a:pt x="95" y="1219"/>
                        </a:lnTo>
                        <a:lnTo>
                          <a:pt x="112" y="1228"/>
                        </a:lnTo>
                        <a:lnTo>
                          <a:pt x="128" y="1236"/>
                        </a:lnTo>
                        <a:lnTo>
                          <a:pt x="146" y="1242"/>
                        </a:lnTo>
                        <a:lnTo>
                          <a:pt x="166" y="1245"/>
                        </a:lnTo>
                        <a:lnTo>
                          <a:pt x="184" y="1246"/>
                        </a:lnTo>
                        <a:lnTo>
                          <a:pt x="184" y="1246"/>
                        </a:lnTo>
                        <a:lnTo>
                          <a:pt x="200" y="1245"/>
                        </a:lnTo>
                        <a:lnTo>
                          <a:pt x="215" y="1243"/>
                        </a:lnTo>
                        <a:lnTo>
                          <a:pt x="230" y="1239"/>
                        </a:lnTo>
                        <a:lnTo>
                          <a:pt x="242" y="1234"/>
                        </a:lnTo>
                        <a:lnTo>
                          <a:pt x="254" y="1228"/>
                        </a:lnTo>
                        <a:lnTo>
                          <a:pt x="264" y="1221"/>
                        </a:lnTo>
                        <a:lnTo>
                          <a:pt x="273" y="1213"/>
                        </a:lnTo>
                        <a:lnTo>
                          <a:pt x="282" y="1206"/>
                        </a:lnTo>
                        <a:lnTo>
                          <a:pt x="296" y="1191"/>
                        </a:lnTo>
                        <a:lnTo>
                          <a:pt x="306" y="1179"/>
                        </a:lnTo>
                        <a:lnTo>
                          <a:pt x="314" y="1166"/>
                        </a:lnTo>
                        <a:lnTo>
                          <a:pt x="314" y="1166"/>
                        </a:lnTo>
                        <a:lnTo>
                          <a:pt x="321" y="1152"/>
                        </a:lnTo>
                        <a:lnTo>
                          <a:pt x="330" y="1140"/>
                        </a:lnTo>
                        <a:lnTo>
                          <a:pt x="341" y="1131"/>
                        </a:lnTo>
                        <a:lnTo>
                          <a:pt x="350" y="1127"/>
                        </a:lnTo>
                        <a:lnTo>
                          <a:pt x="360" y="1125"/>
                        </a:lnTo>
                        <a:lnTo>
                          <a:pt x="369" y="1127"/>
                        </a:lnTo>
                        <a:lnTo>
                          <a:pt x="378" y="1130"/>
                        </a:lnTo>
                        <a:lnTo>
                          <a:pt x="384" y="1137"/>
                        </a:lnTo>
                        <a:lnTo>
                          <a:pt x="384" y="1137"/>
                        </a:lnTo>
                        <a:lnTo>
                          <a:pt x="388" y="1145"/>
                        </a:lnTo>
                        <a:lnTo>
                          <a:pt x="391" y="1154"/>
                        </a:lnTo>
                        <a:lnTo>
                          <a:pt x="394" y="1166"/>
                        </a:lnTo>
                        <a:lnTo>
                          <a:pt x="394" y="1178"/>
                        </a:lnTo>
                        <a:lnTo>
                          <a:pt x="394" y="1429"/>
                        </a:lnTo>
                        <a:lnTo>
                          <a:pt x="396" y="1429"/>
                        </a:lnTo>
                        <a:lnTo>
                          <a:pt x="396" y="1976"/>
                        </a:lnTo>
                        <a:lnTo>
                          <a:pt x="1199" y="1976"/>
                        </a:lnTo>
                        <a:lnTo>
                          <a:pt x="1199" y="1976"/>
                        </a:lnTo>
                        <a:lnTo>
                          <a:pt x="1209" y="1976"/>
                        </a:lnTo>
                        <a:lnTo>
                          <a:pt x="1220" y="1973"/>
                        </a:lnTo>
                        <a:lnTo>
                          <a:pt x="1229" y="1971"/>
                        </a:lnTo>
                        <a:lnTo>
                          <a:pt x="1236" y="1967"/>
                        </a:lnTo>
                        <a:lnTo>
                          <a:pt x="1242" y="1962"/>
                        </a:lnTo>
                        <a:lnTo>
                          <a:pt x="1246" y="1958"/>
                        </a:lnTo>
                        <a:lnTo>
                          <a:pt x="1249" y="1952"/>
                        </a:lnTo>
                        <a:lnTo>
                          <a:pt x="1251" y="1946"/>
                        </a:lnTo>
                        <a:lnTo>
                          <a:pt x="1251" y="1940"/>
                        </a:lnTo>
                        <a:lnTo>
                          <a:pt x="1249" y="1933"/>
                        </a:lnTo>
                        <a:lnTo>
                          <a:pt x="1246" y="1927"/>
                        </a:lnTo>
                        <a:lnTo>
                          <a:pt x="1242" y="1919"/>
                        </a:lnTo>
                        <a:lnTo>
                          <a:pt x="1236" y="1913"/>
                        </a:lnTo>
                        <a:lnTo>
                          <a:pt x="1229" y="1906"/>
                        </a:lnTo>
                        <a:lnTo>
                          <a:pt x="1220" y="1900"/>
                        </a:lnTo>
                        <a:lnTo>
                          <a:pt x="1211" y="1894"/>
                        </a:lnTo>
                        <a:lnTo>
                          <a:pt x="1211" y="1894"/>
                        </a:lnTo>
                        <a:lnTo>
                          <a:pt x="1197" y="1886"/>
                        </a:lnTo>
                        <a:lnTo>
                          <a:pt x="1185" y="1877"/>
                        </a:lnTo>
                        <a:lnTo>
                          <a:pt x="1170" y="1864"/>
                        </a:lnTo>
                        <a:lnTo>
                          <a:pt x="1163" y="1855"/>
                        </a:lnTo>
                        <a:lnTo>
                          <a:pt x="1155" y="1846"/>
                        </a:lnTo>
                        <a:lnTo>
                          <a:pt x="1148" y="1835"/>
                        </a:lnTo>
                        <a:lnTo>
                          <a:pt x="1142" y="1823"/>
                        </a:lnTo>
                        <a:lnTo>
                          <a:pt x="1137" y="1810"/>
                        </a:lnTo>
                        <a:lnTo>
                          <a:pt x="1133" y="1796"/>
                        </a:lnTo>
                        <a:lnTo>
                          <a:pt x="1130" y="1782"/>
                        </a:lnTo>
                        <a:lnTo>
                          <a:pt x="1130" y="1765"/>
                        </a:lnTo>
                        <a:lnTo>
                          <a:pt x="1130" y="1765"/>
                        </a:lnTo>
                        <a:lnTo>
                          <a:pt x="1131" y="1746"/>
                        </a:lnTo>
                        <a:lnTo>
                          <a:pt x="1134" y="1728"/>
                        </a:lnTo>
                        <a:lnTo>
                          <a:pt x="1140" y="1710"/>
                        </a:lnTo>
                        <a:lnTo>
                          <a:pt x="1148" y="1693"/>
                        </a:lnTo>
                        <a:lnTo>
                          <a:pt x="1157" y="1677"/>
                        </a:lnTo>
                        <a:lnTo>
                          <a:pt x="1169" y="1662"/>
                        </a:lnTo>
                        <a:lnTo>
                          <a:pt x="1182" y="1648"/>
                        </a:lnTo>
                        <a:lnTo>
                          <a:pt x="1197" y="1635"/>
                        </a:lnTo>
                        <a:lnTo>
                          <a:pt x="1214" y="1623"/>
                        </a:lnTo>
                        <a:lnTo>
                          <a:pt x="1230" y="1613"/>
                        </a:lnTo>
                        <a:lnTo>
                          <a:pt x="1249" y="1604"/>
                        </a:lnTo>
                        <a:lnTo>
                          <a:pt x="1269" y="1595"/>
                        </a:lnTo>
                        <a:lnTo>
                          <a:pt x="1291" y="1589"/>
                        </a:lnTo>
                        <a:lnTo>
                          <a:pt x="1312" y="1584"/>
                        </a:lnTo>
                        <a:lnTo>
                          <a:pt x="1336" y="1581"/>
                        </a:lnTo>
                        <a:lnTo>
                          <a:pt x="1359" y="1581"/>
                        </a:lnTo>
                        <a:lnTo>
                          <a:pt x="1359" y="1581"/>
                        </a:lnTo>
                        <a:lnTo>
                          <a:pt x="1382" y="1581"/>
                        </a:lnTo>
                        <a:lnTo>
                          <a:pt x="1405" y="1584"/>
                        </a:lnTo>
                        <a:lnTo>
                          <a:pt x="1427" y="1589"/>
                        </a:lnTo>
                        <a:lnTo>
                          <a:pt x="1448" y="1595"/>
                        </a:lnTo>
                        <a:lnTo>
                          <a:pt x="1468" y="1604"/>
                        </a:lnTo>
                        <a:lnTo>
                          <a:pt x="1487" y="1613"/>
                        </a:lnTo>
                        <a:lnTo>
                          <a:pt x="1505" y="1623"/>
                        </a:lnTo>
                        <a:lnTo>
                          <a:pt x="1521" y="1635"/>
                        </a:lnTo>
                        <a:lnTo>
                          <a:pt x="1536" y="1648"/>
                        </a:lnTo>
                        <a:lnTo>
                          <a:pt x="1548" y="1662"/>
                        </a:lnTo>
                        <a:lnTo>
                          <a:pt x="1560" y="1677"/>
                        </a:lnTo>
                        <a:lnTo>
                          <a:pt x="1571" y="1693"/>
                        </a:lnTo>
                        <a:lnTo>
                          <a:pt x="1578" y="1710"/>
                        </a:lnTo>
                        <a:lnTo>
                          <a:pt x="1584" y="1728"/>
                        </a:lnTo>
                        <a:lnTo>
                          <a:pt x="1587" y="1746"/>
                        </a:lnTo>
                        <a:lnTo>
                          <a:pt x="1589" y="1765"/>
                        </a:lnTo>
                        <a:lnTo>
                          <a:pt x="1589" y="1765"/>
                        </a:lnTo>
                        <a:lnTo>
                          <a:pt x="1587" y="1782"/>
                        </a:lnTo>
                        <a:lnTo>
                          <a:pt x="1584" y="1796"/>
                        </a:lnTo>
                        <a:lnTo>
                          <a:pt x="1581" y="1810"/>
                        </a:lnTo>
                        <a:lnTo>
                          <a:pt x="1575" y="1823"/>
                        </a:lnTo>
                        <a:lnTo>
                          <a:pt x="1569" y="1835"/>
                        </a:lnTo>
                        <a:lnTo>
                          <a:pt x="1563" y="1846"/>
                        </a:lnTo>
                        <a:lnTo>
                          <a:pt x="1556" y="1855"/>
                        </a:lnTo>
                        <a:lnTo>
                          <a:pt x="1548" y="1864"/>
                        </a:lnTo>
                        <a:lnTo>
                          <a:pt x="1533" y="1877"/>
                        </a:lnTo>
                        <a:lnTo>
                          <a:pt x="1520" y="1886"/>
                        </a:lnTo>
                        <a:lnTo>
                          <a:pt x="1508" y="1894"/>
                        </a:lnTo>
                        <a:lnTo>
                          <a:pt x="1508" y="1894"/>
                        </a:lnTo>
                        <a:lnTo>
                          <a:pt x="1498" y="1900"/>
                        </a:lnTo>
                        <a:lnTo>
                          <a:pt x="1489" y="1906"/>
                        </a:lnTo>
                        <a:lnTo>
                          <a:pt x="1481" y="1913"/>
                        </a:lnTo>
                        <a:lnTo>
                          <a:pt x="1475" y="1919"/>
                        </a:lnTo>
                        <a:lnTo>
                          <a:pt x="1471" y="1927"/>
                        </a:lnTo>
                        <a:lnTo>
                          <a:pt x="1468" y="1933"/>
                        </a:lnTo>
                        <a:lnTo>
                          <a:pt x="1468" y="1940"/>
                        </a:lnTo>
                        <a:lnTo>
                          <a:pt x="1468" y="1946"/>
                        </a:lnTo>
                        <a:lnTo>
                          <a:pt x="1469" y="1952"/>
                        </a:lnTo>
                        <a:lnTo>
                          <a:pt x="1472" y="1958"/>
                        </a:lnTo>
                        <a:lnTo>
                          <a:pt x="1477" y="1962"/>
                        </a:lnTo>
                        <a:lnTo>
                          <a:pt x="1483" y="1967"/>
                        </a:lnTo>
                        <a:lnTo>
                          <a:pt x="1489" y="1971"/>
                        </a:lnTo>
                        <a:lnTo>
                          <a:pt x="1498" y="1973"/>
                        </a:lnTo>
                        <a:lnTo>
                          <a:pt x="1508" y="1976"/>
                        </a:lnTo>
                        <a:lnTo>
                          <a:pt x="1520" y="1976"/>
                        </a:lnTo>
                        <a:lnTo>
                          <a:pt x="2375" y="1976"/>
                        </a:lnTo>
                        <a:lnTo>
                          <a:pt x="2375" y="1521"/>
                        </a:lnTo>
                        <a:lnTo>
                          <a:pt x="2376" y="1521"/>
                        </a:lnTo>
                        <a:lnTo>
                          <a:pt x="2376" y="1119"/>
                        </a:lnTo>
                        <a:lnTo>
                          <a:pt x="2376" y="1119"/>
                        </a:lnTo>
                        <a:lnTo>
                          <a:pt x="2378" y="1107"/>
                        </a:lnTo>
                        <a:lnTo>
                          <a:pt x="2379" y="1097"/>
                        </a:lnTo>
                        <a:lnTo>
                          <a:pt x="2382" y="1086"/>
                        </a:lnTo>
                        <a:lnTo>
                          <a:pt x="2387" y="1079"/>
                        </a:lnTo>
                        <a:lnTo>
                          <a:pt x="2387" y="1079"/>
                        </a:lnTo>
                        <a:lnTo>
                          <a:pt x="2394" y="1073"/>
                        </a:lnTo>
                        <a:lnTo>
                          <a:pt x="2403" y="1068"/>
                        </a:lnTo>
                        <a:lnTo>
                          <a:pt x="2412" y="1067"/>
                        </a:lnTo>
                        <a:lnTo>
                          <a:pt x="2421" y="1068"/>
                        </a:lnTo>
                        <a:lnTo>
                          <a:pt x="2432" y="1074"/>
                        </a:lnTo>
                        <a:lnTo>
                          <a:pt x="2441" y="1082"/>
                        </a:lnTo>
                        <a:lnTo>
                          <a:pt x="2450" y="1094"/>
                        </a:lnTo>
                        <a:lnTo>
                          <a:pt x="2459" y="1107"/>
                        </a:lnTo>
                        <a:lnTo>
                          <a:pt x="2459" y="1107"/>
                        </a:lnTo>
                        <a:lnTo>
                          <a:pt x="2466" y="1121"/>
                        </a:lnTo>
                        <a:lnTo>
                          <a:pt x="2475" y="1133"/>
                        </a:lnTo>
                        <a:lnTo>
                          <a:pt x="2489" y="1148"/>
                        </a:lnTo>
                        <a:lnTo>
                          <a:pt x="2498" y="1155"/>
                        </a:lnTo>
                        <a:lnTo>
                          <a:pt x="2507" y="1163"/>
                        </a:lnTo>
                        <a:lnTo>
                          <a:pt x="2518" y="1170"/>
                        </a:lnTo>
                        <a:lnTo>
                          <a:pt x="2529" y="1176"/>
                        </a:lnTo>
                        <a:lnTo>
                          <a:pt x="2542" y="1181"/>
                        </a:lnTo>
                        <a:lnTo>
                          <a:pt x="2556" y="1185"/>
                        </a:lnTo>
                        <a:lnTo>
                          <a:pt x="2571" y="1188"/>
                        </a:lnTo>
                        <a:lnTo>
                          <a:pt x="2587" y="1188"/>
                        </a:lnTo>
                        <a:lnTo>
                          <a:pt x="2587" y="1188"/>
                        </a:lnTo>
                        <a:lnTo>
                          <a:pt x="2607" y="1187"/>
                        </a:lnTo>
                        <a:lnTo>
                          <a:pt x="2625" y="1184"/>
                        </a:lnTo>
                        <a:lnTo>
                          <a:pt x="2643" y="1178"/>
                        </a:lnTo>
                        <a:lnTo>
                          <a:pt x="2659" y="1170"/>
                        </a:lnTo>
                        <a:lnTo>
                          <a:pt x="2675" y="1161"/>
                        </a:lnTo>
                        <a:lnTo>
                          <a:pt x="2690" y="1149"/>
                        </a:lnTo>
                        <a:lnTo>
                          <a:pt x="2705" y="1136"/>
                        </a:lnTo>
                        <a:lnTo>
                          <a:pt x="2719" y="1121"/>
                        </a:lnTo>
                        <a:lnTo>
                          <a:pt x="2729" y="1104"/>
                        </a:lnTo>
                        <a:lnTo>
                          <a:pt x="2741" y="1088"/>
                        </a:lnTo>
                        <a:lnTo>
                          <a:pt x="2750" y="1068"/>
                        </a:lnTo>
                        <a:lnTo>
                          <a:pt x="2758" y="1048"/>
                        </a:lnTo>
                        <a:lnTo>
                          <a:pt x="2764" y="1027"/>
                        </a:lnTo>
                        <a:lnTo>
                          <a:pt x="2768" y="1006"/>
                        </a:lnTo>
                        <a:lnTo>
                          <a:pt x="2771" y="982"/>
                        </a:lnTo>
                        <a:lnTo>
                          <a:pt x="2773" y="959"/>
                        </a:lnTo>
                        <a:lnTo>
                          <a:pt x="2773" y="959"/>
                        </a:lnTo>
                        <a:lnTo>
                          <a:pt x="2771" y="935"/>
                        </a:lnTo>
                        <a:lnTo>
                          <a:pt x="2768" y="913"/>
                        </a:lnTo>
                        <a:lnTo>
                          <a:pt x="2764" y="891"/>
                        </a:lnTo>
                        <a:lnTo>
                          <a:pt x="2758" y="870"/>
                        </a:lnTo>
                        <a:lnTo>
                          <a:pt x="2750" y="850"/>
                        </a:lnTo>
                        <a:lnTo>
                          <a:pt x="2741" y="831"/>
                        </a:lnTo>
                        <a:lnTo>
                          <a:pt x="2729" y="813"/>
                        </a:lnTo>
                        <a:lnTo>
                          <a:pt x="2719" y="796"/>
                        </a:lnTo>
                        <a:lnTo>
                          <a:pt x="2705" y="781"/>
                        </a:lnTo>
                        <a:lnTo>
                          <a:pt x="2690" y="768"/>
                        </a:lnTo>
                        <a:lnTo>
                          <a:pt x="2675" y="758"/>
                        </a:lnTo>
                        <a:lnTo>
                          <a:pt x="2659" y="747"/>
                        </a:lnTo>
                        <a:lnTo>
                          <a:pt x="2643" y="740"/>
                        </a:lnTo>
                        <a:lnTo>
                          <a:pt x="2625" y="734"/>
                        </a:lnTo>
                        <a:lnTo>
                          <a:pt x="2607" y="731"/>
                        </a:lnTo>
                        <a:lnTo>
                          <a:pt x="2587" y="729"/>
                        </a:lnTo>
                        <a:lnTo>
                          <a:pt x="2587" y="729"/>
                        </a:lnTo>
                        <a:close/>
                      </a:path>
                    </a:pathLst>
                  </a:custGeom>
                  <a:solidFill>
                    <a:srgbClr val="66FF99"/>
                  </a:solidFill>
                  <a:ln w="28575">
                    <a:solidFill>
                      <a:srgbClr val="66FF99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anchor="ctr">
                    <a:noAutofit/>
                  </a:bodyPr>
                  <a:lstStyle/>
                  <a:p>
                    <a:pPr algn="ctr" rtl="0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800" kern="120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rPr>
                      <a:t> 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Text Box 2">
                    <a:extLst>
                      <a:ext uri="{FF2B5EF4-FFF2-40B4-BE49-F238E27FC236}">
                        <a16:creationId xmlns:a16="http://schemas.microsoft.com/office/drawing/2014/main" id="{57919345-F9AD-4207-9736-2383F182695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329" y="17250"/>
                    <a:ext cx="494665" cy="5882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ar-S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لـي</a:t>
                    </a:r>
                    <a:endParaRPr lang="en-US" sz="3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C9FC0702-BEC3-49F4-A5E9-2CD962B7DBA2}"/>
                    </a:ext>
                  </a:extLst>
                </p:cNvPr>
                <p:cNvGrpSpPr/>
                <p:nvPr/>
              </p:nvGrpSpPr>
              <p:grpSpPr>
                <a:xfrm>
                  <a:off x="2468823" y="1160976"/>
                  <a:ext cx="730885" cy="685680"/>
                  <a:chOff x="2834626" y="-65170"/>
                  <a:chExt cx="730885" cy="686200"/>
                </a:xfrm>
              </p:grpSpPr>
              <p:sp>
                <p:nvSpPr>
                  <p:cNvPr id="19" name="Freeform 8">
                    <a:extLst>
                      <a:ext uri="{FF2B5EF4-FFF2-40B4-BE49-F238E27FC236}">
                        <a16:creationId xmlns:a16="http://schemas.microsoft.com/office/drawing/2014/main" id="{E8417E1F-340A-474A-A196-5607DC3E30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00000" flipV="1">
                    <a:off x="2889554" y="-54928"/>
                    <a:ext cx="621030" cy="730885"/>
                  </a:xfrm>
                  <a:custGeom>
                    <a:avLst/>
                    <a:gdLst>
                      <a:gd name="T0" fmla="*/ 2222 w 2377"/>
                      <a:gd name="T1" fmla="*/ 795 h 2371"/>
                      <a:gd name="T2" fmla="*/ 2275 w 2377"/>
                      <a:gd name="T3" fmla="*/ 827 h 2371"/>
                      <a:gd name="T4" fmla="*/ 2314 w 2377"/>
                      <a:gd name="T5" fmla="*/ 882 h 2371"/>
                      <a:gd name="T6" fmla="*/ 2362 w 2377"/>
                      <a:gd name="T7" fmla="*/ 907 h 2371"/>
                      <a:gd name="T8" fmla="*/ 395 w 2377"/>
                      <a:gd name="T9" fmla="*/ 855 h 2371"/>
                      <a:gd name="T10" fmla="*/ 386 w 2377"/>
                      <a:gd name="T11" fmla="*/ 892 h 2371"/>
                      <a:gd name="T12" fmla="*/ 358 w 2377"/>
                      <a:gd name="T13" fmla="*/ 907 h 2371"/>
                      <a:gd name="T14" fmla="*/ 325 w 2377"/>
                      <a:gd name="T15" fmla="*/ 886 h 2371"/>
                      <a:gd name="T16" fmla="*/ 296 w 2377"/>
                      <a:gd name="T17" fmla="*/ 842 h 2371"/>
                      <a:gd name="T18" fmla="*/ 242 w 2377"/>
                      <a:gd name="T19" fmla="*/ 800 h 2371"/>
                      <a:gd name="T20" fmla="*/ 184 w 2377"/>
                      <a:gd name="T21" fmla="*/ 786 h 2371"/>
                      <a:gd name="T22" fmla="*/ 96 w 2377"/>
                      <a:gd name="T23" fmla="*/ 815 h 2371"/>
                      <a:gd name="T24" fmla="*/ 32 w 2377"/>
                      <a:gd name="T25" fmla="*/ 888 h 2371"/>
                      <a:gd name="T26" fmla="*/ 0 w 2377"/>
                      <a:gd name="T27" fmla="*/ 993 h 2371"/>
                      <a:gd name="T28" fmla="*/ 8 w 2377"/>
                      <a:gd name="T29" fmla="*/ 1084 h 2371"/>
                      <a:gd name="T30" fmla="*/ 54 w 2377"/>
                      <a:gd name="T31" fmla="*/ 1178 h 2371"/>
                      <a:gd name="T32" fmla="*/ 129 w 2377"/>
                      <a:gd name="T33" fmla="*/ 1235 h 2371"/>
                      <a:gd name="T34" fmla="*/ 201 w 2377"/>
                      <a:gd name="T35" fmla="*/ 1245 h 2371"/>
                      <a:gd name="T36" fmla="*/ 265 w 2377"/>
                      <a:gd name="T37" fmla="*/ 1220 h 2371"/>
                      <a:gd name="T38" fmla="*/ 313 w 2377"/>
                      <a:gd name="T39" fmla="*/ 1164 h 2371"/>
                      <a:gd name="T40" fmla="*/ 338 w 2377"/>
                      <a:gd name="T41" fmla="*/ 1133 h 2371"/>
                      <a:gd name="T42" fmla="*/ 371 w 2377"/>
                      <a:gd name="T43" fmla="*/ 1126 h 2371"/>
                      <a:gd name="T44" fmla="*/ 392 w 2377"/>
                      <a:gd name="T45" fmla="*/ 1155 h 2371"/>
                      <a:gd name="T46" fmla="*/ 1256 w 2377"/>
                      <a:gd name="T47" fmla="*/ 1976 h 2371"/>
                      <a:gd name="T48" fmla="*/ 1298 w 2377"/>
                      <a:gd name="T49" fmla="*/ 1990 h 2371"/>
                      <a:gd name="T50" fmla="*/ 1305 w 2377"/>
                      <a:gd name="T51" fmla="*/ 2020 h 2371"/>
                      <a:gd name="T52" fmla="*/ 1275 w 2377"/>
                      <a:gd name="T53" fmla="*/ 2052 h 2371"/>
                      <a:gd name="T54" fmla="*/ 1225 w 2377"/>
                      <a:gd name="T55" fmla="*/ 2088 h 2371"/>
                      <a:gd name="T56" fmla="*/ 1193 w 2377"/>
                      <a:gd name="T57" fmla="*/ 2141 h 2371"/>
                      <a:gd name="T58" fmla="*/ 1186 w 2377"/>
                      <a:gd name="T59" fmla="*/ 2206 h 2371"/>
                      <a:gd name="T60" fmla="*/ 1225 w 2377"/>
                      <a:gd name="T61" fmla="*/ 2290 h 2371"/>
                      <a:gd name="T62" fmla="*/ 1305 w 2377"/>
                      <a:gd name="T63" fmla="*/ 2348 h 2371"/>
                      <a:gd name="T64" fmla="*/ 1414 w 2377"/>
                      <a:gd name="T65" fmla="*/ 2371 h 2371"/>
                      <a:gd name="T66" fmla="*/ 1504 w 2377"/>
                      <a:gd name="T67" fmla="*/ 2357 h 2371"/>
                      <a:gd name="T68" fmla="*/ 1591 w 2377"/>
                      <a:gd name="T69" fmla="*/ 2304 h 2371"/>
                      <a:gd name="T70" fmla="*/ 1639 w 2377"/>
                      <a:gd name="T71" fmla="*/ 2224 h 2371"/>
                      <a:gd name="T72" fmla="*/ 1640 w 2377"/>
                      <a:gd name="T73" fmla="*/ 2156 h 2371"/>
                      <a:gd name="T74" fmla="*/ 1612 w 2377"/>
                      <a:gd name="T75" fmla="*/ 2097 h 2371"/>
                      <a:gd name="T76" fmla="*/ 1564 w 2377"/>
                      <a:gd name="T77" fmla="*/ 2057 h 2371"/>
                      <a:gd name="T78" fmla="*/ 1526 w 2377"/>
                      <a:gd name="T79" fmla="*/ 2026 h 2371"/>
                      <a:gd name="T80" fmla="*/ 1526 w 2377"/>
                      <a:gd name="T81" fmla="*/ 1994 h 2371"/>
                      <a:gd name="T82" fmla="*/ 1564 w 2377"/>
                      <a:gd name="T83" fmla="*/ 1976 h 2371"/>
                      <a:gd name="T84" fmla="*/ 2370 w 2377"/>
                      <a:gd name="T85" fmla="*/ 1130 h 2371"/>
                      <a:gd name="T86" fmla="*/ 2323 w 2377"/>
                      <a:gd name="T87" fmla="*/ 1139 h 2371"/>
                      <a:gd name="T88" fmla="*/ 2289 w 2377"/>
                      <a:gd name="T89" fmla="*/ 1191 h 2371"/>
                      <a:gd name="T90" fmla="*/ 2235 w 2377"/>
                      <a:gd name="T91" fmla="*/ 1233 h 2371"/>
                      <a:gd name="T92" fmla="*/ 2177 w 2377"/>
                      <a:gd name="T93" fmla="*/ 1245 h 2371"/>
                      <a:gd name="T94" fmla="*/ 2089 w 2377"/>
                      <a:gd name="T95" fmla="*/ 1218 h 2371"/>
                      <a:gd name="T96" fmla="*/ 2024 w 2377"/>
                      <a:gd name="T97" fmla="*/ 1145 h 2371"/>
                      <a:gd name="T98" fmla="*/ 1993 w 2377"/>
                      <a:gd name="T99" fmla="*/ 1040 h 2371"/>
                      <a:gd name="T100" fmla="*/ 2000 w 2377"/>
                      <a:gd name="T101" fmla="*/ 948 h 2371"/>
                      <a:gd name="T102" fmla="*/ 2047 w 2377"/>
                      <a:gd name="T103" fmla="*/ 855 h 2371"/>
                      <a:gd name="T104" fmla="*/ 2121 w 2377"/>
                      <a:gd name="T105" fmla="*/ 797 h 2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377" h="2371">
                        <a:moveTo>
                          <a:pt x="2177" y="788"/>
                        </a:moveTo>
                        <a:lnTo>
                          <a:pt x="2177" y="788"/>
                        </a:lnTo>
                        <a:lnTo>
                          <a:pt x="2193" y="788"/>
                        </a:lnTo>
                        <a:lnTo>
                          <a:pt x="2208" y="791"/>
                        </a:lnTo>
                        <a:lnTo>
                          <a:pt x="2222" y="795"/>
                        </a:lnTo>
                        <a:lnTo>
                          <a:pt x="2235" y="800"/>
                        </a:lnTo>
                        <a:lnTo>
                          <a:pt x="2247" y="806"/>
                        </a:lnTo>
                        <a:lnTo>
                          <a:pt x="2257" y="813"/>
                        </a:lnTo>
                        <a:lnTo>
                          <a:pt x="2266" y="819"/>
                        </a:lnTo>
                        <a:lnTo>
                          <a:pt x="2275" y="827"/>
                        </a:lnTo>
                        <a:lnTo>
                          <a:pt x="2289" y="842"/>
                        </a:lnTo>
                        <a:lnTo>
                          <a:pt x="2298" y="855"/>
                        </a:lnTo>
                        <a:lnTo>
                          <a:pt x="2305" y="867"/>
                        </a:lnTo>
                        <a:lnTo>
                          <a:pt x="2305" y="867"/>
                        </a:lnTo>
                        <a:lnTo>
                          <a:pt x="2314" y="882"/>
                        </a:lnTo>
                        <a:lnTo>
                          <a:pt x="2323" y="894"/>
                        </a:lnTo>
                        <a:lnTo>
                          <a:pt x="2334" y="901"/>
                        </a:lnTo>
                        <a:lnTo>
                          <a:pt x="2343" y="907"/>
                        </a:lnTo>
                        <a:lnTo>
                          <a:pt x="2353" y="909"/>
                        </a:lnTo>
                        <a:lnTo>
                          <a:pt x="2362" y="907"/>
                        </a:lnTo>
                        <a:lnTo>
                          <a:pt x="2370" y="903"/>
                        </a:lnTo>
                        <a:lnTo>
                          <a:pt x="2377" y="895"/>
                        </a:lnTo>
                        <a:lnTo>
                          <a:pt x="2377" y="0"/>
                        </a:lnTo>
                        <a:lnTo>
                          <a:pt x="395" y="0"/>
                        </a:lnTo>
                        <a:lnTo>
                          <a:pt x="395" y="855"/>
                        </a:lnTo>
                        <a:lnTo>
                          <a:pt x="395" y="855"/>
                        </a:lnTo>
                        <a:lnTo>
                          <a:pt x="393" y="867"/>
                        </a:lnTo>
                        <a:lnTo>
                          <a:pt x="392" y="877"/>
                        </a:lnTo>
                        <a:lnTo>
                          <a:pt x="389" y="886"/>
                        </a:lnTo>
                        <a:lnTo>
                          <a:pt x="386" y="892"/>
                        </a:lnTo>
                        <a:lnTo>
                          <a:pt x="382" y="898"/>
                        </a:lnTo>
                        <a:lnTo>
                          <a:pt x="377" y="903"/>
                        </a:lnTo>
                        <a:lnTo>
                          <a:pt x="371" y="906"/>
                        </a:lnTo>
                        <a:lnTo>
                          <a:pt x="365" y="907"/>
                        </a:lnTo>
                        <a:lnTo>
                          <a:pt x="358" y="907"/>
                        </a:lnTo>
                        <a:lnTo>
                          <a:pt x="352" y="907"/>
                        </a:lnTo>
                        <a:lnTo>
                          <a:pt x="344" y="904"/>
                        </a:lnTo>
                        <a:lnTo>
                          <a:pt x="338" y="900"/>
                        </a:lnTo>
                        <a:lnTo>
                          <a:pt x="331" y="894"/>
                        </a:lnTo>
                        <a:lnTo>
                          <a:pt x="325" y="886"/>
                        </a:lnTo>
                        <a:lnTo>
                          <a:pt x="319" y="877"/>
                        </a:lnTo>
                        <a:lnTo>
                          <a:pt x="313" y="867"/>
                        </a:lnTo>
                        <a:lnTo>
                          <a:pt x="313" y="867"/>
                        </a:lnTo>
                        <a:lnTo>
                          <a:pt x="305" y="855"/>
                        </a:lnTo>
                        <a:lnTo>
                          <a:pt x="296" y="842"/>
                        </a:lnTo>
                        <a:lnTo>
                          <a:pt x="283" y="827"/>
                        </a:lnTo>
                        <a:lnTo>
                          <a:pt x="274" y="819"/>
                        </a:lnTo>
                        <a:lnTo>
                          <a:pt x="265" y="812"/>
                        </a:lnTo>
                        <a:lnTo>
                          <a:pt x="254" y="806"/>
                        </a:lnTo>
                        <a:lnTo>
                          <a:pt x="242" y="800"/>
                        </a:lnTo>
                        <a:lnTo>
                          <a:pt x="229" y="794"/>
                        </a:lnTo>
                        <a:lnTo>
                          <a:pt x="216" y="791"/>
                        </a:lnTo>
                        <a:lnTo>
                          <a:pt x="201" y="788"/>
                        </a:lnTo>
                        <a:lnTo>
                          <a:pt x="184" y="786"/>
                        </a:lnTo>
                        <a:lnTo>
                          <a:pt x="184" y="786"/>
                        </a:lnTo>
                        <a:lnTo>
                          <a:pt x="165" y="788"/>
                        </a:lnTo>
                        <a:lnTo>
                          <a:pt x="147" y="791"/>
                        </a:lnTo>
                        <a:lnTo>
                          <a:pt x="129" y="797"/>
                        </a:lnTo>
                        <a:lnTo>
                          <a:pt x="112" y="804"/>
                        </a:lnTo>
                        <a:lnTo>
                          <a:pt x="96" y="815"/>
                        </a:lnTo>
                        <a:lnTo>
                          <a:pt x="81" y="825"/>
                        </a:lnTo>
                        <a:lnTo>
                          <a:pt x="66" y="839"/>
                        </a:lnTo>
                        <a:lnTo>
                          <a:pt x="54" y="854"/>
                        </a:lnTo>
                        <a:lnTo>
                          <a:pt x="42" y="870"/>
                        </a:lnTo>
                        <a:lnTo>
                          <a:pt x="32" y="888"/>
                        </a:lnTo>
                        <a:lnTo>
                          <a:pt x="21" y="907"/>
                        </a:lnTo>
                        <a:lnTo>
                          <a:pt x="14" y="927"/>
                        </a:lnTo>
                        <a:lnTo>
                          <a:pt x="8" y="948"/>
                        </a:lnTo>
                        <a:lnTo>
                          <a:pt x="3" y="970"/>
                        </a:lnTo>
                        <a:lnTo>
                          <a:pt x="0" y="993"/>
                        </a:lnTo>
                        <a:lnTo>
                          <a:pt x="0" y="1016"/>
                        </a:lnTo>
                        <a:lnTo>
                          <a:pt x="0" y="1016"/>
                        </a:lnTo>
                        <a:lnTo>
                          <a:pt x="0" y="1039"/>
                        </a:lnTo>
                        <a:lnTo>
                          <a:pt x="3" y="1063"/>
                        </a:lnTo>
                        <a:lnTo>
                          <a:pt x="8" y="1084"/>
                        </a:lnTo>
                        <a:lnTo>
                          <a:pt x="14" y="1105"/>
                        </a:lnTo>
                        <a:lnTo>
                          <a:pt x="21" y="1126"/>
                        </a:lnTo>
                        <a:lnTo>
                          <a:pt x="32" y="1145"/>
                        </a:lnTo>
                        <a:lnTo>
                          <a:pt x="42" y="1161"/>
                        </a:lnTo>
                        <a:lnTo>
                          <a:pt x="54" y="1178"/>
                        </a:lnTo>
                        <a:lnTo>
                          <a:pt x="66" y="1193"/>
                        </a:lnTo>
                        <a:lnTo>
                          <a:pt x="81" y="1206"/>
                        </a:lnTo>
                        <a:lnTo>
                          <a:pt x="96" y="1218"/>
                        </a:lnTo>
                        <a:lnTo>
                          <a:pt x="112" y="1227"/>
                        </a:lnTo>
                        <a:lnTo>
                          <a:pt x="129" y="1235"/>
                        </a:lnTo>
                        <a:lnTo>
                          <a:pt x="147" y="1241"/>
                        </a:lnTo>
                        <a:lnTo>
                          <a:pt x="165" y="1244"/>
                        </a:lnTo>
                        <a:lnTo>
                          <a:pt x="184" y="1245"/>
                        </a:lnTo>
                        <a:lnTo>
                          <a:pt x="184" y="1245"/>
                        </a:lnTo>
                        <a:lnTo>
                          <a:pt x="201" y="1245"/>
                        </a:lnTo>
                        <a:lnTo>
                          <a:pt x="216" y="1242"/>
                        </a:lnTo>
                        <a:lnTo>
                          <a:pt x="229" y="1238"/>
                        </a:lnTo>
                        <a:lnTo>
                          <a:pt x="242" y="1233"/>
                        </a:lnTo>
                        <a:lnTo>
                          <a:pt x="254" y="1227"/>
                        </a:lnTo>
                        <a:lnTo>
                          <a:pt x="265" y="1220"/>
                        </a:lnTo>
                        <a:lnTo>
                          <a:pt x="274" y="1212"/>
                        </a:lnTo>
                        <a:lnTo>
                          <a:pt x="283" y="1205"/>
                        </a:lnTo>
                        <a:lnTo>
                          <a:pt x="296" y="1190"/>
                        </a:lnTo>
                        <a:lnTo>
                          <a:pt x="305" y="1178"/>
                        </a:lnTo>
                        <a:lnTo>
                          <a:pt x="313" y="1164"/>
                        </a:lnTo>
                        <a:lnTo>
                          <a:pt x="313" y="1164"/>
                        </a:lnTo>
                        <a:lnTo>
                          <a:pt x="319" y="1155"/>
                        </a:lnTo>
                        <a:lnTo>
                          <a:pt x="325" y="1147"/>
                        </a:lnTo>
                        <a:lnTo>
                          <a:pt x="331" y="1139"/>
                        </a:lnTo>
                        <a:lnTo>
                          <a:pt x="338" y="1133"/>
                        </a:lnTo>
                        <a:lnTo>
                          <a:pt x="344" y="1129"/>
                        </a:lnTo>
                        <a:lnTo>
                          <a:pt x="352" y="1126"/>
                        </a:lnTo>
                        <a:lnTo>
                          <a:pt x="358" y="1124"/>
                        </a:lnTo>
                        <a:lnTo>
                          <a:pt x="365" y="1124"/>
                        </a:lnTo>
                        <a:lnTo>
                          <a:pt x="371" y="1126"/>
                        </a:lnTo>
                        <a:lnTo>
                          <a:pt x="377" y="1129"/>
                        </a:lnTo>
                        <a:lnTo>
                          <a:pt x="382" y="1133"/>
                        </a:lnTo>
                        <a:lnTo>
                          <a:pt x="386" y="1139"/>
                        </a:lnTo>
                        <a:lnTo>
                          <a:pt x="389" y="1147"/>
                        </a:lnTo>
                        <a:lnTo>
                          <a:pt x="392" y="1155"/>
                        </a:lnTo>
                        <a:lnTo>
                          <a:pt x="393" y="1166"/>
                        </a:lnTo>
                        <a:lnTo>
                          <a:pt x="395" y="1176"/>
                        </a:lnTo>
                        <a:lnTo>
                          <a:pt x="395" y="1979"/>
                        </a:lnTo>
                        <a:lnTo>
                          <a:pt x="1256" y="1976"/>
                        </a:lnTo>
                        <a:lnTo>
                          <a:pt x="1256" y="1976"/>
                        </a:lnTo>
                        <a:lnTo>
                          <a:pt x="1266" y="1978"/>
                        </a:lnTo>
                        <a:lnTo>
                          <a:pt x="1277" y="1979"/>
                        </a:lnTo>
                        <a:lnTo>
                          <a:pt x="1286" y="1982"/>
                        </a:lnTo>
                        <a:lnTo>
                          <a:pt x="1292" y="1985"/>
                        </a:lnTo>
                        <a:lnTo>
                          <a:pt x="1298" y="1990"/>
                        </a:lnTo>
                        <a:lnTo>
                          <a:pt x="1302" y="1996"/>
                        </a:lnTo>
                        <a:lnTo>
                          <a:pt x="1305" y="2000"/>
                        </a:lnTo>
                        <a:lnTo>
                          <a:pt x="1307" y="2006"/>
                        </a:lnTo>
                        <a:lnTo>
                          <a:pt x="1307" y="2014"/>
                        </a:lnTo>
                        <a:lnTo>
                          <a:pt x="1305" y="2020"/>
                        </a:lnTo>
                        <a:lnTo>
                          <a:pt x="1302" y="2027"/>
                        </a:lnTo>
                        <a:lnTo>
                          <a:pt x="1298" y="2033"/>
                        </a:lnTo>
                        <a:lnTo>
                          <a:pt x="1292" y="2040"/>
                        </a:lnTo>
                        <a:lnTo>
                          <a:pt x="1284" y="2046"/>
                        </a:lnTo>
                        <a:lnTo>
                          <a:pt x="1275" y="2052"/>
                        </a:lnTo>
                        <a:lnTo>
                          <a:pt x="1265" y="2057"/>
                        </a:lnTo>
                        <a:lnTo>
                          <a:pt x="1265" y="2057"/>
                        </a:lnTo>
                        <a:lnTo>
                          <a:pt x="1253" y="2064"/>
                        </a:lnTo>
                        <a:lnTo>
                          <a:pt x="1239" y="2075"/>
                        </a:lnTo>
                        <a:lnTo>
                          <a:pt x="1225" y="2088"/>
                        </a:lnTo>
                        <a:lnTo>
                          <a:pt x="1217" y="2097"/>
                        </a:lnTo>
                        <a:lnTo>
                          <a:pt x="1211" y="2106"/>
                        </a:lnTo>
                        <a:lnTo>
                          <a:pt x="1204" y="2117"/>
                        </a:lnTo>
                        <a:lnTo>
                          <a:pt x="1198" y="2129"/>
                        </a:lnTo>
                        <a:lnTo>
                          <a:pt x="1193" y="2141"/>
                        </a:lnTo>
                        <a:lnTo>
                          <a:pt x="1189" y="2156"/>
                        </a:lnTo>
                        <a:lnTo>
                          <a:pt x="1186" y="2171"/>
                        </a:lnTo>
                        <a:lnTo>
                          <a:pt x="1186" y="2187"/>
                        </a:lnTo>
                        <a:lnTo>
                          <a:pt x="1186" y="2187"/>
                        </a:lnTo>
                        <a:lnTo>
                          <a:pt x="1186" y="2206"/>
                        </a:lnTo>
                        <a:lnTo>
                          <a:pt x="1190" y="2224"/>
                        </a:lnTo>
                        <a:lnTo>
                          <a:pt x="1196" y="2242"/>
                        </a:lnTo>
                        <a:lnTo>
                          <a:pt x="1204" y="2259"/>
                        </a:lnTo>
                        <a:lnTo>
                          <a:pt x="1213" y="2275"/>
                        </a:lnTo>
                        <a:lnTo>
                          <a:pt x="1225" y="2290"/>
                        </a:lnTo>
                        <a:lnTo>
                          <a:pt x="1238" y="2304"/>
                        </a:lnTo>
                        <a:lnTo>
                          <a:pt x="1253" y="2317"/>
                        </a:lnTo>
                        <a:lnTo>
                          <a:pt x="1268" y="2329"/>
                        </a:lnTo>
                        <a:lnTo>
                          <a:pt x="1286" y="2339"/>
                        </a:lnTo>
                        <a:lnTo>
                          <a:pt x="1305" y="2348"/>
                        </a:lnTo>
                        <a:lnTo>
                          <a:pt x="1325" y="2357"/>
                        </a:lnTo>
                        <a:lnTo>
                          <a:pt x="1346" y="2363"/>
                        </a:lnTo>
                        <a:lnTo>
                          <a:pt x="1368" y="2368"/>
                        </a:lnTo>
                        <a:lnTo>
                          <a:pt x="1390" y="2371"/>
                        </a:lnTo>
                        <a:lnTo>
                          <a:pt x="1414" y="2371"/>
                        </a:lnTo>
                        <a:lnTo>
                          <a:pt x="1414" y="2371"/>
                        </a:lnTo>
                        <a:lnTo>
                          <a:pt x="1438" y="2371"/>
                        </a:lnTo>
                        <a:lnTo>
                          <a:pt x="1461" y="2368"/>
                        </a:lnTo>
                        <a:lnTo>
                          <a:pt x="1483" y="2363"/>
                        </a:lnTo>
                        <a:lnTo>
                          <a:pt x="1504" y="2357"/>
                        </a:lnTo>
                        <a:lnTo>
                          <a:pt x="1523" y="2348"/>
                        </a:lnTo>
                        <a:lnTo>
                          <a:pt x="1543" y="2339"/>
                        </a:lnTo>
                        <a:lnTo>
                          <a:pt x="1561" y="2329"/>
                        </a:lnTo>
                        <a:lnTo>
                          <a:pt x="1577" y="2317"/>
                        </a:lnTo>
                        <a:lnTo>
                          <a:pt x="1591" y="2304"/>
                        </a:lnTo>
                        <a:lnTo>
                          <a:pt x="1604" y="2290"/>
                        </a:lnTo>
                        <a:lnTo>
                          <a:pt x="1616" y="2275"/>
                        </a:lnTo>
                        <a:lnTo>
                          <a:pt x="1625" y="2259"/>
                        </a:lnTo>
                        <a:lnTo>
                          <a:pt x="1634" y="2242"/>
                        </a:lnTo>
                        <a:lnTo>
                          <a:pt x="1639" y="2224"/>
                        </a:lnTo>
                        <a:lnTo>
                          <a:pt x="1643" y="2206"/>
                        </a:lnTo>
                        <a:lnTo>
                          <a:pt x="1645" y="2187"/>
                        </a:lnTo>
                        <a:lnTo>
                          <a:pt x="1645" y="2187"/>
                        </a:lnTo>
                        <a:lnTo>
                          <a:pt x="1643" y="2171"/>
                        </a:lnTo>
                        <a:lnTo>
                          <a:pt x="1640" y="2156"/>
                        </a:lnTo>
                        <a:lnTo>
                          <a:pt x="1637" y="2141"/>
                        </a:lnTo>
                        <a:lnTo>
                          <a:pt x="1631" y="2129"/>
                        </a:lnTo>
                        <a:lnTo>
                          <a:pt x="1625" y="2117"/>
                        </a:lnTo>
                        <a:lnTo>
                          <a:pt x="1619" y="2106"/>
                        </a:lnTo>
                        <a:lnTo>
                          <a:pt x="1612" y="2097"/>
                        </a:lnTo>
                        <a:lnTo>
                          <a:pt x="1604" y="2088"/>
                        </a:lnTo>
                        <a:lnTo>
                          <a:pt x="1589" y="2075"/>
                        </a:lnTo>
                        <a:lnTo>
                          <a:pt x="1576" y="2064"/>
                        </a:lnTo>
                        <a:lnTo>
                          <a:pt x="1564" y="2057"/>
                        </a:lnTo>
                        <a:lnTo>
                          <a:pt x="1564" y="2057"/>
                        </a:lnTo>
                        <a:lnTo>
                          <a:pt x="1553" y="2052"/>
                        </a:lnTo>
                        <a:lnTo>
                          <a:pt x="1544" y="2046"/>
                        </a:lnTo>
                        <a:lnTo>
                          <a:pt x="1537" y="2039"/>
                        </a:lnTo>
                        <a:lnTo>
                          <a:pt x="1531" y="2033"/>
                        </a:lnTo>
                        <a:lnTo>
                          <a:pt x="1526" y="2026"/>
                        </a:lnTo>
                        <a:lnTo>
                          <a:pt x="1523" y="2020"/>
                        </a:lnTo>
                        <a:lnTo>
                          <a:pt x="1522" y="2012"/>
                        </a:lnTo>
                        <a:lnTo>
                          <a:pt x="1522" y="2006"/>
                        </a:lnTo>
                        <a:lnTo>
                          <a:pt x="1523" y="2000"/>
                        </a:lnTo>
                        <a:lnTo>
                          <a:pt x="1526" y="1994"/>
                        </a:lnTo>
                        <a:lnTo>
                          <a:pt x="1531" y="1990"/>
                        </a:lnTo>
                        <a:lnTo>
                          <a:pt x="1537" y="1985"/>
                        </a:lnTo>
                        <a:lnTo>
                          <a:pt x="1544" y="1981"/>
                        </a:lnTo>
                        <a:lnTo>
                          <a:pt x="1553" y="1978"/>
                        </a:lnTo>
                        <a:lnTo>
                          <a:pt x="1564" y="1976"/>
                        </a:lnTo>
                        <a:lnTo>
                          <a:pt x="1576" y="1976"/>
                        </a:lnTo>
                        <a:lnTo>
                          <a:pt x="2377" y="1976"/>
                        </a:lnTo>
                        <a:lnTo>
                          <a:pt x="2377" y="1138"/>
                        </a:lnTo>
                        <a:lnTo>
                          <a:pt x="2377" y="1138"/>
                        </a:lnTo>
                        <a:lnTo>
                          <a:pt x="2370" y="1130"/>
                        </a:lnTo>
                        <a:lnTo>
                          <a:pt x="2362" y="1126"/>
                        </a:lnTo>
                        <a:lnTo>
                          <a:pt x="2353" y="1124"/>
                        </a:lnTo>
                        <a:lnTo>
                          <a:pt x="2343" y="1127"/>
                        </a:lnTo>
                        <a:lnTo>
                          <a:pt x="2334" y="1132"/>
                        </a:lnTo>
                        <a:lnTo>
                          <a:pt x="2323" y="1139"/>
                        </a:lnTo>
                        <a:lnTo>
                          <a:pt x="2314" y="1151"/>
                        </a:lnTo>
                        <a:lnTo>
                          <a:pt x="2305" y="1166"/>
                        </a:lnTo>
                        <a:lnTo>
                          <a:pt x="2305" y="1166"/>
                        </a:lnTo>
                        <a:lnTo>
                          <a:pt x="2298" y="1178"/>
                        </a:lnTo>
                        <a:lnTo>
                          <a:pt x="2289" y="1191"/>
                        </a:lnTo>
                        <a:lnTo>
                          <a:pt x="2275" y="1206"/>
                        </a:lnTo>
                        <a:lnTo>
                          <a:pt x="2266" y="1214"/>
                        </a:lnTo>
                        <a:lnTo>
                          <a:pt x="2257" y="1220"/>
                        </a:lnTo>
                        <a:lnTo>
                          <a:pt x="2247" y="1227"/>
                        </a:lnTo>
                        <a:lnTo>
                          <a:pt x="2235" y="1233"/>
                        </a:lnTo>
                        <a:lnTo>
                          <a:pt x="2222" y="1239"/>
                        </a:lnTo>
                        <a:lnTo>
                          <a:pt x="2208" y="1242"/>
                        </a:lnTo>
                        <a:lnTo>
                          <a:pt x="2193" y="1245"/>
                        </a:lnTo>
                        <a:lnTo>
                          <a:pt x="2177" y="1245"/>
                        </a:lnTo>
                        <a:lnTo>
                          <a:pt x="2177" y="1245"/>
                        </a:lnTo>
                        <a:lnTo>
                          <a:pt x="2157" y="1245"/>
                        </a:lnTo>
                        <a:lnTo>
                          <a:pt x="2139" y="1241"/>
                        </a:lnTo>
                        <a:lnTo>
                          <a:pt x="2121" y="1236"/>
                        </a:lnTo>
                        <a:lnTo>
                          <a:pt x="2105" y="1227"/>
                        </a:lnTo>
                        <a:lnTo>
                          <a:pt x="2089" y="1218"/>
                        </a:lnTo>
                        <a:lnTo>
                          <a:pt x="2074" y="1206"/>
                        </a:lnTo>
                        <a:lnTo>
                          <a:pt x="2060" y="1193"/>
                        </a:lnTo>
                        <a:lnTo>
                          <a:pt x="2047" y="1179"/>
                        </a:lnTo>
                        <a:lnTo>
                          <a:pt x="2035" y="1163"/>
                        </a:lnTo>
                        <a:lnTo>
                          <a:pt x="2024" y="1145"/>
                        </a:lnTo>
                        <a:lnTo>
                          <a:pt x="2015" y="1126"/>
                        </a:lnTo>
                        <a:lnTo>
                          <a:pt x="2006" y="1106"/>
                        </a:lnTo>
                        <a:lnTo>
                          <a:pt x="2000" y="1085"/>
                        </a:lnTo>
                        <a:lnTo>
                          <a:pt x="1996" y="1063"/>
                        </a:lnTo>
                        <a:lnTo>
                          <a:pt x="1993" y="1040"/>
                        </a:lnTo>
                        <a:lnTo>
                          <a:pt x="1993" y="1016"/>
                        </a:lnTo>
                        <a:lnTo>
                          <a:pt x="1993" y="1016"/>
                        </a:lnTo>
                        <a:lnTo>
                          <a:pt x="1993" y="993"/>
                        </a:lnTo>
                        <a:lnTo>
                          <a:pt x="1996" y="970"/>
                        </a:lnTo>
                        <a:lnTo>
                          <a:pt x="2000" y="948"/>
                        </a:lnTo>
                        <a:lnTo>
                          <a:pt x="2006" y="927"/>
                        </a:lnTo>
                        <a:lnTo>
                          <a:pt x="2015" y="907"/>
                        </a:lnTo>
                        <a:lnTo>
                          <a:pt x="2024" y="888"/>
                        </a:lnTo>
                        <a:lnTo>
                          <a:pt x="2035" y="870"/>
                        </a:lnTo>
                        <a:lnTo>
                          <a:pt x="2047" y="855"/>
                        </a:lnTo>
                        <a:lnTo>
                          <a:pt x="2060" y="840"/>
                        </a:lnTo>
                        <a:lnTo>
                          <a:pt x="2074" y="827"/>
                        </a:lnTo>
                        <a:lnTo>
                          <a:pt x="2089" y="815"/>
                        </a:lnTo>
                        <a:lnTo>
                          <a:pt x="2105" y="806"/>
                        </a:lnTo>
                        <a:lnTo>
                          <a:pt x="2121" y="797"/>
                        </a:lnTo>
                        <a:lnTo>
                          <a:pt x="2139" y="792"/>
                        </a:lnTo>
                        <a:lnTo>
                          <a:pt x="2157" y="788"/>
                        </a:lnTo>
                        <a:lnTo>
                          <a:pt x="2177" y="788"/>
                        </a:lnTo>
                        <a:lnTo>
                          <a:pt x="2177" y="788"/>
                        </a:lnTo>
                        <a:close/>
                      </a:path>
                    </a:pathLst>
                  </a:custGeom>
                  <a:solidFill>
                    <a:srgbClr val="FFCCFF"/>
                  </a:solidFill>
                  <a:ln w="28575">
                    <a:solidFill>
                      <a:srgbClr val="4468EE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bIns="360000" anchor="ctr">
                    <a:noAutofit/>
                  </a:bodyPr>
                  <a:lstStyle/>
                  <a:p>
                    <a:pPr algn="l" rtl="0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800" kern="120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rPr>
                      <a:t> 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Text Box 2">
                    <a:extLst>
                      <a:ext uri="{FF2B5EF4-FFF2-40B4-BE49-F238E27FC236}">
                        <a16:creationId xmlns:a16="http://schemas.microsoft.com/office/drawing/2014/main" id="{C6E6EBFB-F2DC-4C2E-B0E1-FC3100579B0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04353" y="-65170"/>
                    <a:ext cx="540385" cy="528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 rtl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ar-SA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ـرَ</a:t>
                    </a:r>
                    <a:endParaRPr lang="en-US" sz="3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9CB5280-5F05-4299-AD29-9CA8BF1B4706}"/>
                  </a:ext>
                </a:extLst>
              </p:cNvPr>
              <p:cNvGrpSpPr/>
              <p:nvPr/>
            </p:nvGrpSpPr>
            <p:grpSpPr>
              <a:xfrm>
                <a:off x="660495" y="2135875"/>
                <a:ext cx="746125" cy="628102"/>
                <a:chOff x="0" y="522665"/>
                <a:chExt cx="746125" cy="628110"/>
              </a:xfrm>
            </p:grpSpPr>
            <p:sp>
              <p:nvSpPr>
                <p:cNvPr id="13" name="Freeform 8">
                  <a:extLst>
                    <a:ext uri="{FF2B5EF4-FFF2-40B4-BE49-F238E27FC236}">
                      <a16:creationId xmlns:a16="http://schemas.microsoft.com/office/drawing/2014/main" id="{5324A94E-1B28-4114-8C93-0B0E6AA6B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0" y="536730"/>
                  <a:ext cx="746125" cy="614045"/>
                </a:xfrm>
                <a:custGeom>
                  <a:avLst/>
                  <a:gdLst>
                    <a:gd name="T0" fmla="*/ 2222 w 2377"/>
                    <a:gd name="T1" fmla="*/ 795 h 2371"/>
                    <a:gd name="T2" fmla="*/ 2275 w 2377"/>
                    <a:gd name="T3" fmla="*/ 827 h 2371"/>
                    <a:gd name="T4" fmla="*/ 2314 w 2377"/>
                    <a:gd name="T5" fmla="*/ 882 h 2371"/>
                    <a:gd name="T6" fmla="*/ 2362 w 2377"/>
                    <a:gd name="T7" fmla="*/ 907 h 2371"/>
                    <a:gd name="T8" fmla="*/ 395 w 2377"/>
                    <a:gd name="T9" fmla="*/ 855 h 2371"/>
                    <a:gd name="T10" fmla="*/ 386 w 2377"/>
                    <a:gd name="T11" fmla="*/ 892 h 2371"/>
                    <a:gd name="T12" fmla="*/ 358 w 2377"/>
                    <a:gd name="T13" fmla="*/ 907 h 2371"/>
                    <a:gd name="T14" fmla="*/ 325 w 2377"/>
                    <a:gd name="T15" fmla="*/ 886 h 2371"/>
                    <a:gd name="T16" fmla="*/ 296 w 2377"/>
                    <a:gd name="T17" fmla="*/ 842 h 2371"/>
                    <a:gd name="T18" fmla="*/ 242 w 2377"/>
                    <a:gd name="T19" fmla="*/ 800 h 2371"/>
                    <a:gd name="T20" fmla="*/ 184 w 2377"/>
                    <a:gd name="T21" fmla="*/ 786 h 2371"/>
                    <a:gd name="T22" fmla="*/ 96 w 2377"/>
                    <a:gd name="T23" fmla="*/ 815 h 2371"/>
                    <a:gd name="T24" fmla="*/ 32 w 2377"/>
                    <a:gd name="T25" fmla="*/ 888 h 2371"/>
                    <a:gd name="T26" fmla="*/ 0 w 2377"/>
                    <a:gd name="T27" fmla="*/ 993 h 2371"/>
                    <a:gd name="T28" fmla="*/ 8 w 2377"/>
                    <a:gd name="T29" fmla="*/ 1084 h 2371"/>
                    <a:gd name="T30" fmla="*/ 54 w 2377"/>
                    <a:gd name="T31" fmla="*/ 1178 h 2371"/>
                    <a:gd name="T32" fmla="*/ 129 w 2377"/>
                    <a:gd name="T33" fmla="*/ 1235 h 2371"/>
                    <a:gd name="T34" fmla="*/ 201 w 2377"/>
                    <a:gd name="T35" fmla="*/ 1245 h 2371"/>
                    <a:gd name="T36" fmla="*/ 265 w 2377"/>
                    <a:gd name="T37" fmla="*/ 1220 h 2371"/>
                    <a:gd name="T38" fmla="*/ 313 w 2377"/>
                    <a:gd name="T39" fmla="*/ 1164 h 2371"/>
                    <a:gd name="T40" fmla="*/ 338 w 2377"/>
                    <a:gd name="T41" fmla="*/ 1133 h 2371"/>
                    <a:gd name="T42" fmla="*/ 371 w 2377"/>
                    <a:gd name="T43" fmla="*/ 1126 h 2371"/>
                    <a:gd name="T44" fmla="*/ 392 w 2377"/>
                    <a:gd name="T45" fmla="*/ 1155 h 2371"/>
                    <a:gd name="T46" fmla="*/ 1256 w 2377"/>
                    <a:gd name="T47" fmla="*/ 1976 h 2371"/>
                    <a:gd name="T48" fmla="*/ 1298 w 2377"/>
                    <a:gd name="T49" fmla="*/ 1990 h 2371"/>
                    <a:gd name="T50" fmla="*/ 1305 w 2377"/>
                    <a:gd name="T51" fmla="*/ 2020 h 2371"/>
                    <a:gd name="T52" fmla="*/ 1275 w 2377"/>
                    <a:gd name="T53" fmla="*/ 2052 h 2371"/>
                    <a:gd name="T54" fmla="*/ 1225 w 2377"/>
                    <a:gd name="T55" fmla="*/ 2088 h 2371"/>
                    <a:gd name="T56" fmla="*/ 1193 w 2377"/>
                    <a:gd name="T57" fmla="*/ 2141 h 2371"/>
                    <a:gd name="T58" fmla="*/ 1186 w 2377"/>
                    <a:gd name="T59" fmla="*/ 2206 h 2371"/>
                    <a:gd name="T60" fmla="*/ 1225 w 2377"/>
                    <a:gd name="T61" fmla="*/ 2290 h 2371"/>
                    <a:gd name="T62" fmla="*/ 1305 w 2377"/>
                    <a:gd name="T63" fmla="*/ 2348 h 2371"/>
                    <a:gd name="T64" fmla="*/ 1414 w 2377"/>
                    <a:gd name="T65" fmla="*/ 2371 h 2371"/>
                    <a:gd name="T66" fmla="*/ 1504 w 2377"/>
                    <a:gd name="T67" fmla="*/ 2357 h 2371"/>
                    <a:gd name="T68" fmla="*/ 1591 w 2377"/>
                    <a:gd name="T69" fmla="*/ 2304 h 2371"/>
                    <a:gd name="T70" fmla="*/ 1639 w 2377"/>
                    <a:gd name="T71" fmla="*/ 2224 h 2371"/>
                    <a:gd name="T72" fmla="*/ 1640 w 2377"/>
                    <a:gd name="T73" fmla="*/ 2156 h 2371"/>
                    <a:gd name="T74" fmla="*/ 1612 w 2377"/>
                    <a:gd name="T75" fmla="*/ 2097 h 2371"/>
                    <a:gd name="T76" fmla="*/ 1564 w 2377"/>
                    <a:gd name="T77" fmla="*/ 2057 h 2371"/>
                    <a:gd name="T78" fmla="*/ 1526 w 2377"/>
                    <a:gd name="T79" fmla="*/ 2026 h 2371"/>
                    <a:gd name="T80" fmla="*/ 1526 w 2377"/>
                    <a:gd name="T81" fmla="*/ 1994 h 2371"/>
                    <a:gd name="T82" fmla="*/ 1564 w 2377"/>
                    <a:gd name="T83" fmla="*/ 1976 h 2371"/>
                    <a:gd name="T84" fmla="*/ 2370 w 2377"/>
                    <a:gd name="T85" fmla="*/ 1130 h 2371"/>
                    <a:gd name="T86" fmla="*/ 2323 w 2377"/>
                    <a:gd name="T87" fmla="*/ 1139 h 2371"/>
                    <a:gd name="T88" fmla="*/ 2289 w 2377"/>
                    <a:gd name="T89" fmla="*/ 1191 h 2371"/>
                    <a:gd name="T90" fmla="*/ 2235 w 2377"/>
                    <a:gd name="T91" fmla="*/ 1233 h 2371"/>
                    <a:gd name="T92" fmla="*/ 2177 w 2377"/>
                    <a:gd name="T93" fmla="*/ 1245 h 2371"/>
                    <a:gd name="T94" fmla="*/ 2089 w 2377"/>
                    <a:gd name="T95" fmla="*/ 1218 h 2371"/>
                    <a:gd name="T96" fmla="*/ 2024 w 2377"/>
                    <a:gd name="T97" fmla="*/ 1145 h 2371"/>
                    <a:gd name="T98" fmla="*/ 1993 w 2377"/>
                    <a:gd name="T99" fmla="*/ 1040 h 2371"/>
                    <a:gd name="T100" fmla="*/ 2000 w 2377"/>
                    <a:gd name="T101" fmla="*/ 948 h 2371"/>
                    <a:gd name="T102" fmla="*/ 2047 w 2377"/>
                    <a:gd name="T103" fmla="*/ 855 h 2371"/>
                    <a:gd name="T104" fmla="*/ 2121 w 2377"/>
                    <a:gd name="T105" fmla="*/ 797 h 2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77" h="2371">
                      <a:moveTo>
                        <a:pt x="2177" y="788"/>
                      </a:moveTo>
                      <a:lnTo>
                        <a:pt x="2177" y="788"/>
                      </a:lnTo>
                      <a:lnTo>
                        <a:pt x="2193" y="788"/>
                      </a:lnTo>
                      <a:lnTo>
                        <a:pt x="2208" y="791"/>
                      </a:lnTo>
                      <a:lnTo>
                        <a:pt x="2222" y="795"/>
                      </a:lnTo>
                      <a:lnTo>
                        <a:pt x="2235" y="800"/>
                      </a:lnTo>
                      <a:lnTo>
                        <a:pt x="2247" y="806"/>
                      </a:lnTo>
                      <a:lnTo>
                        <a:pt x="2257" y="813"/>
                      </a:lnTo>
                      <a:lnTo>
                        <a:pt x="2266" y="819"/>
                      </a:lnTo>
                      <a:lnTo>
                        <a:pt x="2275" y="827"/>
                      </a:lnTo>
                      <a:lnTo>
                        <a:pt x="2289" y="842"/>
                      </a:lnTo>
                      <a:lnTo>
                        <a:pt x="2298" y="855"/>
                      </a:lnTo>
                      <a:lnTo>
                        <a:pt x="2305" y="867"/>
                      </a:lnTo>
                      <a:lnTo>
                        <a:pt x="2305" y="867"/>
                      </a:lnTo>
                      <a:lnTo>
                        <a:pt x="2314" y="882"/>
                      </a:lnTo>
                      <a:lnTo>
                        <a:pt x="2323" y="894"/>
                      </a:lnTo>
                      <a:lnTo>
                        <a:pt x="2334" y="901"/>
                      </a:lnTo>
                      <a:lnTo>
                        <a:pt x="2343" y="907"/>
                      </a:lnTo>
                      <a:lnTo>
                        <a:pt x="2353" y="909"/>
                      </a:lnTo>
                      <a:lnTo>
                        <a:pt x="2362" y="907"/>
                      </a:lnTo>
                      <a:lnTo>
                        <a:pt x="2370" y="903"/>
                      </a:lnTo>
                      <a:lnTo>
                        <a:pt x="2377" y="895"/>
                      </a:lnTo>
                      <a:lnTo>
                        <a:pt x="2377" y="0"/>
                      </a:lnTo>
                      <a:lnTo>
                        <a:pt x="395" y="0"/>
                      </a:lnTo>
                      <a:lnTo>
                        <a:pt x="395" y="855"/>
                      </a:lnTo>
                      <a:lnTo>
                        <a:pt x="395" y="855"/>
                      </a:lnTo>
                      <a:lnTo>
                        <a:pt x="393" y="867"/>
                      </a:lnTo>
                      <a:lnTo>
                        <a:pt x="392" y="877"/>
                      </a:lnTo>
                      <a:lnTo>
                        <a:pt x="389" y="886"/>
                      </a:lnTo>
                      <a:lnTo>
                        <a:pt x="386" y="892"/>
                      </a:lnTo>
                      <a:lnTo>
                        <a:pt x="382" y="898"/>
                      </a:lnTo>
                      <a:lnTo>
                        <a:pt x="377" y="903"/>
                      </a:lnTo>
                      <a:lnTo>
                        <a:pt x="371" y="906"/>
                      </a:lnTo>
                      <a:lnTo>
                        <a:pt x="365" y="907"/>
                      </a:lnTo>
                      <a:lnTo>
                        <a:pt x="358" y="907"/>
                      </a:lnTo>
                      <a:lnTo>
                        <a:pt x="352" y="907"/>
                      </a:lnTo>
                      <a:lnTo>
                        <a:pt x="344" y="904"/>
                      </a:lnTo>
                      <a:lnTo>
                        <a:pt x="338" y="900"/>
                      </a:lnTo>
                      <a:lnTo>
                        <a:pt x="331" y="894"/>
                      </a:lnTo>
                      <a:lnTo>
                        <a:pt x="325" y="886"/>
                      </a:lnTo>
                      <a:lnTo>
                        <a:pt x="319" y="877"/>
                      </a:lnTo>
                      <a:lnTo>
                        <a:pt x="313" y="867"/>
                      </a:lnTo>
                      <a:lnTo>
                        <a:pt x="313" y="867"/>
                      </a:lnTo>
                      <a:lnTo>
                        <a:pt x="305" y="855"/>
                      </a:lnTo>
                      <a:lnTo>
                        <a:pt x="296" y="842"/>
                      </a:lnTo>
                      <a:lnTo>
                        <a:pt x="283" y="827"/>
                      </a:lnTo>
                      <a:lnTo>
                        <a:pt x="274" y="819"/>
                      </a:lnTo>
                      <a:lnTo>
                        <a:pt x="265" y="812"/>
                      </a:lnTo>
                      <a:lnTo>
                        <a:pt x="254" y="806"/>
                      </a:lnTo>
                      <a:lnTo>
                        <a:pt x="242" y="800"/>
                      </a:lnTo>
                      <a:lnTo>
                        <a:pt x="229" y="794"/>
                      </a:lnTo>
                      <a:lnTo>
                        <a:pt x="216" y="791"/>
                      </a:lnTo>
                      <a:lnTo>
                        <a:pt x="201" y="788"/>
                      </a:lnTo>
                      <a:lnTo>
                        <a:pt x="184" y="786"/>
                      </a:lnTo>
                      <a:lnTo>
                        <a:pt x="184" y="786"/>
                      </a:lnTo>
                      <a:lnTo>
                        <a:pt x="165" y="788"/>
                      </a:lnTo>
                      <a:lnTo>
                        <a:pt x="147" y="791"/>
                      </a:lnTo>
                      <a:lnTo>
                        <a:pt x="129" y="797"/>
                      </a:lnTo>
                      <a:lnTo>
                        <a:pt x="112" y="804"/>
                      </a:lnTo>
                      <a:lnTo>
                        <a:pt x="96" y="815"/>
                      </a:lnTo>
                      <a:lnTo>
                        <a:pt x="81" y="825"/>
                      </a:lnTo>
                      <a:lnTo>
                        <a:pt x="66" y="839"/>
                      </a:lnTo>
                      <a:lnTo>
                        <a:pt x="54" y="854"/>
                      </a:lnTo>
                      <a:lnTo>
                        <a:pt x="42" y="870"/>
                      </a:lnTo>
                      <a:lnTo>
                        <a:pt x="32" y="888"/>
                      </a:lnTo>
                      <a:lnTo>
                        <a:pt x="21" y="907"/>
                      </a:lnTo>
                      <a:lnTo>
                        <a:pt x="14" y="927"/>
                      </a:lnTo>
                      <a:lnTo>
                        <a:pt x="8" y="948"/>
                      </a:lnTo>
                      <a:lnTo>
                        <a:pt x="3" y="970"/>
                      </a:lnTo>
                      <a:lnTo>
                        <a:pt x="0" y="993"/>
                      </a:lnTo>
                      <a:lnTo>
                        <a:pt x="0" y="1016"/>
                      </a:lnTo>
                      <a:lnTo>
                        <a:pt x="0" y="1016"/>
                      </a:lnTo>
                      <a:lnTo>
                        <a:pt x="0" y="1039"/>
                      </a:lnTo>
                      <a:lnTo>
                        <a:pt x="3" y="1063"/>
                      </a:lnTo>
                      <a:lnTo>
                        <a:pt x="8" y="1084"/>
                      </a:lnTo>
                      <a:lnTo>
                        <a:pt x="14" y="1105"/>
                      </a:lnTo>
                      <a:lnTo>
                        <a:pt x="21" y="1126"/>
                      </a:lnTo>
                      <a:lnTo>
                        <a:pt x="32" y="1145"/>
                      </a:lnTo>
                      <a:lnTo>
                        <a:pt x="42" y="1161"/>
                      </a:lnTo>
                      <a:lnTo>
                        <a:pt x="54" y="1178"/>
                      </a:lnTo>
                      <a:lnTo>
                        <a:pt x="66" y="1193"/>
                      </a:lnTo>
                      <a:lnTo>
                        <a:pt x="81" y="1206"/>
                      </a:lnTo>
                      <a:lnTo>
                        <a:pt x="96" y="1218"/>
                      </a:lnTo>
                      <a:lnTo>
                        <a:pt x="112" y="1227"/>
                      </a:lnTo>
                      <a:lnTo>
                        <a:pt x="129" y="1235"/>
                      </a:lnTo>
                      <a:lnTo>
                        <a:pt x="147" y="1241"/>
                      </a:lnTo>
                      <a:lnTo>
                        <a:pt x="165" y="1244"/>
                      </a:lnTo>
                      <a:lnTo>
                        <a:pt x="184" y="1245"/>
                      </a:lnTo>
                      <a:lnTo>
                        <a:pt x="184" y="1245"/>
                      </a:lnTo>
                      <a:lnTo>
                        <a:pt x="201" y="1245"/>
                      </a:lnTo>
                      <a:lnTo>
                        <a:pt x="216" y="1242"/>
                      </a:lnTo>
                      <a:lnTo>
                        <a:pt x="229" y="1238"/>
                      </a:lnTo>
                      <a:lnTo>
                        <a:pt x="242" y="1233"/>
                      </a:lnTo>
                      <a:lnTo>
                        <a:pt x="254" y="1227"/>
                      </a:lnTo>
                      <a:lnTo>
                        <a:pt x="265" y="1220"/>
                      </a:lnTo>
                      <a:lnTo>
                        <a:pt x="274" y="1212"/>
                      </a:lnTo>
                      <a:lnTo>
                        <a:pt x="283" y="1205"/>
                      </a:lnTo>
                      <a:lnTo>
                        <a:pt x="296" y="1190"/>
                      </a:lnTo>
                      <a:lnTo>
                        <a:pt x="305" y="1178"/>
                      </a:lnTo>
                      <a:lnTo>
                        <a:pt x="313" y="1164"/>
                      </a:lnTo>
                      <a:lnTo>
                        <a:pt x="313" y="1164"/>
                      </a:lnTo>
                      <a:lnTo>
                        <a:pt x="319" y="1155"/>
                      </a:lnTo>
                      <a:lnTo>
                        <a:pt x="325" y="1147"/>
                      </a:lnTo>
                      <a:lnTo>
                        <a:pt x="331" y="1139"/>
                      </a:lnTo>
                      <a:lnTo>
                        <a:pt x="338" y="1133"/>
                      </a:lnTo>
                      <a:lnTo>
                        <a:pt x="344" y="1129"/>
                      </a:lnTo>
                      <a:lnTo>
                        <a:pt x="352" y="1126"/>
                      </a:lnTo>
                      <a:lnTo>
                        <a:pt x="358" y="1124"/>
                      </a:lnTo>
                      <a:lnTo>
                        <a:pt x="365" y="1124"/>
                      </a:lnTo>
                      <a:lnTo>
                        <a:pt x="371" y="1126"/>
                      </a:lnTo>
                      <a:lnTo>
                        <a:pt x="377" y="1129"/>
                      </a:lnTo>
                      <a:lnTo>
                        <a:pt x="382" y="1133"/>
                      </a:lnTo>
                      <a:lnTo>
                        <a:pt x="386" y="1139"/>
                      </a:lnTo>
                      <a:lnTo>
                        <a:pt x="389" y="1147"/>
                      </a:lnTo>
                      <a:lnTo>
                        <a:pt x="392" y="1155"/>
                      </a:lnTo>
                      <a:lnTo>
                        <a:pt x="393" y="1166"/>
                      </a:lnTo>
                      <a:lnTo>
                        <a:pt x="395" y="1176"/>
                      </a:lnTo>
                      <a:lnTo>
                        <a:pt x="395" y="1979"/>
                      </a:lnTo>
                      <a:lnTo>
                        <a:pt x="1256" y="1976"/>
                      </a:lnTo>
                      <a:lnTo>
                        <a:pt x="1256" y="1976"/>
                      </a:lnTo>
                      <a:lnTo>
                        <a:pt x="1266" y="1978"/>
                      </a:lnTo>
                      <a:lnTo>
                        <a:pt x="1277" y="1979"/>
                      </a:lnTo>
                      <a:lnTo>
                        <a:pt x="1286" y="1982"/>
                      </a:lnTo>
                      <a:lnTo>
                        <a:pt x="1292" y="1985"/>
                      </a:lnTo>
                      <a:lnTo>
                        <a:pt x="1298" y="1990"/>
                      </a:lnTo>
                      <a:lnTo>
                        <a:pt x="1302" y="1996"/>
                      </a:lnTo>
                      <a:lnTo>
                        <a:pt x="1305" y="2000"/>
                      </a:lnTo>
                      <a:lnTo>
                        <a:pt x="1307" y="2006"/>
                      </a:lnTo>
                      <a:lnTo>
                        <a:pt x="1307" y="2014"/>
                      </a:lnTo>
                      <a:lnTo>
                        <a:pt x="1305" y="2020"/>
                      </a:lnTo>
                      <a:lnTo>
                        <a:pt x="1302" y="2027"/>
                      </a:lnTo>
                      <a:lnTo>
                        <a:pt x="1298" y="2033"/>
                      </a:lnTo>
                      <a:lnTo>
                        <a:pt x="1292" y="2040"/>
                      </a:lnTo>
                      <a:lnTo>
                        <a:pt x="1284" y="2046"/>
                      </a:lnTo>
                      <a:lnTo>
                        <a:pt x="1275" y="2052"/>
                      </a:lnTo>
                      <a:lnTo>
                        <a:pt x="1265" y="2057"/>
                      </a:lnTo>
                      <a:lnTo>
                        <a:pt x="1265" y="2057"/>
                      </a:lnTo>
                      <a:lnTo>
                        <a:pt x="1253" y="2064"/>
                      </a:lnTo>
                      <a:lnTo>
                        <a:pt x="1239" y="2075"/>
                      </a:lnTo>
                      <a:lnTo>
                        <a:pt x="1225" y="2088"/>
                      </a:lnTo>
                      <a:lnTo>
                        <a:pt x="1217" y="2097"/>
                      </a:lnTo>
                      <a:lnTo>
                        <a:pt x="1211" y="2106"/>
                      </a:lnTo>
                      <a:lnTo>
                        <a:pt x="1204" y="2117"/>
                      </a:lnTo>
                      <a:lnTo>
                        <a:pt x="1198" y="2129"/>
                      </a:lnTo>
                      <a:lnTo>
                        <a:pt x="1193" y="2141"/>
                      </a:lnTo>
                      <a:lnTo>
                        <a:pt x="1189" y="2156"/>
                      </a:lnTo>
                      <a:lnTo>
                        <a:pt x="1186" y="2171"/>
                      </a:lnTo>
                      <a:lnTo>
                        <a:pt x="1186" y="2187"/>
                      </a:lnTo>
                      <a:lnTo>
                        <a:pt x="1186" y="2187"/>
                      </a:lnTo>
                      <a:lnTo>
                        <a:pt x="1186" y="2206"/>
                      </a:lnTo>
                      <a:lnTo>
                        <a:pt x="1190" y="2224"/>
                      </a:lnTo>
                      <a:lnTo>
                        <a:pt x="1196" y="2242"/>
                      </a:lnTo>
                      <a:lnTo>
                        <a:pt x="1204" y="2259"/>
                      </a:lnTo>
                      <a:lnTo>
                        <a:pt x="1213" y="2275"/>
                      </a:lnTo>
                      <a:lnTo>
                        <a:pt x="1225" y="2290"/>
                      </a:lnTo>
                      <a:lnTo>
                        <a:pt x="1238" y="2304"/>
                      </a:lnTo>
                      <a:lnTo>
                        <a:pt x="1253" y="2317"/>
                      </a:lnTo>
                      <a:lnTo>
                        <a:pt x="1268" y="2329"/>
                      </a:lnTo>
                      <a:lnTo>
                        <a:pt x="1286" y="2339"/>
                      </a:lnTo>
                      <a:lnTo>
                        <a:pt x="1305" y="2348"/>
                      </a:lnTo>
                      <a:lnTo>
                        <a:pt x="1325" y="2357"/>
                      </a:lnTo>
                      <a:lnTo>
                        <a:pt x="1346" y="2363"/>
                      </a:lnTo>
                      <a:lnTo>
                        <a:pt x="1368" y="2368"/>
                      </a:lnTo>
                      <a:lnTo>
                        <a:pt x="1390" y="2371"/>
                      </a:lnTo>
                      <a:lnTo>
                        <a:pt x="1414" y="2371"/>
                      </a:lnTo>
                      <a:lnTo>
                        <a:pt x="1414" y="2371"/>
                      </a:lnTo>
                      <a:lnTo>
                        <a:pt x="1438" y="2371"/>
                      </a:lnTo>
                      <a:lnTo>
                        <a:pt x="1461" y="2368"/>
                      </a:lnTo>
                      <a:lnTo>
                        <a:pt x="1483" y="2363"/>
                      </a:lnTo>
                      <a:lnTo>
                        <a:pt x="1504" y="2357"/>
                      </a:lnTo>
                      <a:lnTo>
                        <a:pt x="1523" y="2348"/>
                      </a:lnTo>
                      <a:lnTo>
                        <a:pt x="1543" y="2339"/>
                      </a:lnTo>
                      <a:lnTo>
                        <a:pt x="1561" y="2329"/>
                      </a:lnTo>
                      <a:lnTo>
                        <a:pt x="1577" y="2317"/>
                      </a:lnTo>
                      <a:lnTo>
                        <a:pt x="1591" y="2304"/>
                      </a:lnTo>
                      <a:lnTo>
                        <a:pt x="1604" y="2290"/>
                      </a:lnTo>
                      <a:lnTo>
                        <a:pt x="1616" y="2275"/>
                      </a:lnTo>
                      <a:lnTo>
                        <a:pt x="1625" y="2259"/>
                      </a:lnTo>
                      <a:lnTo>
                        <a:pt x="1634" y="2242"/>
                      </a:lnTo>
                      <a:lnTo>
                        <a:pt x="1639" y="2224"/>
                      </a:lnTo>
                      <a:lnTo>
                        <a:pt x="1643" y="2206"/>
                      </a:lnTo>
                      <a:lnTo>
                        <a:pt x="1645" y="2187"/>
                      </a:lnTo>
                      <a:lnTo>
                        <a:pt x="1645" y="2187"/>
                      </a:lnTo>
                      <a:lnTo>
                        <a:pt x="1643" y="2171"/>
                      </a:lnTo>
                      <a:lnTo>
                        <a:pt x="1640" y="2156"/>
                      </a:lnTo>
                      <a:lnTo>
                        <a:pt x="1637" y="2141"/>
                      </a:lnTo>
                      <a:lnTo>
                        <a:pt x="1631" y="2129"/>
                      </a:lnTo>
                      <a:lnTo>
                        <a:pt x="1625" y="2117"/>
                      </a:lnTo>
                      <a:lnTo>
                        <a:pt x="1619" y="2106"/>
                      </a:lnTo>
                      <a:lnTo>
                        <a:pt x="1612" y="2097"/>
                      </a:lnTo>
                      <a:lnTo>
                        <a:pt x="1604" y="2088"/>
                      </a:lnTo>
                      <a:lnTo>
                        <a:pt x="1589" y="2075"/>
                      </a:lnTo>
                      <a:lnTo>
                        <a:pt x="1576" y="2064"/>
                      </a:lnTo>
                      <a:lnTo>
                        <a:pt x="1564" y="2057"/>
                      </a:lnTo>
                      <a:lnTo>
                        <a:pt x="1564" y="2057"/>
                      </a:lnTo>
                      <a:lnTo>
                        <a:pt x="1553" y="2052"/>
                      </a:lnTo>
                      <a:lnTo>
                        <a:pt x="1544" y="2046"/>
                      </a:lnTo>
                      <a:lnTo>
                        <a:pt x="1537" y="2039"/>
                      </a:lnTo>
                      <a:lnTo>
                        <a:pt x="1531" y="2033"/>
                      </a:lnTo>
                      <a:lnTo>
                        <a:pt x="1526" y="2026"/>
                      </a:lnTo>
                      <a:lnTo>
                        <a:pt x="1523" y="2020"/>
                      </a:lnTo>
                      <a:lnTo>
                        <a:pt x="1522" y="2012"/>
                      </a:lnTo>
                      <a:lnTo>
                        <a:pt x="1522" y="2006"/>
                      </a:lnTo>
                      <a:lnTo>
                        <a:pt x="1523" y="2000"/>
                      </a:lnTo>
                      <a:lnTo>
                        <a:pt x="1526" y="1994"/>
                      </a:lnTo>
                      <a:lnTo>
                        <a:pt x="1531" y="1990"/>
                      </a:lnTo>
                      <a:lnTo>
                        <a:pt x="1537" y="1985"/>
                      </a:lnTo>
                      <a:lnTo>
                        <a:pt x="1544" y="1981"/>
                      </a:lnTo>
                      <a:lnTo>
                        <a:pt x="1553" y="1978"/>
                      </a:lnTo>
                      <a:lnTo>
                        <a:pt x="1564" y="1976"/>
                      </a:lnTo>
                      <a:lnTo>
                        <a:pt x="1576" y="1976"/>
                      </a:lnTo>
                      <a:lnTo>
                        <a:pt x="2377" y="1976"/>
                      </a:lnTo>
                      <a:lnTo>
                        <a:pt x="2377" y="1138"/>
                      </a:lnTo>
                      <a:lnTo>
                        <a:pt x="2377" y="1138"/>
                      </a:lnTo>
                      <a:lnTo>
                        <a:pt x="2370" y="1130"/>
                      </a:lnTo>
                      <a:lnTo>
                        <a:pt x="2362" y="1126"/>
                      </a:lnTo>
                      <a:lnTo>
                        <a:pt x="2353" y="1124"/>
                      </a:lnTo>
                      <a:lnTo>
                        <a:pt x="2343" y="1127"/>
                      </a:lnTo>
                      <a:lnTo>
                        <a:pt x="2334" y="1132"/>
                      </a:lnTo>
                      <a:lnTo>
                        <a:pt x="2323" y="1139"/>
                      </a:lnTo>
                      <a:lnTo>
                        <a:pt x="2314" y="1151"/>
                      </a:lnTo>
                      <a:lnTo>
                        <a:pt x="2305" y="1166"/>
                      </a:lnTo>
                      <a:lnTo>
                        <a:pt x="2305" y="1166"/>
                      </a:lnTo>
                      <a:lnTo>
                        <a:pt x="2298" y="1178"/>
                      </a:lnTo>
                      <a:lnTo>
                        <a:pt x="2289" y="1191"/>
                      </a:lnTo>
                      <a:lnTo>
                        <a:pt x="2275" y="1206"/>
                      </a:lnTo>
                      <a:lnTo>
                        <a:pt x="2266" y="1214"/>
                      </a:lnTo>
                      <a:lnTo>
                        <a:pt x="2257" y="1220"/>
                      </a:lnTo>
                      <a:lnTo>
                        <a:pt x="2247" y="1227"/>
                      </a:lnTo>
                      <a:lnTo>
                        <a:pt x="2235" y="1233"/>
                      </a:lnTo>
                      <a:lnTo>
                        <a:pt x="2222" y="1239"/>
                      </a:lnTo>
                      <a:lnTo>
                        <a:pt x="2208" y="1242"/>
                      </a:lnTo>
                      <a:lnTo>
                        <a:pt x="2193" y="1245"/>
                      </a:lnTo>
                      <a:lnTo>
                        <a:pt x="2177" y="1245"/>
                      </a:lnTo>
                      <a:lnTo>
                        <a:pt x="2177" y="1245"/>
                      </a:lnTo>
                      <a:lnTo>
                        <a:pt x="2157" y="1245"/>
                      </a:lnTo>
                      <a:lnTo>
                        <a:pt x="2139" y="1241"/>
                      </a:lnTo>
                      <a:lnTo>
                        <a:pt x="2121" y="1236"/>
                      </a:lnTo>
                      <a:lnTo>
                        <a:pt x="2105" y="1227"/>
                      </a:lnTo>
                      <a:lnTo>
                        <a:pt x="2089" y="1218"/>
                      </a:lnTo>
                      <a:lnTo>
                        <a:pt x="2074" y="1206"/>
                      </a:lnTo>
                      <a:lnTo>
                        <a:pt x="2060" y="1193"/>
                      </a:lnTo>
                      <a:lnTo>
                        <a:pt x="2047" y="1179"/>
                      </a:lnTo>
                      <a:lnTo>
                        <a:pt x="2035" y="1163"/>
                      </a:lnTo>
                      <a:lnTo>
                        <a:pt x="2024" y="1145"/>
                      </a:lnTo>
                      <a:lnTo>
                        <a:pt x="2015" y="1126"/>
                      </a:lnTo>
                      <a:lnTo>
                        <a:pt x="2006" y="1106"/>
                      </a:lnTo>
                      <a:lnTo>
                        <a:pt x="2000" y="1085"/>
                      </a:lnTo>
                      <a:lnTo>
                        <a:pt x="1996" y="1063"/>
                      </a:lnTo>
                      <a:lnTo>
                        <a:pt x="1993" y="1040"/>
                      </a:lnTo>
                      <a:lnTo>
                        <a:pt x="1993" y="1016"/>
                      </a:lnTo>
                      <a:lnTo>
                        <a:pt x="1993" y="1016"/>
                      </a:lnTo>
                      <a:lnTo>
                        <a:pt x="1993" y="993"/>
                      </a:lnTo>
                      <a:lnTo>
                        <a:pt x="1996" y="970"/>
                      </a:lnTo>
                      <a:lnTo>
                        <a:pt x="2000" y="948"/>
                      </a:lnTo>
                      <a:lnTo>
                        <a:pt x="2006" y="927"/>
                      </a:lnTo>
                      <a:lnTo>
                        <a:pt x="2015" y="907"/>
                      </a:lnTo>
                      <a:lnTo>
                        <a:pt x="2024" y="888"/>
                      </a:lnTo>
                      <a:lnTo>
                        <a:pt x="2035" y="870"/>
                      </a:lnTo>
                      <a:lnTo>
                        <a:pt x="2047" y="855"/>
                      </a:lnTo>
                      <a:lnTo>
                        <a:pt x="2060" y="840"/>
                      </a:lnTo>
                      <a:lnTo>
                        <a:pt x="2074" y="827"/>
                      </a:lnTo>
                      <a:lnTo>
                        <a:pt x="2089" y="815"/>
                      </a:lnTo>
                      <a:lnTo>
                        <a:pt x="2105" y="806"/>
                      </a:lnTo>
                      <a:lnTo>
                        <a:pt x="2121" y="797"/>
                      </a:lnTo>
                      <a:lnTo>
                        <a:pt x="2139" y="792"/>
                      </a:lnTo>
                      <a:lnTo>
                        <a:pt x="2157" y="788"/>
                      </a:lnTo>
                      <a:lnTo>
                        <a:pt x="2177" y="788"/>
                      </a:lnTo>
                      <a:lnTo>
                        <a:pt x="2177" y="78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rgbClr val="4468EE"/>
                  </a:solidFill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bIns="360000" anchor="ctr">
                  <a:noAutofit/>
                </a:bodyPr>
                <a:lstStyle/>
                <a:p>
                  <a:pPr algn="l" rtl="0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800" kern="1200">
                      <a:solidFill>
                        <a:srgbClr val="FFFFFF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 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Text Box 2">
                  <a:extLst>
                    <a:ext uri="{FF2B5EF4-FFF2-40B4-BE49-F238E27FC236}">
                      <a16:creationId xmlns:a16="http://schemas.microsoft.com/office/drawing/2014/main" id="{64BC8A92-DEB2-4510-B142-05F1A6A04D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964" y="522665"/>
                  <a:ext cx="494665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r" rtl="1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SA" sz="3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رُ</a:t>
                  </a:r>
                  <a:endParaRPr lang="en-US" sz="3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3B8F91-0FB9-4892-BA76-E4F0F238102A}"/>
                </a:ext>
              </a:extLst>
            </p:cNvPr>
            <p:cNvGrpSpPr/>
            <p:nvPr/>
          </p:nvGrpSpPr>
          <p:grpSpPr>
            <a:xfrm>
              <a:off x="1856095" y="2154925"/>
              <a:ext cx="744123" cy="622300"/>
              <a:chOff x="43137" y="88894"/>
              <a:chExt cx="744123" cy="622300"/>
            </a:xfrm>
          </p:grpSpPr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B23E602C-00E3-4A29-99E1-6969C8AEF3A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0980" y="88894"/>
                <a:ext cx="716280" cy="622300"/>
              </a:xfrm>
              <a:custGeom>
                <a:avLst/>
                <a:gdLst>
                  <a:gd name="T0" fmla="*/ 2145 w 2376"/>
                  <a:gd name="T1" fmla="*/ 1136 h 2374"/>
                  <a:gd name="T2" fmla="*/ 2092 w 2376"/>
                  <a:gd name="T3" fmla="*/ 1169 h 2374"/>
                  <a:gd name="T4" fmla="*/ 2056 w 2376"/>
                  <a:gd name="T5" fmla="*/ 1218 h 2374"/>
                  <a:gd name="T6" fmla="*/ 2023 w 2376"/>
                  <a:gd name="T7" fmla="*/ 1248 h 2374"/>
                  <a:gd name="T8" fmla="*/ 1993 w 2376"/>
                  <a:gd name="T9" fmla="*/ 1241 h 2374"/>
                  <a:gd name="T10" fmla="*/ 1979 w 2376"/>
                  <a:gd name="T11" fmla="*/ 1198 h 2374"/>
                  <a:gd name="T12" fmla="*/ 1102 w 2376"/>
                  <a:gd name="T13" fmla="*/ 393 h 2374"/>
                  <a:gd name="T14" fmla="*/ 1072 w 2376"/>
                  <a:gd name="T15" fmla="*/ 371 h 2374"/>
                  <a:gd name="T16" fmla="*/ 1080 w 2376"/>
                  <a:gd name="T17" fmla="*/ 338 h 2374"/>
                  <a:gd name="T18" fmla="*/ 1113 w 2376"/>
                  <a:gd name="T19" fmla="*/ 314 h 2374"/>
                  <a:gd name="T20" fmla="*/ 1168 w 2376"/>
                  <a:gd name="T21" fmla="*/ 265 h 2374"/>
                  <a:gd name="T22" fmla="*/ 1192 w 2376"/>
                  <a:gd name="T23" fmla="*/ 200 h 2374"/>
                  <a:gd name="T24" fmla="*/ 1183 w 2376"/>
                  <a:gd name="T25" fmla="*/ 130 h 2374"/>
                  <a:gd name="T26" fmla="*/ 1126 w 2376"/>
                  <a:gd name="T27" fmla="*/ 54 h 2374"/>
                  <a:gd name="T28" fmla="*/ 1032 w 2376"/>
                  <a:gd name="T29" fmla="*/ 9 h 2374"/>
                  <a:gd name="T30" fmla="*/ 939 w 2376"/>
                  <a:gd name="T31" fmla="*/ 2 h 2374"/>
                  <a:gd name="T32" fmla="*/ 835 w 2376"/>
                  <a:gd name="T33" fmla="*/ 32 h 2374"/>
                  <a:gd name="T34" fmla="*/ 761 w 2376"/>
                  <a:gd name="T35" fmla="*/ 97 h 2374"/>
                  <a:gd name="T36" fmla="*/ 734 w 2376"/>
                  <a:gd name="T37" fmla="*/ 184 h 2374"/>
                  <a:gd name="T38" fmla="*/ 746 w 2376"/>
                  <a:gd name="T39" fmla="*/ 242 h 2374"/>
                  <a:gd name="T40" fmla="*/ 788 w 2376"/>
                  <a:gd name="T41" fmla="*/ 296 h 2374"/>
                  <a:gd name="T42" fmla="*/ 833 w 2376"/>
                  <a:gd name="T43" fmla="*/ 326 h 2374"/>
                  <a:gd name="T44" fmla="*/ 855 w 2376"/>
                  <a:gd name="T45" fmla="*/ 359 h 2374"/>
                  <a:gd name="T46" fmla="*/ 840 w 2376"/>
                  <a:gd name="T47" fmla="*/ 386 h 2374"/>
                  <a:gd name="T48" fmla="*/ 0 w 2376"/>
                  <a:gd name="T49" fmla="*/ 395 h 2374"/>
                  <a:gd name="T50" fmla="*/ 24 w 2376"/>
                  <a:gd name="T51" fmla="*/ 1250 h 2374"/>
                  <a:gd name="T52" fmla="*/ 72 w 2376"/>
                  <a:gd name="T53" fmla="*/ 1208 h 2374"/>
                  <a:gd name="T54" fmla="*/ 111 w 2376"/>
                  <a:gd name="T55" fmla="*/ 1160 h 2374"/>
                  <a:gd name="T56" fmla="*/ 169 w 2376"/>
                  <a:gd name="T57" fmla="*/ 1132 h 2374"/>
                  <a:gd name="T58" fmla="*/ 238 w 2376"/>
                  <a:gd name="T59" fmla="*/ 1133 h 2374"/>
                  <a:gd name="T60" fmla="*/ 319 w 2376"/>
                  <a:gd name="T61" fmla="*/ 1181 h 2374"/>
                  <a:gd name="T62" fmla="*/ 371 w 2376"/>
                  <a:gd name="T63" fmla="*/ 1268 h 2374"/>
                  <a:gd name="T64" fmla="*/ 386 w 2376"/>
                  <a:gd name="T65" fmla="*/ 1358 h 2374"/>
                  <a:gd name="T66" fmla="*/ 364 w 2376"/>
                  <a:gd name="T67" fmla="*/ 1467 h 2374"/>
                  <a:gd name="T68" fmla="*/ 304 w 2376"/>
                  <a:gd name="T69" fmla="*/ 1547 h 2374"/>
                  <a:gd name="T70" fmla="*/ 220 w 2376"/>
                  <a:gd name="T71" fmla="*/ 1586 h 2374"/>
                  <a:gd name="T72" fmla="*/ 156 w 2376"/>
                  <a:gd name="T73" fmla="*/ 1579 h 2374"/>
                  <a:gd name="T74" fmla="*/ 102 w 2376"/>
                  <a:gd name="T75" fmla="*/ 1547 h 2374"/>
                  <a:gd name="T76" fmla="*/ 63 w 2376"/>
                  <a:gd name="T77" fmla="*/ 1492 h 2374"/>
                  <a:gd name="T78" fmla="*/ 15 w 2376"/>
                  <a:gd name="T79" fmla="*/ 1467 h 2374"/>
                  <a:gd name="T80" fmla="*/ 1979 w 2376"/>
                  <a:gd name="T81" fmla="*/ 1519 h 2374"/>
                  <a:gd name="T82" fmla="*/ 1988 w 2376"/>
                  <a:gd name="T83" fmla="*/ 1482 h 2374"/>
                  <a:gd name="T84" fmla="*/ 2017 w 2376"/>
                  <a:gd name="T85" fmla="*/ 1467 h 2374"/>
                  <a:gd name="T86" fmla="*/ 2050 w 2376"/>
                  <a:gd name="T87" fmla="*/ 1488 h 2374"/>
                  <a:gd name="T88" fmla="*/ 2078 w 2376"/>
                  <a:gd name="T89" fmla="*/ 1532 h 2374"/>
                  <a:gd name="T90" fmla="*/ 2132 w 2376"/>
                  <a:gd name="T91" fmla="*/ 1574 h 2374"/>
                  <a:gd name="T92" fmla="*/ 2190 w 2376"/>
                  <a:gd name="T93" fmla="*/ 1588 h 2374"/>
                  <a:gd name="T94" fmla="*/ 2278 w 2376"/>
                  <a:gd name="T95" fmla="*/ 1559 h 2374"/>
                  <a:gd name="T96" fmla="*/ 2344 w 2376"/>
                  <a:gd name="T97" fmla="*/ 1486 h 2374"/>
                  <a:gd name="T98" fmla="*/ 2374 w 2376"/>
                  <a:gd name="T99" fmla="*/ 1381 h 2374"/>
                  <a:gd name="T100" fmla="*/ 2367 w 2376"/>
                  <a:gd name="T101" fmla="*/ 1290 h 2374"/>
                  <a:gd name="T102" fmla="*/ 2322 w 2376"/>
                  <a:gd name="T103" fmla="*/ 1196 h 2374"/>
                  <a:gd name="T104" fmla="*/ 2246 w 2376"/>
                  <a:gd name="T105" fmla="*/ 1139 h 2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76" h="2374">
                    <a:moveTo>
                      <a:pt x="2190" y="1129"/>
                    </a:moveTo>
                    <a:lnTo>
                      <a:pt x="2190" y="1129"/>
                    </a:lnTo>
                    <a:lnTo>
                      <a:pt x="2174" y="1129"/>
                    </a:lnTo>
                    <a:lnTo>
                      <a:pt x="2159" y="1132"/>
                    </a:lnTo>
                    <a:lnTo>
                      <a:pt x="2145" y="1136"/>
                    </a:lnTo>
                    <a:lnTo>
                      <a:pt x="2132" y="1141"/>
                    </a:lnTo>
                    <a:lnTo>
                      <a:pt x="2121" y="1147"/>
                    </a:lnTo>
                    <a:lnTo>
                      <a:pt x="2110" y="1154"/>
                    </a:lnTo>
                    <a:lnTo>
                      <a:pt x="2101" y="1162"/>
                    </a:lnTo>
                    <a:lnTo>
                      <a:pt x="2092" y="1169"/>
                    </a:lnTo>
                    <a:lnTo>
                      <a:pt x="2078" y="1184"/>
                    </a:lnTo>
                    <a:lnTo>
                      <a:pt x="2069" y="1196"/>
                    </a:lnTo>
                    <a:lnTo>
                      <a:pt x="2062" y="1210"/>
                    </a:lnTo>
                    <a:lnTo>
                      <a:pt x="2062" y="1210"/>
                    </a:lnTo>
                    <a:lnTo>
                      <a:pt x="2056" y="1218"/>
                    </a:lnTo>
                    <a:lnTo>
                      <a:pt x="2050" y="1227"/>
                    </a:lnTo>
                    <a:lnTo>
                      <a:pt x="2044" y="1235"/>
                    </a:lnTo>
                    <a:lnTo>
                      <a:pt x="2036" y="1241"/>
                    </a:lnTo>
                    <a:lnTo>
                      <a:pt x="2030" y="1245"/>
                    </a:lnTo>
                    <a:lnTo>
                      <a:pt x="2023" y="1248"/>
                    </a:lnTo>
                    <a:lnTo>
                      <a:pt x="2017" y="1250"/>
                    </a:lnTo>
                    <a:lnTo>
                      <a:pt x="2009" y="1250"/>
                    </a:lnTo>
                    <a:lnTo>
                      <a:pt x="2003" y="1248"/>
                    </a:lnTo>
                    <a:lnTo>
                      <a:pt x="1999" y="1245"/>
                    </a:lnTo>
                    <a:lnTo>
                      <a:pt x="1993" y="1241"/>
                    </a:lnTo>
                    <a:lnTo>
                      <a:pt x="1988" y="1235"/>
                    </a:lnTo>
                    <a:lnTo>
                      <a:pt x="1985" y="1227"/>
                    </a:lnTo>
                    <a:lnTo>
                      <a:pt x="1982" y="1218"/>
                    </a:lnTo>
                    <a:lnTo>
                      <a:pt x="1981" y="1208"/>
                    </a:lnTo>
                    <a:lnTo>
                      <a:pt x="1979" y="1198"/>
                    </a:lnTo>
                    <a:lnTo>
                      <a:pt x="1979" y="395"/>
                    </a:lnTo>
                    <a:lnTo>
                      <a:pt x="1125" y="395"/>
                    </a:lnTo>
                    <a:lnTo>
                      <a:pt x="1125" y="395"/>
                    </a:lnTo>
                    <a:lnTo>
                      <a:pt x="1113" y="395"/>
                    </a:lnTo>
                    <a:lnTo>
                      <a:pt x="1102" y="393"/>
                    </a:lnTo>
                    <a:lnTo>
                      <a:pt x="1093" y="390"/>
                    </a:lnTo>
                    <a:lnTo>
                      <a:pt x="1086" y="386"/>
                    </a:lnTo>
                    <a:lnTo>
                      <a:pt x="1080" y="381"/>
                    </a:lnTo>
                    <a:lnTo>
                      <a:pt x="1075" y="377"/>
                    </a:lnTo>
                    <a:lnTo>
                      <a:pt x="1072" y="371"/>
                    </a:lnTo>
                    <a:lnTo>
                      <a:pt x="1071" y="365"/>
                    </a:lnTo>
                    <a:lnTo>
                      <a:pt x="1071" y="359"/>
                    </a:lnTo>
                    <a:lnTo>
                      <a:pt x="1072" y="351"/>
                    </a:lnTo>
                    <a:lnTo>
                      <a:pt x="1075" y="345"/>
                    </a:lnTo>
                    <a:lnTo>
                      <a:pt x="1080" y="338"/>
                    </a:lnTo>
                    <a:lnTo>
                      <a:pt x="1086" y="332"/>
                    </a:lnTo>
                    <a:lnTo>
                      <a:pt x="1093" y="326"/>
                    </a:lnTo>
                    <a:lnTo>
                      <a:pt x="1102" y="319"/>
                    </a:lnTo>
                    <a:lnTo>
                      <a:pt x="1113" y="314"/>
                    </a:lnTo>
                    <a:lnTo>
                      <a:pt x="1113" y="314"/>
                    </a:lnTo>
                    <a:lnTo>
                      <a:pt x="1125" y="307"/>
                    </a:lnTo>
                    <a:lnTo>
                      <a:pt x="1138" y="296"/>
                    </a:lnTo>
                    <a:lnTo>
                      <a:pt x="1153" y="283"/>
                    </a:lnTo>
                    <a:lnTo>
                      <a:pt x="1160" y="275"/>
                    </a:lnTo>
                    <a:lnTo>
                      <a:pt x="1168" y="265"/>
                    </a:lnTo>
                    <a:lnTo>
                      <a:pt x="1174" y="254"/>
                    </a:lnTo>
                    <a:lnTo>
                      <a:pt x="1180" y="242"/>
                    </a:lnTo>
                    <a:lnTo>
                      <a:pt x="1186" y="230"/>
                    </a:lnTo>
                    <a:lnTo>
                      <a:pt x="1189" y="215"/>
                    </a:lnTo>
                    <a:lnTo>
                      <a:pt x="1192" y="200"/>
                    </a:lnTo>
                    <a:lnTo>
                      <a:pt x="1193" y="184"/>
                    </a:lnTo>
                    <a:lnTo>
                      <a:pt x="1193" y="184"/>
                    </a:lnTo>
                    <a:lnTo>
                      <a:pt x="1192" y="166"/>
                    </a:lnTo>
                    <a:lnTo>
                      <a:pt x="1187" y="147"/>
                    </a:lnTo>
                    <a:lnTo>
                      <a:pt x="1183" y="130"/>
                    </a:lnTo>
                    <a:lnTo>
                      <a:pt x="1174" y="112"/>
                    </a:lnTo>
                    <a:lnTo>
                      <a:pt x="1165" y="97"/>
                    </a:lnTo>
                    <a:lnTo>
                      <a:pt x="1153" y="81"/>
                    </a:lnTo>
                    <a:lnTo>
                      <a:pt x="1141" y="67"/>
                    </a:lnTo>
                    <a:lnTo>
                      <a:pt x="1126" y="54"/>
                    </a:lnTo>
                    <a:lnTo>
                      <a:pt x="1110" y="42"/>
                    </a:lnTo>
                    <a:lnTo>
                      <a:pt x="1092" y="32"/>
                    </a:lnTo>
                    <a:lnTo>
                      <a:pt x="1072" y="23"/>
                    </a:lnTo>
                    <a:lnTo>
                      <a:pt x="1053" y="15"/>
                    </a:lnTo>
                    <a:lnTo>
                      <a:pt x="1032" y="9"/>
                    </a:lnTo>
                    <a:lnTo>
                      <a:pt x="1009" y="3"/>
                    </a:lnTo>
                    <a:lnTo>
                      <a:pt x="987" y="2"/>
                    </a:lnTo>
                    <a:lnTo>
                      <a:pt x="963" y="0"/>
                    </a:lnTo>
                    <a:lnTo>
                      <a:pt x="963" y="0"/>
                    </a:lnTo>
                    <a:lnTo>
                      <a:pt x="939" y="2"/>
                    </a:lnTo>
                    <a:lnTo>
                      <a:pt x="917" y="3"/>
                    </a:lnTo>
                    <a:lnTo>
                      <a:pt x="894" y="9"/>
                    </a:lnTo>
                    <a:lnTo>
                      <a:pt x="873" y="15"/>
                    </a:lnTo>
                    <a:lnTo>
                      <a:pt x="854" y="23"/>
                    </a:lnTo>
                    <a:lnTo>
                      <a:pt x="835" y="32"/>
                    </a:lnTo>
                    <a:lnTo>
                      <a:pt x="817" y="42"/>
                    </a:lnTo>
                    <a:lnTo>
                      <a:pt x="802" y="54"/>
                    </a:lnTo>
                    <a:lnTo>
                      <a:pt x="787" y="67"/>
                    </a:lnTo>
                    <a:lnTo>
                      <a:pt x="773" y="81"/>
                    </a:lnTo>
                    <a:lnTo>
                      <a:pt x="761" y="97"/>
                    </a:lnTo>
                    <a:lnTo>
                      <a:pt x="752" y="112"/>
                    </a:lnTo>
                    <a:lnTo>
                      <a:pt x="745" y="130"/>
                    </a:lnTo>
                    <a:lnTo>
                      <a:pt x="739" y="147"/>
                    </a:lnTo>
                    <a:lnTo>
                      <a:pt x="734" y="166"/>
                    </a:lnTo>
                    <a:lnTo>
                      <a:pt x="734" y="184"/>
                    </a:lnTo>
                    <a:lnTo>
                      <a:pt x="734" y="184"/>
                    </a:lnTo>
                    <a:lnTo>
                      <a:pt x="734" y="200"/>
                    </a:lnTo>
                    <a:lnTo>
                      <a:pt x="737" y="215"/>
                    </a:lnTo>
                    <a:lnTo>
                      <a:pt x="742" y="230"/>
                    </a:lnTo>
                    <a:lnTo>
                      <a:pt x="746" y="242"/>
                    </a:lnTo>
                    <a:lnTo>
                      <a:pt x="752" y="254"/>
                    </a:lnTo>
                    <a:lnTo>
                      <a:pt x="760" y="265"/>
                    </a:lnTo>
                    <a:lnTo>
                      <a:pt x="766" y="275"/>
                    </a:lnTo>
                    <a:lnTo>
                      <a:pt x="775" y="283"/>
                    </a:lnTo>
                    <a:lnTo>
                      <a:pt x="788" y="296"/>
                    </a:lnTo>
                    <a:lnTo>
                      <a:pt x="802" y="307"/>
                    </a:lnTo>
                    <a:lnTo>
                      <a:pt x="814" y="314"/>
                    </a:lnTo>
                    <a:lnTo>
                      <a:pt x="814" y="314"/>
                    </a:lnTo>
                    <a:lnTo>
                      <a:pt x="824" y="319"/>
                    </a:lnTo>
                    <a:lnTo>
                      <a:pt x="833" y="326"/>
                    </a:lnTo>
                    <a:lnTo>
                      <a:pt x="840" y="332"/>
                    </a:lnTo>
                    <a:lnTo>
                      <a:pt x="846" y="338"/>
                    </a:lnTo>
                    <a:lnTo>
                      <a:pt x="851" y="345"/>
                    </a:lnTo>
                    <a:lnTo>
                      <a:pt x="854" y="351"/>
                    </a:lnTo>
                    <a:lnTo>
                      <a:pt x="855" y="359"/>
                    </a:lnTo>
                    <a:lnTo>
                      <a:pt x="855" y="365"/>
                    </a:lnTo>
                    <a:lnTo>
                      <a:pt x="854" y="371"/>
                    </a:lnTo>
                    <a:lnTo>
                      <a:pt x="851" y="377"/>
                    </a:lnTo>
                    <a:lnTo>
                      <a:pt x="846" y="381"/>
                    </a:lnTo>
                    <a:lnTo>
                      <a:pt x="840" y="386"/>
                    </a:lnTo>
                    <a:lnTo>
                      <a:pt x="833" y="390"/>
                    </a:lnTo>
                    <a:lnTo>
                      <a:pt x="824" y="393"/>
                    </a:lnTo>
                    <a:lnTo>
                      <a:pt x="814" y="395"/>
                    </a:lnTo>
                    <a:lnTo>
                      <a:pt x="802" y="395"/>
                    </a:lnTo>
                    <a:lnTo>
                      <a:pt x="0" y="395"/>
                    </a:lnTo>
                    <a:lnTo>
                      <a:pt x="0" y="1236"/>
                    </a:lnTo>
                    <a:lnTo>
                      <a:pt x="0" y="1236"/>
                    </a:lnTo>
                    <a:lnTo>
                      <a:pt x="8" y="1244"/>
                    </a:lnTo>
                    <a:lnTo>
                      <a:pt x="15" y="1248"/>
                    </a:lnTo>
                    <a:lnTo>
                      <a:pt x="24" y="1250"/>
                    </a:lnTo>
                    <a:lnTo>
                      <a:pt x="35" y="1247"/>
                    </a:lnTo>
                    <a:lnTo>
                      <a:pt x="45" y="1242"/>
                    </a:lnTo>
                    <a:lnTo>
                      <a:pt x="54" y="1235"/>
                    </a:lnTo>
                    <a:lnTo>
                      <a:pt x="63" y="1223"/>
                    </a:lnTo>
                    <a:lnTo>
                      <a:pt x="72" y="1208"/>
                    </a:lnTo>
                    <a:lnTo>
                      <a:pt x="72" y="1208"/>
                    </a:lnTo>
                    <a:lnTo>
                      <a:pt x="80" y="1196"/>
                    </a:lnTo>
                    <a:lnTo>
                      <a:pt x="89" y="1183"/>
                    </a:lnTo>
                    <a:lnTo>
                      <a:pt x="102" y="1168"/>
                    </a:lnTo>
                    <a:lnTo>
                      <a:pt x="111" y="1160"/>
                    </a:lnTo>
                    <a:lnTo>
                      <a:pt x="120" y="1153"/>
                    </a:lnTo>
                    <a:lnTo>
                      <a:pt x="130" y="1147"/>
                    </a:lnTo>
                    <a:lnTo>
                      <a:pt x="142" y="1141"/>
                    </a:lnTo>
                    <a:lnTo>
                      <a:pt x="156" y="1135"/>
                    </a:lnTo>
                    <a:lnTo>
                      <a:pt x="169" y="1132"/>
                    </a:lnTo>
                    <a:lnTo>
                      <a:pt x="184" y="1129"/>
                    </a:lnTo>
                    <a:lnTo>
                      <a:pt x="201" y="1127"/>
                    </a:lnTo>
                    <a:lnTo>
                      <a:pt x="201" y="1127"/>
                    </a:lnTo>
                    <a:lnTo>
                      <a:pt x="220" y="1129"/>
                    </a:lnTo>
                    <a:lnTo>
                      <a:pt x="238" y="1133"/>
                    </a:lnTo>
                    <a:lnTo>
                      <a:pt x="256" y="1138"/>
                    </a:lnTo>
                    <a:lnTo>
                      <a:pt x="272" y="1147"/>
                    </a:lnTo>
                    <a:lnTo>
                      <a:pt x="289" y="1156"/>
                    </a:lnTo>
                    <a:lnTo>
                      <a:pt x="304" y="1168"/>
                    </a:lnTo>
                    <a:lnTo>
                      <a:pt x="319" y="1181"/>
                    </a:lnTo>
                    <a:lnTo>
                      <a:pt x="331" y="1195"/>
                    </a:lnTo>
                    <a:lnTo>
                      <a:pt x="343" y="1211"/>
                    </a:lnTo>
                    <a:lnTo>
                      <a:pt x="353" y="1229"/>
                    </a:lnTo>
                    <a:lnTo>
                      <a:pt x="364" y="1248"/>
                    </a:lnTo>
                    <a:lnTo>
                      <a:pt x="371" y="1268"/>
                    </a:lnTo>
                    <a:lnTo>
                      <a:pt x="377" y="1289"/>
                    </a:lnTo>
                    <a:lnTo>
                      <a:pt x="382" y="1311"/>
                    </a:lnTo>
                    <a:lnTo>
                      <a:pt x="385" y="1334"/>
                    </a:lnTo>
                    <a:lnTo>
                      <a:pt x="386" y="1358"/>
                    </a:lnTo>
                    <a:lnTo>
                      <a:pt x="386" y="1358"/>
                    </a:lnTo>
                    <a:lnTo>
                      <a:pt x="385" y="1381"/>
                    </a:lnTo>
                    <a:lnTo>
                      <a:pt x="382" y="1404"/>
                    </a:lnTo>
                    <a:lnTo>
                      <a:pt x="377" y="1426"/>
                    </a:lnTo>
                    <a:lnTo>
                      <a:pt x="371" y="1447"/>
                    </a:lnTo>
                    <a:lnTo>
                      <a:pt x="364" y="1467"/>
                    </a:lnTo>
                    <a:lnTo>
                      <a:pt x="353" y="1486"/>
                    </a:lnTo>
                    <a:lnTo>
                      <a:pt x="343" y="1504"/>
                    </a:lnTo>
                    <a:lnTo>
                      <a:pt x="331" y="1519"/>
                    </a:lnTo>
                    <a:lnTo>
                      <a:pt x="319" y="1534"/>
                    </a:lnTo>
                    <a:lnTo>
                      <a:pt x="304" y="1547"/>
                    </a:lnTo>
                    <a:lnTo>
                      <a:pt x="289" y="1559"/>
                    </a:lnTo>
                    <a:lnTo>
                      <a:pt x="272" y="1568"/>
                    </a:lnTo>
                    <a:lnTo>
                      <a:pt x="256" y="1577"/>
                    </a:lnTo>
                    <a:lnTo>
                      <a:pt x="238" y="1582"/>
                    </a:lnTo>
                    <a:lnTo>
                      <a:pt x="220" y="1586"/>
                    </a:lnTo>
                    <a:lnTo>
                      <a:pt x="201" y="1586"/>
                    </a:lnTo>
                    <a:lnTo>
                      <a:pt x="201" y="1586"/>
                    </a:lnTo>
                    <a:lnTo>
                      <a:pt x="184" y="1586"/>
                    </a:lnTo>
                    <a:lnTo>
                      <a:pt x="169" y="1583"/>
                    </a:lnTo>
                    <a:lnTo>
                      <a:pt x="156" y="1579"/>
                    </a:lnTo>
                    <a:lnTo>
                      <a:pt x="142" y="1574"/>
                    </a:lnTo>
                    <a:lnTo>
                      <a:pt x="130" y="1568"/>
                    </a:lnTo>
                    <a:lnTo>
                      <a:pt x="120" y="1561"/>
                    </a:lnTo>
                    <a:lnTo>
                      <a:pt x="111" y="1555"/>
                    </a:lnTo>
                    <a:lnTo>
                      <a:pt x="102" y="1547"/>
                    </a:lnTo>
                    <a:lnTo>
                      <a:pt x="89" y="1532"/>
                    </a:lnTo>
                    <a:lnTo>
                      <a:pt x="80" y="1519"/>
                    </a:lnTo>
                    <a:lnTo>
                      <a:pt x="72" y="1507"/>
                    </a:lnTo>
                    <a:lnTo>
                      <a:pt x="72" y="1507"/>
                    </a:lnTo>
                    <a:lnTo>
                      <a:pt x="63" y="1492"/>
                    </a:lnTo>
                    <a:lnTo>
                      <a:pt x="54" y="1480"/>
                    </a:lnTo>
                    <a:lnTo>
                      <a:pt x="45" y="1473"/>
                    </a:lnTo>
                    <a:lnTo>
                      <a:pt x="35" y="1467"/>
                    </a:lnTo>
                    <a:lnTo>
                      <a:pt x="24" y="1465"/>
                    </a:lnTo>
                    <a:lnTo>
                      <a:pt x="15" y="1467"/>
                    </a:lnTo>
                    <a:lnTo>
                      <a:pt x="8" y="1471"/>
                    </a:lnTo>
                    <a:lnTo>
                      <a:pt x="0" y="1479"/>
                    </a:lnTo>
                    <a:lnTo>
                      <a:pt x="0" y="2374"/>
                    </a:lnTo>
                    <a:lnTo>
                      <a:pt x="1979" y="2374"/>
                    </a:lnTo>
                    <a:lnTo>
                      <a:pt x="1979" y="1519"/>
                    </a:lnTo>
                    <a:lnTo>
                      <a:pt x="1979" y="1519"/>
                    </a:lnTo>
                    <a:lnTo>
                      <a:pt x="1981" y="1507"/>
                    </a:lnTo>
                    <a:lnTo>
                      <a:pt x="1982" y="1497"/>
                    </a:lnTo>
                    <a:lnTo>
                      <a:pt x="1985" y="1488"/>
                    </a:lnTo>
                    <a:lnTo>
                      <a:pt x="1988" y="1482"/>
                    </a:lnTo>
                    <a:lnTo>
                      <a:pt x="1993" y="1476"/>
                    </a:lnTo>
                    <a:lnTo>
                      <a:pt x="1999" y="1471"/>
                    </a:lnTo>
                    <a:lnTo>
                      <a:pt x="2003" y="1468"/>
                    </a:lnTo>
                    <a:lnTo>
                      <a:pt x="2009" y="1467"/>
                    </a:lnTo>
                    <a:lnTo>
                      <a:pt x="2017" y="1467"/>
                    </a:lnTo>
                    <a:lnTo>
                      <a:pt x="2023" y="1467"/>
                    </a:lnTo>
                    <a:lnTo>
                      <a:pt x="2030" y="1470"/>
                    </a:lnTo>
                    <a:lnTo>
                      <a:pt x="2036" y="1474"/>
                    </a:lnTo>
                    <a:lnTo>
                      <a:pt x="2044" y="1480"/>
                    </a:lnTo>
                    <a:lnTo>
                      <a:pt x="2050" y="1488"/>
                    </a:lnTo>
                    <a:lnTo>
                      <a:pt x="2056" y="1497"/>
                    </a:lnTo>
                    <a:lnTo>
                      <a:pt x="2062" y="1507"/>
                    </a:lnTo>
                    <a:lnTo>
                      <a:pt x="2062" y="1507"/>
                    </a:lnTo>
                    <a:lnTo>
                      <a:pt x="2069" y="1519"/>
                    </a:lnTo>
                    <a:lnTo>
                      <a:pt x="2078" y="1532"/>
                    </a:lnTo>
                    <a:lnTo>
                      <a:pt x="2092" y="1547"/>
                    </a:lnTo>
                    <a:lnTo>
                      <a:pt x="2101" y="1555"/>
                    </a:lnTo>
                    <a:lnTo>
                      <a:pt x="2110" y="1562"/>
                    </a:lnTo>
                    <a:lnTo>
                      <a:pt x="2121" y="1568"/>
                    </a:lnTo>
                    <a:lnTo>
                      <a:pt x="2132" y="1574"/>
                    </a:lnTo>
                    <a:lnTo>
                      <a:pt x="2145" y="1580"/>
                    </a:lnTo>
                    <a:lnTo>
                      <a:pt x="2159" y="1583"/>
                    </a:lnTo>
                    <a:lnTo>
                      <a:pt x="2174" y="1586"/>
                    </a:lnTo>
                    <a:lnTo>
                      <a:pt x="2190" y="1588"/>
                    </a:lnTo>
                    <a:lnTo>
                      <a:pt x="2190" y="1588"/>
                    </a:lnTo>
                    <a:lnTo>
                      <a:pt x="2210" y="1586"/>
                    </a:lnTo>
                    <a:lnTo>
                      <a:pt x="2228" y="1583"/>
                    </a:lnTo>
                    <a:lnTo>
                      <a:pt x="2246" y="1577"/>
                    </a:lnTo>
                    <a:lnTo>
                      <a:pt x="2262" y="1570"/>
                    </a:lnTo>
                    <a:lnTo>
                      <a:pt x="2278" y="1559"/>
                    </a:lnTo>
                    <a:lnTo>
                      <a:pt x="2293" y="1547"/>
                    </a:lnTo>
                    <a:lnTo>
                      <a:pt x="2308" y="1535"/>
                    </a:lnTo>
                    <a:lnTo>
                      <a:pt x="2322" y="1520"/>
                    </a:lnTo>
                    <a:lnTo>
                      <a:pt x="2332" y="1504"/>
                    </a:lnTo>
                    <a:lnTo>
                      <a:pt x="2344" y="1486"/>
                    </a:lnTo>
                    <a:lnTo>
                      <a:pt x="2353" y="1467"/>
                    </a:lnTo>
                    <a:lnTo>
                      <a:pt x="2361" y="1447"/>
                    </a:lnTo>
                    <a:lnTo>
                      <a:pt x="2367" y="1426"/>
                    </a:lnTo>
                    <a:lnTo>
                      <a:pt x="2371" y="1404"/>
                    </a:lnTo>
                    <a:lnTo>
                      <a:pt x="2374" y="1381"/>
                    </a:lnTo>
                    <a:lnTo>
                      <a:pt x="2376" y="1358"/>
                    </a:lnTo>
                    <a:lnTo>
                      <a:pt x="2376" y="1358"/>
                    </a:lnTo>
                    <a:lnTo>
                      <a:pt x="2374" y="1335"/>
                    </a:lnTo>
                    <a:lnTo>
                      <a:pt x="2371" y="1311"/>
                    </a:lnTo>
                    <a:lnTo>
                      <a:pt x="2367" y="1290"/>
                    </a:lnTo>
                    <a:lnTo>
                      <a:pt x="2361" y="1269"/>
                    </a:lnTo>
                    <a:lnTo>
                      <a:pt x="2353" y="1248"/>
                    </a:lnTo>
                    <a:lnTo>
                      <a:pt x="2344" y="1229"/>
                    </a:lnTo>
                    <a:lnTo>
                      <a:pt x="2332" y="1213"/>
                    </a:lnTo>
                    <a:lnTo>
                      <a:pt x="2322" y="1196"/>
                    </a:lnTo>
                    <a:lnTo>
                      <a:pt x="2308" y="1181"/>
                    </a:lnTo>
                    <a:lnTo>
                      <a:pt x="2293" y="1168"/>
                    </a:lnTo>
                    <a:lnTo>
                      <a:pt x="2278" y="1156"/>
                    </a:lnTo>
                    <a:lnTo>
                      <a:pt x="2262" y="1147"/>
                    </a:lnTo>
                    <a:lnTo>
                      <a:pt x="2246" y="1139"/>
                    </a:lnTo>
                    <a:lnTo>
                      <a:pt x="2228" y="1133"/>
                    </a:lnTo>
                    <a:lnTo>
                      <a:pt x="2210" y="1130"/>
                    </a:lnTo>
                    <a:lnTo>
                      <a:pt x="2190" y="1129"/>
                    </a:lnTo>
                    <a:lnTo>
                      <a:pt x="2190" y="1129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rgbClr val="4468EE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bIns="360000" anchor="ctr">
                <a:noAutofit/>
              </a:bodyPr>
              <a:lstStyle/>
              <a:p>
                <a:pPr algn="ctr" rt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49D924C0-63EA-4D36-8A21-A7223FDA2B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37" y="115200"/>
                <a:ext cx="640715" cy="528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ــكَــ</a:t>
                </a:r>
                <a:r>
                  <a:rPr lang="ar-SA" sz="3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7FDAAE-71D4-4CEC-97AF-520DE8380779}"/>
              </a:ext>
            </a:extLst>
          </p:cNvPr>
          <p:cNvGrpSpPr/>
          <p:nvPr/>
        </p:nvGrpSpPr>
        <p:grpSpPr>
          <a:xfrm>
            <a:off x="9710588" y="5433637"/>
            <a:ext cx="988652" cy="676367"/>
            <a:chOff x="1800575" y="-63777"/>
            <a:chExt cx="761614" cy="581866"/>
          </a:xfrm>
        </p:grpSpPr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8071F86-846A-4832-A444-C208E09AD1A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841190" y="0"/>
              <a:ext cx="720999" cy="518089"/>
            </a:xfrm>
            <a:custGeom>
              <a:avLst/>
              <a:gdLst>
                <a:gd name="T0" fmla="*/ 1586 w 2377"/>
                <a:gd name="T1" fmla="*/ 1797 h 1975"/>
                <a:gd name="T2" fmla="*/ 1564 w 2377"/>
                <a:gd name="T3" fmla="*/ 1845 h 1975"/>
                <a:gd name="T4" fmla="*/ 1522 w 2377"/>
                <a:gd name="T5" fmla="*/ 1886 h 1975"/>
                <a:gd name="T6" fmla="*/ 1489 w 2377"/>
                <a:gd name="T7" fmla="*/ 1906 h 1975"/>
                <a:gd name="T8" fmla="*/ 1470 w 2377"/>
                <a:gd name="T9" fmla="*/ 1933 h 1975"/>
                <a:gd name="T10" fmla="*/ 1473 w 2377"/>
                <a:gd name="T11" fmla="*/ 1957 h 1975"/>
                <a:gd name="T12" fmla="*/ 1500 w 2377"/>
                <a:gd name="T13" fmla="*/ 1973 h 1975"/>
                <a:gd name="T14" fmla="*/ 2377 w 2377"/>
                <a:gd name="T15" fmla="*/ 0 h 1975"/>
                <a:gd name="T16" fmla="*/ 395 w 2377"/>
                <a:gd name="T17" fmla="*/ 855 h 1975"/>
                <a:gd name="T18" fmla="*/ 390 w 2377"/>
                <a:gd name="T19" fmla="*/ 886 h 1975"/>
                <a:gd name="T20" fmla="*/ 371 w 2377"/>
                <a:gd name="T21" fmla="*/ 907 h 1975"/>
                <a:gd name="T22" fmla="*/ 346 w 2377"/>
                <a:gd name="T23" fmla="*/ 904 h 1975"/>
                <a:gd name="T24" fmla="*/ 320 w 2377"/>
                <a:gd name="T25" fmla="*/ 877 h 1975"/>
                <a:gd name="T26" fmla="*/ 298 w 2377"/>
                <a:gd name="T27" fmla="*/ 842 h 1975"/>
                <a:gd name="T28" fmla="*/ 254 w 2377"/>
                <a:gd name="T29" fmla="*/ 806 h 1975"/>
                <a:gd name="T30" fmla="*/ 201 w 2377"/>
                <a:gd name="T31" fmla="*/ 788 h 1975"/>
                <a:gd name="T32" fmla="*/ 148 w 2377"/>
                <a:gd name="T33" fmla="*/ 792 h 1975"/>
                <a:gd name="T34" fmla="*/ 83 w 2377"/>
                <a:gd name="T35" fmla="*/ 827 h 1975"/>
                <a:gd name="T36" fmla="*/ 32 w 2377"/>
                <a:gd name="T37" fmla="*/ 888 h 1975"/>
                <a:gd name="T38" fmla="*/ 5 w 2377"/>
                <a:gd name="T39" fmla="*/ 970 h 1975"/>
                <a:gd name="T40" fmla="*/ 2 w 2377"/>
                <a:gd name="T41" fmla="*/ 1040 h 1975"/>
                <a:gd name="T42" fmla="*/ 23 w 2377"/>
                <a:gd name="T43" fmla="*/ 1126 h 1975"/>
                <a:gd name="T44" fmla="*/ 68 w 2377"/>
                <a:gd name="T45" fmla="*/ 1193 h 1975"/>
                <a:gd name="T46" fmla="*/ 130 w 2377"/>
                <a:gd name="T47" fmla="*/ 1236 h 1975"/>
                <a:gd name="T48" fmla="*/ 184 w 2377"/>
                <a:gd name="T49" fmla="*/ 1245 h 1975"/>
                <a:gd name="T50" fmla="*/ 243 w 2377"/>
                <a:gd name="T51" fmla="*/ 1233 h 1975"/>
                <a:gd name="T52" fmla="*/ 283 w 2377"/>
                <a:gd name="T53" fmla="*/ 1206 h 1975"/>
                <a:gd name="T54" fmla="*/ 314 w 2377"/>
                <a:gd name="T55" fmla="*/ 1166 h 1975"/>
                <a:gd name="T56" fmla="*/ 340 w 2377"/>
                <a:gd name="T57" fmla="*/ 1133 h 1975"/>
                <a:gd name="T58" fmla="*/ 365 w 2377"/>
                <a:gd name="T59" fmla="*/ 1124 h 1975"/>
                <a:gd name="T60" fmla="*/ 388 w 2377"/>
                <a:gd name="T61" fmla="*/ 1139 h 1975"/>
                <a:gd name="T62" fmla="*/ 395 w 2377"/>
                <a:gd name="T63" fmla="*/ 1178 h 1975"/>
                <a:gd name="T64" fmla="*/ 1199 w 2377"/>
                <a:gd name="T65" fmla="*/ 1975 h 1975"/>
                <a:gd name="T66" fmla="*/ 1229 w 2377"/>
                <a:gd name="T67" fmla="*/ 1970 h 1975"/>
                <a:gd name="T68" fmla="*/ 1250 w 2377"/>
                <a:gd name="T69" fmla="*/ 1951 h 1975"/>
                <a:gd name="T70" fmla="*/ 1247 w 2377"/>
                <a:gd name="T71" fmla="*/ 1925 h 1975"/>
                <a:gd name="T72" fmla="*/ 1222 w 2377"/>
                <a:gd name="T73" fmla="*/ 1900 h 1975"/>
                <a:gd name="T74" fmla="*/ 1186 w 2377"/>
                <a:gd name="T75" fmla="*/ 1878 h 1975"/>
                <a:gd name="T76" fmla="*/ 1150 w 2377"/>
                <a:gd name="T77" fmla="*/ 1834 h 1975"/>
                <a:gd name="T78" fmla="*/ 1132 w 2377"/>
                <a:gd name="T79" fmla="*/ 1780 h 1975"/>
                <a:gd name="T80" fmla="*/ 1135 w 2377"/>
                <a:gd name="T81" fmla="*/ 1728 h 1975"/>
                <a:gd name="T82" fmla="*/ 1169 w 2377"/>
                <a:gd name="T83" fmla="*/ 1662 h 1975"/>
                <a:gd name="T84" fmla="*/ 1232 w 2377"/>
                <a:gd name="T85" fmla="*/ 1611 h 1975"/>
                <a:gd name="T86" fmla="*/ 1314 w 2377"/>
                <a:gd name="T87" fmla="*/ 1585 h 1975"/>
                <a:gd name="T88" fmla="*/ 1383 w 2377"/>
                <a:gd name="T89" fmla="*/ 1582 h 1975"/>
                <a:gd name="T90" fmla="*/ 1470 w 2377"/>
                <a:gd name="T91" fmla="*/ 1602 h 1975"/>
                <a:gd name="T92" fmla="*/ 1537 w 2377"/>
                <a:gd name="T93" fmla="*/ 1647 h 1975"/>
                <a:gd name="T94" fmla="*/ 1579 w 2377"/>
                <a:gd name="T95" fmla="*/ 1710 h 1975"/>
                <a:gd name="T96" fmla="*/ 1589 w 2377"/>
                <a:gd name="T97" fmla="*/ 1764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5">
                  <a:moveTo>
                    <a:pt x="1589" y="1764"/>
                  </a:moveTo>
                  <a:lnTo>
                    <a:pt x="1589" y="1764"/>
                  </a:lnTo>
                  <a:lnTo>
                    <a:pt x="1588" y="1780"/>
                  </a:lnTo>
                  <a:lnTo>
                    <a:pt x="1586" y="1797"/>
                  </a:lnTo>
                  <a:lnTo>
                    <a:pt x="1582" y="1810"/>
                  </a:lnTo>
                  <a:lnTo>
                    <a:pt x="1577" y="1822"/>
                  </a:lnTo>
                  <a:lnTo>
                    <a:pt x="1571" y="1834"/>
                  </a:lnTo>
                  <a:lnTo>
                    <a:pt x="1564" y="1845"/>
                  </a:lnTo>
                  <a:lnTo>
                    <a:pt x="1556" y="1855"/>
                  </a:lnTo>
                  <a:lnTo>
                    <a:pt x="1549" y="1863"/>
                  </a:lnTo>
                  <a:lnTo>
                    <a:pt x="1534" y="1878"/>
                  </a:lnTo>
                  <a:lnTo>
                    <a:pt x="1522" y="1886"/>
                  </a:lnTo>
                  <a:lnTo>
                    <a:pt x="1509" y="1894"/>
                  </a:lnTo>
                  <a:lnTo>
                    <a:pt x="1509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3" y="1912"/>
                  </a:lnTo>
                  <a:lnTo>
                    <a:pt x="1477" y="1919"/>
                  </a:lnTo>
                  <a:lnTo>
                    <a:pt x="1473" y="1925"/>
                  </a:lnTo>
                  <a:lnTo>
                    <a:pt x="1470" y="1933"/>
                  </a:lnTo>
                  <a:lnTo>
                    <a:pt x="1468" y="1939"/>
                  </a:lnTo>
                  <a:lnTo>
                    <a:pt x="1468" y="1945"/>
                  </a:lnTo>
                  <a:lnTo>
                    <a:pt x="1470" y="1951"/>
                  </a:lnTo>
                  <a:lnTo>
                    <a:pt x="1473" y="1957"/>
                  </a:lnTo>
                  <a:lnTo>
                    <a:pt x="1477" y="1963"/>
                  </a:lnTo>
                  <a:lnTo>
                    <a:pt x="1483" y="1967"/>
                  </a:lnTo>
                  <a:lnTo>
                    <a:pt x="1491" y="1970"/>
                  </a:lnTo>
                  <a:lnTo>
                    <a:pt x="1500" y="1973"/>
                  </a:lnTo>
                  <a:lnTo>
                    <a:pt x="1509" y="1975"/>
                  </a:lnTo>
                  <a:lnTo>
                    <a:pt x="1521" y="1975"/>
                  </a:lnTo>
                  <a:lnTo>
                    <a:pt x="2377" y="1975"/>
                  </a:lnTo>
                  <a:lnTo>
                    <a:pt x="2377" y="0"/>
                  </a:lnTo>
                  <a:lnTo>
                    <a:pt x="398" y="0"/>
                  </a:lnTo>
                  <a:lnTo>
                    <a:pt x="398" y="454"/>
                  </a:lnTo>
                  <a:lnTo>
                    <a:pt x="395" y="454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67"/>
                  </a:lnTo>
                  <a:lnTo>
                    <a:pt x="393" y="877"/>
                  </a:lnTo>
                  <a:lnTo>
                    <a:pt x="390" y="886"/>
                  </a:lnTo>
                  <a:lnTo>
                    <a:pt x="388" y="894"/>
                  </a:lnTo>
                  <a:lnTo>
                    <a:pt x="383" y="900"/>
                  </a:lnTo>
                  <a:lnTo>
                    <a:pt x="377" y="904"/>
                  </a:lnTo>
                  <a:lnTo>
                    <a:pt x="371" y="907"/>
                  </a:lnTo>
                  <a:lnTo>
                    <a:pt x="365" y="909"/>
                  </a:lnTo>
                  <a:lnTo>
                    <a:pt x="359" y="909"/>
                  </a:lnTo>
                  <a:lnTo>
                    <a:pt x="353" y="907"/>
                  </a:lnTo>
                  <a:lnTo>
                    <a:pt x="346" y="904"/>
                  </a:lnTo>
                  <a:lnTo>
                    <a:pt x="340" y="900"/>
                  </a:lnTo>
                  <a:lnTo>
                    <a:pt x="332" y="894"/>
                  </a:lnTo>
                  <a:lnTo>
                    <a:pt x="326" y="886"/>
                  </a:lnTo>
                  <a:lnTo>
                    <a:pt x="320" y="877"/>
                  </a:lnTo>
                  <a:lnTo>
                    <a:pt x="314" y="867"/>
                  </a:lnTo>
                  <a:lnTo>
                    <a:pt x="314" y="867"/>
                  </a:lnTo>
                  <a:lnTo>
                    <a:pt x="307" y="855"/>
                  </a:lnTo>
                  <a:lnTo>
                    <a:pt x="298" y="842"/>
                  </a:lnTo>
                  <a:lnTo>
                    <a:pt x="283" y="827"/>
                  </a:lnTo>
                  <a:lnTo>
                    <a:pt x="275" y="819"/>
                  </a:lnTo>
                  <a:lnTo>
                    <a:pt x="265" y="813"/>
                  </a:lnTo>
                  <a:lnTo>
                    <a:pt x="254" y="806"/>
                  </a:lnTo>
                  <a:lnTo>
                    <a:pt x="243" y="800"/>
                  </a:lnTo>
                  <a:lnTo>
                    <a:pt x="231" y="795"/>
                  </a:lnTo>
                  <a:lnTo>
                    <a:pt x="217" y="791"/>
                  </a:lnTo>
                  <a:lnTo>
                    <a:pt x="201" y="788"/>
                  </a:lnTo>
                  <a:lnTo>
                    <a:pt x="184" y="788"/>
                  </a:lnTo>
                  <a:lnTo>
                    <a:pt x="184" y="788"/>
                  </a:lnTo>
                  <a:lnTo>
                    <a:pt x="166" y="788"/>
                  </a:lnTo>
                  <a:lnTo>
                    <a:pt x="148" y="792"/>
                  </a:lnTo>
                  <a:lnTo>
                    <a:pt x="130" y="797"/>
                  </a:lnTo>
                  <a:lnTo>
                    <a:pt x="112" y="806"/>
                  </a:lnTo>
                  <a:lnTo>
                    <a:pt x="98" y="815"/>
                  </a:lnTo>
                  <a:lnTo>
                    <a:pt x="83" y="827"/>
                  </a:lnTo>
                  <a:lnTo>
                    <a:pt x="68" y="840"/>
                  </a:lnTo>
                  <a:lnTo>
                    <a:pt x="54" y="855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3" y="907"/>
                  </a:lnTo>
                  <a:lnTo>
                    <a:pt x="15" y="927"/>
                  </a:lnTo>
                  <a:lnTo>
                    <a:pt x="9" y="948"/>
                  </a:lnTo>
                  <a:lnTo>
                    <a:pt x="5" y="970"/>
                  </a:lnTo>
                  <a:lnTo>
                    <a:pt x="2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2" y="1040"/>
                  </a:lnTo>
                  <a:lnTo>
                    <a:pt x="5" y="1063"/>
                  </a:lnTo>
                  <a:lnTo>
                    <a:pt x="9" y="1085"/>
                  </a:lnTo>
                  <a:lnTo>
                    <a:pt x="15" y="1106"/>
                  </a:lnTo>
                  <a:lnTo>
                    <a:pt x="23" y="1126"/>
                  </a:lnTo>
                  <a:lnTo>
                    <a:pt x="32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8" y="1193"/>
                  </a:lnTo>
                  <a:lnTo>
                    <a:pt x="83" y="1206"/>
                  </a:lnTo>
                  <a:lnTo>
                    <a:pt x="98" y="1218"/>
                  </a:lnTo>
                  <a:lnTo>
                    <a:pt x="112" y="1227"/>
                  </a:lnTo>
                  <a:lnTo>
                    <a:pt x="130" y="1236"/>
                  </a:lnTo>
                  <a:lnTo>
                    <a:pt x="148" y="1241"/>
                  </a:lnTo>
                  <a:lnTo>
                    <a:pt x="166" y="1245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7" y="1242"/>
                  </a:lnTo>
                  <a:lnTo>
                    <a:pt x="231" y="1239"/>
                  </a:lnTo>
                  <a:lnTo>
                    <a:pt x="243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5" y="1214"/>
                  </a:lnTo>
                  <a:lnTo>
                    <a:pt x="283" y="1206"/>
                  </a:lnTo>
                  <a:lnTo>
                    <a:pt x="298" y="1191"/>
                  </a:lnTo>
                  <a:lnTo>
                    <a:pt x="307" y="1178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0" y="1155"/>
                  </a:lnTo>
                  <a:lnTo>
                    <a:pt x="326" y="1147"/>
                  </a:lnTo>
                  <a:lnTo>
                    <a:pt x="332" y="1139"/>
                  </a:lnTo>
                  <a:lnTo>
                    <a:pt x="340" y="1133"/>
                  </a:lnTo>
                  <a:lnTo>
                    <a:pt x="346" y="1129"/>
                  </a:lnTo>
                  <a:lnTo>
                    <a:pt x="353" y="1126"/>
                  </a:lnTo>
                  <a:lnTo>
                    <a:pt x="359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3" y="1133"/>
                  </a:lnTo>
                  <a:lnTo>
                    <a:pt x="388" y="1139"/>
                  </a:lnTo>
                  <a:lnTo>
                    <a:pt x="390" y="1147"/>
                  </a:lnTo>
                  <a:lnTo>
                    <a:pt x="393" y="1155"/>
                  </a:lnTo>
                  <a:lnTo>
                    <a:pt x="395" y="1166"/>
                  </a:lnTo>
                  <a:lnTo>
                    <a:pt x="395" y="1178"/>
                  </a:lnTo>
                  <a:lnTo>
                    <a:pt x="395" y="1429"/>
                  </a:lnTo>
                  <a:lnTo>
                    <a:pt x="398" y="1429"/>
                  </a:lnTo>
                  <a:lnTo>
                    <a:pt x="398" y="1975"/>
                  </a:lnTo>
                  <a:lnTo>
                    <a:pt x="1199" y="1975"/>
                  </a:lnTo>
                  <a:lnTo>
                    <a:pt x="1199" y="1975"/>
                  </a:lnTo>
                  <a:lnTo>
                    <a:pt x="1211" y="1975"/>
                  </a:lnTo>
                  <a:lnTo>
                    <a:pt x="1220" y="1973"/>
                  </a:lnTo>
                  <a:lnTo>
                    <a:pt x="1229" y="1970"/>
                  </a:lnTo>
                  <a:lnTo>
                    <a:pt x="1237" y="1967"/>
                  </a:lnTo>
                  <a:lnTo>
                    <a:pt x="1242" y="1963"/>
                  </a:lnTo>
                  <a:lnTo>
                    <a:pt x="1247" y="1957"/>
                  </a:lnTo>
                  <a:lnTo>
                    <a:pt x="1250" y="1951"/>
                  </a:lnTo>
                  <a:lnTo>
                    <a:pt x="1251" y="1945"/>
                  </a:lnTo>
                  <a:lnTo>
                    <a:pt x="1251" y="1939"/>
                  </a:lnTo>
                  <a:lnTo>
                    <a:pt x="1250" y="1933"/>
                  </a:lnTo>
                  <a:lnTo>
                    <a:pt x="1247" y="1925"/>
                  </a:lnTo>
                  <a:lnTo>
                    <a:pt x="1242" y="1919"/>
                  </a:lnTo>
                  <a:lnTo>
                    <a:pt x="1238" y="1912"/>
                  </a:lnTo>
                  <a:lnTo>
                    <a:pt x="1231" y="1906"/>
                  </a:lnTo>
                  <a:lnTo>
                    <a:pt x="1222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8" y="1886"/>
                  </a:lnTo>
                  <a:lnTo>
                    <a:pt x="1186" y="1878"/>
                  </a:lnTo>
                  <a:lnTo>
                    <a:pt x="1171" y="1863"/>
                  </a:lnTo>
                  <a:lnTo>
                    <a:pt x="1163" y="1855"/>
                  </a:lnTo>
                  <a:lnTo>
                    <a:pt x="1156" y="1845"/>
                  </a:lnTo>
                  <a:lnTo>
                    <a:pt x="1150" y="1834"/>
                  </a:lnTo>
                  <a:lnTo>
                    <a:pt x="1142" y="1822"/>
                  </a:lnTo>
                  <a:lnTo>
                    <a:pt x="1138" y="1810"/>
                  </a:lnTo>
                  <a:lnTo>
                    <a:pt x="1133" y="1797"/>
                  </a:lnTo>
                  <a:lnTo>
                    <a:pt x="1132" y="1780"/>
                  </a:lnTo>
                  <a:lnTo>
                    <a:pt x="1130" y="1764"/>
                  </a:lnTo>
                  <a:lnTo>
                    <a:pt x="1130" y="1764"/>
                  </a:lnTo>
                  <a:lnTo>
                    <a:pt x="1132" y="1746"/>
                  </a:lnTo>
                  <a:lnTo>
                    <a:pt x="1135" y="1728"/>
                  </a:lnTo>
                  <a:lnTo>
                    <a:pt x="1141" y="1710"/>
                  </a:lnTo>
                  <a:lnTo>
                    <a:pt x="1148" y="1692"/>
                  </a:lnTo>
                  <a:lnTo>
                    <a:pt x="1159" y="1677"/>
                  </a:lnTo>
                  <a:lnTo>
                    <a:pt x="1169" y="1662"/>
                  </a:lnTo>
                  <a:lnTo>
                    <a:pt x="1183" y="1647"/>
                  </a:lnTo>
                  <a:lnTo>
                    <a:pt x="1198" y="1634"/>
                  </a:lnTo>
                  <a:lnTo>
                    <a:pt x="1214" y="1622"/>
                  </a:lnTo>
                  <a:lnTo>
                    <a:pt x="1232" y="1611"/>
                  </a:lnTo>
                  <a:lnTo>
                    <a:pt x="1250" y="1602"/>
                  </a:lnTo>
                  <a:lnTo>
                    <a:pt x="1271" y="1595"/>
                  </a:lnTo>
                  <a:lnTo>
                    <a:pt x="1292" y="1589"/>
                  </a:lnTo>
                  <a:lnTo>
                    <a:pt x="1314" y="1585"/>
                  </a:lnTo>
                  <a:lnTo>
                    <a:pt x="1337" y="1582"/>
                  </a:lnTo>
                  <a:lnTo>
                    <a:pt x="1361" y="1580"/>
                  </a:lnTo>
                  <a:lnTo>
                    <a:pt x="1361" y="1580"/>
                  </a:lnTo>
                  <a:lnTo>
                    <a:pt x="1383" y="1582"/>
                  </a:lnTo>
                  <a:lnTo>
                    <a:pt x="1405" y="1585"/>
                  </a:lnTo>
                  <a:lnTo>
                    <a:pt x="1428" y="1589"/>
                  </a:lnTo>
                  <a:lnTo>
                    <a:pt x="1449" y="1595"/>
                  </a:lnTo>
                  <a:lnTo>
                    <a:pt x="1470" y="1602"/>
                  </a:lnTo>
                  <a:lnTo>
                    <a:pt x="1488" y="1611"/>
                  </a:lnTo>
                  <a:lnTo>
                    <a:pt x="1506" y="1622"/>
                  </a:lnTo>
                  <a:lnTo>
                    <a:pt x="1522" y="1634"/>
                  </a:lnTo>
                  <a:lnTo>
                    <a:pt x="1537" y="1647"/>
                  </a:lnTo>
                  <a:lnTo>
                    <a:pt x="1550" y="1662"/>
                  </a:lnTo>
                  <a:lnTo>
                    <a:pt x="1561" y="1677"/>
                  </a:lnTo>
                  <a:lnTo>
                    <a:pt x="1571" y="1692"/>
                  </a:lnTo>
                  <a:lnTo>
                    <a:pt x="1579" y="1710"/>
                  </a:lnTo>
                  <a:lnTo>
                    <a:pt x="1585" y="1728"/>
                  </a:lnTo>
                  <a:lnTo>
                    <a:pt x="1588" y="1746"/>
                  </a:lnTo>
                  <a:lnTo>
                    <a:pt x="1589" y="1764"/>
                  </a:lnTo>
                  <a:lnTo>
                    <a:pt x="1589" y="176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kern="12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 Box 2">
              <a:extLst>
                <a:ext uri="{FF2B5EF4-FFF2-40B4-BE49-F238E27FC236}">
                  <a16:creationId xmlns:a16="http://schemas.microsoft.com/office/drawing/2014/main" id="{5796CF63-6915-49CE-B704-DAC5DF25A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575" y="-63777"/>
              <a:ext cx="754474" cy="52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000" dirty="0"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عَسْ</a:t>
              </a:r>
              <a:r>
                <a:rPr lang="ar-SA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Freeform 7">
            <a:extLst>
              <a:ext uri="{FF2B5EF4-FFF2-40B4-BE49-F238E27FC236}">
                <a16:creationId xmlns:a16="http://schemas.microsoft.com/office/drawing/2014/main" id="{F226F65D-C0A0-447E-9B46-B1C2BB7DD2B0}"/>
              </a:ext>
            </a:extLst>
          </p:cNvPr>
          <p:cNvSpPr>
            <a:spLocks/>
          </p:cNvSpPr>
          <p:nvPr/>
        </p:nvSpPr>
        <p:spPr bwMode="auto">
          <a:xfrm flipH="1">
            <a:off x="8245433" y="5351246"/>
            <a:ext cx="863040" cy="756767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360000" anchor="ctr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GB" sz="1800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ar-BH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ـــــــر</a:t>
            </a:r>
            <a:endParaRPr lang="en-US" sz="36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5" name="Freeform 8">
            <a:extLst>
              <a:ext uri="{FF2B5EF4-FFF2-40B4-BE49-F238E27FC236}">
                <a16:creationId xmlns:a16="http://schemas.microsoft.com/office/drawing/2014/main" id="{43F50A00-3593-4DB9-8DB4-BDDF69026937}"/>
              </a:ext>
            </a:extLst>
          </p:cNvPr>
          <p:cNvSpPr>
            <a:spLocks/>
          </p:cNvSpPr>
          <p:nvPr/>
        </p:nvSpPr>
        <p:spPr bwMode="auto">
          <a:xfrm flipH="1">
            <a:off x="9132829" y="2840884"/>
            <a:ext cx="882120" cy="69763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5B9BD5">
              <a:lumMod val="40000"/>
              <a:lumOff val="60000"/>
            </a:srgbClr>
          </a:solidFill>
          <a:ln w="28575">
            <a:solidFill>
              <a:srgbClr val="5B9BD5">
                <a:lumMod val="40000"/>
                <a:lumOff val="60000"/>
              </a:srgbClr>
            </a:solidFill>
            <a:prstDash val="solid"/>
            <a:round/>
            <a:headEnd/>
            <a:tailEnd/>
          </a:ln>
        </p:spPr>
        <p:txBody>
          <a:bodyPr wrap="square" bIns="360000" anchor="ctr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ar-BH" sz="3600" kern="1200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قـــــــ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6" name="Freeform 8">
            <a:extLst>
              <a:ext uri="{FF2B5EF4-FFF2-40B4-BE49-F238E27FC236}">
                <a16:creationId xmlns:a16="http://schemas.microsoft.com/office/drawing/2014/main" id="{CC040102-4CEC-45F7-9281-9CE19E68F2FD}"/>
              </a:ext>
            </a:extLst>
          </p:cNvPr>
          <p:cNvSpPr>
            <a:spLocks/>
          </p:cNvSpPr>
          <p:nvPr/>
        </p:nvSpPr>
        <p:spPr bwMode="auto">
          <a:xfrm flipH="1">
            <a:off x="8370088" y="2848285"/>
            <a:ext cx="882120" cy="69763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5B9BD5">
              <a:lumMod val="40000"/>
              <a:lumOff val="60000"/>
            </a:srgbClr>
          </a:solidFill>
          <a:ln w="28575">
            <a:solidFill>
              <a:srgbClr val="5B9BD5">
                <a:lumMod val="40000"/>
                <a:lumOff val="60000"/>
              </a:srgbClr>
            </a:solidFill>
            <a:prstDash val="solid"/>
            <a:round/>
            <a:headEnd/>
            <a:tailEnd/>
          </a:ln>
        </p:spPr>
        <p:txBody>
          <a:bodyPr wrap="square" bIns="360000" anchor="ctr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ar-BH" sz="3600" kern="1200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1F1B0080-0CA5-4B2B-8BCD-E8DFB3FC240B}"/>
              </a:ext>
            </a:extLst>
          </p:cNvPr>
          <p:cNvSpPr>
            <a:spLocks/>
          </p:cNvSpPr>
          <p:nvPr/>
        </p:nvSpPr>
        <p:spPr bwMode="auto">
          <a:xfrm flipH="1">
            <a:off x="7608882" y="2855721"/>
            <a:ext cx="882120" cy="69763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5B9BD5">
              <a:lumMod val="40000"/>
              <a:lumOff val="60000"/>
            </a:srgbClr>
          </a:solidFill>
          <a:ln w="28575">
            <a:solidFill>
              <a:srgbClr val="5B9BD5">
                <a:lumMod val="40000"/>
                <a:lumOff val="60000"/>
              </a:srgbClr>
            </a:solidFill>
            <a:prstDash val="solid"/>
            <a:round/>
            <a:headEnd/>
            <a:tailEnd/>
          </a:ln>
        </p:spPr>
        <p:txBody>
          <a:bodyPr wrap="square" bIns="360000" anchor="ctr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ar-BH" sz="3600" kern="1200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لي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00D629E-52E7-4DD9-B81D-5C907E86055E}"/>
              </a:ext>
            </a:extLst>
          </p:cNvPr>
          <p:cNvGrpSpPr/>
          <p:nvPr/>
        </p:nvGrpSpPr>
        <p:grpSpPr>
          <a:xfrm>
            <a:off x="9577219" y="3380655"/>
            <a:ext cx="1112753" cy="851049"/>
            <a:chOff x="-52494" y="-13399"/>
            <a:chExt cx="784128" cy="718925"/>
          </a:xfrm>
        </p:grpSpPr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50123263-98D1-477C-9EE4-5B98A57C981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51286" y="25178"/>
              <a:ext cx="629062" cy="731634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rgbClr val="FFCCFF"/>
            </a:solidFill>
            <a:ln w="28575">
              <a:solidFill>
                <a:srgbClr val="FFCC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kern="12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 Box 2">
              <a:extLst>
                <a:ext uri="{FF2B5EF4-FFF2-40B4-BE49-F238E27FC236}">
                  <a16:creationId xmlns:a16="http://schemas.microsoft.com/office/drawing/2014/main" id="{9A5E803A-B79E-4271-B504-7C3AEF044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2494" y="-13399"/>
              <a:ext cx="734176" cy="48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سِتْـــ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6C656FC-B5D6-4659-9639-D1FDF5AD5EEF}"/>
              </a:ext>
            </a:extLst>
          </p:cNvPr>
          <p:cNvGrpSpPr/>
          <p:nvPr/>
        </p:nvGrpSpPr>
        <p:grpSpPr>
          <a:xfrm>
            <a:off x="9736200" y="4781759"/>
            <a:ext cx="942524" cy="756964"/>
            <a:chOff x="2651094" y="-42539"/>
            <a:chExt cx="730885" cy="666744"/>
          </a:xfrm>
        </p:grpSpPr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2196A0DF-8264-416C-9478-DB6E2F26D5E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04434" y="-53340"/>
              <a:ext cx="624205" cy="730885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rgbClr val="FFCCFF"/>
            </a:solidFill>
            <a:ln w="28575">
              <a:solidFill>
                <a:srgbClr val="FFCC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kern="12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 Box 2">
              <a:extLst>
                <a:ext uri="{FF2B5EF4-FFF2-40B4-BE49-F238E27FC236}">
                  <a16:creationId xmlns:a16="http://schemas.microsoft.com/office/drawing/2014/main" id="{240EB1D8-E74F-4A43-A017-49CE92464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9238" y="-42539"/>
              <a:ext cx="572983" cy="54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ةُ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Freeform 37">
            <a:extLst>
              <a:ext uri="{FF2B5EF4-FFF2-40B4-BE49-F238E27FC236}">
                <a16:creationId xmlns:a16="http://schemas.microsoft.com/office/drawing/2014/main" id="{091E4885-8935-4E05-9077-F6A1421501A8}"/>
              </a:ext>
            </a:extLst>
          </p:cNvPr>
          <p:cNvSpPr>
            <a:spLocks/>
          </p:cNvSpPr>
          <p:nvPr/>
        </p:nvSpPr>
        <p:spPr bwMode="auto">
          <a:xfrm>
            <a:off x="7659711" y="3470863"/>
            <a:ext cx="805223" cy="661904"/>
          </a:xfrm>
          <a:custGeom>
            <a:avLst/>
            <a:gdLst>
              <a:gd name="connsiteX0" fmla="*/ 10886 w 1896949"/>
              <a:gd name="connsiteY0" fmla="*/ 0 h 1568450"/>
              <a:gd name="connsiteX1" fmla="*/ 690091 w 1896949"/>
              <a:gd name="connsiteY1" fmla="*/ 0 h 1568450"/>
              <a:gd name="connsiteX2" fmla="*/ 698819 w 1896949"/>
              <a:gd name="connsiteY2" fmla="*/ 794 h 1568450"/>
              <a:gd name="connsiteX3" fmla="*/ 706754 w 1896949"/>
              <a:gd name="connsiteY3" fmla="*/ 2381 h 1568450"/>
              <a:gd name="connsiteX4" fmla="*/ 713895 w 1896949"/>
              <a:gd name="connsiteY4" fmla="*/ 4763 h 1568450"/>
              <a:gd name="connsiteX5" fmla="*/ 720242 w 1896949"/>
              <a:gd name="connsiteY5" fmla="*/ 7144 h 1568450"/>
              <a:gd name="connsiteX6" fmla="*/ 725003 w 1896949"/>
              <a:gd name="connsiteY6" fmla="*/ 10319 h 1568450"/>
              <a:gd name="connsiteX7" fmla="*/ 728177 w 1896949"/>
              <a:gd name="connsiteY7" fmla="*/ 14288 h 1568450"/>
              <a:gd name="connsiteX8" fmla="*/ 730557 w 1896949"/>
              <a:gd name="connsiteY8" fmla="*/ 19050 h 1568450"/>
              <a:gd name="connsiteX9" fmla="*/ 732144 w 1896949"/>
              <a:gd name="connsiteY9" fmla="*/ 23813 h 1568450"/>
              <a:gd name="connsiteX10" fmla="*/ 732144 w 1896949"/>
              <a:gd name="connsiteY10" fmla="*/ 29369 h 1568450"/>
              <a:gd name="connsiteX11" fmla="*/ 730557 w 1896949"/>
              <a:gd name="connsiteY11" fmla="*/ 34131 h 1568450"/>
              <a:gd name="connsiteX12" fmla="*/ 728177 w 1896949"/>
              <a:gd name="connsiteY12" fmla="*/ 39688 h 1568450"/>
              <a:gd name="connsiteX13" fmla="*/ 725003 w 1896949"/>
              <a:gd name="connsiteY13" fmla="*/ 44450 h 1568450"/>
              <a:gd name="connsiteX14" fmla="*/ 720242 w 1896949"/>
              <a:gd name="connsiteY14" fmla="*/ 50800 h 1568450"/>
              <a:gd name="connsiteX15" fmla="*/ 713895 w 1896949"/>
              <a:gd name="connsiteY15" fmla="*/ 55563 h 1568450"/>
              <a:gd name="connsiteX16" fmla="*/ 708341 w 1896949"/>
              <a:gd name="connsiteY16" fmla="*/ 60325 h 1568450"/>
              <a:gd name="connsiteX17" fmla="*/ 699612 w 1896949"/>
              <a:gd name="connsiteY17" fmla="*/ 65088 h 1568450"/>
              <a:gd name="connsiteX18" fmla="*/ 689297 w 1896949"/>
              <a:gd name="connsiteY18" fmla="*/ 70644 h 1568450"/>
              <a:gd name="connsiteX19" fmla="*/ 679776 w 1896949"/>
              <a:gd name="connsiteY19" fmla="*/ 77788 h 1568450"/>
              <a:gd name="connsiteX20" fmla="*/ 667874 w 1896949"/>
              <a:gd name="connsiteY20" fmla="*/ 88900 h 1568450"/>
              <a:gd name="connsiteX21" fmla="*/ 662320 w 1896949"/>
              <a:gd name="connsiteY21" fmla="*/ 96044 h 1568450"/>
              <a:gd name="connsiteX22" fmla="*/ 655972 w 1896949"/>
              <a:gd name="connsiteY22" fmla="*/ 103188 h 1568450"/>
              <a:gd name="connsiteX23" fmla="*/ 650418 w 1896949"/>
              <a:gd name="connsiteY23" fmla="*/ 111125 h 1568450"/>
              <a:gd name="connsiteX24" fmla="*/ 645657 w 1896949"/>
              <a:gd name="connsiteY24" fmla="*/ 120650 h 1568450"/>
              <a:gd name="connsiteX25" fmla="*/ 641690 w 1896949"/>
              <a:gd name="connsiteY25" fmla="*/ 131763 h 1568450"/>
              <a:gd name="connsiteX26" fmla="*/ 638516 w 1896949"/>
              <a:gd name="connsiteY26" fmla="*/ 142081 h 1568450"/>
              <a:gd name="connsiteX27" fmla="*/ 636135 w 1896949"/>
              <a:gd name="connsiteY27" fmla="*/ 153988 h 1568450"/>
              <a:gd name="connsiteX28" fmla="*/ 636135 w 1896949"/>
              <a:gd name="connsiteY28" fmla="*/ 166688 h 1568450"/>
              <a:gd name="connsiteX29" fmla="*/ 636929 w 1896949"/>
              <a:gd name="connsiteY29" fmla="*/ 182563 h 1568450"/>
              <a:gd name="connsiteX30" fmla="*/ 639309 w 1896949"/>
              <a:gd name="connsiteY30" fmla="*/ 196850 h 1568450"/>
              <a:gd name="connsiteX31" fmla="*/ 644070 w 1896949"/>
              <a:gd name="connsiteY31" fmla="*/ 211138 h 1568450"/>
              <a:gd name="connsiteX32" fmla="*/ 650418 w 1896949"/>
              <a:gd name="connsiteY32" fmla="*/ 223838 h 1568450"/>
              <a:gd name="connsiteX33" fmla="*/ 657559 w 1896949"/>
              <a:gd name="connsiteY33" fmla="*/ 237331 h 1568450"/>
              <a:gd name="connsiteX34" fmla="*/ 667080 w 1896949"/>
              <a:gd name="connsiteY34" fmla="*/ 249238 h 1568450"/>
              <a:gd name="connsiteX35" fmla="*/ 677395 w 1896949"/>
              <a:gd name="connsiteY35" fmla="*/ 261144 h 1568450"/>
              <a:gd name="connsiteX36" fmla="*/ 689297 w 1896949"/>
              <a:gd name="connsiteY36" fmla="*/ 269875 h 1568450"/>
              <a:gd name="connsiteX37" fmla="*/ 701993 w 1896949"/>
              <a:gd name="connsiteY37" fmla="*/ 279400 h 1568450"/>
              <a:gd name="connsiteX38" fmla="*/ 715482 w 1896949"/>
              <a:gd name="connsiteY38" fmla="*/ 288131 h 1568450"/>
              <a:gd name="connsiteX39" fmla="*/ 730557 w 1896949"/>
              <a:gd name="connsiteY39" fmla="*/ 296069 h 1568450"/>
              <a:gd name="connsiteX40" fmla="*/ 747220 w 1896949"/>
              <a:gd name="connsiteY40" fmla="*/ 302419 h 1568450"/>
              <a:gd name="connsiteX41" fmla="*/ 763883 w 1896949"/>
              <a:gd name="connsiteY41" fmla="*/ 307181 h 1568450"/>
              <a:gd name="connsiteX42" fmla="*/ 780546 w 1896949"/>
              <a:gd name="connsiteY42" fmla="*/ 310356 h 1568450"/>
              <a:gd name="connsiteX43" fmla="*/ 799589 w 1896949"/>
              <a:gd name="connsiteY43" fmla="*/ 312738 h 1568450"/>
              <a:gd name="connsiteX44" fmla="*/ 817045 w 1896949"/>
              <a:gd name="connsiteY44" fmla="*/ 314325 h 1568450"/>
              <a:gd name="connsiteX45" fmla="*/ 836088 w 1896949"/>
              <a:gd name="connsiteY45" fmla="*/ 312738 h 1568450"/>
              <a:gd name="connsiteX46" fmla="*/ 854338 w 1896949"/>
              <a:gd name="connsiteY46" fmla="*/ 310356 h 1568450"/>
              <a:gd name="connsiteX47" fmla="*/ 871794 w 1896949"/>
              <a:gd name="connsiteY47" fmla="*/ 307181 h 1568450"/>
              <a:gd name="connsiteX48" fmla="*/ 888457 w 1896949"/>
              <a:gd name="connsiteY48" fmla="*/ 302419 h 1568450"/>
              <a:gd name="connsiteX49" fmla="*/ 903533 w 1896949"/>
              <a:gd name="connsiteY49" fmla="*/ 296069 h 1568450"/>
              <a:gd name="connsiteX50" fmla="*/ 919402 w 1896949"/>
              <a:gd name="connsiteY50" fmla="*/ 288131 h 1568450"/>
              <a:gd name="connsiteX51" fmla="*/ 933684 w 1896949"/>
              <a:gd name="connsiteY51" fmla="*/ 279400 h 1568450"/>
              <a:gd name="connsiteX52" fmla="*/ 946380 w 1896949"/>
              <a:gd name="connsiteY52" fmla="*/ 269875 h 1568450"/>
              <a:gd name="connsiteX53" fmla="*/ 958282 w 1896949"/>
              <a:gd name="connsiteY53" fmla="*/ 261144 h 1568450"/>
              <a:gd name="connsiteX54" fmla="*/ 969390 w 1896949"/>
              <a:gd name="connsiteY54" fmla="*/ 249238 h 1568450"/>
              <a:gd name="connsiteX55" fmla="*/ 977325 w 1896949"/>
              <a:gd name="connsiteY55" fmla="*/ 237331 h 1568450"/>
              <a:gd name="connsiteX56" fmla="*/ 986053 w 1896949"/>
              <a:gd name="connsiteY56" fmla="*/ 223838 h 1568450"/>
              <a:gd name="connsiteX57" fmla="*/ 991607 w 1896949"/>
              <a:gd name="connsiteY57" fmla="*/ 211138 h 1568450"/>
              <a:gd name="connsiteX58" fmla="*/ 996368 w 1896949"/>
              <a:gd name="connsiteY58" fmla="*/ 196850 h 1568450"/>
              <a:gd name="connsiteX59" fmla="*/ 998748 w 1896949"/>
              <a:gd name="connsiteY59" fmla="*/ 182563 h 1568450"/>
              <a:gd name="connsiteX60" fmla="*/ 1000335 w 1896949"/>
              <a:gd name="connsiteY60" fmla="*/ 166688 h 1568450"/>
              <a:gd name="connsiteX61" fmla="*/ 998748 w 1896949"/>
              <a:gd name="connsiteY61" fmla="*/ 153988 h 1568450"/>
              <a:gd name="connsiteX62" fmla="*/ 996368 w 1896949"/>
              <a:gd name="connsiteY62" fmla="*/ 142081 h 1568450"/>
              <a:gd name="connsiteX63" fmla="*/ 993987 w 1896949"/>
              <a:gd name="connsiteY63" fmla="*/ 131763 h 1568450"/>
              <a:gd name="connsiteX64" fmla="*/ 989227 w 1896949"/>
              <a:gd name="connsiteY64" fmla="*/ 120650 h 1568450"/>
              <a:gd name="connsiteX65" fmla="*/ 984466 w 1896949"/>
              <a:gd name="connsiteY65" fmla="*/ 111125 h 1568450"/>
              <a:gd name="connsiteX66" fmla="*/ 979705 w 1896949"/>
              <a:gd name="connsiteY66" fmla="*/ 103188 h 1568450"/>
              <a:gd name="connsiteX67" fmla="*/ 974151 w 1896949"/>
              <a:gd name="connsiteY67" fmla="*/ 96044 h 1568450"/>
              <a:gd name="connsiteX68" fmla="*/ 967803 w 1896949"/>
              <a:gd name="connsiteY68" fmla="*/ 88900 h 1568450"/>
              <a:gd name="connsiteX69" fmla="*/ 955901 w 1896949"/>
              <a:gd name="connsiteY69" fmla="*/ 77788 h 1568450"/>
              <a:gd name="connsiteX70" fmla="*/ 945586 w 1896949"/>
              <a:gd name="connsiteY70" fmla="*/ 70644 h 1568450"/>
              <a:gd name="connsiteX71" fmla="*/ 936065 w 1896949"/>
              <a:gd name="connsiteY71" fmla="*/ 65088 h 1568450"/>
              <a:gd name="connsiteX72" fmla="*/ 927336 w 1896949"/>
              <a:gd name="connsiteY72" fmla="*/ 60325 h 1568450"/>
              <a:gd name="connsiteX73" fmla="*/ 920195 w 1896949"/>
              <a:gd name="connsiteY73" fmla="*/ 55563 h 1568450"/>
              <a:gd name="connsiteX74" fmla="*/ 914641 w 1896949"/>
              <a:gd name="connsiteY74" fmla="*/ 50800 h 1568450"/>
              <a:gd name="connsiteX75" fmla="*/ 909880 w 1896949"/>
              <a:gd name="connsiteY75" fmla="*/ 44450 h 1568450"/>
              <a:gd name="connsiteX76" fmla="*/ 905913 w 1896949"/>
              <a:gd name="connsiteY76" fmla="*/ 39688 h 1568450"/>
              <a:gd name="connsiteX77" fmla="*/ 905119 w 1896949"/>
              <a:gd name="connsiteY77" fmla="*/ 34131 h 1568450"/>
              <a:gd name="connsiteX78" fmla="*/ 903533 w 1896949"/>
              <a:gd name="connsiteY78" fmla="*/ 29369 h 1568450"/>
              <a:gd name="connsiteX79" fmla="*/ 903533 w 1896949"/>
              <a:gd name="connsiteY79" fmla="*/ 23813 h 1568450"/>
              <a:gd name="connsiteX80" fmla="*/ 905119 w 1896949"/>
              <a:gd name="connsiteY80" fmla="*/ 19050 h 1568450"/>
              <a:gd name="connsiteX81" fmla="*/ 907500 w 1896949"/>
              <a:gd name="connsiteY81" fmla="*/ 14288 h 1568450"/>
              <a:gd name="connsiteX82" fmla="*/ 910674 w 1896949"/>
              <a:gd name="connsiteY82" fmla="*/ 10319 h 1568450"/>
              <a:gd name="connsiteX83" fmla="*/ 915435 w 1896949"/>
              <a:gd name="connsiteY83" fmla="*/ 7144 h 1568450"/>
              <a:gd name="connsiteX84" fmla="*/ 920195 w 1896949"/>
              <a:gd name="connsiteY84" fmla="*/ 4763 h 1568450"/>
              <a:gd name="connsiteX85" fmla="*/ 927336 w 1896949"/>
              <a:gd name="connsiteY85" fmla="*/ 2381 h 1568450"/>
              <a:gd name="connsiteX86" fmla="*/ 936065 w 1896949"/>
              <a:gd name="connsiteY86" fmla="*/ 794 h 1568450"/>
              <a:gd name="connsiteX87" fmla="*/ 945586 w 1896949"/>
              <a:gd name="connsiteY87" fmla="*/ 0 h 1568450"/>
              <a:gd name="connsiteX88" fmla="*/ 1581151 w 1896949"/>
              <a:gd name="connsiteY88" fmla="*/ 0 h 1568450"/>
              <a:gd name="connsiteX89" fmla="*/ 1581151 w 1896949"/>
              <a:gd name="connsiteY89" fmla="*/ 434181 h 1568450"/>
              <a:gd name="connsiteX90" fmla="*/ 1581944 w 1896949"/>
              <a:gd name="connsiteY90" fmla="*/ 434181 h 1568450"/>
              <a:gd name="connsiteX91" fmla="*/ 1581944 w 1896949"/>
              <a:gd name="connsiteY91" fmla="*/ 633413 h 1568450"/>
              <a:gd name="connsiteX92" fmla="*/ 1583531 w 1896949"/>
              <a:gd name="connsiteY92" fmla="*/ 642938 h 1568450"/>
              <a:gd name="connsiteX93" fmla="*/ 1584324 w 1896949"/>
              <a:gd name="connsiteY93" fmla="*/ 652463 h 1568450"/>
              <a:gd name="connsiteX94" fmla="*/ 1586705 w 1896949"/>
              <a:gd name="connsiteY94" fmla="*/ 659606 h 1568450"/>
              <a:gd name="connsiteX95" fmla="*/ 1590672 w 1896949"/>
              <a:gd name="connsiteY95" fmla="*/ 665163 h 1568450"/>
              <a:gd name="connsiteX96" fmla="*/ 1596226 w 1896949"/>
              <a:gd name="connsiteY96" fmla="*/ 671513 h 1568450"/>
              <a:gd name="connsiteX97" fmla="*/ 1603368 w 1896949"/>
              <a:gd name="connsiteY97" fmla="*/ 674688 h 1568450"/>
              <a:gd name="connsiteX98" fmla="*/ 1610509 w 1896949"/>
              <a:gd name="connsiteY98" fmla="*/ 674688 h 1568450"/>
              <a:gd name="connsiteX99" fmla="*/ 1617650 w 1896949"/>
              <a:gd name="connsiteY99" fmla="*/ 673894 h 1568450"/>
              <a:gd name="connsiteX100" fmla="*/ 1626378 w 1896949"/>
              <a:gd name="connsiteY100" fmla="*/ 669925 h 1568450"/>
              <a:gd name="connsiteX101" fmla="*/ 1633519 w 1896949"/>
              <a:gd name="connsiteY101" fmla="*/ 662781 h 1568450"/>
              <a:gd name="connsiteX102" fmla="*/ 1640660 w 1896949"/>
              <a:gd name="connsiteY102" fmla="*/ 654844 h 1568450"/>
              <a:gd name="connsiteX103" fmla="*/ 1647802 w 1896949"/>
              <a:gd name="connsiteY103" fmla="*/ 642938 h 1568450"/>
              <a:gd name="connsiteX104" fmla="*/ 1653356 w 1896949"/>
              <a:gd name="connsiteY104" fmla="*/ 633413 h 1568450"/>
              <a:gd name="connsiteX105" fmla="*/ 1660497 w 1896949"/>
              <a:gd name="connsiteY105" fmla="*/ 622300 h 1568450"/>
              <a:gd name="connsiteX106" fmla="*/ 1671605 w 1896949"/>
              <a:gd name="connsiteY106" fmla="*/ 611188 h 1568450"/>
              <a:gd name="connsiteX107" fmla="*/ 1678747 w 1896949"/>
              <a:gd name="connsiteY107" fmla="*/ 604838 h 1568450"/>
              <a:gd name="connsiteX108" fmla="*/ 1685888 w 1896949"/>
              <a:gd name="connsiteY108" fmla="*/ 599281 h 1568450"/>
              <a:gd name="connsiteX109" fmla="*/ 1694616 w 1896949"/>
              <a:gd name="connsiteY109" fmla="*/ 594519 h 1568450"/>
              <a:gd name="connsiteX110" fmla="*/ 1703344 w 1896949"/>
              <a:gd name="connsiteY110" fmla="*/ 589756 h 1568450"/>
              <a:gd name="connsiteX111" fmla="*/ 1713659 w 1896949"/>
              <a:gd name="connsiteY111" fmla="*/ 584994 h 1568450"/>
              <a:gd name="connsiteX112" fmla="*/ 1724768 w 1896949"/>
              <a:gd name="connsiteY112" fmla="*/ 582613 h 1568450"/>
              <a:gd name="connsiteX113" fmla="*/ 1736670 w 1896949"/>
              <a:gd name="connsiteY113" fmla="*/ 580231 h 1568450"/>
              <a:gd name="connsiteX114" fmla="*/ 1749365 w 1896949"/>
              <a:gd name="connsiteY114" fmla="*/ 578644 h 1568450"/>
              <a:gd name="connsiteX115" fmla="*/ 1765234 w 1896949"/>
              <a:gd name="connsiteY115" fmla="*/ 580231 h 1568450"/>
              <a:gd name="connsiteX116" fmla="*/ 1779517 w 1896949"/>
              <a:gd name="connsiteY116" fmla="*/ 582613 h 1568450"/>
              <a:gd name="connsiteX117" fmla="*/ 1793799 w 1896949"/>
              <a:gd name="connsiteY117" fmla="*/ 587375 h 1568450"/>
              <a:gd name="connsiteX118" fmla="*/ 1806494 w 1896949"/>
              <a:gd name="connsiteY118" fmla="*/ 592931 h 1568450"/>
              <a:gd name="connsiteX119" fmla="*/ 1819190 w 1896949"/>
              <a:gd name="connsiteY119" fmla="*/ 601663 h 1568450"/>
              <a:gd name="connsiteX120" fmla="*/ 1831092 w 1896949"/>
              <a:gd name="connsiteY120" fmla="*/ 609600 h 1568450"/>
              <a:gd name="connsiteX121" fmla="*/ 1842994 w 1896949"/>
              <a:gd name="connsiteY121" fmla="*/ 619919 h 1568450"/>
              <a:gd name="connsiteX122" fmla="*/ 1854102 w 1896949"/>
              <a:gd name="connsiteY122" fmla="*/ 631825 h 1568450"/>
              <a:gd name="connsiteX123" fmla="*/ 1862037 w 1896949"/>
              <a:gd name="connsiteY123" fmla="*/ 645319 h 1568450"/>
              <a:gd name="connsiteX124" fmla="*/ 1871558 w 1896949"/>
              <a:gd name="connsiteY124" fmla="*/ 659606 h 1568450"/>
              <a:gd name="connsiteX125" fmla="*/ 1878699 w 1896949"/>
              <a:gd name="connsiteY125" fmla="*/ 674688 h 1568450"/>
              <a:gd name="connsiteX126" fmla="*/ 1885047 w 1896949"/>
              <a:gd name="connsiteY126" fmla="*/ 690563 h 1568450"/>
              <a:gd name="connsiteX127" fmla="*/ 1889808 w 1896949"/>
              <a:gd name="connsiteY127" fmla="*/ 707231 h 1568450"/>
              <a:gd name="connsiteX128" fmla="*/ 1892982 w 1896949"/>
              <a:gd name="connsiteY128" fmla="*/ 724694 h 1568450"/>
              <a:gd name="connsiteX129" fmla="*/ 1895362 w 1896949"/>
              <a:gd name="connsiteY129" fmla="*/ 742156 h 1568450"/>
              <a:gd name="connsiteX130" fmla="*/ 1896949 w 1896949"/>
              <a:gd name="connsiteY130" fmla="*/ 761206 h 1568450"/>
              <a:gd name="connsiteX131" fmla="*/ 1895362 w 1896949"/>
              <a:gd name="connsiteY131" fmla="*/ 779463 h 1568450"/>
              <a:gd name="connsiteX132" fmla="*/ 1892982 w 1896949"/>
              <a:gd name="connsiteY132" fmla="*/ 798513 h 1568450"/>
              <a:gd name="connsiteX133" fmla="*/ 1889808 w 1896949"/>
              <a:gd name="connsiteY133" fmla="*/ 815181 h 1568450"/>
              <a:gd name="connsiteX134" fmla="*/ 1885047 w 1896949"/>
              <a:gd name="connsiteY134" fmla="*/ 831850 h 1568450"/>
              <a:gd name="connsiteX135" fmla="*/ 1878699 w 1896949"/>
              <a:gd name="connsiteY135" fmla="*/ 847725 h 1568450"/>
              <a:gd name="connsiteX136" fmla="*/ 1871558 w 1896949"/>
              <a:gd name="connsiteY136" fmla="*/ 863600 h 1568450"/>
              <a:gd name="connsiteX137" fmla="*/ 1862037 w 1896949"/>
              <a:gd name="connsiteY137" fmla="*/ 876300 h 1568450"/>
              <a:gd name="connsiteX138" fmla="*/ 1854102 w 1896949"/>
              <a:gd name="connsiteY138" fmla="*/ 889794 h 1568450"/>
              <a:gd name="connsiteX139" fmla="*/ 1842994 w 1896949"/>
              <a:gd name="connsiteY139" fmla="*/ 901700 h 1568450"/>
              <a:gd name="connsiteX140" fmla="*/ 1831092 w 1896949"/>
              <a:gd name="connsiteY140" fmla="*/ 912019 h 1568450"/>
              <a:gd name="connsiteX141" fmla="*/ 1819190 w 1896949"/>
              <a:gd name="connsiteY141" fmla="*/ 921544 h 1568450"/>
              <a:gd name="connsiteX142" fmla="*/ 1806494 w 1896949"/>
              <a:gd name="connsiteY142" fmla="*/ 928688 h 1568450"/>
              <a:gd name="connsiteX143" fmla="*/ 1793799 w 1896949"/>
              <a:gd name="connsiteY143" fmla="*/ 935038 h 1568450"/>
              <a:gd name="connsiteX144" fmla="*/ 1779517 w 1896949"/>
              <a:gd name="connsiteY144" fmla="*/ 939800 h 1568450"/>
              <a:gd name="connsiteX145" fmla="*/ 1765234 w 1896949"/>
              <a:gd name="connsiteY145" fmla="*/ 942181 h 1568450"/>
              <a:gd name="connsiteX146" fmla="*/ 1749365 w 1896949"/>
              <a:gd name="connsiteY146" fmla="*/ 942975 h 1568450"/>
              <a:gd name="connsiteX147" fmla="*/ 1736670 w 1896949"/>
              <a:gd name="connsiteY147" fmla="*/ 942975 h 1568450"/>
              <a:gd name="connsiteX148" fmla="*/ 1724768 w 1896949"/>
              <a:gd name="connsiteY148" fmla="*/ 940594 h 1568450"/>
              <a:gd name="connsiteX149" fmla="*/ 1713659 w 1896949"/>
              <a:gd name="connsiteY149" fmla="*/ 937419 h 1568450"/>
              <a:gd name="connsiteX150" fmla="*/ 1703344 w 1896949"/>
              <a:gd name="connsiteY150" fmla="*/ 933450 h 1568450"/>
              <a:gd name="connsiteX151" fmla="*/ 1694616 w 1896949"/>
              <a:gd name="connsiteY151" fmla="*/ 928688 h 1568450"/>
              <a:gd name="connsiteX152" fmla="*/ 1685888 w 1896949"/>
              <a:gd name="connsiteY152" fmla="*/ 923131 h 1568450"/>
              <a:gd name="connsiteX153" fmla="*/ 1678747 w 1896949"/>
              <a:gd name="connsiteY153" fmla="*/ 916781 h 1568450"/>
              <a:gd name="connsiteX154" fmla="*/ 1671605 w 1896949"/>
              <a:gd name="connsiteY154" fmla="*/ 911225 h 1568450"/>
              <a:gd name="connsiteX155" fmla="*/ 1660497 w 1896949"/>
              <a:gd name="connsiteY155" fmla="*/ 899319 h 1568450"/>
              <a:gd name="connsiteX156" fmla="*/ 1653356 w 1896949"/>
              <a:gd name="connsiteY156" fmla="*/ 889794 h 1568450"/>
              <a:gd name="connsiteX157" fmla="*/ 1647802 w 1896949"/>
              <a:gd name="connsiteY157" fmla="*/ 878681 h 1568450"/>
              <a:gd name="connsiteX158" fmla="*/ 1640660 w 1896949"/>
              <a:gd name="connsiteY158" fmla="*/ 868363 h 1568450"/>
              <a:gd name="connsiteX159" fmla="*/ 1633519 w 1896949"/>
              <a:gd name="connsiteY159" fmla="*/ 858838 h 1568450"/>
              <a:gd name="connsiteX160" fmla="*/ 1626378 w 1896949"/>
              <a:gd name="connsiteY160" fmla="*/ 852488 h 1568450"/>
              <a:gd name="connsiteX161" fmla="*/ 1617650 w 1896949"/>
              <a:gd name="connsiteY161" fmla="*/ 847725 h 1568450"/>
              <a:gd name="connsiteX162" fmla="*/ 1610509 w 1896949"/>
              <a:gd name="connsiteY162" fmla="*/ 846931 h 1568450"/>
              <a:gd name="connsiteX163" fmla="*/ 1603368 w 1896949"/>
              <a:gd name="connsiteY163" fmla="*/ 847725 h 1568450"/>
              <a:gd name="connsiteX164" fmla="*/ 1596226 w 1896949"/>
              <a:gd name="connsiteY164" fmla="*/ 851694 h 1568450"/>
              <a:gd name="connsiteX165" fmla="*/ 1590672 w 1896949"/>
              <a:gd name="connsiteY165" fmla="*/ 856456 h 1568450"/>
              <a:gd name="connsiteX166" fmla="*/ 1586705 w 1896949"/>
              <a:gd name="connsiteY166" fmla="*/ 862013 h 1568450"/>
              <a:gd name="connsiteX167" fmla="*/ 1584324 w 1896949"/>
              <a:gd name="connsiteY167" fmla="*/ 870744 h 1568450"/>
              <a:gd name="connsiteX168" fmla="*/ 1583531 w 1896949"/>
              <a:gd name="connsiteY168" fmla="*/ 878681 h 1568450"/>
              <a:gd name="connsiteX169" fmla="*/ 1581944 w 1896949"/>
              <a:gd name="connsiteY169" fmla="*/ 888206 h 1568450"/>
              <a:gd name="connsiteX170" fmla="*/ 1581944 w 1896949"/>
              <a:gd name="connsiteY170" fmla="*/ 1207294 h 1568450"/>
              <a:gd name="connsiteX171" fmla="*/ 1581151 w 1896949"/>
              <a:gd name="connsiteY171" fmla="*/ 1207294 h 1568450"/>
              <a:gd name="connsiteX172" fmla="*/ 1581151 w 1896949"/>
              <a:gd name="connsiteY172" fmla="*/ 1568450 h 1568450"/>
              <a:gd name="connsiteX173" fmla="*/ 902739 w 1896949"/>
              <a:gd name="connsiteY173" fmla="*/ 1568450 h 1568450"/>
              <a:gd name="connsiteX174" fmla="*/ 893218 w 1896949"/>
              <a:gd name="connsiteY174" fmla="*/ 1568450 h 1568450"/>
              <a:gd name="connsiteX175" fmla="*/ 885283 w 1896949"/>
              <a:gd name="connsiteY175" fmla="*/ 1566069 h 1568450"/>
              <a:gd name="connsiteX176" fmla="*/ 878142 w 1896949"/>
              <a:gd name="connsiteY176" fmla="*/ 1564481 h 1568450"/>
              <a:gd name="connsiteX177" fmla="*/ 873381 w 1896949"/>
              <a:gd name="connsiteY177" fmla="*/ 1561306 h 1568450"/>
              <a:gd name="connsiteX178" fmla="*/ 868620 w 1896949"/>
              <a:gd name="connsiteY178" fmla="*/ 1557338 h 1568450"/>
              <a:gd name="connsiteX179" fmla="*/ 864653 w 1896949"/>
              <a:gd name="connsiteY179" fmla="*/ 1554163 h 1568450"/>
              <a:gd name="connsiteX180" fmla="*/ 862272 w 1896949"/>
              <a:gd name="connsiteY180" fmla="*/ 1549400 h 1568450"/>
              <a:gd name="connsiteX181" fmla="*/ 861479 w 1896949"/>
              <a:gd name="connsiteY181" fmla="*/ 1544638 h 1568450"/>
              <a:gd name="connsiteX182" fmla="*/ 861479 w 1896949"/>
              <a:gd name="connsiteY182" fmla="*/ 1539875 h 1568450"/>
              <a:gd name="connsiteX183" fmla="*/ 861479 w 1896949"/>
              <a:gd name="connsiteY183" fmla="*/ 1534319 h 1568450"/>
              <a:gd name="connsiteX184" fmla="*/ 863859 w 1896949"/>
              <a:gd name="connsiteY184" fmla="*/ 1529556 h 1568450"/>
              <a:gd name="connsiteX185" fmla="*/ 867033 w 1896949"/>
              <a:gd name="connsiteY185" fmla="*/ 1523206 h 1568450"/>
              <a:gd name="connsiteX186" fmla="*/ 871794 w 1896949"/>
              <a:gd name="connsiteY186" fmla="*/ 1518444 h 1568450"/>
              <a:gd name="connsiteX187" fmla="*/ 878142 w 1896949"/>
              <a:gd name="connsiteY187" fmla="*/ 1512888 h 1568450"/>
              <a:gd name="connsiteX188" fmla="*/ 885283 w 1896949"/>
              <a:gd name="connsiteY188" fmla="*/ 1508125 h 1568450"/>
              <a:gd name="connsiteX189" fmla="*/ 893218 w 1896949"/>
              <a:gd name="connsiteY189" fmla="*/ 1503363 h 1568450"/>
              <a:gd name="connsiteX190" fmla="*/ 902739 w 1896949"/>
              <a:gd name="connsiteY190" fmla="*/ 1497013 h 1568450"/>
              <a:gd name="connsiteX191" fmla="*/ 913054 w 1896949"/>
              <a:gd name="connsiteY191" fmla="*/ 1489869 h 1568450"/>
              <a:gd name="connsiteX192" fmla="*/ 924956 w 1896949"/>
              <a:gd name="connsiteY192" fmla="*/ 1479550 h 1568450"/>
              <a:gd name="connsiteX193" fmla="*/ 931304 w 1896949"/>
              <a:gd name="connsiteY193" fmla="*/ 1472406 h 1568450"/>
              <a:gd name="connsiteX194" fmla="*/ 936858 w 1896949"/>
              <a:gd name="connsiteY194" fmla="*/ 1465263 h 1568450"/>
              <a:gd name="connsiteX195" fmla="*/ 941619 w 1896949"/>
              <a:gd name="connsiteY195" fmla="*/ 1456531 h 1568450"/>
              <a:gd name="connsiteX196" fmla="*/ 946380 w 1896949"/>
              <a:gd name="connsiteY196" fmla="*/ 1447006 h 1568450"/>
              <a:gd name="connsiteX197" fmla="*/ 951140 w 1896949"/>
              <a:gd name="connsiteY197" fmla="*/ 1436688 h 1568450"/>
              <a:gd name="connsiteX198" fmla="*/ 953521 w 1896949"/>
              <a:gd name="connsiteY198" fmla="*/ 1425575 h 1568450"/>
              <a:gd name="connsiteX199" fmla="*/ 955901 w 1896949"/>
              <a:gd name="connsiteY199" fmla="*/ 1414463 h 1568450"/>
              <a:gd name="connsiteX200" fmla="*/ 957488 w 1896949"/>
              <a:gd name="connsiteY200" fmla="*/ 1400969 h 1568450"/>
              <a:gd name="connsiteX201" fmla="*/ 955901 w 1896949"/>
              <a:gd name="connsiteY201" fmla="*/ 1385888 h 1568450"/>
              <a:gd name="connsiteX202" fmla="*/ 953521 w 1896949"/>
              <a:gd name="connsiteY202" fmla="*/ 1371600 h 1568450"/>
              <a:gd name="connsiteX203" fmla="*/ 948760 w 1896949"/>
              <a:gd name="connsiteY203" fmla="*/ 1357313 h 1568450"/>
              <a:gd name="connsiteX204" fmla="*/ 943206 w 1896949"/>
              <a:gd name="connsiteY204" fmla="*/ 1343819 h 1568450"/>
              <a:gd name="connsiteX205" fmla="*/ 934478 w 1896949"/>
              <a:gd name="connsiteY205" fmla="*/ 1331119 h 1568450"/>
              <a:gd name="connsiteX206" fmla="*/ 924956 w 1896949"/>
              <a:gd name="connsiteY206" fmla="*/ 1319213 h 1568450"/>
              <a:gd name="connsiteX207" fmla="*/ 915435 w 1896949"/>
              <a:gd name="connsiteY207" fmla="*/ 1308100 h 1568450"/>
              <a:gd name="connsiteX208" fmla="*/ 903533 w 1896949"/>
              <a:gd name="connsiteY208" fmla="*/ 1297781 h 1568450"/>
              <a:gd name="connsiteX209" fmla="*/ 890837 w 1896949"/>
              <a:gd name="connsiteY209" fmla="*/ 1288256 h 1568450"/>
              <a:gd name="connsiteX210" fmla="*/ 876555 w 1896949"/>
              <a:gd name="connsiteY210" fmla="*/ 1280319 h 1568450"/>
              <a:gd name="connsiteX211" fmla="*/ 861479 w 1896949"/>
              <a:gd name="connsiteY211" fmla="*/ 1273175 h 1568450"/>
              <a:gd name="connsiteX212" fmla="*/ 845610 w 1896949"/>
              <a:gd name="connsiteY212" fmla="*/ 1266031 h 1568450"/>
              <a:gd name="connsiteX213" fmla="*/ 828947 w 1896949"/>
              <a:gd name="connsiteY213" fmla="*/ 1261269 h 1568450"/>
              <a:gd name="connsiteX214" fmla="*/ 811491 w 1896949"/>
              <a:gd name="connsiteY214" fmla="*/ 1257300 h 1568450"/>
              <a:gd name="connsiteX215" fmla="*/ 793241 w 1896949"/>
              <a:gd name="connsiteY215" fmla="*/ 1254919 h 1568450"/>
              <a:gd name="connsiteX216" fmla="*/ 774991 w 1896949"/>
              <a:gd name="connsiteY216" fmla="*/ 1254919 h 1568450"/>
              <a:gd name="connsiteX217" fmla="*/ 756742 w 1896949"/>
              <a:gd name="connsiteY217" fmla="*/ 1254919 h 1568450"/>
              <a:gd name="connsiteX218" fmla="*/ 737699 w 1896949"/>
              <a:gd name="connsiteY218" fmla="*/ 1257300 h 1568450"/>
              <a:gd name="connsiteX219" fmla="*/ 721036 w 1896949"/>
              <a:gd name="connsiteY219" fmla="*/ 1261269 h 1568450"/>
              <a:gd name="connsiteX220" fmla="*/ 703580 w 1896949"/>
              <a:gd name="connsiteY220" fmla="*/ 1266031 h 1568450"/>
              <a:gd name="connsiteX221" fmla="*/ 687710 w 1896949"/>
              <a:gd name="connsiteY221" fmla="*/ 1273175 h 1568450"/>
              <a:gd name="connsiteX222" fmla="*/ 672635 w 1896949"/>
              <a:gd name="connsiteY222" fmla="*/ 1280319 h 1568450"/>
              <a:gd name="connsiteX223" fmla="*/ 659939 w 1896949"/>
              <a:gd name="connsiteY223" fmla="*/ 1288256 h 1568450"/>
              <a:gd name="connsiteX224" fmla="*/ 646450 w 1896949"/>
              <a:gd name="connsiteY224" fmla="*/ 1297781 h 1568450"/>
              <a:gd name="connsiteX225" fmla="*/ 634548 w 1896949"/>
              <a:gd name="connsiteY225" fmla="*/ 1308100 h 1568450"/>
              <a:gd name="connsiteX226" fmla="*/ 624233 w 1896949"/>
              <a:gd name="connsiteY226" fmla="*/ 1319213 h 1568450"/>
              <a:gd name="connsiteX227" fmla="*/ 614712 w 1896949"/>
              <a:gd name="connsiteY227" fmla="*/ 1331119 h 1568450"/>
              <a:gd name="connsiteX228" fmla="*/ 607571 w 1896949"/>
              <a:gd name="connsiteY228" fmla="*/ 1343819 h 1568450"/>
              <a:gd name="connsiteX229" fmla="*/ 601223 w 1896949"/>
              <a:gd name="connsiteY229" fmla="*/ 1357313 h 1568450"/>
              <a:gd name="connsiteX230" fmla="*/ 596462 w 1896949"/>
              <a:gd name="connsiteY230" fmla="*/ 1371600 h 1568450"/>
              <a:gd name="connsiteX231" fmla="*/ 594082 w 1896949"/>
              <a:gd name="connsiteY231" fmla="*/ 1385888 h 1568450"/>
              <a:gd name="connsiteX232" fmla="*/ 593288 w 1896949"/>
              <a:gd name="connsiteY232" fmla="*/ 1400969 h 1568450"/>
              <a:gd name="connsiteX233" fmla="*/ 593288 w 1896949"/>
              <a:gd name="connsiteY233" fmla="*/ 1414463 h 1568450"/>
              <a:gd name="connsiteX234" fmla="*/ 595669 w 1896949"/>
              <a:gd name="connsiteY234" fmla="*/ 1425575 h 1568450"/>
              <a:gd name="connsiteX235" fmla="*/ 598843 w 1896949"/>
              <a:gd name="connsiteY235" fmla="*/ 1436688 h 1568450"/>
              <a:gd name="connsiteX236" fmla="*/ 602810 w 1896949"/>
              <a:gd name="connsiteY236" fmla="*/ 1447006 h 1568450"/>
              <a:gd name="connsiteX237" fmla="*/ 607571 w 1896949"/>
              <a:gd name="connsiteY237" fmla="*/ 1456531 h 1568450"/>
              <a:gd name="connsiteX238" fmla="*/ 613125 w 1896949"/>
              <a:gd name="connsiteY238" fmla="*/ 1465263 h 1568450"/>
              <a:gd name="connsiteX239" fmla="*/ 619473 w 1896949"/>
              <a:gd name="connsiteY239" fmla="*/ 1472406 h 1568450"/>
              <a:gd name="connsiteX240" fmla="*/ 625027 w 1896949"/>
              <a:gd name="connsiteY240" fmla="*/ 1479550 h 1568450"/>
              <a:gd name="connsiteX241" fmla="*/ 636929 w 1896949"/>
              <a:gd name="connsiteY241" fmla="*/ 1489869 h 1568450"/>
              <a:gd name="connsiteX242" fmla="*/ 646450 w 1896949"/>
              <a:gd name="connsiteY242" fmla="*/ 1497013 h 1568450"/>
              <a:gd name="connsiteX243" fmla="*/ 657559 w 1896949"/>
              <a:gd name="connsiteY243" fmla="*/ 1503363 h 1568450"/>
              <a:gd name="connsiteX244" fmla="*/ 664700 w 1896949"/>
              <a:gd name="connsiteY244" fmla="*/ 1508125 h 1568450"/>
              <a:gd name="connsiteX245" fmla="*/ 671841 w 1896949"/>
              <a:gd name="connsiteY245" fmla="*/ 1512888 h 1568450"/>
              <a:gd name="connsiteX246" fmla="*/ 677395 w 1896949"/>
              <a:gd name="connsiteY246" fmla="*/ 1518444 h 1568450"/>
              <a:gd name="connsiteX247" fmla="*/ 682156 w 1896949"/>
              <a:gd name="connsiteY247" fmla="*/ 1523206 h 1568450"/>
              <a:gd name="connsiteX248" fmla="*/ 685330 w 1896949"/>
              <a:gd name="connsiteY248" fmla="*/ 1529556 h 1568450"/>
              <a:gd name="connsiteX249" fmla="*/ 687710 w 1896949"/>
              <a:gd name="connsiteY249" fmla="*/ 1534319 h 1568450"/>
              <a:gd name="connsiteX250" fmla="*/ 689297 w 1896949"/>
              <a:gd name="connsiteY250" fmla="*/ 1539875 h 1568450"/>
              <a:gd name="connsiteX251" fmla="*/ 689297 w 1896949"/>
              <a:gd name="connsiteY251" fmla="*/ 1544638 h 1568450"/>
              <a:gd name="connsiteX252" fmla="*/ 687710 w 1896949"/>
              <a:gd name="connsiteY252" fmla="*/ 1549400 h 1568450"/>
              <a:gd name="connsiteX253" fmla="*/ 685330 w 1896949"/>
              <a:gd name="connsiteY253" fmla="*/ 1554163 h 1568450"/>
              <a:gd name="connsiteX254" fmla="*/ 682156 w 1896949"/>
              <a:gd name="connsiteY254" fmla="*/ 1557338 h 1568450"/>
              <a:gd name="connsiteX255" fmla="*/ 677395 w 1896949"/>
              <a:gd name="connsiteY255" fmla="*/ 1561306 h 1568450"/>
              <a:gd name="connsiteX256" fmla="*/ 671841 w 1896949"/>
              <a:gd name="connsiteY256" fmla="*/ 1564481 h 1568450"/>
              <a:gd name="connsiteX257" fmla="*/ 664700 w 1896949"/>
              <a:gd name="connsiteY257" fmla="*/ 1566069 h 1568450"/>
              <a:gd name="connsiteX258" fmla="*/ 655972 w 1896949"/>
              <a:gd name="connsiteY258" fmla="*/ 1568450 h 1568450"/>
              <a:gd name="connsiteX259" fmla="*/ 648037 w 1896949"/>
              <a:gd name="connsiteY259" fmla="*/ 1568450 h 1568450"/>
              <a:gd name="connsiteX260" fmla="*/ 10886 w 1896949"/>
              <a:gd name="connsiteY260" fmla="*/ 1568450 h 1568450"/>
              <a:gd name="connsiteX261" fmla="*/ 10886 w 1896949"/>
              <a:gd name="connsiteY261" fmla="*/ 1134269 h 1568450"/>
              <a:gd name="connsiteX262" fmla="*/ 9299 w 1896949"/>
              <a:gd name="connsiteY262" fmla="*/ 1134269 h 1568450"/>
              <a:gd name="connsiteX263" fmla="*/ 9299 w 1896949"/>
              <a:gd name="connsiteY263" fmla="*/ 935038 h 1568450"/>
              <a:gd name="connsiteX264" fmla="*/ 9299 w 1896949"/>
              <a:gd name="connsiteY264" fmla="*/ 925513 h 1568450"/>
              <a:gd name="connsiteX265" fmla="*/ 6919 w 1896949"/>
              <a:gd name="connsiteY265" fmla="*/ 915988 h 1568450"/>
              <a:gd name="connsiteX266" fmla="*/ 4538 w 1896949"/>
              <a:gd name="connsiteY266" fmla="*/ 908844 h 1568450"/>
              <a:gd name="connsiteX267" fmla="*/ 1364 w 1896949"/>
              <a:gd name="connsiteY267" fmla="*/ 902494 h 1568450"/>
              <a:gd name="connsiteX268" fmla="*/ 0 w 1896949"/>
              <a:gd name="connsiteY268" fmla="*/ 900902 h 1568450"/>
              <a:gd name="connsiteX269" fmla="*/ 0 w 1896949"/>
              <a:gd name="connsiteY269" fmla="*/ 897731 h 1568450"/>
              <a:gd name="connsiteX270" fmla="*/ 1587 w 1896949"/>
              <a:gd name="connsiteY270" fmla="*/ 888206 h 1568450"/>
              <a:gd name="connsiteX271" fmla="*/ 2380 w 1896949"/>
              <a:gd name="connsiteY271" fmla="*/ 880269 h 1568450"/>
              <a:gd name="connsiteX272" fmla="*/ 4761 w 1896949"/>
              <a:gd name="connsiteY272" fmla="*/ 871538 h 1568450"/>
              <a:gd name="connsiteX273" fmla="*/ 8728 w 1896949"/>
              <a:gd name="connsiteY273" fmla="*/ 865981 h 1568450"/>
              <a:gd name="connsiteX274" fmla="*/ 14282 w 1896949"/>
              <a:gd name="connsiteY274" fmla="*/ 861219 h 1568450"/>
              <a:gd name="connsiteX275" fmla="*/ 21424 w 1896949"/>
              <a:gd name="connsiteY275" fmla="*/ 857250 h 1568450"/>
              <a:gd name="connsiteX276" fmla="*/ 28565 w 1896949"/>
              <a:gd name="connsiteY276" fmla="*/ 856456 h 1568450"/>
              <a:gd name="connsiteX277" fmla="*/ 35706 w 1896949"/>
              <a:gd name="connsiteY277" fmla="*/ 857250 h 1568450"/>
              <a:gd name="connsiteX278" fmla="*/ 44434 w 1896949"/>
              <a:gd name="connsiteY278" fmla="*/ 862013 h 1568450"/>
              <a:gd name="connsiteX279" fmla="*/ 51575 w 1896949"/>
              <a:gd name="connsiteY279" fmla="*/ 868363 h 1568450"/>
              <a:gd name="connsiteX280" fmla="*/ 58716 w 1896949"/>
              <a:gd name="connsiteY280" fmla="*/ 877888 h 1568450"/>
              <a:gd name="connsiteX281" fmla="*/ 65858 w 1896949"/>
              <a:gd name="connsiteY281" fmla="*/ 888206 h 1568450"/>
              <a:gd name="connsiteX282" fmla="*/ 71412 w 1896949"/>
              <a:gd name="connsiteY282" fmla="*/ 899319 h 1568450"/>
              <a:gd name="connsiteX283" fmla="*/ 78553 w 1896949"/>
              <a:gd name="connsiteY283" fmla="*/ 908844 h 1568450"/>
              <a:gd name="connsiteX284" fmla="*/ 89661 w 1896949"/>
              <a:gd name="connsiteY284" fmla="*/ 920750 h 1568450"/>
              <a:gd name="connsiteX285" fmla="*/ 96803 w 1896949"/>
              <a:gd name="connsiteY285" fmla="*/ 926306 h 1568450"/>
              <a:gd name="connsiteX286" fmla="*/ 103944 w 1896949"/>
              <a:gd name="connsiteY286" fmla="*/ 932656 h 1568450"/>
              <a:gd name="connsiteX287" fmla="*/ 112672 w 1896949"/>
              <a:gd name="connsiteY287" fmla="*/ 938213 h 1568450"/>
              <a:gd name="connsiteX288" fmla="*/ 121400 w 1896949"/>
              <a:gd name="connsiteY288" fmla="*/ 942975 h 1568450"/>
              <a:gd name="connsiteX289" fmla="*/ 131715 w 1896949"/>
              <a:gd name="connsiteY289" fmla="*/ 946944 h 1568450"/>
              <a:gd name="connsiteX290" fmla="*/ 142824 w 1896949"/>
              <a:gd name="connsiteY290" fmla="*/ 950119 h 1568450"/>
              <a:gd name="connsiteX291" fmla="*/ 154726 w 1896949"/>
              <a:gd name="connsiteY291" fmla="*/ 952500 h 1568450"/>
              <a:gd name="connsiteX292" fmla="*/ 167421 w 1896949"/>
              <a:gd name="connsiteY292" fmla="*/ 952500 h 1568450"/>
              <a:gd name="connsiteX293" fmla="*/ 183290 w 1896949"/>
              <a:gd name="connsiteY293" fmla="*/ 951706 h 1568450"/>
              <a:gd name="connsiteX294" fmla="*/ 197573 w 1896949"/>
              <a:gd name="connsiteY294" fmla="*/ 949325 h 1568450"/>
              <a:gd name="connsiteX295" fmla="*/ 211855 w 1896949"/>
              <a:gd name="connsiteY295" fmla="*/ 944563 h 1568450"/>
              <a:gd name="connsiteX296" fmla="*/ 224550 w 1896949"/>
              <a:gd name="connsiteY296" fmla="*/ 938213 h 1568450"/>
              <a:gd name="connsiteX297" fmla="*/ 237246 w 1896949"/>
              <a:gd name="connsiteY297" fmla="*/ 931069 h 1568450"/>
              <a:gd name="connsiteX298" fmla="*/ 249148 w 1896949"/>
              <a:gd name="connsiteY298" fmla="*/ 921544 h 1568450"/>
              <a:gd name="connsiteX299" fmla="*/ 261050 w 1896949"/>
              <a:gd name="connsiteY299" fmla="*/ 911225 h 1568450"/>
              <a:gd name="connsiteX300" fmla="*/ 272158 w 1896949"/>
              <a:gd name="connsiteY300" fmla="*/ 899319 h 1568450"/>
              <a:gd name="connsiteX301" fmla="*/ 280093 w 1896949"/>
              <a:gd name="connsiteY301" fmla="*/ 885825 h 1568450"/>
              <a:gd name="connsiteX302" fmla="*/ 289614 w 1896949"/>
              <a:gd name="connsiteY302" fmla="*/ 873125 h 1568450"/>
              <a:gd name="connsiteX303" fmla="*/ 296755 w 1896949"/>
              <a:gd name="connsiteY303" fmla="*/ 857250 h 1568450"/>
              <a:gd name="connsiteX304" fmla="*/ 303103 w 1896949"/>
              <a:gd name="connsiteY304" fmla="*/ 841375 h 1568450"/>
              <a:gd name="connsiteX305" fmla="*/ 307864 w 1896949"/>
              <a:gd name="connsiteY305" fmla="*/ 824706 h 1568450"/>
              <a:gd name="connsiteX306" fmla="*/ 311038 w 1896949"/>
              <a:gd name="connsiteY306" fmla="*/ 808038 h 1568450"/>
              <a:gd name="connsiteX307" fmla="*/ 313418 w 1896949"/>
              <a:gd name="connsiteY307" fmla="*/ 788988 h 1568450"/>
              <a:gd name="connsiteX308" fmla="*/ 315005 w 1896949"/>
              <a:gd name="connsiteY308" fmla="*/ 770731 h 1568450"/>
              <a:gd name="connsiteX309" fmla="*/ 313418 w 1896949"/>
              <a:gd name="connsiteY309" fmla="*/ 751681 h 1568450"/>
              <a:gd name="connsiteX310" fmla="*/ 311038 w 1896949"/>
              <a:gd name="connsiteY310" fmla="*/ 734219 h 1568450"/>
              <a:gd name="connsiteX311" fmla="*/ 307864 w 1896949"/>
              <a:gd name="connsiteY311" fmla="*/ 716756 h 1568450"/>
              <a:gd name="connsiteX312" fmla="*/ 303103 w 1896949"/>
              <a:gd name="connsiteY312" fmla="*/ 700088 h 1568450"/>
              <a:gd name="connsiteX313" fmla="*/ 296755 w 1896949"/>
              <a:gd name="connsiteY313" fmla="*/ 684213 h 1568450"/>
              <a:gd name="connsiteX314" fmla="*/ 289614 w 1896949"/>
              <a:gd name="connsiteY314" fmla="*/ 669131 h 1568450"/>
              <a:gd name="connsiteX315" fmla="*/ 280093 w 1896949"/>
              <a:gd name="connsiteY315" fmla="*/ 654844 h 1568450"/>
              <a:gd name="connsiteX316" fmla="*/ 272158 w 1896949"/>
              <a:gd name="connsiteY316" fmla="*/ 641350 h 1568450"/>
              <a:gd name="connsiteX317" fmla="*/ 261050 w 1896949"/>
              <a:gd name="connsiteY317" fmla="*/ 629444 h 1568450"/>
              <a:gd name="connsiteX318" fmla="*/ 249148 w 1896949"/>
              <a:gd name="connsiteY318" fmla="*/ 619125 h 1568450"/>
              <a:gd name="connsiteX319" fmla="*/ 237246 w 1896949"/>
              <a:gd name="connsiteY319" fmla="*/ 611188 h 1568450"/>
              <a:gd name="connsiteX320" fmla="*/ 224550 w 1896949"/>
              <a:gd name="connsiteY320" fmla="*/ 602456 h 1568450"/>
              <a:gd name="connsiteX321" fmla="*/ 211855 w 1896949"/>
              <a:gd name="connsiteY321" fmla="*/ 596900 h 1568450"/>
              <a:gd name="connsiteX322" fmla="*/ 197573 w 1896949"/>
              <a:gd name="connsiteY322" fmla="*/ 592138 h 1568450"/>
              <a:gd name="connsiteX323" fmla="*/ 183290 w 1896949"/>
              <a:gd name="connsiteY323" fmla="*/ 589756 h 1568450"/>
              <a:gd name="connsiteX324" fmla="*/ 167421 w 1896949"/>
              <a:gd name="connsiteY324" fmla="*/ 588169 h 1568450"/>
              <a:gd name="connsiteX325" fmla="*/ 154726 w 1896949"/>
              <a:gd name="connsiteY325" fmla="*/ 589756 h 1568450"/>
              <a:gd name="connsiteX326" fmla="*/ 142824 w 1896949"/>
              <a:gd name="connsiteY326" fmla="*/ 592138 h 1568450"/>
              <a:gd name="connsiteX327" fmla="*/ 131715 w 1896949"/>
              <a:gd name="connsiteY327" fmla="*/ 594519 h 1568450"/>
              <a:gd name="connsiteX328" fmla="*/ 121400 w 1896949"/>
              <a:gd name="connsiteY328" fmla="*/ 599281 h 1568450"/>
              <a:gd name="connsiteX329" fmla="*/ 112672 w 1896949"/>
              <a:gd name="connsiteY329" fmla="*/ 604044 h 1568450"/>
              <a:gd name="connsiteX330" fmla="*/ 103944 w 1896949"/>
              <a:gd name="connsiteY330" fmla="*/ 608806 h 1568450"/>
              <a:gd name="connsiteX331" fmla="*/ 96803 w 1896949"/>
              <a:gd name="connsiteY331" fmla="*/ 614363 h 1568450"/>
              <a:gd name="connsiteX332" fmla="*/ 89661 w 1896949"/>
              <a:gd name="connsiteY332" fmla="*/ 620713 h 1568450"/>
              <a:gd name="connsiteX333" fmla="*/ 78553 w 1896949"/>
              <a:gd name="connsiteY333" fmla="*/ 631825 h 1568450"/>
              <a:gd name="connsiteX334" fmla="*/ 71412 w 1896949"/>
              <a:gd name="connsiteY334" fmla="*/ 642938 h 1568450"/>
              <a:gd name="connsiteX335" fmla="*/ 65858 w 1896949"/>
              <a:gd name="connsiteY335" fmla="*/ 652463 h 1568450"/>
              <a:gd name="connsiteX336" fmla="*/ 58716 w 1896949"/>
              <a:gd name="connsiteY336" fmla="*/ 664369 h 1568450"/>
              <a:gd name="connsiteX337" fmla="*/ 51575 w 1896949"/>
              <a:gd name="connsiteY337" fmla="*/ 672306 h 1568450"/>
              <a:gd name="connsiteX338" fmla="*/ 44434 w 1896949"/>
              <a:gd name="connsiteY338" fmla="*/ 679450 h 1568450"/>
              <a:gd name="connsiteX339" fmla="*/ 35706 w 1896949"/>
              <a:gd name="connsiteY339" fmla="*/ 683419 h 1568450"/>
              <a:gd name="connsiteX340" fmla="*/ 28565 w 1896949"/>
              <a:gd name="connsiteY340" fmla="*/ 684213 h 1568450"/>
              <a:gd name="connsiteX341" fmla="*/ 21424 w 1896949"/>
              <a:gd name="connsiteY341" fmla="*/ 684213 h 1568450"/>
              <a:gd name="connsiteX342" fmla="*/ 14282 w 1896949"/>
              <a:gd name="connsiteY342" fmla="*/ 681038 h 1568450"/>
              <a:gd name="connsiteX343" fmla="*/ 9299 w 1896949"/>
              <a:gd name="connsiteY343" fmla="*/ 675340 h 1568450"/>
              <a:gd name="connsiteX344" fmla="*/ 9299 w 1896949"/>
              <a:gd name="connsiteY344" fmla="*/ 360363 h 1568450"/>
              <a:gd name="connsiteX345" fmla="*/ 10886 w 1896949"/>
              <a:gd name="connsiteY345" fmla="*/ 360363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896949" h="1568450">
                <a:moveTo>
                  <a:pt x="10886" y="0"/>
                </a:moveTo>
                <a:lnTo>
                  <a:pt x="690091" y="0"/>
                </a:lnTo>
                <a:lnTo>
                  <a:pt x="698819" y="794"/>
                </a:lnTo>
                <a:lnTo>
                  <a:pt x="706754" y="2381"/>
                </a:lnTo>
                <a:lnTo>
                  <a:pt x="713895" y="4763"/>
                </a:lnTo>
                <a:lnTo>
                  <a:pt x="720242" y="7144"/>
                </a:lnTo>
                <a:lnTo>
                  <a:pt x="725003" y="10319"/>
                </a:lnTo>
                <a:lnTo>
                  <a:pt x="728177" y="14288"/>
                </a:lnTo>
                <a:lnTo>
                  <a:pt x="730557" y="19050"/>
                </a:lnTo>
                <a:lnTo>
                  <a:pt x="732144" y="23813"/>
                </a:lnTo>
                <a:lnTo>
                  <a:pt x="732144" y="29369"/>
                </a:lnTo>
                <a:lnTo>
                  <a:pt x="730557" y="34131"/>
                </a:lnTo>
                <a:lnTo>
                  <a:pt x="728177" y="39688"/>
                </a:lnTo>
                <a:lnTo>
                  <a:pt x="725003" y="44450"/>
                </a:lnTo>
                <a:lnTo>
                  <a:pt x="720242" y="50800"/>
                </a:lnTo>
                <a:lnTo>
                  <a:pt x="713895" y="55563"/>
                </a:lnTo>
                <a:lnTo>
                  <a:pt x="708341" y="60325"/>
                </a:lnTo>
                <a:lnTo>
                  <a:pt x="699612" y="65088"/>
                </a:lnTo>
                <a:lnTo>
                  <a:pt x="689297" y="70644"/>
                </a:lnTo>
                <a:lnTo>
                  <a:pt x="679776" y="77788"/>
                </a:lnTo>
                <a:lnTo>
                  <a:pt x="667874" y="88900"/>
                </a:lnTo>
                <a:lnTo>
                  <a:pt x="662320" y="96044"/>
                </a:lnTo>
                <a:lnTo>
                  <a:pt x="655972" y="103188"/>
                </a:lnTo>
                <a:lnTo>
                  <a:pt x="650418" y="111125"/>
                </a:lnTo>
                <a:lnTo>
                  <a:pt x="645657" y="120650"/>
                </a:lnTo>
                <a:lnTo>
                  <a:pt x="641690" y="131763"/>
                </a:lnTo>
                <a:lnTo>
                  <a:pt x="638516" y="142081"/>
                </a:lnTo>
                <a:lnTo>
                  <a:pt x="636135" y="153988"/>
                </a:lnTo>
                <a:lnTo>
                  <a:pt x="636135" y="166688"/>
                </a:lnTo>
                <a:lnTo>
                  <a:pt x="636929" y="182563"/>
                </a:lnTo>
                <a:lnTo>
                  <a:pt x="639309" y="196850"/>
                </a:lnTo>
                <a:lnTo>
                  <a:pt x="644070" y="211138"/>
                </a:lnTo>
                <a:lnTo>
                  <a:pt x="650418" y="223838"/>
                </a:lnTo>
                <a:lnTo>
                  <a:pt x="657559" y="237331"/>
                </a:lnTo>
                <a:lnTo>
                  <a:pt x="667080" y="249238"/>
                </a:lnTo>
                <a:lnTo>
                  <a:pt x="677395" y="261144"/>
                </a:lnTo>
                <a:lnTo>
                  <a:pt x="689297" y="269875"/>
                </a:lnTo>
                <a:lnTo>
                  <a:pt x="701993" y="279400"/>
                </a:lnTo>
                <a:lnTo>
                  <a:pt x="715482" y="288131"/>
                </a:lnTo>
                <a:lnTo>
                  <a:pt x="730557" y="296069"/>
                </a:lnTo>
                <a:lnTo>
                  <a:pt x="747220" y="302419"/>
                </a:lnTo>
                <a:lnTo>
                  <a:pt x="763883" y="307181"/>
                </a:lnTo>
                <a:lnTo>
                  <a:pt x="780546" y="310356"/>
                </a:lnTo>
                <a:lnTo>
                  <a:pt x="799589" y="312738"/>
                </a:lnTo>
                <a:lnTo>
                  <a:pt x="817045" y="314325"/>
                </a:lnTo>
                <a:lnTo>
                  <a:pt x="836088" y="312738"/>
                </a:lnTo>
                <a:lnTo>
                  <a:pt x="854338" y="310356"/>
                </a:lnTo>
                <a:lnTo>
                  <a:pt x="871794" y="307181"/>
                </a:lnTo>
                <a:lnTo>
                  <a:pt x="888457" y="302419"/>
                </a:lnTo>
                <a:lnTo>
                  <a:pt x="903533" y="296069"/>
                </a:lnTo>
                <a:lnTo>
                  <a:pt x="919402" y="288131"/>
                </a:lnTo>
                <a:lnTo>
                  <a:pt x="933684" y="279400"/>
                </a:lnTo>
                <a:lnTo>
                  <a:pt x="946380" y="269875"/>
                </a:lnTo>
                <a:lnTo>
                  <a:pt x="958282" y="261144"/>
                </a:lnTo>
                <a:lnTo>
                  <a:pt x="969390" y="249238"/>
                </a:lnTo>
                <a:lnTo>
                  <a:pt x="977325" y="237331"/>
                </a:lnTo>
                <a:lnTo>
                  <a:pt x="986053" y="223838"/>
                </a:lnTo>
                <a:lnTo>
                  <a:pt x="991607" y="211138"/>
                </a:lnTo>
                <a:lnTo>
                  <a:pt x="996368" y="196850"/>
                </a:lnTo>
                <a:lnTo>
                  <a:pt x="998748" y="182563"/>
                </a:lnTo>
                <a:lnTo>
                  <a:pt x="1000335" y="166688"/>
                </a:lnTo>
                <a:lnTo>
                  <a:pt x="998748" y="153988"/>
                </a:lnTo>
                <a:lnTo>
                  <a:pt x="996368" y="142081"/>
                </a:lnTo>
                <a:lnTo>
                  <a:pt x="993987" y="131763"/>
                </a:lnTo>
                <a:lnTo>
                  <a:pt x="989227" y="120650"/>
                </a:lnTo>
                <a:lnTo>
                  <a:pt x="984466" y="111125"/>
                </a:lnTo>
                <a:lnTo>
                  <a:pt x="979705" y="103188"/>
                </a:lnTo>
                <a:lnTo>
                  <a:pt x="974151" y="96044"/>
                </a:lnTo>
                <a:lnTo>
                  <a:pt x="967803" y="88900"/>
                </a:lnTo>
                <a:lnTo>
                  <a:pt x="955901" y="77788"/>
                </a:lnTo>
                <a:lnTo>
                  <a:pt x="945586" y="70644"/>
                </a:lnTo>
                <a:lnTo>
                  <a:pt x="936065" y="65088"/>
                </a:lnTo>
                <a:lnTo>
                  <a:pt x="927336" y="60325"/>
                </a:lnTo>
                <a:lnTo>
                  <a:pt x="920195" y="55563"/>
                </a:lnTo>
                <a:lnTo>
                  <a:pt x="914641" y="50800"/>
                </a:lnTo>
                <a:lnTo>
                  <a:pt x="909880" y="44450"/>
                </a:lnTo>
                <a:lnTo>
                  <a:pt x="905913" y="39688"/>
                </a:lnTo>
                <a:lnTo>
                  <a:pt x="905119" y="34131"/>
                </a:lnTo>
                <a:lnTo>
                  <a:pt x="903533" y="29369"/>
                </a:lnTo>
                <a:lnTo>
                  <a:pt x="903533" y="23813"/>
                </a:lnTo>
                <a:lnTo>
                  <a:pt x="905119" y="19050"/>
                </a:lnTo>
                <a:lnTo>
                  <a:pt x="907500" y="14288"/>
                </a:lnTo>
                <a:lnTo>
                  <a:pt x="910674" y="10319"/>
                </a:lnTo>
                <a:lnTo>
                  <a:pt x="915435" y="7144"/>
                </a:lnTo>
                <a:lnTo>
                  <a:pt x="920195" y="4763"/>
                </a:lnTo>
                <a:lnTo>
                  <a:pt x="927336" y="2381"/>
                </a:lnTo>
                <a:lnTo>
                  <a:pt x="936065" y="794"/>
                </a:lnTo>
                <a:lnTo>
                  <a:pt x="945586" y="0"/>
                </a:lnTo>
                <a:lnTo>
                  <a:pt x="1581151" y="0"/>
                </a:lnTo>
                <a:lnTo>
                  <a:pt x="1581151" y="434181"/>
                </a:lnTo>
                <a:lnTo>
                  <a:pt x="1581944" y="434181"/>
                </a:lnTo>
                <a:lnTo>
                  <a:pt x="1581944" y="633413"/>
                </a:lnTo>
                <a:lnTo>
                  <a:pt x="1583531" y="642938"/>
                </a:lnTo>
                <a:lnTo>
                  <a:pt x="1584324" y="652463"/>
                </a:lnTo>
                <a:lnTo>
                  <a:pt x="1586705" y="659606"/>
                </a:lnTo>
                <a:lnTo>
                  <a:pt x="1590672" y="665163"/>
                </a:lnTo>
                <a:lnTo>
                  <a:pt x="1596226" y="671513"/>
                </a:lnTo>
                <a:lnTo>
                  <a:pt x="1603368" y="674688"/>
                </a:lnTo>
                <a:lnTo>
                  <a:pt x="1610509" y="674688"/>
                </a:lnTo>
                <a:lnTo>
                  <a:pt x="1617650" y="673894"/>
                </a:lnTo>
                <a:lnTo>
                  <a:pt x="1626378" y="669925"/>
                </a:lnTo>
                <a:lnTo>
                  <a:pt x="1633519" y="662781"/>
                </a:lnTo>
                <a:lnTo>
                  <a:pt x="1640660" y="654844"/>
                </a:lnTo>
                <a:lnTo>
                  <a:pt x="1647802" y="642938"/>
                </a:lnTo>
                <a:lnTo>
                  <a:pt x="1653356" y="633413"/>
                </a:lnTo>
                <a:lnTo>
                  <a:pt x="1660497" y="622300"/>
                </a:lnTo>
                <a:lnTo>
                  <a:pt x="1671605" y="611188"/>
                </a:lnTo>
                <a:lnTo>
                  <a:pt x="1678747" y="604838"/>
                </a:lnTo>
                <a:lnTo>
                  <a:pt x="1685888" y="599281"/>
                </a:lnTo>
                <a:lnTo>
                  <a:pt x="1694616" y="594519"/>
                </a:lnTo>
                <a:lnTo>
                  <a:pt x="1703344" y="589756"/>
                </a:lnTo>
                <a:lnTo>
                  <a:pt x="1713659" y="584994"/>
                </a:lnTo>
                <a:lnTo>
                  <a:pt x="1724768" y="582613"/>
                </a:lnTo>
                <a:lnTo>
                  <a:pt x="1736670" y="580231"/>
                </a:lnTo>
                <a:lnTo>
                  <a:pt x="1749365" y="578644"/>
                </a:lnTo>
                <a:lnTo>
                  <a:pt x="1765234" y="580231"/>
                </a:lnTo>
                <a:lnTo>
                  <a:pt x="1779517" y="582613"/>
                </a:lnTo>
                <a:lnTo>
                  <a:pt x="1793799" y="587375"/>
                </a:lnTo>
                <a:lnTo>
                  <a:pt x="1806494" y="592931"/>
                </a:lnTo>
                <a:lnTo>
                  <a:pt x="1819190" y="601663"/>
                </a:lnTo>
                <a:lnTo>
                  <a:pt x="1831092" y="609600"/>
                </a:lnTo>
                <a:lnTo>
                  <a:pt x="1842994" y="619919"/>
                </a:lnTo>
                <a:lnTo>
                  <a:pt x="1854102" y="631825"/>
                </a:lnTo>
                <a:lnTo>
                  <a:pt x="1862037" y="645319"/>
                </a:lnTo>
                <a:lnTo>
                  <a:pt x="1871558" y="659606"/>
                </a:lnTo>
                <a:lnTo>
                  <a:pt x="1878699" y="674688"/>
                </a:lnTo>
                <a:lnTo>
                  <a:pt x="1885047" y="690563"/>
                </a:lnTo>
                <a:lnTo>
                  <a:pt x="1889808" y="707231"/>
                </a:lnTo>
                <a:lnTo>
                  <a:pt x="1892982" y="724694"/>
                </a:lnTo>
                <a:lnTo>
                  <a:pt x="1895362" y="742156"/>
                </a:lnTo>
                <a:lnTo>
                  <a:pt x="1896949" y="761206"/>
                </a:lnTo>
                <a:lnTo>
                  <a:pt x="1895362" y="779463"/>
                </a:lnTo>
                <a:lnTo>
                  <a:pt x="1892982" y="798513"/>
                </a:lnTo>
                <a:lnTo>
                  <a:pt x="1889808" y="815181"/>
                </a:lnTo>
                <a:lnTo>
                  <a:pt x="1885047" y="831850"/>
                </a:lnTo>
                <a:lnTo>
                  <a:pt x="1878699" y="847725"/>
                </a:lnTo>
                <a:lnTo>
                  <a:pt x="1871558" y="863600"/>
                </a:lnTo>
                <a:lnTo>
                  <a:pt x="1862037" y="876300"/>
                </a:lnTo>
                <a:lnTo>
                  <a:pt x="1854102" y="889794"/>
                </a:lnTo>
                <a:lnTo>
                  <a:pt x="1842994" y="901700"/>
                </a:lnTo>
                <a:lnTo>
                  <a:pt x="1831092" y="912019"/>
                </a:lnTo>
                <a:lnTo>
                  <a:pt x="1819190" y="921544"/>
                </a:lnTo>
                <a:lnTo>
                  <a:pt x="1806494" y="928688"/>
                </a:lnTo>
                <a:lnTo>
                  <a:pt x="1793799" y="935038"/>
                </a:lnTo>
                <a:lnTo>
                  <a:pt x="1779517" y="939800"/>
                </a:lnTo>
                <a:lnTo>
                  <a:pt x="1765234" y="942181"/>
                </a:lnTo>
                <a:lnTo>
                  <a:pt x="1749365" y="942975"/>
                </a:lnTo>
                <a:lnTo>
                  <a:pt x="1736670" y="942975"/>
                </a:lnTo>
                <a:lnTo>
                  <a:pt x="1724768" y="940594"/>
                </a:lnTo>
                <a:lnTo>
                  <a:pt x="1713659" y="937419"/>
                </a:lnTo>
                <a:lnTo>
                  <a:pt x="1703344" y="933450"/>
                </a:lnTo>
                <a:lnTo>
                  <a:pt x="1694616" y="928688"/>
                </a:lnTo>
                <a:lnTo>
                  <a:pt x="1685888" y="923131"/>
                </a:lnTo>
                <a:lnTo>
                  <a:pt x="1678747" y="916781"/>
                </a:lnTo>
                <a:lnTo>
                  <a:pt x="1671605" y="911225"/>
                </a:lnTo>
                <a:lnTo>
                  <a:pt x="1660497" y="899319"/>
                </a:lnTo>
                <a:lnTo>
                  <a:pt x="1653356" y="889794"/>
                </a:lnTo>
                <a:lnTo>
                  <a:pt x="1647802" y="878681"/>
                </a:lnTo>
                <a:lnTo>
                  <a:pt x="1640660" y="868363"/>
                </a:lnTo>
                <a:lnTo>
                  <a:pt x="1633519" y="858838"/>
                </a:lnTo>
                <a:lnTo>
                  <a:pt x="1626378" y="852488"/>
                </a:lnTo>
                <a:lnTo>
                  <a:pt x="1617650" y="847725"/>
                </a:lnTo>
                <a:lnTo>
                  <a:pt x="1610509" y="846931"/>
                </a:lnTo>
                <a:lnTo>
                  <a:pt x="1603368" y="847725"/>
                </a:lnTo>
                <a:lnTo>
                  <a:pt x="1596226" y="851694"/>
                </a:lnTo>
                <a:lnTo>
                  <a:pt x="1590672" y="856456"/>
                </a:lnTo>
                <a:lnTo>
                  <a:pt x="1586705" y="862013"/>
                </a:lnTo>
                <a:lnTo>
                  <a:pt x="1584324" y="870744"/>
                </a:lnTo>
                <a:lnTo>
                  <a:pt x="1583531" y="878681"/>
                </a:lnTo>
                <a:lnTo>
                  <a:pt x="1581944" y="888206"/>
                </a:lnTo>
                <a:lnTo>
                  <a:pt x="1581944" y="1207294"/>
                </a:lnTo>
                <a:lnTo>
                  <a:pt x="1581151" y="1207294"/>
                </a:lnTo>
                <a:lnTo>
                  <a:pt x="1581151" y="1568450"/>
                </a:lnTo>
                <a:lnTo>
                  <a:pt x="902739" y="1568450"/>
                </a:lnTo>
                <a:lnTo>
                  <a:pt x="893218" y="1568450"/>
                </a:lnTo>
                <a:lnTo>
                  <a:pt x="885283" y="1566069"/>
                </a:lnTo>
                <a:lnTo>
                  <a:pt x="878142" y="1564481"/>
                </a:lnTo>
                <a:lnTo>
                  <a:pt x="873381" y="1561306"/>
                </a:lnTo>
                <a:lnTo>
                  <a:pt x="868620" y="1557338"/>
                </a:lnTo>
                <a:lnTo>
                  <a:pt x="864653" y="1554163"/>
                </a:lnTo>
                <a:lnTo>
                  <a:pt x="862272" y="1549400"/>
                </a:lnTo>
                <a:lnTo>
                  <a:pt x="861479" y="1544638"/>
                </a:lnTo>
                <a:lnTo>
                  <a:pt x="861479" y="1539875"/>
                </a:lnTo>
                <a:lnTo>
                  <a:pt x="861479" y="1534319"/>
                </a:lnTo>
                <a:lnTo>
                  <a:pt x="863859" y="1529556"/>
                </a:lnTo>
                <a:lnTo>
                  <a:pt x="867033" y="1523206"/>
                </a:lnTo>
                <a:lnTo>
                  <a:pt x="871794" y="1518444"/>
                </a:lnTo>
                <a:lnTo>
                  <a:pt x="878142" y="1512888"/>
                </a:lnTo>
                <a:lnTo>
                  <a:pt x="885283" y="1508125"/>
                </a:lnTo>
                <a:lnTo>
                  <a:pt x="893218" y="1503363"/>
                </a:lnTo>
                <a:lnTo>
                  <a:pt x="902739" y="1497013"/>
                </a:lnTo>
                <a:lnTo>
                  <a:pt x="913054" y="1489869"/>
                </a:lnTo>
                <a:lnTo>
                  <a:pt x="924956" y="1479550"/>
                </a:lnTo>
                <a:lnTo>
                  <a:pt x="931304" y="1472406"/>
                </a:lnTo>
                <a:lnTo>
                  <a:pt x="936858" y="1465263"/>
                </a:lnTo>
                <a:lnTo>
                  <a:pt x="941619" y="1456531"/>
                </a:lnTo>
                <a:lnTo>
                  <a:pt x="946380" y="1447006"/>
                </a:lnTo>
                <a:lnTo>
                  <a:pt x="951140" y="1436688"/>
                </a:lnTo>
                <a:lnTo>
                  <a:pt x="953521" y="1425575"/>
                </a:lnTo>
                <a:lnTo>
                  <a:pt x="955901" y="1414463"/>
                </a:lnTo>
                <a:lnTo>
                  <a:pt x="957488" y="1400969"/>
                </a:lnTo>
                <a:lnTo>
                  <a:pt x="955901" y="1385888"/>
                </a:lnTo>
                <a:lnTo>
                  <a:pt x="953521" y="1371600"/>
                </a:lnTo>
                <a:lnTo>
                  <a:pt x="948760" y="1357313"/>
                </a:lnTo>
                <a:lnTo>
                  <a:pt x="943206" y="1343819"/>
                </a:lnTo>
                <a:lnTo>
                  <a:pt x="934478" y="1331119"/>
                </a:lnTo>
                <a:lnTo>
                  <a:pt x="924956" y="1319213"/>
                </a:lnTo>
                <a:lnTo>
                  <a:pt x="915435" y="1308100"/>
                </a:lnTo>
                <a:lnTo>
                  <a:pt x="903533" y="1297781"/>
                </a:lnTo>
                <a:lnTo>
                  <a:pt x="890837" y="1288256"/>
                </a:lnTo>
                <a:lnTo>
                  <a:pt x="876555" y="1280319"/>
                </a:lnTo>
                <a:lnTo>
                  <a:pt x="861479" y="1273175"/>
                </a:lnTo>
                <a:lnTo>
                  <a:pt x="845610" y="1266031"/>
                </a:lnTo>
                <a:lnTo>
                  <a:pt x="828947" y="1261269"/>
                </a:lnTo>
                <a:lnTo>
                  <a:pt x="811491" y="1257300"/>
                </a:lnTo>
                <a:lnTo>
                  <a:pt x="793241" y="1254919"/>
                </a:lnTo>
                <a:lnTo>
                  <a:pt x="774991" y="1254919"/>
                </a:lnTo>
                <a:lnTo>
                  <a:pt x="756742" y="1254919"/>
                </a:lnTo>
                <a:lnTo>
                  <a:pt x="737699" y="1257300"/>
                </a:lnTo>
                <a:lnTo>
                  <a:pt x="721036" y="1261269"/>
                </a:lnTo>
                <a:lnTo>
                  <a:pt x="703580" y="1266031"/>
                </a:lnTo>
                <a:lnTo>
                  <a:pt x="687710" y="1273175"/>
                </a:lnTo>
                <a:lnTo>
                  <a:pt x="672635" y="1280319"/>
                </a:lnTo>
                <a:lnTo>
                  <a:pt x="659939" y="1288256"/>
                </a:lnTo>
                <a:lnTo>
                  <a:pt x="646450" y="1297781"/>
                </a:lnTo>
                <a:lnTo>
                  <a:pt x="634548" y="1308100"/>
                </a:lnTo>
                <a:lnTo>
                  <a:pt x="624233" y="1319213"/>
                </a:lnTo>
                <a:lnTo>
                  <a:pt x="614712" y="1331119"/>
                </a:lnTo>
                <a:lnTo>
                  <a:pt x="607571" y="1343819"/>
                </a:lnTo>
                <a:lnTo>
                  <a:pt x="601223" y="1357313"/>
                </a:lnTo>
                <a:lnTo>
                  <a:pt x="596462" y="1371600"/>
                </a:lnTo>
                <a:lnTo>
                  <a:pt x="594082" y="1385888"/>
                </a:lnTo>
                <a:lnTo>
                  <a:pt x="593288" y="1400969"/>
                </a:lnTo>
                <a:lnTo>
                  <a:pt x="593288" y="1414463"/>
                </a:lnTo>
                <a:lnTo>
                  <a:pt x="595669" y="1425575"/>
                </a:lnTo>
                <a:lnTo>
                  <a:pt x="598843" y="1436688"/>
                </a:lnTo>
                <a:lnTo>
                  <a:pt x="602810" y="1447006"/>
                </a:lnTo>
                <a:lnTo>
                  <a:pt x="607571" y="1456531"/>
                </a:lnTo>
                <a:lnTo>
                  <a:pt x="613125" y="1465263"/>
                </a:lnTo>
                <a:lnTo>
                  <a:pt x="619473" y="1472406"/>
                </a:lnTo>
                <a:lnTo>
                  <a:pt x="625027" y="1479550"/>
                </a:lnTo>
                <a:lnTo>
                  <a:pt x="636929" y="1489869"/>
                </a:lnTo>
                <a:lnTo>
                  <a:pt x="646450" y="1497013"/>
                </a:lnTo>
                <a:lnTo>
                  <a:pt x="657559" y="1503363"/>
                </a:lnTo>
                <a:lnTo>
                  <a:pt x="664700" y="1508125"/>
                </a:lnTo>
                <a:lnTo>
                  <a:pt x="671841" y="1512888"/>
                </a:lnTo>
                <a:lnTo>
                  <a:pt x="677395" y="1518444"/>
                </a:lnTo>
                <a:lnTo>
                  <a:pt x="682156" y="1523206"/>
                </a:lnTo>
                <a:lnTo>
                  <a:pt x="685330" y="1529556"/>
                </a:lnTo>
                <a:lnTo>
                  <a:pt x="687710" y="1534319"/>
                </a:lnTo>
                <a:lnTo>
                  <a:pt x="689297" y="1539875"/>
                </a:lnTo>
                <a:lnTo>
                  <a:pt x="689297" y="1544638"/>
                </a:lnTo>
                <a:lnTo>
                  <a:pt x="687710" y="1549400"/>
                </a:lnTo>
                <a:lnTo>
                  <a:pt x="685330" y="1554163"/>
                </a:lnTo>
                <a:lnTo>
                  <a:pt x="682156" y="1557338"/>
                </a:lnTo>
                <a:lnTo>
                  <a:pt x="677395" y="1561306"/>
                </a:lnTo>
                <a:lnTo>
                  <a:pt x="671841" y="1564481"/>
                </a:lnTo>
                <a:lnTo>
                  <a:pt x="664700" y="1566069"/>
                </a:lnTo>
                <a:lnTo>
                  <a:pt x="655972" y="1568450"/>
                </a:lnTo>
                <a:lnTo>
                  <a:pt x="648037" y="1568450"/>
                </a:lnTo>
                <a:lnTo>
                  <a:pt x="10886" y="1568450"/>
                </a:lnTo>
                <a:lnTo>
                  <a:pt x="10886" y="1134269"/>
                </a:lnTo>
                <a:lnTo>
                  <a:pt x="9299" y="1134269"/>
                </a:lnTo>
                <a:lnTo>
                  <a:pt x="9299" y="935038"/>
                </a:lnTo>
                <a:lnTo>
                  <a:pt x="9299" y="925513"/>
                </a:lnTo>
                <a:lnTo>
                  <a:pt x="6919" y="915988"/>
                </a:lnTo>
                <a:lnTo>
                  <a:pt x="4538" y="908844"/>
                </a:lnTo>
                <a:lnTo>
                  <a:pt x="1364" y="902494"/>
                </a:lnTo>
                <a:lnTo>
                  <a:pt x="0" y="900902"/>
                </a:lnTo>
                <a:lnTo>
                  <a:pt x="0" y="897731"/>
                </a:lnTo>
                <a:lnTo>
                  <a:pt x="1587" y="888206"/>
                </a:lnTo>
                <a:lnTo>
                  <a:pt x="2380" y="880269"/>
                </a:lnTo>
                <a:lnTo>
                  <a:pt x="4761" y="871538"/>
                </a:lnTo>
                <a:lnTo>
                  <a:pt x="8728" y="865981"/>
                </a:lnTo>
                <a:lnTo>
                  <a:pt x="14282" y="861219"/>
                </a:lnTo>
                <a:lnTo>
                  <a:pt x="21424" y="857250"/>
                </a:lnTo>
                <a:lnTo>
                  <a:pt x="28565" y="856456"/>
                </a:lnTo>
                <a:lnTo>
                  <a:pt x="35706" y="857250"/>
                </a:lnTo>
                <a:lnTo>
                  <a:pt x="44434" y="862013"/>
                </a:lnTo>
                <a:lnTo>
                  <a:pt x="51575" y="868363"/>
                </a:lnTo>
                <a:lnTo>
                  <a:pt x="58716" y="877888"/>
                </a:lnTo>
                <a:lnTo>
                  <a:pt x="65858" y="888206"/>
                </a:lnTo>
                <a:lnTo>
                  <a:pt x="71412" y="899319"/>
                </a:lnTo>
                <a:lnTo>
                  <a:pt x="78553" y="908844"/>
                </a:lnTo>
                <a:lnTo>
                  <a:pt x="89661" y="920750"/>
                </a:lnTo>
                <a:lnTo>
                  <a:pt x="96803" y="926306"/>
                </a:lnTo>
                <a:lnTo>
                  <a:pt x="103944" y="932656"/>
                </a:lnTo>
                <a:lnTo>
                  <a:pt x="112672" y="938213"/>
                </a:lnTo>
                <a:lnTo>
                  <a:pt x="121400" y="942975"/>
                </a:lnTo>
                <a:lnTo>
                  <a:pt x="131715" y="946944"/>
                </a:lnTo>
                <a:lnTo>
                  <a:pt x="142824" y="950119"/>
                </a:lnTo>
                <a:lnTo>
                  <a:pt x="154726" y="952500"/>
                </a:lnTo>
                <a:lnTo>
                  <a:pt x="167421" y="952500"/>
                </a:lnTo>
                <a:lnTo>
                  <a:pt x="183290" y="951706"/>
                </a:lnTo>
                <a:lnTo>
                  <a:pt x="197573" y="949325"/>
                </a:lnTo>
                <a:lnTo>
                  <a:pt x="211855" y="944563"/>
                </a:lnTo>
                <a:lnTo>
                  <a:pt x="224550" y="938213"/>
                </a:lnTo>
                <a:lnTo>
                  <a:pt x="237246" y="931069"/>
                </a:lnTo>
                <a:lnTo>
                  <a:pt x="249148" y="921544"/>
                </a:lnTo>
                <a:lnTo>
                  <a:pt x="261050" y="911225"/>
                </a:lnTo>
                <a:lnTo>
                  <a:pt x="272158" y="899319"/>
                </a:lnTo>
                <a:lnTo>
                  <a:pt x="280093" y="885825"/>
                </a:lnTo>
                <a:lnTo>
                  <a:pt x="289614" y="873125"/>
                </a:lnTo>
                <a:lnTo>
                  <a:pt x="296755" y="857250"/>
                </a:lnTo>
                <a:lnTo>
                  <a:pt x="303103" y="841375"/>
                </a:lnTo>
                <a:lnTo>
                  <a:pt x="307864" y="824706"/>
                </a:lnTo>
                <a:lnTo>
                  <a:pt x="311038" y="808038"/>
                </a:lnTo>
                <a:lnTo>
                  <a:pt x="313418" y="788988"/>
                </a:lnTo>
                <a:lnTo>
                  <a:pt x="315005" y="770731"/>
                </a:lnTo>
                <a:lnTo>
                  <a:pt x="313418" y="751681"/>
                </a:lnTo>
                <a:lnTo>
                  <a:pt x="311038" y="734219"/>
                </a:lnTo>
                <a:lnTo>
                  <a:pt x="307864" y="716756"/>
                </a:lnTo>
                <a:lnTo>
                  <a:pt x="303103" y="700088"/>
                </a:lnTo>
                <a:lnTo>
                  <a:pt x="296755" y="684213"/>
                </a:lnTo>
                <a:lnTo>
                  <a:pt x="289614" y="669131"/>
                </a:lnTo>
                <a:lnTo>
                  <a:pt x="280093" y="654844"/>
                </a:lnTo>
                <a:lnTo>
                  <a:pt x="272158" y="641350"/>
                </a:lnTo>
                <a:lnTo>
                  <a:pt x="261050" y="629444"/>
                </a:lnTo>
                <a:lnTo>
                  <a:pt x="249148" y="619125"/>
                </a:lnTo>
                <a:lnTo>
                  <a:pt x="237246" y="611188"/>
                </a:lnTo>
                <a:lnTo>
                  <a:pt x="224550" y="602456"/>
                </a:lnTo>
                <a:lnTo>
                  <a:pt x="211855" y="596900"/>
                </a:lnTo>
                <a:lnTo>
                  <a:pt x="197573" y="592138"/>
                </a:lnTo>
                <a:lnTo>
                  <a:pt x="183290" y="589756"/>
                </a:lnTo>
                <a:lnTo>
                  <a:pt x="167421" y="588169"/>
                </a:lnTo>
                <a:lnTo>
                  <a:pt x="154726" y="589756"/>
                </a:lnTo>
                <a:lnTo>
                  <a:pt x="142824" y="592138"/>
                </a:lnTo>
                <a:lnTo>
                  <a:pt x="131715" y="594519"/>
                </a:lnTo>
                <a:lnTo>
                  <a:pt x="121400" y="599281"/>
                </a:lnTo>
                <a:lnTo>
                  <a:pt x="112672" y="604044"/>
                </a:lnTo>
                <a:lnTo>
                  <a:pt x="103944" y="608806"/>
                </a:lnTo>
                <a:lnTo>
                  <a:pt x="96803" y="614363"/>
                </a:lnTo>
                <a:lnTo>
                  <a:pt x="89661" y="620713"/>
                </a:lnTo>
                <a:lnTo>
                  <a:pt x="78553" y="631825"/>
                </a:lnTo>
                <a:lnTo>
                  <a:pt x="71412" y="642938"/>
                </a:lnTo>
                <a:lnTo>
                  <a:pt x="65858" y="652463"/>
                </a:lnTo>
                <a:lnTo>
                  <a:pt x="58716" y="664369"/>
                </a:lnTo>
                <a:lnTo>
                  <a:pt x="51575" y="672306"/>
                </a:lnTo>
                <a:lnTo>
                  <a:pt x="44434" y="679450"/>
                </a:lnTo>
                <a:lnTo>
                  <a:pt x="35706" y="683419"/>
                </a:lnTo>
                <a:lnTo>
                  <a:pt x="28565" y="684213"/>
                </a:lnTo>
                <a:lnTo>
                  <a:pt x="21424" y="684213"/>
                </a:lnTo>
                <a:lnTo>
                  <a:pt x="14282" y="681038"/>
                </a:lnTo>
                <a:lnTo>
                  <a:pt x="9299" y="675340"/>
                </a:lnTo>
                <a:lnTo>
                  <a:pt x="9299" y="360363"/>
                </a:lnTo>
                <a:lnTo>
                  <a:pt x="10886" y="360363"/>
                </a:lnTo>
                <a:close/>
              </a:path>
            </a:pathLst>
          </a:custGeom>
          <a:solidFill>
            <a:srgbClr val="66FF99"/>
          </a:solidFill>
          <a:ln w="28575">
            <a:solidFill>
              <a:srgbClr val="66FF99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ar-BH" sz="3600" b="1" kern="1200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عا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DF35089-BBE1-46FC-A4C8-3F593BDB7B61}"/>
              </a:ext>
            </a:extLst>
          </p:cNvPr>
          <p:cNvGrpSpPr/>
          <p:nvPr/>
        </p:nvGrpSpPr>
        <p:grpSpPr>
          <a:xfrm>
            <a:off x="9053268" y="3973547"/>
            <a:ext cx="940271" cy="957008"/>
            <a:chOff x="949371" y="622854"/>
            <a:chExt cx="598655" cy="720550"/>
          </a:xfrm>
        </p:grpSpPr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AC1C64BC-CCF9-4CF1-A6F1-245D2C68FB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88424" y="683801"/>
              <a:ext cx="720550" cy="598655"/>
            </a:xfrm>
            <a:custGeom>
              <a:avLst/>
              <a:gdLst>
                <a:gd name="T0" fmla="*/ 2529 w 2773"/>
                <a:gd name="T1" fmla="*/ 743 h 1976"/>
                <a:gd name="T2" fmla="*/ 2466 w 2773"/>
                <a:gd name="T3" fmla="*/ 798 h 1976"/>
                <a:gd name="T4" fmla="*/ 2421 w 2773"/>
                <a:gd name="T5" fmla="*/ 849 h 1976"/>
                <a:gd name="T6" fmla="*/ 2382 w 2773"/>
                <a:gd name="T7" fmla="*/ 831 h 1976"/>
                <a:gd name="T8" fmla="*/ 2375 w 2773"/>
                <a:gd name="T9" fmla="*/ 0 h 1976"/>
                <a:gd name="T10" fmla="*/ 1536 w 2773"/>
                <a:gd name="T11" fmla="*/ 9 h 1976"/>
                <a:gd name="T12" fmla="*/ 1523 w 2773"/>
                <a:gd name="T13" fmla="*/ 43 h 1976"/>
                <a:gd name="T14" fmla="*/ 1562 w 2773"/>
                <a:gd name="T15" fmla="*/ 82 h 1976"/>
                <a:gd name="T16" fmla="*/ 1617 w 2773"/>
                <a:gd name="T17" fmla="*/ 130 h 1976"/>
                <a:gd name="T18" fmla="*/ 1643 w 2773"/>
                <a:gd name="T19" fmla="*/ 210 h 1976"/>
                <a:gd name="T20" fmla="*/ 1614 w 2773"/>
                <a:gd name="T21" fmla="*/ 299 h 1976"/>
                <a:gd name="T22" fmla="*/ 1521 w 2773"/>
                <a:gd name="T23" fmla="*/ 373 h 1976"/>
                <a:gd name="T24" fmla="*/ 1412 w 2773"/>
                <a:gd name="T25" fmla="*/ 396 h 1976"/>
                <a:gd name="T26" fmla="*/ 1284 w 2773"/>
                <a:gd name="T27" fmla="*/ 363 h 1976"/>
                <a:gd name="T28" fmla="*/ 1202 w 2773"/>
                <a:gd name="T29" fmla="*/ 282 h 1976"/>
                <a:gd name="T30" fmla="*/ 1184 w 2773"/>
                <a:gd name="T31" fmla="*/ 194 h 1976"/>
                <a:gd name="T32" fmla="*/ 1217 w 2773"/>
                <a:gd name="T33" fmla="*/ 121 h 1976"/>
                <a:gd name="T34" fmla="*/ 1275 w 2773"/>
                <a:gd name="T35" fmla="*/ 76 h 1976"/>
                <a:gd name="T36" fmla="*/ 1305 w 2773"/>
                <a:gd name="T37" fmla="*/ 37 h 1976"/>
                <a:gd name="T38" fmla="*/ 1282 w 2773"/>
                <a:gd name="T39" fmla="*/ 6 h 1976"/>
                <a:gd name="T40" fmla="*/ 394 w 2773"/>
                <a:gd name="T41" fmla="*/ 454 h 1976"/>
                <a:gd name="T42" fmla="*/ 384 w 2773"/>
                <a:gd name="T43" fmla="*/ 897 h 1976"/>
                <a:gd name="T44" fmla="*/ 341 w 2773"/>
                <a:gd name="T45" fmla="*/ 903 h 1976"/>
                <a:gd name="T46" fmla="*/ 296 w 2773"/>
                <a:gd name="T47" fmla="*/ 843 h 1976"/>
                <a:gd name="T48" fmla="*/ 230 w 2773"/>
                <a:gd name="T49" fmla="*/ 795 h 1976"/>
                <a:gd name="T50" fmla="*/ 146 w 2773"/>
                <a:gd name="T51" fmla="*/ 792 h 1976"/>
                <a:gd name="T52" fmla="*/ 54 w 2773"/>
                <a:gd name="T53" fmla="*/ 855 h 1976"/>
                <a:gd name="T54" fmla="*/ 3 w 2773"/>
                <a:gd name="T55" fmla="*/ 971 h 1976"/>
                <a:gd name="T56" fmla="*/ 7 w 2773"/>
                <a:gd name="T57" fmla="*/ 1085 h 1976"/>
                <a:gd name="T58" fmla="*/ 67 w 2773"/>
                <a:gd name="T59" fmla="*/ 1194 h 1976"/>
                <a:gd name="T60" fmla="*/ 166 w 2773"/>
                <a:gd name="T61" fmla="*/ 1245 h 1976"/>
                <a:gd name="T62" fmla="*/ 242 w 2773"/>
                <a:gd name="T63" fmla="*/ 1234 h 1976"/>
                <a:gd name="T64" fmla="*/ 306 w 2773"/>
                <a:gd name="T65" fmla="*/ 1179 h 1976"/>
                <a:gd name="T66" fmla="*/ 350 w 2773"/>
                <a:gd name="T67" fmla="*/ 1127 h 1976"/>
                <a:gd name="T68" fmla="*/ 388 w 2773"/>
                <a:gd name="T69" fmla="*/ 1145 h 1976"/>
                <a:gd name="T70" fmla="*/ 396 w 2773"/>
                <a:gd name="T71" fmla="*/ 1976 h 1976"/>
                <a:gd name="T72" fmla="*/ 1236 w 2773"/>
                <a:gd name="T73" fmla="*/ 1967 h 1976"/>
                <a:gd name="T74" fmla="*/ 1249 w 2773"/>
                <a:gd name="T75" fmla="*/ 1933 h 1976"/>
                <a:gd name="T76" fmla="*/ 1211 w 2773"/>
                <a:gd name="T77" fmla="*/ 1894 h 1976"/>
                <a:gd name="T78" fmla="*/ 1155 w 2773"/>
                <a:gd name="T79" fmla="*/ 1846 h 1976"/>
                <a:gd name="T80" fmla="*/ 1130 w 2773"/>
                <a:gd name="T81" fmla="*/ 1765 h 1976"/>
                <a:gd name="T82" fmla="*/ 1157 w 2773"/>
                <a:gd name="T83" fmla="*/ 1677 h 1976"/>
                <a:gd name="T84" fmla="*/ 1249 w 2773"/>
                <a:gd name="T85" fmla="*/ 1604 h 1976"/>
                <a:gd name="T86" fmla="*/ 1359 w 2773"/>
                <a:gd name="T87" fmla="*/ 1581 h 1976"/>
                <a:gd name="T88" fmla="*/ 1487 w 2773"/>
                <a:gd name="T89" fmla="*/ 1613 h 1976"/>
                <a:gd name="T90" fmla="*/ 1571 w 2773"/>
                <a:gd name="T91" fmla="*/ 1693 h 1976"/>
                <a:gd name="T92" fmla="*/ 1587 w 2773"/>
                <a:gd name="T93" fmla="*/ 1782 h 1976"/>
                <a:gd name="T94" fmla="*/ 1556 w 2773"/>
                <a:gd name="T95" fmla="*/ 1855 h 1976"/>
                <a:gd name="T96" fmla="*/ 1498 w 2773"/>
                <a:gd name="T97" fmla="*/ 1900 h 1976"/>
                <a:gd name="T98" fmla="*/ 1468 w 2773"/>
                <a:gd name="T99" fmla="*/ 1940 h 1976"/>
                <a:gd name="T100" fmla="*/ 1489 w 2773"/>
                <a:gd name="T101" fmla="*/ 1971 h 1976"/>
                <a:gd name="T102" fmla="*/ 2376 w 2773"/>
                <a:gd name="T103" fmla="*/ 1521 h 1976"/>
                <a:gd name="T104" fmla="*/ 2387 w 2773"/>
                <a:gd name="T105" fmla="*/ 1079 h 1976"/>
                <a:gd name="T106" fmla="*/ 2432 w 2773"/>
                <a:gd name="T107" fmla="*/ 1074 h 1976"/>
                <a:gd name="T108" fmla="*/ 2475 w 2773"/>
                <a:gd name="T109" fmla="*/ 1133 h 1976"/>
                <a:gd name="T110" fmla="*/ 2542 w 2773"/>
                <a:gd name="T111" fmla="*/ 1181 h 1976"/>
                <a:gd name="T112" fmla="*/ 2625 w 2773"/>
                <a:gd name="T113" fmla="*/ 1184 h 1976"/>
                <a:gd name="T114" fmla="*/ 2719 w 2773"/>
                <a:gd name="T115" fmla="*/ 1121 h 1976"/>
                <a:gd name="T116" fmla="*/ 2768 w 2773"/>
                <a:gd name="T117" fmla="*/ 1006 h 1976"/>
                <a:gd name="T118" fmla="*/ 2764 w 2773"/>
                <a:gd name="T119" fmla="*/ 891 h 1976"/>
                <a:gd name="T120" fmla="*/ 2705 w 2773"/>
                <a:gd name="T121" fmla="*/ 781 h 1976"/>
                <a:gd name="T122" fmla="*/ 2607 w 2773"/>
                <a:gd name="T123" fmla="*/ 731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3" h="1976">
                  <a:moveTo>
                    <a:pt x="2587" y="729"/>
                  </a:moveTo>
                  <a:lnTo>
                    <a:pt x="2587" y="729"/>
                  </a:lnTo>
                  <a:lnTo>
                    <a:pt x="2571" y="731"/>
                  </a:lnTo>
                  <a:lnTo>
                    <a:pt x="2556" y="734"/>
                  </a:lnTo>
                  <a:lnTo>
                    <a:pt x="2542" y="737"/>
                  </a:lnTo>
                  <a:lnTo>
                    <a:pt x="2529" y="743"/>
                  </a:lnTo>
                  <a:lnTo>
                    <a:pt x="2518" y="749"/>
                  </a:lnTo>
                  <a:lnTo>
                    <a:pt x="2507" y="755"/>
                  </a:lnTo>
                  <a:lnTo>
                    <a:pt x="2498" y="762"/>
                  </a:lnTo>
                  <a:lnTo>
                    <a:pt x="2489" y="770"/>
                  </a:lnTo>
                  <a:lnTo>
                    <a:pt x="2475" y="784"/>
                  </a:lnTo>
                  <a:lnTo>
                    <a:pt x="2466" y="798"/>
                  </a:lnTo>
                  <a:lnTo>
                    <a:pt x="2459" y="810"/>
                  </a:lnTo>
                  <a:lnTo>
                    <a:pt x="2459" y="810"/>
                  </a:lnTo>
                  <a:lnTo>
                    <a:pt x="2450" y="825"/>
                  </a:lnTo>
                  <a:lnTo>
                    <a:pt x="2441" y="835"/>
                  </a:lnTo>
                  <a:lnTo>
                    <a:pt x="2432" y="844"/>
                  </a:lnTo>
                  <a:lnTo>
                    <a:pt x="2421" y="849"/>
                  </a:lnTo>
                  <a:lnTo>
                    <a:pt x="2412" y="850"/>
                  </a:lnTo>
                  <a:lnTo>
                    <a:pt x="2403" y="850"/>
                  </a:lnTo>
                  <a:lnTo>
                    <a:pt x="2394" y="846"/>
                  </a:lnTo>
                  <a:lnTo>
                    <a:pt x="2387" y="838"/>
                  </a:lnTo>
                  <a:lnTo>
                    <a:pt x="2387" y="838"/>
                  </a:lnTo>
                  <a:lnTo>
                    <a:pt x="2382" y="831"/>
                  </a:lnTo>
                  <a:lnTo>
                    <a:pt x="2379" y="822"/>
                  </a:lnTo>
                  <a:lnTo>
                    <a:pt x="2378" y="810"/>
                  </a:lnTo>
                  <a:lnTo>
                    <a:pt x="2376" y="798"/>
                  </a:lnTo>
                  <a:lnTo>
                    <a:pt x="2376" y="547"/>
                  </a:lnTo>
                  <a:lnTo>
                    <a:pt x="2375" y="547"/>
                  </a:lnTo>
                  <a:lnTo>
                    <a:pt x="2375" y="0"/>
                  </a:lnTo>
                  <a:lnTo>
                    <a:pt x="1574" y="0"/>
                  </a:lnTo>
                  <a:lnTo>
                    <a:pt x="1574" y="0"/>
                  </a:lnTo>
                  <a:lnTo>
                    <a:pt x="1562" y="1"/>
                  </a:lnTo>
                  <a:lnTo>
                    <a:pt x="1551" y="3"/>
                  </a:lnTo>
                  <a:lnTo>
                    <a:pt x="1542" y="6"/>
                  </a:lnTo>
                  <a:lnTo>
                    <a:pt x="1536" y="9"/>
                  </a:lnTo>
                  <a:lnTo>
                    <a:pt x="1530" y="13"/>
                  </a:lnTo>
                  <a:lnTo>
                    <a:pt x="1526" y="18"/>
                  </a:lnTo>
                  <a:lnTo>
                    <a:pt x="1523" y="24"/>
                  </a:lnTo>
                  <a:lnTo>
                    <a:pt x="1521" y="30"/>
                  </a:lnTo>
                  <a:lnTo>
                    <a:pt x="1521" y="37"/>
                  </a:lnTo>
                  <a:lnTo>
                    <a:pt x="1523" y="43"/>
                  </a:lnTo>
                  <a:lnTo>
                    <a:pt x="1524" y="50"/>
                  </a:lnTo>
                  <a:lnTo>
                    <a:pt x="1529" y="56"/>
                  </a:lnTo>
                  <a:lnTo>
                    <a:pt x="1535" y="64"/>
                  </a:lnTo>
                  <a:lnTo>
                    <a:pt x="1542" y="70"/>
                  </a:lnTo>
                  <a:lnTo>
                    <a:pt x="1551" y="76"/>
                  </a:lnTo>
                  <a:lnTo>
                    <a:pt x="1562" y="82"/>
                  </a:lnTo>
                  <a:lnTo>
                    <a:pt x="1562" y="82"/>
                  </a:lnTo>
                  <a:lnTo>
                    <a:pt x="1574" y="89"/>
                  </a:lnTo>
                  <a:lnTo>
                    <a:pt x="1587" y="98"/>
                  </a:lnTo>
                  <a:lnTo>
                    <a:pt x="1602" y="112"/>
                  </a:lnTo>
                  <a:lnTo>
                    <a:pt x="1610" y="121"/>
                  </a:lnTo>
                  <a:lnTo>
                    <a:pt x="1617" y="130"/>
                  </a:lnTo>
                  <a:lnTo>
                    <a:pt x="1623" y="140"/>
                  </a:lnTo>
                  <a:lnTo>
                    <a:pt x="1629" y="152"/>
                  </a:lnTo>
                  <a:lnTo>
                    <a:pt x="1635" y="166"/>
                  </a:lnTo>
                  <a:lnTo>
                    <a:pt x="1638" y="179"/>
                  </a:lnTo>
                  <a:lnTo>
                    <a:pt x="1641" y="194"/>
                  </a:lnTo>
                  <a:lnTo>
                    <a:pt x="1643" y="210"/>
                  </a:lnTo>
                  <a:lnTo>
                    <a:pt x="1643" y="210"/>
                  </a:lnTo>
                  <a:lnTo>
                    <a:pt x="1641" y="230"/>
                  </a:lnTo>
                  <a:lnTo>
                    <a:pt x="1638" y="248"/>
                  </a:lnTo>
                  <a:lnTo>
                    <a:pt x="1632" y="266"/>
                  </a:lnTo>
                  <a:lnTo>
                    <a:pt x="1625" y="282"/>
                  </a:lnTo>
                  <a:lnTo>
                    <a:pt x="1614" y="299"/>
                  </a:lnTo>
                  <a:lnTo>
                    <a:pt x="1604" y="314"/>
                  </a:lnTo>
                  <a:lnTo>
                    <a:pt x="1590" y="329"/>
                  </a:lnTo>
                  <a:lnTo>
                    <a:pt x="1575" y="340"/>
                  </a:lnTo>
                  <a:lnTo>
                    <a:pt x="1559" y="352"/>
                  </a:lnTo>
                  <a:lnTo>
                    <a:pt x="1541" y="363"/>
                  </a:lnTo>
                  <a:lnTo>
                    <a:pt x="1521" y="373"/>
                  </a:lnTo>
                  <a:lnTo>
                    <a:pt x="1502" y="381"/>
                  </a:lnTo>
                  <a:lnTo>
                    <a:pt x="1481" y="387"/>
                  </a:lnTo>
                  <a:lnTo>
                    <a:pt x="1459" y="391"/>
                  </a:lnTo>
                  <a:lnTo>
                    <a:pt x="1436" y="394"/>
                  </a:lnTo>
                  <a:lnTo>
                    <a:pt x="1412" y="396"/>
                  </a:lnTo>
                  <a:lnTo>
                    <a:pt x="1412" y="396"/>
                  </a:lnTo>
                  <a:lnTo>
                    <a:pt x="1390" y="394"/>
                  </a:lnTo>
                  <a:lnTo>
                    <a:pt x="1366" y="391"/>
                  </a:lnTo>
                  <a:lnTo>
                    <a:pt x="1345" y="387"/>
                  </a:lnTo>
                  <a:lnTo>
                    <a:pt x="1324" y="381"/>
                  </a:lnTo>
                  <a:lnTo>
                    <a:pt x="1303" y="373"/>
                  </a:lnTo>
                  <a:lnTo>
                    <a:pt x="1284" y="363"/>
                  </a:lnTo>
                  <a:lnTo>
                    <a:pt x="1267" y="352"/>
                  </a:lnTo>
                  <a:lnTo>
                    <a:pt x="1251" y="340"/>
                  </a:lnTo>
                  <a:lnTo>
                    <a:pt x="1236" y="329"/>
                  </a:lnTo>
                  <a:lnTo>
                    <a:pt x="1223" y="314"/>
                  </a:lnTo>
                  <a:lnTo>
                    <a:pt x="1211" y="299"/>
                  </a:lnTo>
                  <a:lnTo>
                    <a:pt x="1202" y="282"/>
                  </a:lnTo>
                  <a:lnTo>
                    <a:pt x="1194" y="266"/>
                  </a:lnTo>
                  <a:lnTo>
                    <a:pt x="1188" y="248"/>
                  </a:lnTo>
                  <a:lnTo>
                    <a:pt x="1185" y="230"/>
                  </a:lnTo>
                  <a:lnTo>
                    <a:pt x="1184" y="210"/>
                  </a:lnTo>
                  <a:lnTo>
                    <a:pt x="1184" y="210"/>
                  </a:lnTo>
                  <a:lnTo>
                    <a:pt x="1184" y="194"/>
                  </a:lnTo>
                  <a:lnTo>
                    <a:pt x="1187" y="179"/>
                  </a:lnTo>
                  <a:lnTo>
                    <a:pt x="1191" y="166"/>
                  </a:lnTo>
                  <a:lnTo>
                    <a:pt x="1196" y="152"/>
                  </a:lnTo>
                  <a:lnTo>
                    <a:pt x="1202" y="140"/>
                  </a:lnTo>
                  <a:lnTo>
                    <a:pt x="1209" y="130"/>
                  </a:lnTo>
                  <a:lnTo>
                    <a:pt x="1217" y="121"/>
                  </a:lnTo>
                  <a:lnTo>
                    <a:pt x="1224" y="112"/>
                  </a:lnTo>
                  <a:lnTo>
                    <a:pt x="1239" y="98"/>
                  </a:lnTo>
                  <a:lnTo>
                    <a:pt x="1251" y="89"/>
                  </a:lnTo>
                  <a:lnTo>
                    <a:pt x="1264" y="82"/>
                  </a:lnTo>
                  <a:lnTo>
                    <a:pt x="1264" y="82"/>
                  </a:lnTo>
                  <a:lnTo>
                    <a:pt x="1275" y="76"/>
                  </a:lnTo>
                  <a:lnTo>
                    <a:pt x="1282" y="70"/>
                  </a:lnTo>
                  <a:lnTo>
                    <a:pt x="1290" y="64"/>
                  </a:lnTo>
                  <a:lnTo>
                    <a:pt x="1296" y="56"/>
                  </a:lnTo>
                  <a:lnTo>
                    <a:pt x="1300" y="50"/>
                  </a:lnTo>
                  <a:lnTo>
                    <a:pt x="1303" y="43"/>
                  </a:lnTo>
                  <a:lnTo>
                    <a:pt x="1305" y="37"/>
                  </a:lnTo>
                  <a:lnTo>
                    <a:pt x="1305" y="30"/>
                  </a:lnTo>
                  <a:lnTo>
                    <a:pt x="1303" y="24"/>
                  </a:lnTo>
                  <a:lnTo>
                    <a:pt x="1300" y="18"/>
                  </a:lnTo>
                  <a:lnTo>
                    <a:pt x="1296" y="13"/>
                  </a:lnTo>
                  <a:lnTo>
                    <a:pt x="1290" y="9"/>
                  </a:lnTo>
                  <a:lnTo>
                    <a:pt x="1282" y="6"/>
                  </a:lnTo>
                  <a:lnTo>
                    <a:pt x="1273" y="3"/>
                  </a:lnTo>
                  <a:lnTo>
                    <a:pt x="1263" y="1"/>
                  </a:lnTo>
                  <a:lnTo>
                    <a:pt x="1252" y="0"/>
                  </a:lnTo>
                  <a:lnTo>
                    <a:pt x="396" y="0"/>
                  </a:lnTo>
                  <a:lnTo>
                    <a:pt x="396" y="454"/>
                  </a:lnTo>
                  <a:lnTo>
                    <a:pt x="394" y="454"/>
                  </a:lnTo>
                  <a:lnTo>
                    <a:pt x="394" y="856"/>
                  </a:lnTo>
                  <a:lnTo>
                    <a:pt x="394" y="856"/>
                  </a:lnTo>
                  <a:lnTo>
                    <a:pt x="394" y="868"/>
                  </a:lnTo>
                  <a:lnTo>
                    <a:pt x="391" y="880"/>
                  </a:lnTo>
                  <a:lnTo>
                    <a:pt x="388" y="889"/>
                  </a:lnTo>
                  <a:lnTo>
                    <a:pt x="384" y="897"/>
                  </a:lnTo>
                  <a:lnTo>
                    <a:pt x="384" y="897"/>
                  </a:lnTo>
                  <a:lnTo>
                    <a:pt x="378" y="904"/>
                  </a:lnTo>
                  <a:lnTo>
                    <a:pt x="369" y="909"/>
                  </a:lnTo>
                  <a:lnTo>
                    <a:pt x="360" y="909"/>
                  </a:lnTo>
                  <a:lnTo>
                    <a:pt x="350" y="907"/>
                  </a:lnTo>
                  <a:lnTo>
                    <a:pt x="341" y="903"/>
                  </a:lnTo>
                  <a:lnTo>
                    <a:pt x="330" y="894"/>
                  </a:lnTo>
                  <a:lnTo>
                    <a:pt x="321" y="883"/>
                  </a:lnTo>
                  <a:lnTo>
                    <a:pt x="314" y="868"/>
                  </a:lnTo>
                  <a:lnTo>
                    <a:pt x="314" y="868"/>
                  </a:lnTo>
                  <a:lnTo>
                    <a:pt x="306" y="855"/>
                  </a:lnTo>
                  <a:lnTo>
                    <a:pt x="296" y="843"/>
                  </a:lnTo>
                  <a:lnTo>
                    <a:pt x="282" y="828"/>
                  </a:lnTo>
                  <a:lnTo>
                    <a:pt x="273" y="820"/>
                  </a:lnTo>
                  <a:lnTo>
                    <a:pt x="264" y="813"/>
                  </a:lnTo>
                  <a:lnTo>
                    <a:pt x="254" y="807"/>
                  </a:lnTo>
                  <a:lnTo>
                    <a:pt x="242" y="801"/>
                  </a:lnTo>
                  <a:lnTo>
                    <a:pt x="230" y="795"/>
                  </a:lnTo>
                  <a:lnTo>
                    <a:pt x="215" y="790"/>
                  </a:lnTo>
                  <a:lnTo>
                    <a:pt x="200" y="789"/>
                  </a:lnTo>
                  <a:lnTo>
                    <a:pt x="184" y="787"/>
                  </a:lnTo>
                  <a:lnTo>
                    <a:pt x="184" y="787"/>
                  </a:lnTo>
                  <a:lnTo>
                    <a:pt x="166" y="789"/>
                  </a:lnTo>
                  <a:lnTo>
                    <a:pt x="146" y="792"/>
                  </a:lnTo>
                  <a:lnTo>
                    <a:pt x="128" y="798"/>
                  </a:lnTo>
                  <a:lnTo>
                    <a:pt x="112" y="805"/>
                  </a:lnTo>
                  <a:lnTo>
                    <a:pt x="95" y="816"/>
                  </a:lnTo>
                  <a:lnTo>
                    <a:pt x="81" y="826"/>
                  </a:lnTo>
                  <a:lnTo>
                    <a:pt x="67" y="840"/>
                  </a:lnTo>
                  <a:lnTo>
                    <a:pt x="54" y="855"/>
                  </a:lnTo>
                  <a:lnTo>
                    <a:pt x="42" y="871"/>
                  </a:lnTo>
                  <a:lnTo>
                    <a:pt x="31" y="889"/>
                  </a:lnTo>
                  <a:lnTo>
                    <a:pt x="22" y="907"/>
                  </a:lnTo>
                  <a:lnTo>
                    <a:pt x="15" y="928"/>
                  </a:lnTo>
                  <a:lnTo>
                    <a:pt x="7" y="949"/>
                  </a:lnTo>
                  <a:lnTo>
                    <a:pt x="3" y="971"/>
                  </a:lnTo>
                  <a:lnTo>
                    <a:pt x="1" y="994"/>
                  </a:lnTo>
                  <a:lnTo>
                    <a:pt x="0" y="1018"/>
                  </a:lnTo>
                  <a:lnTo>
                    <a:pt x="0" y="1018"/>
                  </a:lnTo>
                  <a:lnTo>
                    <a:pt x="1" y="1040"/>
                  </a:lnTo>
                  <a:lnTo>
                    <a:pt x="3" y="1064"/>
                  </a:lnTo>
                  <a:lnTo>
                    <a:pt x="7" y="1085"/>
                  </a:lnTo>
                  <a:lnTo>
                    <a:pt x="15" y="1106"/>
                  </a:lnTo>
                  <a:lnTo>
                    <a:pt x="22" y="1127"/>
                  </a:lnTo>
                  <a:lnTo>
                    <a:pt x="31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7" y="1194"/>
                  </a:lnTo>
                  <a:lnTo>
                    <a:pt x="81" y="1208"/>
                  </a:lnTo>
                  <a:lnTo>
                    <a:pt x="95" y="1219"/>
                  </a:lnTo>
                  <a:lnTo>
                    <a:pt x="112" y="1228"/>
                  </a:lnTo>
                  <a:lnTo>
                    <a:pt x="128" y="1236"/>
                  </a:lnTo>
                  <a:lnTo>
                    <a:pt x="146" y="1242"/>
                  </a:lnTo>
                  <a:lnTo>
                    <a:pt x="166" y="1245"/>
                  </a:lnTo>
                  <a:lnTo>
                    <a:pt x="184" y="1246"/>
                  </a:lnTo>
                  <a:lnTo>
                    <a:pt x="184" y="1246"/>
                  </a:lnTo>
                  <a:lnTo>
                    <a:pt x="200" y="1245"/>
                  </a:lnTo>
                  <a:lnTo>
                    <a:pt x="215" y="1243"/>
                  </a:lnTo>
                  <a:lnTo>
                    <a:pt x="230" y="1239"/>
                  </a:lnTo>
                  <a:lnTo>
                    <a:pt x="242" y="1234"/>
                  </a:lnTo>
                  <a:lnTo>
                    <a:pt x="254" y="1228"/>
                  </a:lnTo>
                  <a:lnTo>
                    <a:pt x="264" y="1221"/>
                  </a:lnTo>
                  <a:lnTo>
                    <a:pt x="273" y="1213"/>
                  </a:lnTo>
                  <a:lnTo>
                    <a:pt x="282" y="1206"/>
                  </a:lnTo>
                  <a:lnTo>
                    <a:pt x="296" y="1191"/>
                  </a:lnTo>
                  <a:lnTo>
                    <a:pt x="306" y="1179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1" y="1152"/>
                  </a:lnTo>
                  <a:lnTo>
                    <a:pt x="330" y="1140"/>
                  </a:lnTo>
                  <a:lnTo>
                    <a:pt x="341" y="1131"/>
                  </a:lnTo>
                  <a:lnTo>
                    <a:pt x="350" y="1127"/>
                  </a:lnTo>
                  <a:lnTo>
                    <a:pt x="360" y="1125"/>
                  </a:lnTo>
                  <a:lnTo>
                    <a:pt x="369" y="1127"/>
                  </a:lnTo>
                  <a:lnTo>
                    <a:pt x="378" y="1130"/>
                  </a:lnTo>
                  <a:lnTo>
                    <a:pt x="384" y="1137"/>
                  </a:lnTo>
                  <a:lnTo>
                    <a:pt x="384" y="1137"/>
                  </a:lnTo>
                  <a:lnTo>
                    <a:pt x="388" y="1145"/>
                  </a:lnTo>
                  <a:lnTo>
                    <a:pt x="391" y="1154"/>
                  </a:lnTo>
                  <a:lnTo>
                    <a:pt x="394" y="1166"/>
                  </a:lnTo>
                  <a:lnTo>
                    <a:pt x="394" y="1178"/>
                  </a:lnTo>
                  <a:lnTo>
                    <a:pt x="394" y="1429"/>
                  </a:lnTo>
                  <a:lnTo>
                    <a:pt x="396" y="1429"/>
                  </a:lnTo>
                  <a:lnTo>
                    <a:pt x="396" y="1976"/>
                  </a:lnTo>
                  <a:lnTo>
                    <a:pt x="1199" y="1976"/>
                  </a:lnTo>
                  <a:lnTo>
                    <a:pt x="1199" y="1976"/>
                  </a:lnTo>
                  <a:lnTo>
                    <a:pt x="1209" y="1976"/>
                  </a:lnTo>
                  <a:lnTo>
                    <a:pt x="1220" y="1973"/>
                  </a:lnTo>
                  <a:lnTo>
                    <a:pt x="1229" y="1971"/>
                  </a:lnTo>
                  <a:lnTo>
                    <a:pt x="1236" y="1967"/>
                  </a:lnTo>
                  <a:lnTo>
                    <a:pt x="1242" y="1962"/>
                  </a:lnTo>
                  <a:lnTo>
                    <a:pt x="1246" y="1958"/>
                  </a:lnTo>
                  <a:lnTo>
                    <a:pt x="1249" y="1952"/>
                  </a:lnTo>
                  <a:lnTo>
                    <a:pt x="1251" y="1946"/>
                  </a:lnTo>
                  <a:lnTo>
                    <a:pt x="1251" y="1940"/>
                  </a:lnTo>
                  <a:lnTo>
                    <a:pt x="1249" y="1933"/>
                  </a:lnTo>
                  <a:lnTo>
                    <a:pt x="1246" y="1927"/>
                  </a:lnTo>
                  <a:lnTo>
                    <a:pt x="1242" y="1919"/>
                  </a:lnTo>
                  <a:lnTo>
                    <a:pt x="1236" y="1913"/>
                  </a:lnTo>
                  <a:lnTo>
                    <a:pt x="1229" y="1906"/>
                  </a:lnTo>
                  <a:lnTo>
                    <a:pt x="1220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7" y="1886"/>
                  </a:lnTo>
                  <a:lnTo>
                    <a:pt x="1185" y="1877"/>
                  </a:lnTo>
                  <a:lnTo>
                    <a:pt x="1170" y="1864"/>
                  </a:lnTo>
                  <a:lnTo>
                    <a:pt x="1163" y="1855"/>
                  </a:lnTo>
                  <a:lnTo>
                    <a:pt x="1155" y="1846"/>
                  </a:lnTo>
                  <a:lnTo>
                    <a:pt x="1148" y="1835"/>
                  </a:lnTo>
                  <a:lnTo>
                    <a:pt x="1142" y="1823"/>
                  </a:lnTo>
                  <a:lnTo>
                    <a:pt x="1137" y="1810"/>
                  </a:lnTo>
                  <a:lnTo>
                    <a:pt x="1133" y="1796"/>
                  </a:lnTo>
                  <a:lnTo>
                    <a:pt x="1130" y="1782"/>
                  </a:lnTo>
                  <a:lnTo>
                    <a:pt x="1130" y="1765"/>
                  </a:lnTo>
                  <a:lnTo>
                    <a:pt x="1130" y="1765"/>
                  </a:lnTo>
                  <a:lnTo>
                    <a:pt x="1131" y="1746"/>
                  </a:lnTo>
                  <a:lnTo>
                    <a:pt x="1134" y="1728"/>
                  </a:lnTo>
                  <a:lnTo>
                    <a:pt x="1140" y="1710"/>
                  </a:lnTo>
                  <a:lnTo>
                    <a:pt x="1148" y="1693"/>
                  </a:lnTo>
                  <a:lnTo>
                    <a:pt x="1157" y="1677"/>
                  </a:lnTo>
                  <a:lnTo>
                    <a:pt x="1169" y="1662"/>
                  </a:lnTo>
                  <a:lnTo>
                    <a:pt x="1182" y="1648"/>
                  </a:lnTo>
                  <a:lnTo>
                    <a:pt x="1197" y="1635"/>
                  </a:lnTo>
                  <a:lnTo>
                    <a:pt x="1214" y="1623"/>
                  </a:lnTo>
                  <a:lnTo>
                    <a:pt x="1230" y="1613"/>
                  </a:lnTo>
                  <a:lnTo>
                    <a:pt x="1249" y="1604"/>
                  </a:lnTo>
                  <a:lnTo>
                    <a:pt x="1269" y="1595"/>
                  </a:lnTo>
                  <a:lnTo>
                    <a:pt x="1291" y="1589"/>
                  </a:lnTo>
                  <a:lnTo>
                    <a:pt x="1312" y="1584"/>
                  </a:lnTo>
                  <a:lnTo>
                    <a:pt x="1336" y="1581"/>
                  </a:lnTo>
                  <a:lnTo>
                    <a:pt x="1359" y="1581"/>
                  </a:lnTo>
                  <a:lnTo>
                    <a:pt x="1359" y="1581"/>
                  </a:lnTo>
                  <a:lnTo>
                    <a:pt x="1382" y="1581"/>
                  </a:lnTo>
                  <a:lnTo>
                    <a:pt x="1405" y="1584"/>
                  </a:lnTo>
                  <a:lnTo>
                    <a:pt x="1427" y="1589"/>
                  </a:lnTo>
                  <a:lnTo>
                    <a:pt x="1448" y="1595"/>
                  </a:lnTo>
                  <a:lnTo>
                    <a:pt x="1468" y="1604"/>
                  </a:lnTo>
                  <a:lnTo>
                    <a:pt x="1487" y="1613"/>
                  </a:lnTo>
                  <a:lnTo>
                    <a:pt x="1505" y="1623"/>
                  </a:lnTo>
                  <a:lnTo>
                    <a:pt x="1521" y="1635"/>
                  </a:lnTo>
                  <a:lnTo>
                    <a:pt x="1536" y="1648"/>
                  </a:lnTo>
                  <a:lnTo>
                    <a:pt x="1548" y="1662"/>
                  </a:lnTo>
                  <a:lnTo>
                    <a:pt x="1560" y="1677"/>
                  </a:lnTo>
                  <a:lnTo>
                    <a:pt x="1571" y="1693"/>
                  </a:lnTo>
                  <a:lnTo>
                    <a:pt x="1578" y="1710"/>
                  </a:lnTo>
                  <a:lnTo>
                    <a:pt x="1584" y="1728"/>
                  </a:lnTo>
                  <a:lnTo>
                    <a:pt x="1587" y="1746"/>
                  </a:lnTo>
                  <a:lnTo>
                    <a:pt x="1589" y="1765"/>
                  </a:lnTo>
                  <a:lnTo>
                    <a:pt x="1589" y="1765"/>
                  </a:lnTo>
                  <a:lnTo>
                    <a:pt x="1587" y="1782"/>
                  </a:lnTo>
                  <a:lnTo>
                    <a:pt x="1584" y="1796"/>
                  </a:lnTo>
                  <a:lnTo>
                    <a:pt x="1581" y="1810"/>
                  </a:lnTo>
                  <a:lnTo>
                    <a:pt x="1575" y="1823"/>
                  </a:lnTo>
                  <a:lnTo>
                    <a:pt x="1569" y="1835"/>
                  </a:lnTo>
                  <a:lnTo>
                    <a:pt x="1563" y="1846"/>
                  </a:lnTo>
                  <a:lnTo>
                    <a:pt x="1556" y="1855"/>
                  </a:lnTo>
                  <a:lnTo>
                    <a:pt x="1548" y="1864"/>
                  </a:lnTo>
                  <a:lnTo>
                    <a:pt x="1533" y="1877"/>
                  </a:lnTo>
                  <a:lnTo>
                    <a:pt x="1520" y="1886"/>
                  </a:lnTo>
                  <a:lnTo>
                    <a:pt x="1508" y="1894"/>
                  </a:lnTo>
                  <a:lnTo>
                    <a:pt x="1508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1" y="1913"/>
                  </a:lnTo>
                  <a:lnTo>
                    <a:pt x="1475" y="1919"/>
                  </a:lnTo>
                  <a:lnTo>
                    <a:pt x="1471" y="1927"/>
                  </a:lnTo>
                  <a:lnTo>
                    <a:pt x="1468" y="1933"/>
                  </a:lnTo>
                  <a:lnTo>
                    <a:pt x="1468" y="1940"/>
                  </a:lnTo>
                  <a:lnTo>
                    <a:pt x="1468" y="1946"/>
                  </a:lnTo>
                  <a:lnTo>
                    <a:pt x="1469" y="1952"/>
                  </a:lnTo>
                  <a:lnTo>
                    <a:pt x="1472" y="1958"/>
                  </a:lnTo>
                  <a:lnTo>
                    <a:pt x="1477" y="1962"/>
                  </a:lnTo>
                  <a:lnTo>
                    <a:pt x="1483" y="1967"/>
                  </a:lnTo>
                  <a:lnTo>
                    <a:pt x="1489" y="1971"/>
                  </a:lnTo>
                  <a:lnTo>
                    <a:pt x="1498" y="1973"/>
                  </a:lnTo>
                  <a:lnTo>
                    <a:pt x="1508" y="1976"/>
                  </a:lnTo>
                  <a:lnTo>
                    <a:pt x="1520" y="1976"/>
                  </a:lnTo>
                  <a:lnTo>
                    <a:pt x="2375" y="1976"/>
                  </a:lnTo>
                  <a:lnTo>
                    <a:pt x="2375" y="1521"/>
                  </a:lnTo>
                  <a:lnTo>
                    <a:pt x="2376" y="1521"/>
                  </a:lnTo>
                  <a:lnTo>
                    <a:pt x="2376" y="1119"/>
                  </a:lnTo>
                  <a:lnTo>
                    <a:pt x="2376" y="1119"/>
                  </a:lnTo>
                  <a:lnTo>
                    <a:pt x="2378" y="1107"/>
                  </a:lnTo>
                  <a:lnTo>
                    <a:pt x="2379" y="1097"/>
                  </a:lnTo>
                  <a:lnTo>
                    <a:pt x="2382" y="1086"/>
                  </a:lnTo>
                  <a:lnTo>
                    <a:pt x="2387" y="1079"/>
                  </a:lnTo>
                  <a:lnTo>
                    <a:pt x="2387" y="1079"/>
                  </a:lnTo>
                  <a:lnTo>
                    <a:pt x="2394" y="1073"/>
                  </a:lnTo>
                  <a:lnTo>
                    <a:pt x="2403" y="1068"/>
                  </a:lnTo>
                  <a:lnTo>
                    <a:pt x="2412" y="1067"/>
                  </a:lnTo>
                  <a:lnTo>
                    <a:pt x="2421" y="1068"/>
                  </a:lnTo>
                  <a:lnTo>
                    <a:pt x="2432" y="1074"/>
                  </a:lnTo>
                  <a:lnTo>
                    <a:pt x="2441" y="1082"/>
                  </a:lnTo>
                  <a:lnTo>
                    <a:pt x="2450" y="1094"/>
                  </a:lnTo>
                  <a:lnTo>
                    <a:pt x="2459" y="1107"/>
                  </a:lnTo>
                  <a:lnTo>
                    <a:pt x="2459" y="1107"/>
                  </a:lnTo>
                  <a:lnTo>
                    <a:pt x="2466" y="1121"/>
                  </a:lnTo>
                  <a:lnTo>
                    <a:pt x="2475" y="1133"/>
                  </a:lnTo>
                  <a:lnTo>
                    <a:pt x="2489" y="1148"/>
                  </a:lnTo>
                  <a:lnTo>
                    <a:pt x="2498" y="1155"/>
                  </a:lnTo>
                  <a:lnTo>
                    <a:pt x="2507" y="1163"/>
                  </a:lnTo>
                  <a:lnTo>
                    <a:pt x="2518" y="1170"/>
                  </a:lnTo>
                  <a:lnTo>
                    <a:pt x="2529" y="1176"/>
                  </a:lnTo>
                  <a:lnTo>
                    <a:pt x="2542" y="1181"/>
                  </a:lnTo>
                  <a:lnTo>
                    <a:pt x="2556" y="1185"/>
                  </a:lnTo>
                  <a:lnTo>
                    <a:pt x="2571" y="1188"/>
                  </a:lnTo>
                  <a:lnTo>
                    <a:pt x="2587" y="1188"/>
                  </a:lnTo>
                  <a:lnTo>
                    <a:pt x="2587" y="1188"/>
                  </a:lnTo>
                  <a:lnTo>
                    <a:pt x="2607" y="1187"/>
                  </a:lnTo>
                  <a:lnTo>
                    <a:pt x="2625" y="1184"/>
                  </a:lnTo>
                  <a:lnTo>
                    <a:pt x="2643" y="1178"/>
                  </a:lnTo>
                  <a:lnTo>
                    <a:pt x="2659" y="1170"/>
                  </a:lnTo>
                  <a:lnTo>
                    <a:pt x="2675" y="1161"/>
                  </a:lnTo>
                  <a:lnTo>
                    <a:pt x="2690" y="1149"/>
                  </a:lnTo>
                  <a:lnTo>
                    <a:pt x="2705" y="1136"/>
                  </a:lnTo>
                  <a:lnTo>
                    <a:pt x="2719" y="1121"/>
                  </a:lnTo>
                  <a:lnTo>
                    <a:pt x="2729" y="1104"/>
                  </a:lnTo>
                  <a:lnTo>
                    <a:pt x="2741" y="1088"/>
                  </a:lnTo>
                  <a:lnTo>
                    <a:pt x="2750" y="1068"/>
                  </a:lnTo>
                  <a:lnTo>
                    <a:pt x="2758" y="1048"/>
                  </a:lnTo>
                  <a:lnTo>
                    <a:pt x="2764" y="1027"/>
                  </a:lnTo>
                  <a:lnTo>
                    <a:pt x="2768" y="1006"/>
                  </a:lnTo>
                  <a:lnTo>
                    <a:pt x="2771" y="982"/>
                  </a:lnTo>
                  <a:lnTo>
                    <a:pt x="2773" y="959"/>
                  </a:lnTo>
                  <a:lnTo>
                    <a:pt x="2773" y="959"/>
                  </a:lnTo>
                  <a:lnTo>
                    <a:pt x="2771" y="935"/>
                  </a:lnTo>
                  <a:lnTo>
                    <a:pt x="2768" y="913"/>
                  </a:lnTo>
                  <a:lnTo>
                    <a:pt x="2764" y="891"/>
                  </a:lnTo>
                  <a:lnTo>
                    <a:pt x="2758" y="870"/>
                  </a:lnTo>
                  <a:lnTo>
                    <a:pt x="2750" y="850"/>
                  </a:lnTo>
                  <a:lnTo>
                    <a:pt x="2741" y="831"/>
                  </a:lnTo>
                  <a:lnTo>
                    <a:pt x="2729" y="813"/>
                  </a:lnTo>
                  <a:lnTo>
                    <a:pt x="2719" y="796"/>
                  </a:lnTo>
                  <a:lnTo>
                    <a:pt x="2705" y="781"/>
                  </a:lnTo>
                  <a:lnTo>
                    <a:pt x="2690" y="768"/>
                  </a:lnTo>
                  <a:lnTo>
                    <a:pt x="2675" y="758"/>
                  </a:lnTo>
                  <a:lnTo>
                    <a:pt x="2659" y="747"/>
                  </a:lnTo>
                  <a:lnTo>
                    <a:pt x="2643" y="740"/>
                  </a:lnTo>
                  <a:lnTo>
                    <a:pt x="2625" y="734"/>
                  </a:lnTo>
                  <a:lnTo>
                    <a:pt x="2607" y="731"/>
                  </a:lnTo>
                  <a:lnTo>
                    <a:pt x="2587" y="729"/>
                  </a:lnTo>
                  <a:lnTo>
                    <a:pt x="2587" y="729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 Box 2">
              <a:extLst>
                <a:ext uri="{FF2B5EF4-FFF2-40B4-BE49-F238E27FC236}">
                  <a16:creationId xmlns:a16="http://schemas.microsoft.com/office/drawing/2014/main" id="{CBD4868A-2C8F-438D-8200-6C6FC82AD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283" y="643280"/>
              <a:ext cx="494665" cy="47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dirty="0"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حـُ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AB423A6-65E4-4094-B213-F545C26913C5}"/>
              </a:ext>
            </a:extLst>
          </p:cNvPr>
          <p:cNvGrpSpPr/>
          <p:nvPr/>
        </p:nvGrpSpPr>
        <p:grpSpPr>
          <a:xfrm>
            <a:off x="8361419" y="4688592"/>
            <a:ext cx="758517" cy="766486"/>
            <a:chOff x="0" y="381526"/>
            <a:chExt cx="588131" cy="649185"/>
          </a:xfrm>
        </p:grpSpPr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9634400D-720A-4851-849E-14768D21627E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-20949" y="421631"/>
              <a:ext cx="630029" cy="588131"/>
            </a:xfrm>
            <a:custGeom>
              <a:avLst/>
              <a:gdLst>
                <a:gd name="connsiteX0" fmla="*/ 10886 w 1896949"/>
                <a:gd name="connsiteY0" fmla="*/ 0 h 1568450"/>
                <a:gd name="connsiteX1" fmla="*/ 690091 w 1896949"/>
                <a:gd name="connsiteY1" fmla="*/ 0 h 1568450"/>
                <a:gd name="connsiteX2" fmla="*/ 698819 w 1896949"/>
                <a:gd name="connsiteY2" fmla="*/ 794 h 1568450"/>
                <a:gd name="connsiteX3" fmla="*/ 706754 w 1896949"/>
                <a:gd name="connsiteY3" fmla="*/ 2381 h 1568450"/>
                <a:gd name="connsiteX4" fmla="*/ 713895 w 1896949"/>
                <a:gd name="connsiteY4" fmla="*/ 4763 h 1568450"/>
                <a:gd name="connsiteX5" fmla="*/ 720242 w 1896949"/>
                <a:gd name="connsiteY5" fmla="*/ 7144 h 1568450"/>
                <a:gd name="connsiteX6" fmla="*/ 725003 w 1896949"/>
                <a:gd name="connsiteY6" fmla="*/ 10319 h 1568450"/>
                <a:gd name="connsiteX7" fmla="*/ 728177 w 1896949"/>
                <a:gd name="connsiteY7" fmla="*/ 14288 h 1568450"/>
                <a:gd name="connsiteX8" fmla="*/ 730557 w 1896949"/>
                <a:gd name="connsiteY8" fmla="*/ 19050 h 1568450"/>
                <a:gd name="connsiteX9" fmla="*/ 732144 w 1896949"/>
                <a:gd name="connsiteY9" fmla="*/ 23813 h 1568450"/>
                <a:gd name="connsiteX10" fmla="*/ 732144 w 1896949"/>
                <a:gd name="connsiteY10" fmla="*/ 29369 h 1568450"/>
                <a:gd name="connsiteX11" fmla="*/ 730557 w 1896949"/>
                <a:gd name="connsiteY11" fmla="*/ 34131 h 1568450"/>
                <a:gd name="connsiteX12" fmla="*/ 728177 w 1896949"/>
                <a:gd name="connsiteY12" fmla="*/ 39688 h 1568450"/>
                <a:gd name="connsiteX13" fmla="*/ 725003 w 1896949"/>
                <a:gd name="connsiteY13" fmla="*/ 44450 h 1568450"/>
                <a:gd name="connsiteX14" fmla="*/ 720242 w 1896949"/>
                <a:gd name="connsiteY14" fmla="*/ 50800 h 1568450"/>
                <a:gd name="connsiteX15" fmla="*/ 713895 w 1896949"/>
                <a:gd name="connsiteY15" fmla="*/ 55563 h 1568450"/>
                <a:gd name="connsiteX16" fmla="*/ 708341 w 1896949"/>
                <a:gd name="connsiteY16" fmla="*/ 60325 h 1568450"/>
                <a:gd name="connsiteX17" fmla="*/ 699612 w 1896949"/>
                <a:gd name="connsiteY17" fmla="*/ 65088 h 1568450"/>
                <a:gd name="connsiteX18" fmla="*/ 689297 w 1896949"/>
                <a:gd name="connsiteY18" fmla="*/ 70644 h 1568450"/>
                <a:gd name="connsiteX19" fmla="*/ 679776 w 1896949"/>
                <a:gd name="connsiteY19" fmla="*/ 77788 h 1568450"/>
                <a:gd name="connsiteX20" fmla="*/ 667874 w 1896949"/>
                <a:gd name="connsiteY20" fmla="*/ 88900 h 1568450"/>
                <a:gd name="connsiteX21" fmla="*/ 662320 w 1896949"/>
                <a:gd name="connsiteY21" fmla="*/ 96044 h 1568450"/>
                <a:gd name="connsiteX22" fmla="*/ 655972 w 1896949"/>
                <a:gd name="connsiteY22" fmla="*/ 103188 h 1568450"/>
                <a:gd name="connsiteX23" fmla="*/ 650418 w 1896949"/>
                <a:gd name="connsiteY23" fmla="*/ 111125 h 1568450"/>
                <a:gd name="connsiteX24" fmla="*/ 645657 w 1896949"/>
                <a:gd name="connsiteY24" fmla="*/ 120650 h 1568450"/>
                <a:gd name="connsiteX25" fmla="*/ 641690 w 1896949"/>
                <a:gd name="connsiteY25" fmla="*/ 131763 h 1568450"/>
                <a:gd name="connsiteX26" fmla="*/ 638516 w 1896949"/>
                <a:gd name="connsiteY26" fmla="*/ 142081 h 1568450"/>
                <a:gd name="connsiteX27" fmla="*/ 636135 w 1896949"/>
                <a:gd name="connsiteY27" fmla="*/ 153988 h 1568450"/>
                <a:gd name="connsiteX28" fmla="*/ 636135 w 1896949"/>
                <a:gd name="connsiteY28" fmla="*/ 166688 h 1568450"/>
                <a:gd name="connsiteX29" fmla="*/ 636929 w 1896949"/>
                <a:gd name="connsiteY29" fmla="*/ 182563 h 1568450"/>
                <a:gd name="connsiteX30" fmla="*/ 639309 w 1896949"/>
                <a:gd name="connsiteY30" fmla="*/ 196850 h 1568450"/>
                <a:gd name="connsiteX31" fmla="*/ 644070 w 1896949"/>
                <a:gd name="connsiteY31" fmla="*/ 211138 h 1568450"/>
                <a:gd name="connsiteX32" fmla="*/ 650418 w 1896949"/>
                <a:gd name="connsiteY32" fmla="*/ 223838 h 1568450"/>
                <a:gd name="connsiteX33" fmla="*/ 657559 w 1896949"/>
                <a:gd name="connsiteY33" fmla="*/ 237331 h 1568450"/>
                <a:gd name="connsiteX34" fmla="*/ 667080 w 1896949"/>
                <a:gd name="connsiteY34" fmla="*/ 249238 h 1568450"/>
                <a:gd name="connsiteX35" fmla="*/ 677395 w 1896949"/>
                <a:gd name="connsiteY35" fmla="*/ 261144 h 1568450"/>
                <a:gd name="connsiteX36" fmla="*/ 689297 w 1896949"/>
                <a:gd name="connsiteY36" fmla="*/ 269875 h 1568450"/>
                <a:gd name="connsiteX37" fmla="*/ 701993 w 1896949"/>
                <a:gd name="connsiteY37" fmla="*/ 279400 h 1568450"/>
                <a:gd name="connsiteX38" fmla="*/ 715482 w 1896949"/>
                <a:gd name="connsiteY38" fmla="*/ 288131 h 1568450"/>
                <a:gd name="connsiteX39" fmla="*/ 730557 w 1896949"/>
                <a:gd name="connsiteY39" fmla="*/ 296069 h 1568450"/>
                <a:gd name="connsiteX40" fmla="*/ 747220 w 1896949"/>
                <a:gd name="connsiteY40" fmla="*/ 302419 h 1568450"/>
                <a:gd name="connsiteX41" fmla="*/ 763883 w 1896949"/>
                <a:gd name="connsiteY41" fmla="*/ 307181 h 1568450"/>
                <a:gd name="connsiteX42" fmla="*/ 780546 w 1896949"/>
                <a:gd name="connsiteY42" fmla="*/ 310356 h 1568450"/>
                <a:gd name="connsiteX43" fmla="*/ 799589 w 1896949"/>
                <a:gd name="connsiteY43" fmla="*/ 312738 h 1568450"/>
                <a:gd name="connsiteX44" fmla="*/ 817045 w 1896949"/>
                <a:gd name="connsiteY44" fmla="*/ 314325 h 1568450"/>
                <a:gd name="connsiteX45" fmla="*/ 836088 w 1896949"/>
                <a:gd name="connsiteY45" fmla="*/ 312738 h 1568450"/>
                <a:gd name="connsiteX46" fmla="*/ 854338 w 1896949"/>
                <a:gd name="connsiteY46" fmla="*/ 310356 h 1568450"/>
                <a:gd name="connsiteX47" fmla="*/ 871794 w 1896949"/>
                <a:gd name="connsiteY47" fmla="*/ 307181 h 1568450"/>
                <a:gd name="connsiteX48" fmla="*/ 888457 w 1896949"/>
                <a:gd name="connsiteY48" fmla="*/ 302419 h 1568450"/>
                <a:gd name="connsiteX49" fmla="*/ 903533 w 1896949"/>
                <a:gd name="connsiteY49" fmla="*/ 296069 h 1568450"/>
                <a:gd name="connsiteX50" fmla="*/ 919402 w 1896949"/>
                <a:gd name="connsiteY50" fmla="*/ 288131 h 1568450"/>
                <a:gd name="connsiteX51" fmla="*/ 933684 w 1896949"/>
                <a:gd name="connsiteY51" fmla="*/ 279400 h 1568450"/>
                <a:gd name="connsiteX52" fmla="*/ 946380 w 1896949"/>
                <a:gd name="connsiteY52" fmla="*/ 269875 h 1568450"/>
                <a:gd name="connsiteX53" fmla="*/ 958282 w 1896949"/>
                <a:gd name="connsiteY53" fmla="*/ 261144 h 1568450"/>
                <a:gd name="connsiteX54" fmla="*/ 969390 w 1896949"/>
                <a:gd name="connsiteY54" fmla="*/ 249238 h 1568450"/>
                <a:gd name="connsiteX55" fmla="*/ 977325 w 1896949"/>
                <a:gd name="connsiteY55" fmla="*/ 237331 h 1568450"/>
                <a:gd name="connsiteX56" fmla="*/ 986053 w 1896949"/>
                <a:gd name="connsiteY56" fmla="*/ 223838 h 1568450"/>
                <a:gd name="connsiteX57" fmla="*/ 991607 w 1896949"/>
                <a:gd name="connsiteY57" fmla="*/ 211138 h 1568450"/>
                <a:gd name="connsiteX58" fmla="*/ 996368 w 1896949"/>
                <a:gd name="connsiteY58" fmla="*/ 196850 h 1568450"/>
                <a:gd name="connsiteX59" fmla="*/ 998748 w 1896949"/>
                <a:gd name="connsiteY59" fmla="*/ 182563 h 1568450"/>
                <a:gd name="connsiteX60" fmla="*/ 1000335 w 1896949"/>
                <a:gd name="connsiteY60" fmla="*/ 166688 h 1568450"/>
                <a:gd name="connsiteX61" fmla="*/ 998748 w 1896949"/>
                <a:gd name="connsiteY61" fmla="*/ 153988 h 1568450"/>
                <a:gd name="connsiteX62" fmla="*/ 996368 w 1896949"/>
                <a:gd name="connsiteY62" fmla="*/ 142081 h 1568450"/>
                <a:gd name="connsiteX63" fmla="*/ 993987 w 1896949"/>
                <a:gd name="connsiteY63" fmla="*/ 131763 h 1568450"/>
                <a:gd name="connsiteX64" fmla="*/ 989227 w 1896949"/>
                <a:gd name="connsiteY64" fmla="*/ 120650 h 1568450"/>
                <a:gd name="connsiteX65" fmla="*/ 984466 w 1896949"/>
                <a:gd name="connsiteY65" fmla="*/ 111125 h 1568450"/>
                <a:gd name="connsiteX66" fmla="*/ 979705 w 1896949"/>
                <a:gd name="connsiteY66" fmla="*/ 103188 h 1568450"/>
                <a:gd name="connsiteX67" fmla="*/ 974151 w 1896949"/>
                <a:gd name="connsiteY67" fmla="*/ 96044 h 1568450"/>
                <a:gd name="connsiteX68" fmla="*/ 967803 w 1896949"/>
                <a:gd name="connsiteY68" fmla="*/ 88900 h 1568450"/>
                <a:gd name="connsiteX69" fmla="*/ 955901 w 1896949"/>
                <a:gd name="connsiteY69" fmla="*/ 77788 h 1568450"/>
                <a:gd name="connsiteX70" fmla="*/ 945586 w 1896949"/>
                <a:gd name="connsiteY70" fmla="*/ 70644 h 1568450"/>
                <a:gd name="connsiteX71" fmla="*/ 936065 w 1896949"/>
                <a:gd name="connsiteY71" fmla="*/ 65088 h 1568450"/>
                <a:gd name="connsiteX72" fmla="*/ 927336 w 1896949"/>
                <a:gd name="connsiteY72" fmla="*/ 60325 h 1568450"/>
                <a:gd name="connsiteX73" fmla="*/ 920195 w 1896949"/>
                <a:gd name="connsiteY73" fmla="*/ 55563 h 1568450"/>
                <a:gd name="connsiteX74" fmla="*/ 914641 w 1896949"/>
                <a:gd name="connsiteY74" fmla="*/ 50800 h 1568450"/>
                <a:gd name="connsiteX75" fmla="*/ 909880 w 1896949"/>
                <a:gd name="connsiteY75" fmla="*/ 44450 h 1568450"/>
                <a:gd name="connsiteX76" fmla="*/ 905913 w 1896949"/>
                <a:gd name="connsiteY76" fmla="*/ 39688 h 1568450"/>
                <a:gd name="connsiteX77" fmla="*/ 905119 w 1896949"/>
                <a:gd name="connsiteY77" fmla="*/ 34131 h 1568450"/>
                <a:gd name="connsiteX78" fmla="*/ 903533 w 1896949"/>
                <a:gd name="connsiteY78" fmla="*/ 29369 h 1568450"/>
                <a:gd name="connsiteX79" fmla="*/ 903533 w 1896949"/>
                <a:gd name="connsiteY79" fmla="*/ 23813 h 1568450"/>
                <a:gd name="connsiteX80" fmla="*/ 905119 w 1896949"/>
                <a:gd name="connsiteY80" fmla="*/ 19050 h 1568450"/>
                <a:gd name="connsiteX81" fmla="*/ 907500 w 1896949"/>
                <a:gd name="connsiteY81" fmla="*/ 14288 h 1568450"/>
                <a:gd name="connsiteX82" fmla="*/ 910674 w 1896949"/>
                <a:gd name="connsiteY82" fmla="*/ 10319 h 1568450"/>
                <a:gd name="connsiteX83" fmla="*/ 915435 w 1896949"/>
                <a:gd name="connsiteY83" fmla="*/ 7144 h 1568450"/>
                <a:gd name="connsiteX84" fmla="*/ 920195 w 1896949"/>
                <a:gd name="connsiteY84" fmla="*/ 4763 h 1568450"/>
                <a:gd name="connsiteX85" fmla="*/ 927336 w 1896949"/>
                <a:gd name="connsiteY85" fmla="*/ 2381 h 1568450"/>
                <a:gd name="connsiteX86" fmla="*/ 936065 w 1896949"/>
                <a:gd name="connsiteY86" fmla="*/ 794 h 1568450"/>
                <a:gd name="connsiteX87" fmla="*/ 945586 w 1896949"/>
                <a:gd name="connsiteY87" fmla="*/ 0 h 1568450"/>
                <a:gd name="connsiteX88" fmla="*/ 1581151 w 1896949"/>
                <a:gd name="connsiteY88" fmla="*/ 0 h 1568450"/>
                <a:gd name="connsiteX89" fmla="*/ 1581151 w 1896949"/>
                <a:gd name="connsiteY89" fmla="*/ 434181 h 1568450"/>
                <a:gd name="connsiteX90" fmla="*/ 1581944 w 1896949"/>
                <a:gd name="connsiteY90" fmla="*/ 434181 h 1568450"/>
                <a:gd name="connsiteX91" fmla="*/ 1581944 w 1896949"/>
                <a:gd name="connsiteY91" fmla="*/ 633413 h 1568450"/>
                <a:gd name="connsiteX92" fmla="*/ 1583531 w 1896949"/>
                <a:gd name="connsiteY92" fmla="*/ 642938 h 1568450"/>
                <a:gd name="connsiteX93" fmla="*/ 1584324 w 1896949"/>
                <a:gd name="connsiteY93" fmla="*/ 652463 h 1568450"/>
                <a:gd name="connsiteX94" fmla="*/ 1586705 w 1896949"/>
                <a:gd name="connsiteY94" fmla="*/ 659606 h 1568450"/>
                <a:gd name="connsiteX95" fmla="*/ 1590672 w 1896949"/>
                <a:gd name="connsiteY95" fmla="*/ 665163 h 1568450"/>
                <a:gd name="connsiteX96" fmla="*/ 1596226 w 1896949"/>
                <a:gd name="connsiteY96" fmla="*/ 671513 h 1568450"/>
                <a:gd name="connsiteX97" fmla="*/ 1603368 w 1896949"/>
                <a:gd name="connsiteY97" fmla="*/ 674688 h 1568450"/>
                <a:gd name="connsiteX98" fmla="*/ 1610509 w 1896949"/>
                <a:gd name="connsiteY98" fmla="*/ 674688 h 1568450"/>
                <a:gd name="connsiteX99" fmla="*/ 1617650 w 1896949"/>
                <a:gd name="connsiteY99" fmla="*/ 673894 h 1568450"/>
                <a:gd name="connsiteX100" fmla="*/ 1626378 w 1896949"/>
                <a:gd name="connsiteY100" fmla="*/ 669925 h 1568450"/>
                <a:gd name="connsiteX101" fmla="*/ 1633519 w 1896949"/>
                <a:gd name="connsiteY101" fmla="*/ 662781 h 1568450"/>
                <a:gd name="connsiteX102" fmla="*/ 1640660 w 1896949"/>
                <a:gd name="connsiteY102" fmla="*/ 654844 h 1568450"/>
                <a:gd name="connsiteX103" fmla="*/ 1647802 w 1896949"/>
                <a:gd name="connsiteY103" fmla="*/ 642938 h 1568450"/>
                <a:gd name="connsiteX104" fmla="*/ 1653356 w 1896949"/>
                <a:gd name="connsiteY104" fmla="*/ 633413 h 1568450"/>
                <a:gd name="connsiteX105" fmla="*/ 1660497 w 1896949"/>
                <a:gd name="connsiteY105" fmla="*/ 622300 h 1568450"/>
                <a:gd name="connsiteX106" fmla="*/ 1671605 w 1896949"/>
                <a:gd name="connsiteY106" fmla="*/ 611188 h 1568450"/>
                <a:gd name="connsiteX107" fmla="*/ 1678747 w 1896949"/>
                <a:gd name="connsiteY107" fmla="*/ 604838 h 1568450"/>
                <a:gd name="connsiteX108" fmla="*/ 1685888 w 1896949"/>
                <a:gd name="connsiteY108" fmla="*/ 599281 h 1568450"/>
                <a:gd name="connsiteX109" fmla="*/ 1694616 w 1896949"/>
                <a:gd name="connsiteY109" fmla="*/ 594519 h 1568450"/>
                <a:gd name="connsiteX110" fmla="*/ 1703344 w 1896949"/>
                <a:gd name="connsiteY110" fmla="*/ 589756 h 1568450"/>
                <a:gd name="connsiteX111" fmla="*/ 1713659 w 1896949"/>
                <a:gd name="connsiteY111" fmla="*/ 584994 h 1568450"/>
                <a:gd name="connsiteX112" fmla="*/ 1724768 w 1896949"/>
                <a:gd name="connsiteY112" fmla="*/ 582613 h 1568450"/>
                <a:gd name="connsiteX113" fmla="*/ 1736670 w 1896949"/>
                <a:gd name="connsiteY113" fmla="*/ 580231 h 1568450"/>
                <a:gd name="connsiteX114" fmla="*/ 1749365 w 1896949"/>
                <a:gd name="connsiteY114" fmla="*/ 578644 h 1568450"/>
                <a:gd name="connsiteX115" fmla="*/ 1765234 w 1896949"/>
                <a:gd name="connsiteY115" fmla="*/ 580231 h 1568450"/>
                <a:gd name="connsiteX116" fmla="*/ 1779517 w 1896949"/>
                <a:gd name="connsiteY116" fmla="*/ 582613 h 1568450"/>
                <a:gd name="connsiteX117" fmla="*/ 1793799 w 1896949"/>
                <a:gd name="connsiteY117" fmla="*/ 587375 h 1568450"/>
                <a:gd name="connsiteX118" fmla="*/ 1806494 w 1896949"/>
                <a:gd name="connsiteY118" fmla="*/ 592931 h 1568450"/>
                <a:gd name="connsiteX119" fmla="*/ 1819190 w 1896949"/>
                <a:gd name="connsiteY119" fmla="*/ 601663 h 1568450"/>
                <a:gd name="connsiteX120" fmla="*/ 1831092 w 1896949"/>
                <a:gd name="connsiteY120" fmla="*/ 609600 h 1568450"/>
                <a:gd name="connsiteX121" fmla="*/ 1842994 w 1896949"/>
                <a:gd name="connsiteY121" fmla="*/ 619919 h 1568450"/>
                <a:gd name="connsiteX122" fmla="*/ 1854102 w 1896949"/>
                <a:gd name="connsiteY122" fmla="*/ 631825 h 1568450"/>
                <a:gd name="connsiteX123" fmla="*/ 1862037 w 1896949"/>
                <a:gd name="connsiteY123" fmla="*/ 645319 h 1568450"/>
                <a:gd name="connsiteX124" fmla="*/ 1871558 w 1896949"/>
                <a:gd name="connsiteY124" fmla="*/ 659606 h 1568450"/>
                <a:gd name="connsiteX125" fmla="*/ 1878699 w 1896949"/>
                <a:gd name="connsiteY125" fmla="*/ 674688 h 1568450"/>
                <a:gd name="connsiteX126" fmla="*/ 1885047 w 1896949"/>
                <a:gd name="connsiteY126" fmla="*/ 690563 h 1568450"/>
                <a:gd name="connsiteX127" fmla="*/ 1889808 w 1896949"/>
                <a:gd name="connsiteY127" fmla="*/ 707231 h 1568450"/>
                <a:gd name="connsiteX128" fmla="*/ 1892982 w 1896949"/>
                <a:gd name="connsiteY128" fmla="*/ 724694 h 1568450"/>
                <a:gd name="connsiteX129" fmla="*/ 1895362 w 1896949"/>
                <a:gd name="connsiteY129" fmla="*/ 742156 h 1568450"/>
                <a:gd name="connsiteX130" fmla="*/ 1896949 w 1896949"/>
                <a:gd name="connsiteY130" fmla="*/ 761206 h 1568450"/>
                <a:gd name="connsiteX131" fmla="*/ 1895362 w 1896949"/>
                <a:gd name="connsiteY131" fmla="*/ 779463 h 1568450"/>
                <a:gd name="connsiteX132" fmla="*/ 1892982 w 1896949"/>
                <a:gd name="connsiteY132" fmla="*/ 798513 h 1568450"/>
                <a:gd name="connsiteX133" fmla="*/ 1889808 w 1896949"/>
                <a:gd name="connsiteY133" fmla="*/ 815181 h 1568450"/>
                <a:gd name="connsiteX134" fmla="*/ 1885047 w 1896949"/>
                <a:gd name="connsiteY134" fmla="*/ 831850 h 1568450"/>
                <a:gd name="connsiteX135" fmla="*/ 1878699 w 1896949"/>
                <a:gd name="connsiteY135" fmla="*/ 847725 h 1568450"/>
                <a:gd name="connsiteX136" fmla="*/ 1871558 w 1896949"/>
                <a:gd name="connsiteY136" fmla="*/ 863600 h 1568450"/>
                <a:gd name="connsiteX137" fmla="*/ 1862037 w 1896949"/>
                <a:gd name="connsiteY137" fmla="*/ 876300 h 1568450"/>
                <a:gd name="connsiteX138" fmla="*/ 1854102 w 1896949"/>
                <a:gd name="connsiteY138" fmla="*/ 889794 h 1568450"/>
                <a:gd name="connsiteX139" fmla="*/ 1842994 w 1896949"/>
                <a:gd name="connsiteY139" fmla="*/ 901700 h 1568450"/>
                <a:gd name="connsiteX140" fmla="*/ 1831092 w 1896949"/>
                <a:gd name="connsiteY140" fmla="*/ 912019 h 1568450"/>
                <a:gd name="connsiteX141" fmla="*/ 1819190 w 1896949"/>
                <a:gd name="connsiteY141" fmla="*/ 921544 h 1568450"/>
                <a:gd name="connsiteX142" fmla="*/ 1806494 w 1896949"/>
                <a:gd name="connsiteY142" fmla="*/ 928688 h 1568450"/>
                <a:gd name="connsiteX143" fmla="*/ 1793799 w 1896949"/>
                <a:gd name="connsiteY143" fmla="*/ 935038 h 1568450"/>
                <a:gd name="connsiteX144" fmla="*/ 1779517 w 1896949"/>
                <a:gd name="connsiteY144" fmla="*/ 939800 h 1568450"/>
                <a:gd name="connsiteX145" fmla="*/ 1765234 w 1896949"/>
                <a:gd name="connsiteY145" fmla="*/ 942181 h 1568450"/>
                <a:gd name="connsiteX146" fmla="*/ 1749365 w 1896949"/>
                <a:gd name="connsiteY146" fmla="*/ 942975 h 1568450"/>
                <a:gd name="connsiteX147" fmla="*/ 1736670 w 1896949"/>
                <a:gd name="connsiteY147" fmla="*/ 942975 h 1568450"/>
                <a:gd name="connsiteX148" fmla="*/ 1724768 w 1896949"/>
                <a:gd name="connsiteY148" fmla="*/ 940594 h 1568450"/>
                <a:gd name="connsiteX149" fmla="*/ 1713659 w 1896949"/>
                <a:gd name="connsiteY149" fmla="*/ 937419 h 1568450"/>
                <a:gd name="connsiteX150" fmla="*/ 1703344 w 1896949"/>
                <a:gd name="connsiteY150" fmla="*/ 933450 h 1568450"/>
                <a:gd name="connsiteX151" fmla="*/ 1694616 w 1896949"/>
                <a:gd name="connsiteY151" fmla="*/ 928688 h 1568450"/>
                <a:gd name="connsiteX152" fmla="*/ 1685888 w 1896949"/>
                <a:gd name="connsiteY152" fmla="*/ 923131 h 1568450"/>
                <a:gd name="connsiteX153" fmla="*/ 1678747 w 1896949"/>
                <a:gd name="connsiteY153" fmla="*/ 916781 h 1568450"/>
                <a:gd name="connsiteX154" fmla="*/ 1671605 w 1896949"/>
                <a:gd name="connsiteY154" fmla="*/ 911225 h 1568450"/>
                <a:gd name="connsiteX155" fmla="*/ 1660497 w 1896949"/>
                <a:gd name="connsiteY155" fmla="*/ 899319 h 1568450"/>
                <a:gd name="connsiteX156" fmla="*/ 1653356 w 1896949"/>
                <a:gd name="connsiteY156" fmla="*/ 889794 h 1568450"/>
                <a:gd name="connsiteX157" fmla="*/ 1647802 w 1896949"/>
                <a:gd name="connsiteY157" fmla="*/ 878681 h 1568450"/>
                <a:gd name="connsiteX158" fmla="*/ 1640660 w 1896949"/>
                <a:gd name="connsiteY158" fmla="*/ 868363 h 1568450"/>
                <a:gd name="connsiteX159" fmla="*/ 1633519 w 1896949"/>
                <a:gd name="connsiteY159" fmla="*/ 858838 h 1568450"/>
                <a:gd name="connsiteX160" fmla="*/ 1626378 w 1896949"/>
                <a:gd name="connsiteY160" fmla="*/ 852488 h 1568450"/>
                <a:gd name="connsiteX161" fmla="*/ 1617650 w 1896949"/>
                <a:gd name="connsiteY161" fmla="*/ 847725 h 1568450"/>
                <a:gd name="connsiteX162" fmla="*/ 1610509 w 1896949"/>
                <a:gd name="connsiteY162" fmla="*/ 846931 h 1568450"/>
                <a:gd name="connsiteX163" fmla="*/ 1603368 w 1896949"/>
                <a:gd name="connsiteY163" fmla="*/ 847725 h 1568450"/>
                <a:gd name="connsiteX164" fmla="*/ 1596226 w 1896949"/>
                <a:gd name="connsiteY164" fmla="*/ 851694 h 1568450"/>
                <a:gd name="connsiteX165" fmla="*/ 1590672 w 1896949"/>
                <a:gd name="connsiteY165" fmla="*/ 856456 h 1568450"/>
                <a:gd name="connsiteX166" fmla="*/ 1586705 w 1896949"/>
                <a:gd name="connsiteY166" fmla="*/ 862013 h 1568450"/>
                <a:gd name="connsiteX167" fmla="*/ 1584324 w 1896949"/>
                <a:gd name="connsiteY167" fmla="*/ 870744 h 1568450"/>
                <a:gd name="connsiteX168" fmla="*/ 1583531 w 1896949"/>
                <a:gd name="connsiteY168" fmla="*/ 878681 h 1568450"/>
                <a:gd name="connsiteX169" fmla="*/ 1581944 w 1896949"/>
                <a:gd name="connsiteY169" fmla="*/ 888206 h 1568450"/>
                <a:gd name="connsiteX170" fmla="*/ 1581944 w 1896949"/>
                <a:gd name="connsiteY170" fmla="*/ 1207294 h 1568450"/>
                <a:gd name="connsiteX171" fmla="*/ 1581151 w 1896949"/>
                <a:gd name="connsiteY171" fmla="*/ 1207294 h 1568450"/>
                <a:gd name="connsiteX172" fmla="*/ 1581151 w 1896949"/>
                <a:gd name="connsiteY172" fmla="*/ 1568450 h 1568450"/>
                <a:gd name="connsiteX173" fmla="*/ 902739 w 1896949"/>
                <a:gd name="connsiteY173" fmla="*/ 1568450 h 1568450"/>
                <a:gd name="connsiteX174" fmla="*/ 893218 w 1896949"/>
                <a:gd name="connsiteY174" fmla="*/ 1568450 h 1568450"/>
                <a:gd name="connsiteX175" fmla="*/ 885283 w 1896949"/>
                <a:gd name="connsiteY175" fmla="*/ 1566069 h 1568450"/>
                <a:gd name="connsiteX176" fmla="*/ 878142 w 1896949"/>
                <a:gd name="connsiteY176" fmla="*/ 1564481 h 1568450"/>
                <a:gd name="connsiteX177" fmla="*/ 873381 w 1896949"/>
                <a:gd name="connsiteY177" fmla="*/ 1561306 h 1568450"/>
                <a:gd name="connsiteX178" fmla="*/ 868620 w 1896949"/>
                <a:gd name="connsiteY178" fmla="*/ 1557338 h 1568450"/>
                <a:gd name="connsiteX179" fmla="*/ 864653 w 1896949"/>
                <a:gd name="connsiteY179" fmla="*/ 1554163 h 1568450"/>
                <a:gd name="connsiteX180" fmla="*/ 862272 w 1896949"/>
                <a:gd name="connsiteY180" fmla="*/ 1549400 h 1568450"/>
                <a:gd name="connsiteX181" fmla="*/ 861479 w 1896949"/>
                <a:gd name="connsiteY181" fmla="*/ 1544638 h 1568450"/>
                <a:gd name="connsiteX182" fmla="*/ 861479 w 1896949"/>
                <a:gd name="connsiteY182" fmla="*/ 1539875 h 1568450"/>
                <a:gd name="connsiteX183" fmla="*/ 861479 w 1896949"/>
                <a:gd name="connsiteY183" fmla="*/ 1534319 h 1568450"/>
                <a:gd name="connsiteX184" fmla="*/ 863859 w 1896949"/>
                <a:gd name="connsiteY184" fmla="*/ 1529556 h 1568450"/>
                <a:gd name="connsiteX185" fmla="*/ 867033 w 1896949"/>
                <a:gd name="connsiteY185" fmla="*/ 1523206 h 1568450"/>
                <a:gd name="connsiteX186" fmla="*/ 871794 w 1896949"/>
                <a:gd name="connsiteY186" fmla="*/ 1518444 h 1568450"/>
                <a:gd name="connsiteX187" fmla="*/ 878142 w 1896949"/>
                <a:gd name="connsiteY187" fmla="*/ 1512888 h 1568450"/>
                <a:gd name="connsiteX188" fmla="*/ 885283 w 1896949"/>
                <a:gd name="connsiteY188" fmla="*/ 1508125 h 1568450"/>
                <a:gd name="connsiteX189" fmla="*/ 893218 w 1896949"/>
                <a:gd name="connsiteY189" fmla="*/ 1503363 h 1568450"/>
                <a:gd name="connsiteX190" fmla="*/ 902739 w 1896949"/>
                <a:gd name="connsiteY190" fmla="*/ 1497013 h 1568450"/>
                <a:gd name="connsiteX191" fmla="*/ 913054 w 1896949"/>
                <a:gd name="connsiteY191" fmla="*/ 1489869 h 1568450"/>
                <a:gd name="connsiteX192" fmla="*/ 924956 w 1896949"/>
                <a:gd name="connsiteY192" fmla="*/ 1479550 h 1568450"/>
                <a:gd name="connsiteX193" fmla="*/ 931304 w 1896949"/>
                <a:gd name="connsiteY193" fmla="*/ 1472406 h 1568450"/>
                <a:gd name="connsiteX194" fmla="*/ 936858 w 1896949"/>
                <a:gd name="connsiteY194" fmla="*/ 1465263 h 1568450"/>
                <a:gd name="connsiteX195" fmla="*/ 941619 w 1896949"/>
                <a:gd name="connsiteY195" fmla="*/ 1456531 h 1568450"/>
                <a:gd name="connsiteX196" fmla="*/ 946380 w 1896949"/>
                <a:gd name="connsiteY196" fmla="*/ 1447006 h 1568450"/>
                <a:gd name="connsiteX197" fmla="*/ 951140 w 1896949"/>
                <a:gd name="connsiteY197" fmla="*/ 1436688 h 1568450"/>
                <a:gd name="connsiteX198" fmla="*/ 953521 w 1896949"/>
                <a:gd name="connsiteY198" fmla="*/ 1425575 h 1568450"/>
                <a:gd name="connsiteX199" fmla="*/ 955901 w 1896949"/>
                <a:gd name="connsiteY199" fmla="*/ 1414463 h 1568450"/>
                <a:gd name="connsiteX200" fmla="*/ 957488 w 1896949"/>
                <a:gd name="connsiteY200" fmla="*/ 1400969 h 1568450"/>
                <a:gd name="connsiteX201" fmla="*/ 955901 w 1896949"/>
                <a:gd name="connsiteY201" fmla="*/ 1385888 h 1568450"/>
                <a:gd name="connsiteX202" fmla="*/ 953521 w 1896949"/>
                <a:gd name="connsiteY202" fmla="*/ 1371600 h 1568450"/>
                <a:gd name="connsiteX203" fmla="*/ 948760 w 1896949"/>
                <a:gd name="connsiteY203" fmla="*/ 1357313 h 1568450"/>
                <a:gd name="connsiteX204" fmla="*/ 943206 w 1896949"/>
                <a:gd name="connsiteY204" fmla="*/ 1343819 h 1568450"/>
                <a:gd name="connsiteX205" fmla="*/ 934478 w 1896949"/>
                <a:gd name="connsiteY205" fmla="*/ 1331119 h 1568450"/>
                <a:gd name="connsiteX206" fmla="*/ 924956 w 1896949"/>
                <a:gd name="connsiteY206" fmla="*/ 1319213 h 1568450"/>
                <a:gd name="connsiteX207" fmla="*/ 915435 w 1896949"/>
                <a:gd name="connsiteY207" fmla="*/ 1308100 h 1568450"/>
                <a:gd name="connsiteX208" fmla="*/ 903533 w 1896949"/>
                <a:gd name="connsiteY208" fmla="*/ 1297781 h 1568450"/>
                <a:gd name="connsiteX209" fmla="*/ 890837 w 1896949"/>
                <a:gd name="connsiteY209" fmla="*/ 1288256 h 1568450"/>
                <a:gd name="connsiteX210" fmla="*/ 876555 w 1896949"/>
                <a:gd name="connsiteY210" fmla="*/ 1280319 h 1568450"/>
                <a:gd name="connsiteX211" fmla="*/ 861479 w 1896949"/>
                <a:gd name="connsiteY211" fmla="*/ 1273175 h 1568450"/>
                <a:gd name="connsiteX212" fmla="*/ 845610 w 1896949"/>
                <a:gd name="connsiteY212" fmla="*/ 1266031 h 1568450"/>
                <a:gd name="connsiteX213" fmla="*/ 828947 w 1896949"/>
                <a:gd name="connsiteY213" fmla="*/ 1261269 h 1568450"/>
                <a:gd name="connsiteX214" fmla="*/ 811491 w 1896949"/>
                <a:gd name="connsiteY214" fmla="*/ 1257300 h 1568450"/>
                <a:gd name="connsiteX215" fmla="*/ 793241 w 1896949"/>
                <a:gd name="connsiteY215" fmla="*/ 1254919 h 1568450"/>
                <a:gd name="connsiteX216" fmla="*/ 774991 w 1896949"/>
                <a:gd name="connsiteY216" fmla="*/ 1254919 h 1568450"/>
                <a:gd name="connsiteX217" fmla="*/ 756742 w 1896949"/>
                <a:gd name="connsiteY217" fmla="*/ 1254919 h 1568450"/>
                <a:gd name="connsiteX218" fmla="*/ 737699 w 1896949"/>
                <a:gd name="connsiteY218" fmla="*/ 1257300 h 1568450"/>
                <a:gd name="connsiteX219" fmla="*/ 721036 w 1896949"/>
                <a:gd name="connsiteY219" fmla="*/ 1261269 h 1568450"/>
                <a:gd name="connsiteX220" fmla="*/ 703580 w 1896949"/>
                <a:gd name="connsiteY220" fmla="*/ 1266031 h 1568450"/>
                <a:gd name="connsiteX221" fmla="*/ 687710 w 1896949"/>
                <a:gd name="connsiteY221" fmla="*/ 1273175 h 1568450"/>
                <a:gd name="connsiteX222" fmla="*/ 672635 w 1896949"/>
                <a:gd name="connsiteY222" fmla="*/ 1280319 h 1568450"/>
                <a:gd name="connsiteX223" fmla="*/ 659939 w 1896949"/>
                <a:gd name="connsiteY223" fmla="*/ 1288256 h 1568450"/>
                <a:gd name="connsiteX224" fmla="*/ 646450 w 1896949"/>
                <a:gd name="connsiteY224" fmla="*/ 1297781 h 1568450"/>
                <a:gd name="connsiteX225" fmla="*/ 634548 w 1896949"/>
                <a:gd name="connsiteY225" fmla="*/ 1308100 h 1568450"/>
                <a:gd name="connsiteX226" fmla="*/ 624233 w 1896949"/>
                <a:gd name="connsiteY226" fmla="*/ 1319213 h 1568450"/>
                <a:gd name="connsiteX227" fmla="*/ 614712 w 1896949"/>
                <a:gd name="connsiteY227" fmla="*/ 1331119 h 1568450"/>
                <a:gd name="connsiteX228" fmla="*/ 607571 w 1896949"/>
                <a:gd name="connsiteY228" fmla="*/ 1343819 h 1568450"/>
                <a:gd name="connsiteX229" fmla="*/ 601223 w 1896949"/>
                <a:gd name="connsiteY229" fmla="*/ 1357313 h 1568450"/>
                <a:gd name="connsiteX230" fmla="*/ 596462 w 1896949"/>
                <a:gd name="connsiteY230" fmla="*/ 1371600 h 1568450"/>
                <a:gd name="connsiteX231" fmla="*/ 594082 w 1896949"/>
                <a:gd name="connsiteY231" fmla="*/ 1385888 h 1568450"/>
                <a:gd name="connsiteX232" fmla="*/ 593288 w 1896949"/>
                <a:gd name="connsiteY232" fmla="*/ 1400969 h 1568450"/>
                <a:gd name="connsiteX233" fmla="*/ 593288 w 1896949"/>
                <a:gd name="connsiteY233" fmla="*/ 1414463 h 1568450"/>
                <a:gd name="connsiteX234" fmla="*/ 595669 w 1896949"/>
                <a:gd name="connsiteY234" fmla="*/ 1425575 h 1568450"/>
                <a:gd name="connsiteX235" fmla="*/ 598843 w 1896949"/>
                <a:gd name="connsiteY235" fmla="*/ 1436688 h 1568450"/>
                <a:gd name="connsiteX236" fmla="*/ 602810 w 1896949"/>
                <a:gd name="connsiteY236" fmla="*/ 1447006 h 1568450"/>
                <a:gd name="connsiteX237" fmla="*/ 607571 w 1896949"/>
                <a:gd name="connsiteY237" fmla="*/ 1456531 h 1568450"/>
                <a:gd name="connsiteX238" fmla="*/ 613125 w 1896949"/>
                <a:gd name="connsiteY238" fmla="*/ 1465263 h 1568450"/>
                <a:gd name="connsiteX239" fmla="*/ 619473 w 1896949"/>
                <a:gd name="connsiteY239" fmla="*/ 1472406 h 1568450"/>
                <a:gd name="connsiteX240" fmla="*/ 625027 w 1896949"/>
                <a:gd name="connsiteY240" fmla="*/ 1479550 h 1568450"/>
                <a:gd name="connsiteX241" fmla="*/ 636929 w 1896949"/>
                <a:gd name="connsiteY241" fmla="*/ 1489869 h 1568450"/>
                <a:gd name="connsiteX242" fmla="*/ 646450 w 1896949"/>
                <a:gd name="connsiteY242" fmla="*/ 1497013 h 1568450"/>
                <a:gd name="connsiteX243" fmla="*/ 657559 w 1896949"/>
                <a:gd name="connsiteY243" fmla="*/ 1503363 h 1568450"/>
                <a:gd name="connsiteX244" fmla="*/ 664700 w 1896949"/>
                <a:gd name="connsiteY244" fmla="*/ 1508125 h 1568450"/>
                <a:gd name="connsiteX245" fmla="*/ 671841 w 1896949"/>
                <a:gd name="connsiteY245" fmla="*/ 1512888 h 1568450"/>
                <a:gd name="connsiteX246" fmla="*/ 677395 w 1896949"/>
                <a:gd name="connsiteY246" fmla="*/ 1518444 h 1568450"/>
                <a:gd name="connsiteX247" fmla="*/ 682156 w 1896949"/>
                <a:gd name="connsiteY247" fmla="*/ 1523206 h 1568450"/>
                <a:gd name="connsiteX248" fmla="*/ 685330 w 1896949"/>
                <a:gd name="connsiteY248" fmla="*/ 1529556 h 1568450"/>
                <a:gd name="connsiteX249" fmla="*/ 687710 w 1896949"/>
                <a:gd name="connsiteY249" fmla="*/ 1534319 h 1568450"/>
                <a:gd name="connsiteX250" fmla="*/ 689297 w 1896949"/>
                <a:gd name="connsiteY250" fmla="*/ 1539875 h 1568450"/>
                <a:gd name="connsiteX251" fmla="*/ 689297 w 1896949"/>
                <a:gd name="connsiteY251" fmla="*/ 1544638 h 1568450"/>
                <a:gd name="connsiteX252" fmla="*/ 687710 w 1896949"/>
                <a:gd name="connsiteY252" fmla="*/ 1549400 h 1568450"/>
                <a:gd name="connsiteX253" fmla="*/ 685330 w 1896949"/>
                <a:gd name="connsiteY253" fmla="*/ 1554163 h 1568450"/>
                <a:gd name="connsiteX254" fmla="*/ 682156 w 1896949"/>
                <a:gd name="connsiteY254" fmla="*/ 1557338 h 1568450"/>
                <a:gd name="connsiteX255" fmla="*/ 677395 w 1896949"/>
                <a:gd name="connsiteY255" fmla="*/ 1561306 h 1568450"/>
                <a:gd name="connsiteX256" fmla="*/ 671841 w 1896949"/>
                <a:gd name="connsiteY256" fmla="*/ 1564481 h 1568450"/>
                <a:gd name="connsiteX257" fmla="*/ 664700 w 1896949"/>
                <a:gd name="connsiteY257" fmla="*/ 1566069 h 1568450"/>
                <a:gd name="connsiteX258" fmla="*/ 655972 w 1896949"/>
                <a:gd name="connsiteY258" fmla="*/ 1568450 h 1568450"/>
                <a:gd name="connsiteX259" fmla="*/ 648037 w 1896949"/>
                <a:gd name="connsiteY259" fmla="*/ 1568450 h 1568450"/>
                <a:gd name="connsiteX260" fmla="*/ 10886 w 1896949"/>
                <a:gd name="connsiteY260" fmla="*/ 1568450 h 1568450"/>
                <a:gd name="connsiteX261" fmla="*/ 10886 w 1896949"/>
                <a:gd name="connsiteY261" fmla="*/ 1134269 h 1568450"/>
                <a:gd name="connsiteX262" fmla="*/ 9299 w 1896949"/>
                <a:gd name="connsiteY262" fmla="*/ 1134269 h 1568450"/>
                <a:gd name="connsiteX263" fmla="*/ 9299 w 1896949"/>
                <a:gd name="connsiteY263" fmla="*/ 935038 h 1568450"/>
                <a:gd name="connsiteX264" fmla="*/ 9299 w 1896949"/>
                <a:gd name="connsiteY264" fmla="*/ 925513 h 1568450"/>
                <a:gd name="connsiteX265" fmla="*/ 6919 w 1896949"/>
                <a:gd name="connsiteY265" fmla="*/ 915988 h 1568450"/>
                <a:gd name="connsiteX266" fmla="*/ 4538 w 1896949"/>
                <a:gd name="connsiteY266" fmla="*/ 908844 h 1568450"/>
                <a:gd name="connsiteX267" fmla="*/ 1364 w 1896949"/>
                <a:gd name="connsiteY267" fmla="*/ 902494 h 1568450"/>
                <a:gd name="connsiteX268" fmla="*/ 0 w 1896949"/>
                <a:gd name="connsiteY268" fmla="*/ 900902 h 1568450"/>
                <a:gd name="connsiteX269" fmla="*/ 0 w 1896949"/>
                <a:gd name="connsiteY269" fmla="*/ 897731 h 1568450"/>
                <a:gd name="connsiteX270" fmla="*/ 1587 w 1896949"/>
                <a:gd name="connsiteY270" fmla="*/ 888206 h 1568450"/>
                <a:gd name="connsiteX271" fmla="*/ 2380 w 1896949"/>
                <a:gd name="connsiteY271" fmla="*/ 880269 h 1568450"/>
                <a:gd name="connsiteX272" fmla="*/ 4761 w 1896949"/>
                <a:gd name="connsiteY272" fmla="*/ 871538 h 1568450"/>
                <a:gd name="connsiteX273" fmla="*/ 8728 w 1896949"/>
                <a:gd name="connsiteY273" fmla="*/ 865981 h 1568450"/>
                <a:gd name="connsiteX274" fmla="*/ 14282 w 1896949"/>
                <a:gd name="connsiteY274" fmla="*/ 861219 h 1568450"/>
                <a:gd name="connsiteX275" fmla="*/ 21424 w 1896949"/>
                <a:gd name="connsiteY275" fmla="*/ 857250 h 1568450"/>
                <a:gd name="connsiteX276" fmla="*/ 28565 w 1896949"/>
                <a:gd name="connsiteY276" fmla="*/ 856456 h 1568450"/>
                <a:gd name="connsiteX277" fmla="*/ 35706 w 1896949"/>
                <a:gd name="connsiteY277" fmla="*/ 857250 h 1568450"/>
                <a:gd name="connsiteX278" fmla="*/ 44434 w 1896949"/>
                <a:gd name="connsiteY278" fmla="*/ 862013 h 1568450"/>
                <a:gd name="connsiteX279" fmla="*/ 51575 w 1896949"/>
                <a:gd name="connsiteY279" fmla="*/ 868363 h 1568450"/>
                <a:gd name="connsiteX280" fmla="*/ 58716 w 1896949"/>
                <a:gd name="connsiteY280" fmla="*/ 877888 h 1568450"/>
                <a:gd name="connsiteX281" fmla="*/ 65858 w 1896949"/>
                <a:gd name="connsiteY281" fmla="*/ 888206 h 1568450"/>
                <a:gd name="connsiteX282" fmla="*/ 71412 w 1896949"/>
                <a:gd name="connsiteY282" fmla="*/ 899319 h 1568450"/>
                <a:gd name="connsiteX283" fmla="*/ 78553 w 1896949"/>
                <a:gd name="connsiteY283" fmla="*/ 908844 h 1568450"/>
                <a:gd name="connsiteX284" fmla="*/ 89661 w 1896949"/>
                <a:gd name="connsiteY284" fmla="*/ 920750 h 1568450"/>
                <a:gd name="connsiteX285" fmla="*/ 96803 w 1896949"/>
                <a:gd name="connsiteY285" fmla="*/ 926306 h 1568450"/>
                <a:gd name="connsiteX286" fmla="*/ 103944 w 1896949"/>
                <a:gd name="connsiteY286" fmla="*/ 932656 h 1568450"/>
                <a:gd name="connsiteX287" fmla="*/ 112672 w 1896949"/>
                <a:gd name="connsiteY287" fmla="*/ 938213 h 1568450"/>
                <a:gd name="connsiteX288" fmla="*/ 121400 w 1896949"/>
                <a:gd name="connsiteY288" fmla="*/ 942975 h 1568450"/>
                <a:gd name="connsiteX289" fmla="*/ 131715 w 1896949"/>
                <a:gd name="connsiteY289" fmla="*/ 946944 h 1568450"/>
                <a:gd name="connsiteX290" fmla="*/ 142824 w 1896949"/>
                <a:gd name="connsiteY290" fmla="*/ 950119 h 1568450"/>
                <a:gd name="connsiteX291" fmla="*/ 154726 w 1896949"/>
                <a:gd name="connsiteY291" fmla="*/ 952500 h 1568450"/>
                <a:gd name="connsiteX292" fmla="*/ 167421 w 1896949"/>
                <a:gd name="connsiteY292" fmla="*/ 952500 h 1568450"/>
                <a:gd name="connsiteX293" fmla="*/ 183290 w 1896949"/>
                <a:gd name="connsiteY293" fmla="*/ 951706 h 1568450"/>
                <a:gd name="connsiteX294" fmla="*/ 197573 w 1896949"/>
                <a:gd name="connsiteY294" fmla="*/ 949325 h 1568450"/>
                <a:gd name="connsiteX295" fmla="*/ 211855 w 1896949"/>
                <a:gd name="connsiteY295" fmla="*/ 944563 h 1568450"/>
                <a:gd name="connsiteX296" fmla="*/ 224550 w 1896949"/>
                <a:gd name="connsiteY296" fmla="*/ 938213 h 1568450"/>
                <a:gd name="connsiteX297" fmla="*/ 237246 w 1896949"/>
                <a:gd name="connsiteY297" fmla="*/ 931069 h 1568450"/>
                <a:gd name="connsiteX298" fmla="*/ 249148 w 1896949"/>
                <a:gd name="connsiteY298" fmla="*/ 921544 h 1568450"/>
                <a:gd name="connsiteX299" fmla="*/ 261050 w 1896949"/>
                <a:gd name="connsiteY299" fmla="*/ 911225 h 1568450"/>
                <a:gd name="connsiteX300" fmla="*/ 272158 w 1896949"/>
                <a:gd name="connsiteY300" fmla="*/ 899319 h 1568450"/>
                <a:gd name="connsiteX301" fmla="*/ 280093 w 1896949"/>
                <a:gd name="connsiteY301" fmla="*/ 885825 h 1568450"/>
                <a:gd name="connsiteX302" fmla="*/ 289614 w 1896949"/>
                <a:gd name="connsiteY302" fmla="*/ 873125 h 1568450"/>
                <a:gd name="connsiteX303" fmla="*/ 296755 w 1896949"/>
                <a:gd name="connsiteY303" fmla="*/ 857250 h 1568450"/>
                <a:gd name="connsiteX304" fmla="*/ 303103 w 1896949"/>
                <a:gd name="connsiteY304" fmla="*/ 841375 h 1568450"/>
                <a:gd name="connsiteX305" fmla="*/ 307864 w 1896949"/>
                <a:gd name="connsiteY305" fmla="*/ 824706 h 1568450"/>
                <a:gd name="connsiteX306" fmla="*/ 311038 w 1896949"/>
                <a:gd name="connsiteY306" fmla="*/ 808038 h 1568450"/>
                <a:gd name="connsiteX307" fmla="*/ 313418 w 1896949"/>
                <a:gd name="connsiteY307" fmla="*/ 788988 h 1568450"/>
                <a:gd name="connsiteX308" fmla="*/ 315005 w 1896949"/>
                <a:gd name="connsiteY308" fmla="*/ 770731 h 1568450"/>
                <a:gd name="connsiteX309" fmla="*/ 313418 w 1896949"/>
                <a:gd name="connsiteY309" fmla="*/ 751681 h 1568450"/>
                <a:gd name="connsiteX310" fmla="*/ 311038 w 1896949"/>
                <a:gd name="connsiteY310" fmla="*/ 734219 h 1568450"/>
                <a:gd name="connsiteX311" fmla="*/ 307864 w 1896949"/>
                <a:gd name="connsiteY311" fmla="*/ 716756 h 1568450"/>
                <a:gd name="connsiteX312" fmla="*/ 303103 w 1896949"/>
                <a:gd name="connsiteY312" fmla="*/ 700088 h 1568450"/>
                <a:gd name="connsiteX313" fmla="*/ 296755 w 1896949"/>
                <a:gd name="connsiteY313" fmla="*/ 684213 h 1568450"/>
                <a:gd name="connsiteX314" fmla="*/ 289614 w 1896949"/>
                <a:gd name="connsiteY314" fmla="*/ 669131 h 1568450"/>
                <a:gd name="connsiteX315" fmla="*/ 280093 w 1896949"/>
                <a:gd name="connsiteY315" fmla="*/ 654844 h 1568450"/>
                <a:gd name="connsiteX316" fmla="*/ 272158 w 1896949"/>
                <a:gd name="connsiteY316" fmla="*/ 641350 h 1568450"/>
                <a:gd name="connsiteX317" fmla="*/ 261050 w 1896949"/>
                <a:gd name="connsiteY317" fmla="*/ 629444 h 1568450"/>
                <a:gd name="connsiteX318" fmla="*/ 249148 w 1896949"/>
                <a:gd name="connsiteY318" fmla="*/ 619125 h 1568450"/>
                <a:gd name="connsiteX319" fmla="*/ 237246 w 1896949"/>
                <a:gd name="connsiteY319" fmla="*/ 611188 h 1568450"/>
                <a:gd name="connsiteX320" fmla="*/ 224550 w 1896949"/>
                <a:gd name="connsiteY320" fmla="*/ 602456 h 1568450"/>
                <a:gd name="connsiteX321" fmla="*/ 211855 w 1896949"/>
                <a:gd name="connsiteY321" fmla="*/ 596900 h 1568450"/>
                <a:gd name="connsiteX322" fmla="*/ 197573 w 1896949"/>
                <a:gd name="connsiteY322" fmla="*/ 592138 h 1568450"/>
                <a:gd name="connsiteX323" fmla="*/ 183290 w 1896949"/>
                <a:gd name="connsiteY323" fmla="*/ 589756 h 1568450"/>
                <a:gd name="connsiteX324" fmla="*/ 167421 w 1896949"/>
                <a:gd name="connsiteY324" fmla="*/ 588169 h 1568450"/>
                <a:gd name="connsiteX325" fmla="*/ 154726 w 1896949"/>
                <a:gd name="connsiteY325" fmla="*/ 589756 h 1568450"/>
                <a:gd name="connsiteX326" fmla="*/ 142824 w 1896949"/>
                <a:gd name="connsiteY326" fmla="*/ 592138 h 1568450"/>
                <a:gd name="connsiteX327" fmla="*/ 131715 w 1896949"/>
                <a:gd name="connsiteY327" fmla="*/ 594519 h 1568450"/>
                <a:gd name="connsiteX328" fmla="*/ 121400 w 1896949"/>
                <a:gd name="connsiteY328" fmla="*/ 599281 h 1568450"/>
                <a:gd name="connsiteX329" fmla="*/ 112672 w 1896949"/>
                <a:gd name="connsiteY329" fmla="*/ 604044 h 1568450"/>
                <a:gd name="connsiteX330" fmla="*/ 103944 w 1896949"/>
                <a:gd name="connsiteY330" fmla="*/ 608806 h 1568450"/>
                <a:gd name="connsiteX331" fmla="*/ 96803 w 1896949"/>
                <a:gd name="connsiteY331" fmla="*/ 614363 h 1568450"/>
                <a:gd name="connsiteX332" fmla="*/ 89661 w 1896949"/>
                <a:gd name="connsiteY332" fmla="*/ 620713 h 1568450"/>
                <a:gd name="connsiteX333" fmla="*/ 78553 w 1896949"/>
                <a:gd name="connsiteY333" fmla="*/ 631825 h 1568450"/>
                <a:gd name="connsiteX334" fmla="*/ 71412 w 1896949"/>
                <a:gd name="connsiteY334" fmla="*/ 642938 h 1568450"/>
                <a:gd name="connsiteX335" fmla="*/ 65858 w 1896949"/>
                <a:gd name="connsiteY335" fmla="*/ 652463 h 1568450"/>
                <a:gd name="connsiteX336" fmla="*/ 58716 w 1896949"/>
                <a:gd name="connsiteY336" fmla="*/ 664369 h 1568450"/>
                <a:gd name="connsiteX337" fmla="*/ 51575 w 1896949"/>
                <a:gd name="connsiteY337" fmla="*/ 672306 h 1568450"/>
                <a:gd name="connsiteX338" fmla="*/ 44434 w 1896949"/>
                <a:gd name="connsiteY338" fmla="*/ 679450 h 1568450"/>
                <a:gd name="connsiteX339" fmla="*/ 35706 w 1896949"/>
                <a:gd name="connsiteY339" fmla="*/ 683419 h 1568450"/>
                <a:gd name="connsiteX340" fmla="*/ 28565 w 1896949"/>
                <a:gd name="connsiteY340" fmla="*/ 684213 h 1568450"/>
                <a:gd name="connsiteX341" fmla="*/ 21424 w 1896949"/>
                <a:gd name="connsiteY341" fmla="*/ 684213 h 1568450"/>
                <a:gd name="connsiteX342" fmla="*/ 14282 w 1896949"/>
                <a:gd name="connsiteY342" fmla="*/ 681038 h 1568450"/>
                <a:gd name="connsiteX343" fmla="*/ 9299 w 1896949"/>
                <a:gd name="connsiteY343" fmla="*/ 675340 h 1568450"/>
                <a:gd name="connsiteX344" fmla="*/ 9299 w 1896949"/>
                <a:gd name="connsiteY344" fmla="*/ 360363 h 1568450"/>
                <a:gd name="connsiteX345" fmla="*/ 10886 w 1896949"/>
                <a:gd name="connsiteY345" fmla="*/ 360363 h 15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</a:cxnLst>
              <a:rect l="l" t="t" r="r" b="b"/>
              <a:pathLst>
                <a:path w="1896949" h="1568450">
                  <a:moveTo>
                    <a:pt x="10886" y="0"/>
                  </a:moveTo>
                  <a:lnTo>
                    <a:pt x="690091" y="0"/>
                  </a:lnTo>
                  <a:lnTo>
                    <a:pt x="698819" y="794"/>
                  </a:lnTo>
                  <a:lnTo>
                    <a:pt x="706754" y="2381"/>
                  </a:lnTo>
                  <a:lnTo>
                    <a:pt x="713895" y="4763"/>
                  </a:lnTo>
                  <a:lnTo>
                    <a:pt x="720242" y="7144"/>
                  </a:lnTo>
                  <a:lnTo>
                    <a:pt x="725003" y="10319"/>
                  </a:lnTo>
                  <a:lnTo>
                    <a:pt x="728177" y="14288"/>
                  </a:lnTo>
                  <a:lnTo>
                    <a:pt x="730557" y="19050"/>
                  </a:lnTo>
                  <a:lnTo>
                    <a:pt x="732144" y="23813"/>
                  </a:lnTo>
                  <a:lnTo>
                    <a:pt x="732144" y="29369"/>
                  </a:lnTo>
                  <a:lnTo>
                    <a:pt x="730557" y="34131"/>
                  </a:lnTo>
                  <a:lnTo>
                    <a:pt x="728177" y="39688"/>
                  </a:lnTo>
                  <a:lnTo>
                    <a:pt x="725003" y="44450"/>
                  </a:lnTo>
                  <a:lnTo>
                    <a:pt x="720242" y="50800"/>
                  </a:lnTo>
                  <a:lnTo>
                    <a:pt x="713895" y="55563"/>
                  </a:lnTo>
                  <a:lnTo>
                    <a:pt x="708341" y="60325"/>
                  </a:lnTo>
                  <a:lnTo>
                    <a:pt x="699612" y="65088"/>
                  </a:lnTo>
                  <a:lnTo>
                    <a:pt x="689297" y="70644"/>
                  </a:lnTo>
                  <a:lnTo>
                    <a:pt x="679776" y="77788"/>
                  </a:lnTo>
                  <a:lnTo>
                    <a:pt x="667874" y="88900"/>
                  </a:lnTo>
                  <a:lnTo>
                    <a:pt x="662320" y="96044"/>
                  </a:lnTo>
                  <a:lnTo>
                    <a:pt x="655972" y="103188"/>
                  </a:lnTo>
                  <a:lnTo>
                    <a:pt x="650418" y="111125"/>
                  </a:lnTo>
                  <a:lnTo>
                    <a:pt x="645657" y="120650"/>
                  </a:lnTo>
                  <a:lnTo>
                    <a:pt x="641690" y="131763"/>
                  </a:lnTo>
                  <a:lnTo>
                    <a:pt x="638516" y="142081"/>
                  </a:lnTo>
                  <a:lnTo>
                    <a:pt x="636135" y="153988"/>
                  </a:lnTo>
                  <a:lnTo>
                    <a:pt x="636135" y="166688"/>
                  </a:lnTo>
                  <a:lnTo>
                    <a:pt x="636929" y="182563"/>
                  </a:lnTo>
                  <a:lnTo>
                    <a:pt x="639309" y="196850"/>
                  </a:lnTo>
                  <a:lnTo>
                    <a:pt x="644070" y="211138"/>
                  </a:lnTo>
                  <a:lnTo>
                    <a:pt x="650418" y="223838"/>
                  </a:lnTo>
                  <a:lnTo>
                    <a:pt x="657559" y="237331"/>
                  </a:lnTo>
                  <a:lnTo>
                    <a:pt x="667080" y="249238"/>
                  </a:lnTo>
                  <a:lnTo>
                    <a:pt x="677395" y="261144"/>
                  </a:lnTo>
                  <a:lnTo>
                    <a:pt x="689297" y="269875"/>
                  </a:lnTo>
                  <a:lnTo>
                    <a:pt x="701993" y="279400"/>
                  </a:lnTo>
                  <a:lnTo>
                    <a:pt x="715482" y="288131"/>
                  </a:lnTo>
                  <a:lnTo>
                    <a:pt x="730557" y="296069"/>
                  </a:lnTo>
                  <a:lnTo>
                    <a:pt x="747220" y="302419"/>
                  </a:lnTo>
                  <a:lnTo>
                    <a:pt x="763883" y="307181"/>
                  </a:lnTo>
                  <a:lnTo>
                    <a:pt x="780546" y="310356"/>
                  </a:lnTo>
                  <a:lnTo>
                    <a:pt x="799589" y="312738"/>
                  </a:lnTo>
                  <a:lnTo>
                    <a:pt x="817045" y="314325"/>
                  </a:lnTo>
                  <a:lnTo>
                    <a:pt x="836088" y="312738"/>
                  </a:lnTo>
                  <a:lnTo>
                    <a:pt x="854338" y="310356"/>
                  </a:lnTo>
                  <a:lnTo>
                    <a:pt x="871794" y="307181"/>
                  </a:lnTo>
                  <a:lnTo>
                    <a:pt x="888457" y="302419"/>
                  </a:lnTo>
                  <a:lnTo>
                    <a:pt x="903533" y="296069"/>
                  </a:lnTo>
                  <a:lnTo>
                    <a:pt x="919402" y="288131"/>
                  </a:lnTo>
                  <a:lnTo>
                    <a:pt x="933684" y="279400"/>
                  </a:lnTo>
                  <a:lnTo>
                    <a:pt x="946380" y="269875"/>
                  </a:lnTo>
                  <a:lnTo>
                    <a:pt x="958282" y="261144"/>
                  </a:lnTo>
                  <a:lnTo>
                    <a:pt x="969390" y="249238"/>
                  </a:lnTo>
                  <a:lnTo>
                    <a:pt x="977325" y="237331"/>
                  </a:lnTo>
                  <a:lnTo>
                    <a:pt x="986053" y="223838"/>
                  </a:lnTo>
                  <a:lnTo>
                    <a:pt x="991607" y="211138"/>
                  </a:lnTo>
                  <a:lnTo>
                    <a:pt x="996368" y="196850"/>
                  </a:lnTo>
                  <a:lnTo>
                    <a:pt x="998748" y="182563"/>
                  </a:lnTo>
                  <a:lnTo>
                    <a:pt x="1000335" y="166688"/>
                  </a:lnTo>
                  <a:lnTo>
                    <a:pt x="998748" y="153988"/>
                  </a:lnTo>
                  <a:lnTo>
                    <a:pt x="996368" y="142081"/>
                  </a:lnTo>
                  <a:lnTo>
                    <a:pt x="993987" y="131763"/>
                  </a:lnTo>
                  <a:lnTo>
                    <a:pt x="989227" y="120650"/>
                  </a:lnTo>
                  <a:lnTo>
                    <a:pt x="984466" y="111125"/>
                  </a:lnTo>
                  <a:lnTo>
                    <a:pt x="979705" y="103188"/>
                  </a:lnTo>
                  <a:lnTo>
                    <a:pt x="974151" y="96044"/>
                  </a:lnTo>
                  <a:lnTo>
                    <a:pt x="967803" y="88900"/>
                  </a:lnTo>
                  <a:lnTo>
                    <a:pt x="955901" y="77788"/>
                  </a:lnTo>
                  <a:lnTo>
                    <a:pt x="945586" y="70644"/>
                  </a:lnTo>
                  <a:lnTo>
                    <a:pt x="936065" y="65088"/>
                  </a:lnTo>
                  <a:lnTo>
                    <a:pt x="927336" y="60325"/>
                  </a:lnTo>
                  <a:lnTo>
                    <a:pt x="920195" y="55563"/>
                  </a:lnTo>
                  <a:lnTo>
                    <a:pt x="914641" y="50800"/>
                  </a:lnTo>
                  <a:lnTo>
                    <a:pt x="909880" y="44450"/>
                  </a:lnTo>
                  <a:lnTo>
                    <a:pt x="905913" y="39688"/>
                  </a:lnTo>
                  <a:lnTo>
                    <a:pt x="905119" y="34131"/>
                  </a:lnTo>
                  <a:lnTo>
                    <a:pt x="903533" y="29369"/>
                  </a:lnTo>
                  <a:lnTo>
                    <a:pt x="903533" y="23813"/>
                  </a:lnTo>
                  <a:lnTo>
                    <a:pt x="905119" y="19050"/>
                  </a:lnTo>
                  <a:lnTo>
                    <a:pt x="907500" y="14288"/>
                  </a:lnTo>
                  <a:lnTo>
                    <a:pt x="910674" y="10319"/>
                  </a:lnTo>
                  <a:lnTo>
                    <a:pt x="915435" y="7144"/>
                  </a:lnTo>
                  <a:lnTo>
                    <a:pt x="920195" y="4763"/>
                  </a:lnTo>
                  <a:lnTo>
                    <a:pt x="927336" y="2381"/>
                  </a:lnTo>
                  <a:lnTo>
                    <a:pt x="936065" y="794"/>
                  </a:lnTo>
                  <a:lnTo>
                    <a:pt x="945586" y="0"/>
                  </a:lnTo>
                  <a:lnTo>
                    <a:pt x="1581151" y="0"/>
                  </a:lnTo>
                  <a:lnTo>
                    <a:pt x="1581151" y="434181"/>
                  </a:lnTo>
                  <a:lnTo>
                    <a:pt x="1581944" y="434181"/>
                  </a:lnTo>
                  <a:lnTo>
                    <a:pt x="1581944" y="633413"/>
                  </a:lnTo>
                  <a:lnTo>
                    <a:pt x="1583531" y="642938"/>
                  </a:lnTo>
                  <a:lnTo>
                    <a:pt x="1584324" y="652463"/>
                  </a:lnTo>
                  <a:lnTo>
                    <a:pt x="1586705" y="659606"/>
                  </a:lnTo>
                  <a:lnTo>
                    <a:pt x="1590672" y="665163"/>
                  </a:lnTo>
                  <a:lnTo>
                    <a:pt x="1596226" y="671513"/>
                  </a:lnTo>
                  <a:lnTo>
                    <a:pt x="1603368" y="674688"/>
                  </a:lnTo>
                  <a:lnTo>
                    <a:pt x="1610509" y="674688"/>
                  </a:lnTo>
                  <a:lnTo>
                    <a:pt x="1617650" y="673894"/>
                  </a:lnTo>
                  <a:lnTo>
                    <a:pt x="1626378" y="669925"/>
                  </a:lnTo>
                  <a:lnTo>
                    <a:pt x="1633519" y="662781"/>
                  </a:lnTo>
                  <a:lnTo>
                    <a:pt x="1640660" y="654844"/>
                  </a:lnTo>
                  <a:lnTo>
                    <a:pt x="1647802" y="642938"/>
                  </a:lnTo>
                  <a:lnTo>
                    <a:pt x="1653356" y="633413"/>
                  </a:lnTo>
                  <a:lnTo>
                    <a:pt x="1660497" y="622300"/>
                  </a:lnTo>
                  <a:lnTo>
                    <a:pt x="1671605" y="611188"/>
                  </a:lnTo>
                  <a:lnTo>
                    <a:pt x="1678747" y="604838"/>
                  </a:lnTo>
                  <a:lnTo>
                    <a:pt x="1685888" y="599281"/>
                  </a:lnTo>
                  <a:lnTo>
                    <a:pt x="1694616" y="594519"/>
                  </a:lnTo>
                  <a:lnTo>
                    <a:pt x="1703344" y="589756"/>
                  </a:lnTo>
                  <a:lnTo>
                    <a:pt x="1713659" y="584994"/>
                  </a:lnTo>
                  <a:lnTo>
                    <a:pt x="1724768" y="582613"/>
                  </a:lnTo>
                  <a:lnTo>
                    <a:pt x="1736670" y="580231"/>
                  </a:lnTo>
                  <a:lnTo>
                    <a:pt x="1749365" y="578644"/>
                  </a:lnTo>
                  <a:lnTo>
                    <a:pt x="1765234" y="580231"/>
                  </a:lnTo>
                  <a:lnTo>
                    <a:pt x="1779517" y="582613"/>
                  </a:lnTo>
                  <a:lnTo>
                    <a:pt x="1793799" y="587375"/>
                  </a:lnTo>
                  <a:lnTo>
                    <a:pt x="1806494" y="592931"/>
                  </a:lnTo>
                  <a:lnTo>
                    <a:pt x="1819190" y="601663"/>
                  </a:lnTo>
                  <a:lnTo>
                    <a:pt x="1831092" y="609600"/>
                  </a:lnTo>
                  <a:lnTo>
                    <a:pt x="1842994" y="619919"/>
                  </a:lnTo>
                  <a:lnTo>
                    <a:pt x="1854102" y="631825"/>
                  </a:lnTo>
                  <a:lnTo>
                    <a:pt x="1862037" y="645319"/>
                  </a:lnTo>
                  <a:lnTo>
                    <a:pt x="1871558" y="659606"/>
                  </a:lnTo>
                  <a:lnTo>
                    <a:pt x="1878699" y="674688"/>
                  </a:lnTo>
                  <a:lnTo>
                    <a:pt x="1885047" y="690563"/>
                  </a:lnTo>
                  <a:lnTo>
                    <a:pt x="1889808" y="707231"/>
                  </a:lnTo>
                  <a:lnTo>
                    <a:pt x="1892982" y="724694"/>
                  </a:lnTo>
                  <a:lnTo>
                    <a:pt x="1895362" y="742156"/>
                  </a:lnTo>
                  <a:lnTo>
                    <a:pt x="1896949" y="761206"/>
                  </a:lnTo>
                  <a:lnTo>
                    <a:pt x="1895362" y="779463"/>
                  </a:lnTo>
                  <a:lnTo>
                    <a:pt x="1892982" y="798513"/>
                  </a:lnTo>
                  <a:lnTo>
                    <a:pt x="1889808" y="815181"/>
                  </a:lnTo>
                  <a:lnTo>
                    <a:pt x="1885047" y="831850"/>
                  </a:lnTo>
                  <a:lnTo>
                    <a:pt x="1878699" y="847725"/>
                  </a:lnTo>
                  <a:lnTo>
                    <a:pt x="1871558" y="863600"/>
                  </a:lnTo>
                  <a:lnTo>
                    <a:pt x="1862037" y="876300"/>
                  </a:lnTo>
                  <a:lnTo>
                    <a:pt x="1854102" y="889794"/>
                  </a:lnTo>
                  <a:lnTo>
                    <a:pt x="1842994" y="901700"/>
                  </a:lnTo>
                  <a:lnTo>
                    <a:pt x="1831092" y="912019"/>
                  </a:lnTo>
                  <a:lnTo>
                    <a:pt x="1819190" y="921544"/>
                  </a:lnTo>
                  <a:lnTo>
                    <a:pt x="1806494" y="928688"/>
                  </a:lnTo>
                  <a:lnTo>
                    <a:pt x="1793799" y="935038"/>
                  </a:lnTo>
                  <a:lnTo>
                    <a:pt x="1779517" y="939800"/>
                  </a:lnTo>
                  <a:lnTo>
                    <a:pt x="1765234" y="942181"/>
                  </a:lnTo>
                  <a:lnTo>
                    <a:pt x="1749365" y="942975"/>
                  </a:lnTo>
                  <a:lnTo>
                    <a:pt x="1736670" y="942975"/>
                  </a:lnTo>
                  <a:lnTo>
                    <a:pt x="1724768" y="940594"/>
                  </a:lnTo>
                  <a:lnTo>
                    <a:pt x="1713659" y="937419"/>
                  </a:lnTo>
                  <a:lnTo>
                    <a:pt x="1703344" y="933450"/>
                  </a:lnTo>
                  <a:lnTo>
                    <a:pt x="1694616" y="928688"/>
                  </a:lnTo>
                  <a:lnTo>
                    <a:pt x="1685888" y="923131"/>
                  </a:lnTo>
                  <a:lnTo>
                    <a:pt x="1678747" y="916781"/>
                  </a:lnTo>
                  <a:lnTo>
                    <a:pt x="1671605" y="911225"/>
                  </a:lnTo>
                  <a:lnTo>
                    <a:pt x="1660497" y="899319"/>
                  </a:lnTo>
                  <a:lnTo>
                    <a:pt x="1653356" y="889794"/>
                  </a:lnTo>
                  <a:lnTo>
                    <a:pt x="1647802" y="878681"/>
                  </a:lnTo>
                  <a:lnTo>
                    <a:pt x="1640660" y="868363"/>
                  </a:lnTo>
                  <a:lnTo>
                    <a:pt x="1633519" y="858838"/>
                  </a:lnTo>
                  <a:lnTo>
                    <a:pt x="1626378" y="852488"/>
                  </a:lnTo>
                  <a:lnTo>
                    <a:pt x="1617650" y="847725"/>
                  </a:lnTo>
                  <a:lnTo>
                    <a:pt x="1610509" y="846931"/>
                  </a:lnTo>
                  <a:lnTo>
                    <a:pt x="1603368" y="847725"/>
                  </a:lnTo>
                  <a:lnTo>
                    <a:pt x="1596226" y="851694"/>
                  </a:lnTo>
                  <a:lnTo>
                    <a:pt x="1590672" y="856456"/>
                  </a:lnTo>
                  <a:lnTo>
                    <a:pt x="1586705" y="862013"/>
                  </a:lnTo>
                  <a:lnTo>
                    <a:pt x="1584324" y="870744"/>
                  </a:lnTo>
                  <a:lnTo>
                    <a:pt x="1583531" y="878681"/>
                  </a:lnTo>
                  <a:lnTo>
                    <a:pt x="1581944" y="888206"/>
                  </a:lnTo>
                  <a:lnTo>
                    <a:pt x="1581944" y="1207294"/>
                  </a:lnTo>
                  <a:lnTo>
                    <a:pt x="1581151" y="1207294"/>
                  </a:lnTo>
                  <a:lnTo>
                    <a:pt x="1581151" y="1568450"/>
                  </a:lnTo>
                  <a:lnTo>
                    <a:pt x="902739" y="1568450"/>
                  </a:lnTo>
                  <a:lnTo>
                    <a:pt x="893218" y="1568450"/>
                  </a:lnTo>
                  <a:lnTo>
                    <a:pt x="885283" y="1566069"/>
                  </a:lnTo>
                  <a:lnTo>
                    <a:pt x="878142" y="1564481"/>
                  </a:lnTo>
                  <a:lnTo>
                    <a:pt x="873381" y="1561306"/>
                  </a:lnTo>
                  <a:lnTo>
                    <a:pt x="868620" y="1557338"/>
                  </a:lnTo>
                  <a:lnTo>
                    <a:pt x="864653" y="1554163"/>
                  </a:lnTo>
                  <a:lnTo>
                    <a:pt x="862272" y="1549400"/>
                  </a:lnTo>
                  <a:lnTo>
                    <a:pt x="861479" y="1544638"/>
                  </a:lnTo>
                  <a:lnTo>
                    <a:pt x="861479" y="1539875"/>
                  </a:lnTo>
                  <a:lnTo>
                    <a:pt x="861479" y="1534319"/>
                  </a:lnTo>
                  <a:lnTo>
                    <a:pt x="863859" y="1529556"/>
                  </a:lnTo>
                  <a:lnTo>
                    <a:pt x="867033" y="1523206"/>
                  </a:lnTo>
                  <a:lnTo>
                    <a:pt x="871794" y="1518444"/>
                  </a:lnTo>
                  <a:lnTo>
                    <a:pt x="878142" y="1512888"/>
                  </a:lnTo>
                  <a:lnTo>
                    <a:pt x="885283" y="1508125"/>
                  </a:lnTo>
                  <a:lnTo>
                    <a:pt x="893218" y="1503363"/>
                  </a:lnTo>
                  <a:lnTo>
                    <a:pt x="902739" y="1497013"/>
                  </a:lnTo>
                  <a:lnTo>
                    <a:pt x="913054" y="1489869"/>
                  </a:lnTo>
                  <a:lnTo>
                    <a:pt x="924956" y="1479550"/>
                  </a:lnTo>
                  <a:lnTo>
                    <a:pt x="931304" y="1472406"/>
                  </a:lnTo>
                  <a:lnTo>
                    <a:pt x="936858" y="1465263"/>
                  </a:lnTo>
                  <a:lnTo>
                    <a:pt x="941619" y="1456531"/>
                  </a:lnTo>
                  <a:lnTo>
                    <a:pt x="946380" y="1447006"/>
                  </a:lnTo>
                  <a:lnTo>
                    <a:pt x="951140" y="1436688"/>
                  </a:lnTo>
                  <a:lnTo>
                    <a:pt x="953521" y="1425575"/>
                  </a:lnTo>
                  <a:lnTo>
                    <a:pt x="955901" y="1414463"/>
                  </a:lnTo>
                  <a:lnTo>
                    <a:pt x="957488" y="1400969"/>
                  </a:lnTo>
                  <a:lnTo>
                    <a:pt x="955901" y="1385888"/>
                  </a:lnTo>
                  <a:lnTo>
                    <a:pt x="953521" y="1371600"/>
                  </a:lnTo>
                  <a:lnTo>
                    <a:pt x="948760" y="1357313"/>
                  </a:lnTo>
                  <a:lnTo>
                    <a:pt x="943206" y="1343819"/>
                  </a:lnTo>
                  <a:lnTo>
                    <a:pt x="934478" y="1331119"/>
                  </a:lnTo>
                  <a:lnTo>
                    <a:pt x="924956" y="1319213"/>
                  </a:lnTo>
                  <a:lnTo>
                    <a:pt x="915435" y="1308100"/>
                  </a:lnTo>
                  <a:lnTo>
                    <a:pt x="903533" y="1297781"/>
                  </a:lnTo>
                  <a:lnTo>
                    <a:pt x="890837" y="1288256"/>
                  </a:lnTo>
                  <a:lnTo>
                    <a:pt x="876555" y="1280319"/>
                  </a:lnTo>
                  <a:lnTo>
                    <a:pt x="861479" y="1273175"/>
                  </a:lnTo>
                  <a:lnTo>
                    <a:pt x="845610" y="1266031"/>
                  </a:lnTo>
                  <a:lnTo>
                    <a:pt x="828947" y="1261269"/>
                  </a:lnTo>
                  <a:lnTo>
                    <a:pt x="811491" y="1257300"/>
                  </a:lnTo>
                  <a:lnTo>
                    <a:pt x="793241" y="1254919"/>
                  </a:lnTo>
                  <a:lnTo>
                    <a:pt x="774991" y="1254919"/>
                  </a:lnTo>
                  <a:lnTo>
                    <a:pt x="756742" y="1254919"/>
                  </a:lnTo>
                  <a:lnTo>
                    <a:pt x="737699" y="1257300"/>
                  </a:lnTo>
                  <a:lnTo>
                    <a:pt x="721036" y="1261269"/>
                  </a:lnTo>
                  <a:lnTo>
                    <a:pt x="703580" y="1266031"/>
                  </a:lnTo>
                  <a:lnTo>
                    <a:pt x="687710" y="1273175"/>
                  </a:lnTo>
                  <a:lnTo>
                    <a:pt x="672635" y="1280319"/>
                  </a:lnTo>
                  <a:lnTo>
                    <a:pt x="659939" y="1288256"/>
                  </a:lnTo>
                  <a:lnTo>
                    <a:pt x="646450" y="1297781"/>
                  </a:lnTo>
                  <a:lnTo>
                    <a:pt x="634548" y="1308100"/>
                  </a:lnTo>
                  <a:lnTo>
                    <a:pt x="624233" y="1319213"/>
                  </a:lnTo>
                  <a:lnTo>
                    <a:pt x="614712" y="1331119"/>
                  </a:lnTo>
                  <a:lnTo>
                    <a:pt x="607571" y="1343819"/>
                  </a:lnTo>
                  <a:lnTo>
                    <a:pt x="601223" y="1357313"/>
                  </a:lnTo>
                  <a:lnTo>
                    <a:pt x="596462" y="1371600"/>
                  </a:lnTo>
                  <a:lnTo>
                    <a:pt x="594082" y="1385888"/>
                  </a:lnTo>
                  <a:lnTo>
                    <a:pt x="593288" y="1400969"/>
                  </a:lnTo>
                  <a:lnTo>
                    <a:pt x="593288" y="1414463"/>
                  </a:lnTo>
                  <a:lnTo>
                    <a:pt x="595669" y="1425575"/>
                  </a:lnTo>
                  <a:lnTo>
                    <a:pt x="598843" y="1436688"/>
                  </a:lnTo>
                  <a:lnTo>
                    <a:pt x="602810" y="1447006"/>
                  </a:lnTo>
                  <a:lnTo>
                    <a:pt x="607571" y="1456531"/>
                  </a:lnTo>
                  <a:lnTo>
                    <a:pt x="613125" y="1465263"/>
                  </a:lnTo>
                  <a:lnTo>
                    <a:pt x="619473" y="1472406"/>
                  </a:lnTo>
                  <a:lnTo>
                    <a:pt x="625027" y="1479550"/>
                  </a:lnTo>
                  <a:lnTo>
                    <a:pt x="636929" y="1489869"/>
                  </a:lnTo>
                  <a:lnTo>
                    <a:pt x="646450" y="1497013"/>
                  </a:lnTo>
                  <a:lnTo>
                    <a:pt x="657559" y="1503363"/>
                  </a:lnTo>
                  <a:lnTo>
                    <a:pt x="664700" y="1508125"/>
                  </a:lnTo>
                  <a:lnTo>
                    <a:pt x="671841" y="1512888"/>
                  </a:lnTo>
                  <a:lnTo>
                    <a:pt x="677395" y="1518444"/>
                  </a:lnTo>
                  <a:lnTo>
                    <a:pt x="682156" y="1523206"/>
                  </a:lnTo>
                  <a:lnTo>
                    <a:pt x="685330" y="1529556"/>
                  </a:lnTo>
                  <a:lnTo>
                    <a:pt x="687710" y="1534319"/>
                  </a:lnTo>
                  <a:lnTo>
                    <a:pt x="689297" y="1539875"/>
                  </a:lnTo>
                  <a:lnTo>
                    <a:pt x="689297" y="1544638"/>
                  </a:lnTo>
                  <a:lnTo>
                    <a:pt x="687710" y="1549400"/>
                  </a:lnTo>
                  <a:lnTo>
                    <a:pt x="685330" y="1554163"/>
                  </a:lnTo>
                  <a:lnTo>
                    <a:pt x="682156" y="1557338"/>
                  </a:lnTo>
                  <a:lnTo>
                    <a:pt x="677395" y="1561306"/>
                  </a:lnTo>
                  <a:lnTo>
                    <a:pt x="671841" y="1564481"/>
                  </a:lnTo>
                  <a:lnTo>
                    <a:pt x="664700" y="1566069"/>
                  </a:lnTo>
                  <a:lnTo>
                    <a:pt x="655972" y="1568450"/>
                  </a:lnTo>
                  <a:lnTo>
                    <a:pt x="648037" y="1568450"/>
                  </a:lnTo>
                  <a:lnTo>
                    <a:pt x="10886" y="1568450"/>
                  </a:lnTo>
                  <a:lnTo>
                    <a:pt x="10886" y="1134269"/>
                  </a:lnTo>
                  <a:lnTo>
                    <a:pt x="9299" y="1134269"/>
                  </a:lnTo>
                  <a:lnTo>
                    <a:pt x="9299" y="935038"/>
                  </a:lnTo>
                  <a:lnTo>
                    <a:pt x="9299" y="925513"/>
                  </a:lnTo>
                  <a:lnTo>
                    <a:pt x="6919" y="915988"/>
                  </a:lnTo>
                  <a:lnTo>
                    <a:pt x="4538" y="908844"/>
                  </a:lnTo>
                  <a:lnTo>
                    <a:pt x="1364" y="902494"/>
                  </a:lnTo>
                  <a:lnTo>
                    <a:pt x="0" y="900902"/>
                  </a:lnTo>
                  <a:lnTo>
                    <a:pt x="0" y="897731"/>
                  </a:lnTo>
                  <a:lnTo>
                    <a:pt x="1587" y="888206"/>
                  </a:lnTo>
                  <a:lnTo>
                    <a:pt x="2380" y="880269"/>
                  </a:lnTo>
                  <a:lnTo>
                    <a:pt x="4761" y="871538"/>
                  </a:lnTo>
                  <a:lnTo>
                    <a:pt x="8728" y="865981"/>
                  </a:lnTo>
                  <a:lnTo>
                    <a:pt x="14282" y="861219"/>
                  </a:lnTo>
                  <a:lnTo>
                    <a:pt x="21424" y="857250"/>
                  </a:lnTo>
                  <a:lnTo>
                    <a:pt x="28565" y="856456"/>
                  </a:lnTo>
                  <a:lnTo>
                    <a:pt x="35706" y="857250"/>
                  </a:lnTo>
                  <a:lnTo>
                    <a:pt x="44434" y="862013"/>
                  </a:lnTo>
                  <a:lnTo>
                    <a:pt x="51575" y="868363"/>
                  </a:lnTo>
                  <a:lnTo>
                    <a:pt x="58716" y="877888"/>
                  </a:lnTo>
                  <a:lnTo>
                    <a:pt x="65858" y="888206"/>
                  </a:lnTo>
                  <a:lnTo>
                    <a:pt x="71412" y="899319"/>
                  </a:lnTo>
                  <a:lnTo>
                    <a:pt x="78553" y="908844"/>
                  </a:lnTo>
                  <a:lnTo>
                    <a:pt x="89661" y="920750"/>
                  </a:lnTo>
                  <a:lnTo>
                    <a:pt x="96803" y="926306"/>
                  </a:lnTo>
                  <a:lnTo>
                    <a:pt x="103944" y="932656"/>
                  </a:lnTo>
                  <a:lnTo>
                    <a:pt x="112672" y="938213"/>
                  </a:lnTo>
                  <a:lnTo>
                    <a:pt x="121400" y="942975"/>
                  </a:lnTo>
                  <a:lnTo>
                    <a:pt x="131715" y="946944"/>
                  </a:lnTo>
                  <a:lnTo>
                    <a:pt x="142824" y="950119"/>
                  </a:lnTo>
                  <a:lnTo>
                    <a:pt x="154726" y="952500"/>
                  </a:lnTo>
                  <a:lnTo>
                    <a:pt x="167421" y="952500"/>
                  </a:lnTo>
                  <a:lnTo>
                    <a:pt x="183290" y="951706"/>
                  </a:lnTo>
                  <a:lnTo>
                    <a:pt x="197573" y="949325"/>
                  </a:lnTo>
                  <a:lnTo>
                    <a:pt x="211855" y="944563"/>
                  </a:lnTo>
                  <a:lnTo>
                    <a:pt x="224550" y="938213"/>
                  </a:lnTo>
                  <a:lnTo>
                    <a:pt x="237246" y="931069"/>
                  </a:lnTo>
                  <a:lnTo>
                    <a:pt x="249148" y="921544"/>
                  </a:lnTo>
                  <a:lnTo>
                    <a:pt x="261050" y="911225"/>
                  </a:lnTo>
                  <a:lnTo>
                    <a:pt x="272158" y="899319"/>
                  </a:lnTo>
                  <a:lnTo>
                    <a:pt x="280093" y="885825"/>
                  </a:lnTo>
                  <a:lnTo>
                    <a:pt x="289614" y="873125"/>
                  </a:lnTo>
                  <a:lnTo>
                    <a:pt x="296755" y="857250"/>
                  </a:lnTo>
                  <a:lnTo>
                    <a:pt x="303103" y="841375"/>
                  </a:lnTo>
                  <a:lnTo>
                    <a:pt x="307864" y="824706"/>
                  </a:lnTo>
                  <a:lnTo>
                    <a:pt x="311038" y="808038"/>
                  </a:lnTo>
                  <a:lnTo>
                    <a:pt x="313418" y="788988"/>
                  </a:lnTo>
                  <a:lnTo>
                    <a:pt x="315005" y="770731"/>
                  </a:lnTo>
                  <a:lnTo>
                    <a:pt x="313418" y="751681"/>
                  </a:lnTo>
                  <a:lnTo>
                    <a:pt x="311038" y="734219"/>
                  </a:lnTo>
                  <a:lnTo>
                    <a:pt x="307864" y="716756"/>
                  </a:lnTo>
                  <a:lnTo>
                    <a:pt x="303103" y="700088"/>
                  </a:lnTo>
                  <a:lnTo>
                    <a:pt x="296755" y="684213"/>
                  </a:lnTo>
                  <a:lnTo>
                    <a:pt x="289614" y="669131"/>
                  </a:lnTo>
                  <a:lnTo>
                    <a:pt x="280093" y="654844"/>
                  </a:lnTo>
                  <a:lnTo>
                    <a:pt x="272158" y="641350"/>
                  </a:lnTo>
                  <a:lnTo>
                    <a:pt x="261050" y="629444"/>
                  </a:lnTo>
                  <a:lnTo>
                    <a:pt x="249148" y="619125"/>
                  </a:lnTo>
                  <a:lnTo>
                    <a:pt x="237246" y="611188"/>
                  </a:lnTo>
                  <a:lnTo>
                    <a:pt x="224550" y="602456"/>
                  </a:lnTo>
                  <a:lnTo>
                    <a:pt x="211855" y="596900"/>
                  </a:lnTo>
                  <a:lnTo>
                    <a:pt x="197573" y="592138"/>
                  </a:lnTo>
                  <a:lnTo>
                    <a:pt x="183290" y="589756"/>
                  </a:lnTo>
                  <a:lnTo>
                    <a:pt x="167421" y="588169"/>
                  </a:lnTo>
                  <a:lnTo>
                    <a:pt x="154726" y="589756"/>
                  </a:lnTo>
                  <a:lnTo>
                    <a:pt x="142824" y="592138"/>
                  </a:lnTo>
                  <a:lnTo>
                    <a:pt x="131715" y="594519"/>
                  </a:lnTo>
                  <a:lnTo>
                    <a:pt x="121400" y="599281"/>
                  </a:lnTo>
                  <a:lnTo>
                    <a:pt x="112672" y="604044"/>
                  </a:lnTo>
                  <a:lnTo>
                    <a:pt x="103944" y="608806"/>
                  </a:lnTo>
                  <a:lnTo>
                    <a:pt x="96803" y="614363"/>
                  </a:lnTo>
                  <a:lnTo>
                    <a:pt x="89661" y="620713"/>
                  </a:lnTo>
                  <a:lnTo>
                    <a:pt x="78553" y="631825"/>
                  </a:lnTo>
                  <a:lnTo>
                    <a:pt x="71412" y="642938"/>
                  </a:lnTo>
                  <a:lnTo>
                    <a:pt x="65858" y="652463"/>
                  </a:lnTo>
                  <a:lnTo>
                    <a:pt x="58716" y="664369"/>
                  </a:lnTo>
                  <a:lnTo>
                    <a:pt x="51575" y="672306"/>
                  </a:lnTo>
                  <a:lnTo>
                    <a:pt x="44434" y="679450"/>
                  </a:lnTo>
                  <a:lnTo>
                    <a:pt x="35706" y="683419"/>
                  </a:lnTo>
                  <a:lnTo>
                    <a:pt x="28565" y="684213"/>
                  </a:lnTo>
                  <a:lnTo>
                    <a:pt x="21424" y="684213"/>
                  </a:lnTo>
                  <a:lnTo>
                    <a:pt x="14282" y="681038"/>
                  </a:lnTo>
                  <a:lnTo>
                    <a:pt x="9299" y="675340"/>
                  </a:lnTo>
                  <a:lnTo>
                    <a:pt x="9299" y="360363"/>
                  </a:lnTo>
                  <a:lnTo>
                    <a:pt x="10886" y="360363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kern="12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 Box 2">
              <a:extLst>
                <a:ext uri="{FF2B5EF4-FFF2-40B4-BE49-F238E27FC236}">
                  <a16:creationId xmlns:a16="http://schemas.microsoft.com/office/drawing/2014/main" id="{D0DE55F9-10FB-40FC-B1D0-6744DF81F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9" y="381526"/>
              <a:ext cx="49466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ــوا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624E6B7-85AE-4C67-A475-4C570D4C575E}"/>
              </a:ext>
            </a:extLst>
          </p:cNvPr>
          <p:cNvGrpSpPr/>
          <p:nvPr/>
        </p:nvGrpSpPr>
        <p:grpSpPr>
          <a:xfrm>
            <a:off x="6813656" y="2769337"/>
            <a:ext cx="815910" cy="643071"/>
            <a:chOff x="1603077" y="41214"/>
            <a:chExt cx="816505" cy="550501"/>
          </a:xfrm>
        </p:grpSpPr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D34923B8-F335-4581-B0E2-11B6DB4752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04717" y="73626"/>
              <a:ext cx="714865" cy="518089"/>
            </a:xfrm>
            <a:custGeom>
              <a:avLst/>
              <a:gdLst>
                <a:gd name="T0" fmla="*/ 1586 w 2377"/>
                <a:gd name="T1" fmla="*/ 1797 h 1975"/>
                <a:gd name="T2" fmla="*/ 1564 w 2377"/>
                <a:gd name="T3" fmla="*/ 1845 h 1975"/>
                <a:gd name="T4" fmla="*/ 1522 w 2377"/>
                <a:gd name="T5" fmla="*/ 1886 h 1975"/>
                <a:gd name="T6" fmla="*/ 1489 w 2377"/>
                <a:gd name="T7" fmla="*/ 1906 h 1975"/>
                <a:gd name="T8" fmla="*/ 1470 w 2377"/>
                <a:gd name="T9" fmla="*/ 1933 h 1975"/>
                <a:gd name="T10" fmla="*/ 1473 w 2377"/>
                <a:gd name="T11" fmla="*/ 1957 h 1975"/>
                <a:gd name="T12" fmla="*/ 1500 w 2377"/>
                <a:gd name="T13" fmla="*/ 1973 h 1975"/>
                <a:gd name="T14" fmla="*/ 2377 w 2377"/>
                <a:gd name="T15" fmla="*/ 0 h 1975"/>
                <a:gd name="T16" fmla="*/ 395 w 2377"/>
                <a:gd name="T17" fmla="*/ 855 h 1975"/>
                <a:gd name="T18" fmla="*/ 390 w 2377"/>
                <a:gd name="T19" fmla="*/ 886 h 1975"/>
                <a:gd name="T20" fmla="*/ 371 w 2377"/>
                <a:gd name="T21" fmla="*/ 907 h 1975"/>
                <a:gd name="T22" fmla="*/ 346 w 2377"/>
                <a:gd name="T23" fmla="*/ 904 h 1975"/>
                <a:gd name="T24" fmla="*/ 320 w 2377"/>
                <a:gd name="T25" fmla="*/ 877 h 1975"/>
                <a:gd name="T26" fmla="*/ 298 w 2377"/>
                <a:gd name="T27" fmla="*/ 842 h 1975"/>
                <a:gd name="T28" fmla="*/ 254 w 2377"/>
                <a:gd name="T29" fmla="*/ 806 h 1975"/>
                <a:gd name="T30" fmla="*/ 201 w 2377"/>
                <a:gd name="T31" fmla="*/ 788 h 1975"/>
                <a:gd name="T32" fmla="*/ 148 w 2377"/>
                <a:gd name="T33" fmla="*/ 792 h 1975"/>
                <a:gd name="T34" fmla="*/ 83 w 2377"/>
                <a:gd name="T35" fmla="*/ 827 h 1975"/>
                <a:gd name="T36" fmla="*/ 32 w 2377"/>
                <a:gd name="T37" fmla="*/ 888 h 1975"/>
                <a:gd name="T38" fmla="*/ 5 w 2377"/>
                <a:gd name="T39" fmla="*/ 970 h 1975"/>
                <a:gd name="T40" fmla="*/ 2 w 2377"/>
                <a:gd name="T41" fmla="*/ 1040 h 1975"/>
                <a:gd name="T42" fmla="*/ 23 w 2377"/>
                <a:gd name="T43" fmla="*/ 1126 h 1975"/>
                <a:gd name="T44" fmla="*/ 68 w 2377"/>
                <a:gd name="T45" fmla="*/ 1193 h 1975"/>
                <a:gd name="T46" fmla="*/ 130 w 2377"/>
                <a:gd name="T47" fmla="*/ 1236 h 1975"/>
                <a:gd name="T48" fmla="*/ 184 w 2377"/>
                <a:gd name="T49" fmla="*/ 1245 h 1975"/>
                <a:gd name="T50" fmla="*/ 243 w 2377"/>
                <a:gd name="T51" fmla="*/ 1233 h 1975"/>
                <a:gd name="T52" fmla="*/ 283 w 2377"/>
                <a:gd name="T53" fmla="*/ 1206 h 1975"/>
                <a:gd name="T54" fmla="*/ 314 w 2377"/>
                <a:gd name="T55" fmla="*/ 1166 h 1975"/>
                <a:gd name="T56" fmla="*/ 340 w 2377"/>
                <a:gd name="T57" fmla="*/ 1133 h 1975"/>
                <a:gd name="T58" fmla="*/ 365 w 2377"/>
                <a:gd name="T59" fmla="*/ 1124 h 1975"/>
                <a:gd name="T60" fmla="*/ 388 w 2377"/>
                <a:gd name="T61" fmla="*/ 1139 h 1975"/>
                <a:gd name="T62" fmla="*/ 395 w 2377"/>
                <a:gd name="T63" fmla="*/ 1178 h 1975"/>
                <a:gd name="T64" fmla="*/ 1199 w 2377"/>
                <a:gd name="T65" fmla="*/ 1975 h 1975"/>
                <a:gd name="T66" fmla="*/ 1229 w 2377"/>
                <a:gd name="T67" fmla="*/ 1970 h 1975"/>
                <a:gd name="T68" fmla="*/ 1250 w 2377"/>
                <a:gd name="T69" fmla="*/ 1951 h 1975"/>
                <a:gd name="T70" fmla="*/ 1247 w 2377"/>
                <a:gd name="T71" fmla="*/ 1925 h 1975"/>
                <a:gd name="T72" fmla="*/ 1222 w 2377"/>
                <a:gd name="T73" fmla="*/ 1900 h 1975"/>
                <a:gd name="T74" fmla="*/ 1186 w 2377"/>
                <a:gd name="T75" fmla="*/ 1878 h 1975"/>
                <a:gd name="T76" fmla="*/ 1150 w 2377"/>
                <a:gd name="T77" fmla="*/ 1834 h 1975"/>
                <a:gd name="T78" fmla="*/ 1132 w 2377"/>
                <a:gd name="T79" fmla="*/ 1780 h 1975"/>
                <a:gd name="T80" fmla="*/ 1135 w 2377"/>
                <a:gd name="T81" fmla="*/ 1728 h 1975"/>
                <a:gd name="T82" fmla="*/ 1169 w 2377"/>
                <a:gd name="T83" fmla="*/ 1662 h 1975"/>
                <a:gd name="T84" fmla="*/ 1232 w 2377"/>
                <a:gd name="T85" fmla="*/ 1611 h 1975"/>
                <a:gd name="T86" fmla="*/ 1314 w 2377"/>
                <a:gd name="T87" fmla="*/ 1585 h 1975"/>
                <a:gd name="T88" fmla="*/ 1383 w 2377"/>
                <a:gd name="T89" fmla="*/ 1582 h 1975"/>
                <a:gd name="T90" fmla="*/ 1470 w 2377"/>
                <a:gd name="T91" fmla="*/ 1602 h 1975"/>
                <a:gd name="T92" fmla="*/ 1537 w 2377"/>
                <a:gd name="T93" fmla="*/ 1647 h 1975"/>
                <a:gd name="T94" fmla="*/ 1579 w 2377"/>
                <a:gd name="T95" fmla="*/ 1710 h 1975"/>
                <a:gd name="T96" fmla="*/ 1589 w 2377"/>
                <a:gd name="T97" fmla="*/ 1764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5">
                  <a:moveTo>
                    <a:pt x="1589" y="1764"/>
                  </a:moveTo>
                  <a:lnTo>
                    <a:pt x="1589" y="1764"/>
                  </a:lnTo>
                  <a:lnTo>
                    <a:pt x="1588" y="1780"/>
                  </a:lnTo>
                  <a:lnTo>
                    <a:pt x="1586" y="1797"/>
                  </a:lnTo>
                  <a:lnTo>
                    <a:pt x="1582" y="1810"/>
                  </a:lnTo>
                  <a:lnTo>
                    <a:pt x="1577" y="1822"/>
                  </a:lnTo>
                  <a:lnTo>
                    <a:pt x="1571" y="1834"/>
                  </a:lnTo>
                  <a:lnTo>
                    <a:pt x="1564" y="1845"/>
                  </a:lnTo>
                  <a:lnTo>
                    <a:pt x="1556" y="1855"/>
                  </a:lnTo>
                  <a:lnTo>
                    <a:pt x="1549" y="1863"/>
                  </a:lnTo>
                  <a:lnTo>
                    <a:pt x="1534" y="1878"/>
                  </a:lnTo>
                  <a:lnTo>
                    <a:pt x="1522" y="1886"/>
                  </a:lnTo>
                  <a:lnTo>
                    <a:pt x="1509" y="1894"/>
                  </a:lnTo>
                  <a:lnTo>
                    <a:pt x="1509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3" y="1912"/>
                  </a:lnTo>
                  <a:lnTo>
                    <a:pt x="1477" y="1919"/>
                  </a:lnTo>
                  <a:lnTo>
                    <a:pt x="1473" y="1925"/>
                  </a:lnTo>
                  <a:lnTo>
                    <a:pt x="1470" y="1933"/>
                  </a:lnTo>
                  <a:lnTo>
                    <a:pt x="1468" y="1939"/>
                  </a:lnTo>
                  <a:lnTo>
                    <a:pt x="1468" y="1945"/>
                  </a:lnTo>
                  <a:lnTo>
                    <a:pt x="1470" y="1951"/>
                  </a:lnTo>
                  <a:lnTo>
                    <a:pt x="1473" y="1957"/>
                  </a:lnTo>
                  <a:lnTo>
                    <a:pt x="1477" y="1963"/>
                  </a:lnTo>
                  <a:lnTo>
                    <a:pt x="1483" y="1967"/>
                  </a:lnTo>
                  <a:lnTo>
                    <a:pt x="1491" y="1970"/>
                  </a:lnTo>
                  <a:lnTo>
                    <a:pt x="1500" y="1973"/>
                  </a:lnTo>
                  <a:lnTo>
                    <a:pt x="1509" y="1975"/>
                  </a:lnTo>
                  <a:lnTo>
                    <a:pt x="1521" y="1975"/>
                  </a:lnTo>
                  <a:lnTo>
                    <a:pt x="2377" y="1975"/>
                  </a:lnTo>
                  <a:lnTo>
                    <a:pt x="2377" y="0"/>
                  </a:lnTo>
                  <a:lnTo>
                    <a:pt x="398" y="0"/>
                  </a:lnTo>
                  <a:lnTo>
                    <a:pt x="398" y="454"/>
                  </a:lnTo>
                  <a:lnTo>
                    <a:pt x="395" y="454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67"/>
                  </a:lnTo>
                  <a:lnTo>
                    <a:pt x="393" y="877"/>
                  </a:lnTo>
                  <a:lnTo>
                    <a:pt x="390" y="886"/>
                  </a:lnTo>
                  <a:lnTo>
                    <a:pt x="388" y="894"/>
                  </a:lnTo>
                  <a:lnTo>
                    <a:pt x="383" y="900"/>
                  </a:lnTo>
                  <a:lnTo>
                    <a:pt x="377" y="904"/>
                  </a:lnTo>
                  <a:lnTo>
                    <a:pt x="371" y="907"/>
                  </a:lnTo>
                  <a:lnTo>
                    <a:pt x="365" y="909"/>
                  </a:lnTo>
                  <a:lnTo>
                    <a:pt x="359" y="909"/>
                  </a:lnTo>
                  <a:lnTo>
                    <a:pt x="353" y="907"/>
                  </a:lnTo>
                  <a:lnTo>
                    <a:pt x="346" y="904"/>
                  </a:lnTo>
                  <a:lnTo>
                    <a:pt x="340" y="900"/>
                  </a:lnTo>
                  <a:lnTo>
                    <a:pt x="332" y="894"/>
                  </a:lnTo>
                  <a:lnTo>
                    <a:pt x="326" y="886"/>
                  </a:lnTo>
                  <a:lnTo>
                    <a:pt x="320" y="877"/>
                  </a:lnTo>
                  <a:lnTo>
                    <a:pt x="314" y="867"/>
                  </a:lnTo>
                  <a:lnTo>
                    <a:pt x="314" y="867"/>
                  </a:lnTo>
                  <a:lnTo>
                    <a:pt x="307" y="855"/>
                  </a:lnTo>
                  <a:lnTo>
                    <a:pt x="298" y="842"/>
                  </a:lnTo>
                  <a:lnTo>
                    <a:pt x="283" y="827"/>
                  </a:lnTo>
                  <a:lnTo>
                    <a:pt x="275" y="819"/>
                  </a:lnTo>
                  <a:lnTo>
                    <a:pt x="265" y="813"/>
                  </a:lnTo>
                  <a:lnTo>
                    <a:pt x="254" y="806"/>
                  </a:lnTo>
                  <a:lnTo>
                    <a:pt x="243" y="800"/>
                  </a:lnTo>
                  <a:lnTo>
                    <a:pt x="231" y="795"/>
                  </a:lnTo>
                  <a:lnTo>
                    <a:pt x="217" y="791"/>
                  </a:lnTo>
                  <a:lnTo>
                    <a:pt x="201" y="788"/>
                  </a:lnTo>
                  <a:lnTo>
                    <a:pt x="184" y="788"/>
                  </a:lnTo>
                  <a:lnTo>
                    <a:pt x="184" y="788"/>
                  </a:lnTo>
                  <a:lnTo>
                    <a:pt x="166" y="788"/>
                  </a:lnTo>
                  <a:lnTo>
                    <a:pt x="148" y="792"/>
                  </a:lnTo>
                  <a:lnTo>
                    <a:pt x="130" y="797"/>
                  </a:lnTo>
                  <a:lnTo>
                    <a:pt x="112" y="806"/>
                  </a:lnTo>
                  <a:lnTo>
                    <a:pt x="98" y="815"/>
                  </a:lnTo>
                  <a:lnTo>
                    <a:pt x="83" y="827"/>
                  </a:lnTo>
                  <a:lnTo>
                    <a:pt x="68" y="840"/>
                  </a:lnTo>
                  <a:lnTo>
                    <a:pt x="54" y="855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3" y="907"/>
                  </a:lnTo>
                  <a:lnTo>
                    <a:pt x="15" y="927"/>
                  </a:lnTo>
                  <a:lnTo>
                    <a:pt x="9" y="948"/>
                  </a:lnTo>
                  <a:lnTo>
                    <a:pt x="5" y="970"/>
                  </a:lnTo>
                  <a:lnTo>
                    <a:pt x="2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2" y="1040"/>
                  </a:lnTo>
                  <a:lnTo>
                    <a:pt x="5" y="1063"/>
                  </a:lnTo>
                  <a:lnTo>
                    <a:pt x="9" y="1085"/>
                  </a:lnTo>
                  <a:lnTo>
                    <a:pt x="15" y="1106"/>
                  </a:lnTo>
                  <a:lnTo>
                    <a:pt x="23" y="1126"/>
                  </a:lnTo>
                  <a:lnTo>
                    <a:pt x="32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8" y="1193"/>
                  </a:lnTo>
                  <a:lnTo>
                    <a:pt x="83" y="1206"/>
                  </a:lnTo>
                  <a:lnTo>
                    <a:pt x="98" y="1218"/>
                  </a:lnTo>
                  <a:lnTo>
                    <a:pt x="112" y="1227"/>
                  </a:lnTo>
                  <a:lnTo>
                    <a:pt x="130" y="1236"/>
                  </a:lnTo>
                  <a:lnTo>
                    <a:pt x="148" y="1241"/>
                  </a:lnTo>
                  <a:lnTo>
                    <a:pt x="166" y="1245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7" y="1242"/>
                  </a:lnTo>
                  <a:lnTo>
                    <a:pt x="231" y="1239"/>
                  </a:lnTo>
                  <a:lnTo>
                    <a:pt x="243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5" y="1214"/>
                  </a:lnTo>
                  <a:lnTo>
                    <a:pt x="283" y="1206"/>
                  </a:lnTo>
                  <a:lnTo>
                    <a:pt x="298" y="1191"/>
                  </a:lnTo>
                  <a:lnTo>
                    <a:pt x="307" y="1178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0" y="1155"/>
                  </a:lnTo>
                  <a:lnTo>
                    <a:pt x="326" y="1147"/>
                  </a:lnTo>
                  <a:lnTo>
                    <a:pt x="332" y="1139"/>
                  </a:lnTo>
                  <a:lnTo>
                    <a:pt x="340" y="1133"/>
                  </a:lnTo>
                  <a:lnTo>
                    <a:pt x="346" y="1129"/>
                  </a:lnTo>
                  <a:lnTo>
                    <a:pt x="353" y="1126"/>
                  </a:lnTo>
                  <a:lnTo>
                    <a:pt x="359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3" y="1133"/>
                  </a:lnTo>
                  <a:lnTo>
                    <a:pt x="388" y="1139"/>
                  </a:lnTo>
                  <a:lnTo>
                    <a:pt x="390" y="1147"/>
                  </a:lnTo>
                  <a:lnTo>
                    <a:pt x="393" y="1155"/>
                  </a:lnTo>
                  <a:lnTo>
                    <a:pt x="395" y="1166"/>
                  </a:lnTo>
                  <a:lnTo>
                    <a:pt x="395" y="1178"/>
                  </a:lnTo>
                  <a:lnTo>
                    <a:pt x="395" y="1429"/>
                  </a:lnTo>
                  <a:lnTo>
                    <a:pt x="398" y="1429"/>
                  </a:lnTo>
                  <a:lnTo>
                    <a:pt x="398" y="1975"/>
                  </a:lnTo>
                  <a:lnTo>
                    <a:pt x="1199" y="1975"/>
                  </a:lnTo>
                  <a:lnTo>
                    <a:pt x="1199" y="1975"/>
                  </a:lnTo>
                  <a:lnTo>
                    <a:pt x="1211" y="1975"/>
                  </a:lnTo>
                  <a:lnTo>
                    <a:pt x="1220" y="1973"/>
                  </a:lnTo>
                  <a:lnTo>
                    <a:pt x="1229" y="1970"/>
                  </a:lnTo>
                  <a:lnTo>
                    <a:pt x="1237" y="1967"/>
                  </a:lnTo>
                  <a:lnTo>
                    <a:pt x="1242" y="1963"/>
                  </a:lnTo>
                  <a:lnTo>
                    <a:pt x="1247" y="1957"/>
                  </a:lnTo>
                  <a:lnTo>
                    <a:pt x="1250" y="1951"/>
                  </a:lnTo>
                  <a:lnTo>
                    <a:pt x="1251" y="1945"/>
                  </a:lnTo>
                  <a:lnTo>
                    <a:pt x="1251" y="1939"/>
                  </a:lnTo>
                  <a:lnTo>
                    <a:pt x="1250" y="1933"/>
                  </a:lnTo>
                  <a:lnTo>
                    <a:pt x="1247" y="1925"/>
                  </a:lnTo>
                  <a:lnTo>
                    <a:pt x="1242" y="1919"/>
                  </a:lnTo>
                  <a:lnTo>
                    <a:pt x="1238" y="1912"/>
                  </a:lnTo>
                  <a:lnTo>
                    <a:pt x="1231" y="1906"/>
                  </a:lnTo>
                  <a:lnTo>
                    <a:pt x="1222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8" y="1886"/>
                  </a:lnTo>
                  <a:lnTo>
                    <a:pt x="1186" y="1878"/>
                  </a:lnTo>
                  <a:lnTo>
                    <a:pt x="1171" y="1863"/>
                  </a:lnTo>
                  <a:lnTo>
                    <a:pt x="1163" y="1855"/>
                  </a:lnTo>
                  <a:lnTo>
                    <a:pt x="1156" y="1845"/>
                  </a:lnTo>
                  <a:lnTo>
                    <a:pt x="1150" y="1834"/>
                  </a:lnTo>
                  <a:lnTo>
                    <a:pt x="1142" y="1822"/>
                  </a:lnTo>
                  <a:lnTo>
                    <a:pt x="1138" y="1810"/>
                  </a:lnTo>
                  <a:lnTo>
                    <a:pt x="1133" y="1797"/>
                  </a:lnTo>
                  <a:lnTo>
                    <a:pt x="1132" y="1780"/>
                  </a:lnTo>
                  <a:lnTo>
                    <a:pt x="1130" y="1764"/>
                  </a:lnTo>
                  <a:lnTo>
                    <a:pt x="1130" y="1764"/>
                  </a:lnTo>
                  <a:lnTo>
                    <a:pt x="1132" y="1746"/>
                  </a:lnTo>
                  <a:lnTo>
                    <a:pt x="1135" y="1728"/>
                  </a:lnTo>
                  <a:lnTo>
                    <a:pt x="1141" y="1710"/>
                  </a:lnTo>
                  <a:lnTo>
                    <a:pt x="1148" y="1692"/>
                  </a:lnTo>
                  <a:lnTo>
                    <a:pt x="1159" y="1677"/>
                  </a:lnTo>
                  <a:lnTo>
                    <a:pt x="1169" y="1662"/>
                  </a:lnTo>
                  <a:lnTo>
                    <a:pt x="1183" y="1647"/>
                  </a:lnTo>
                  <a:lnTo>
                    <a:pt x="1198" y="1634"/>
                  </a:lnTo>
                  <a:lnTo>
                    <a:pt x="1214" y="1622"/>
                  </a:lnTo>
                  <a:lnTo>
                    <a:pt x="1232" y="1611"/>
                  </a:lnTo>
                  <a:lnTo>
                    <a:pt x="1250" y="1602"/>
                  </a:lnTo>
                  <a:lnTo>
                    <a:pt x="1271" y="1595"/>
                  </a:lnTo>
                  <a:lnTo>
                    <a:pt x="1292" y="1589"/>
                  </a:lnTo>
                  <a:lnTo>
                    <a:pt x="1314" y="1585"/>
                  </a:lnTo>
                  <a:lnTo>
                    <a:pt x="1337" y="1582"/>
                  </a:lnTo>
                  <a:lnTo>
                    <a:pt x="1361" y="1580"/>
                  </a:lnTo>
                  <a:lnTo>
                    <a:pt x="1361" y="1580"/>
                  </a:lnTo>
                  <a:lnTo>
                    <a:pt x="1383" y="1582"/>
                  </a:lnTo>
                  <a:lnTo>
                    <a:pt x="1405" y="1585"/>
                  </a:lnTo>
                  <a:lnTo>
                    <a:pt x="1428" y="1589"/>
                  </a:lnTo>
                  <a:lnTo>
                    <a:pt x="1449" y="1595"/>
                  </a:lnTo>
                  <a:lnTo>
                    <a:pt x="1470" y="1602"/>
                  </a:lnTo>
                  <a:lnTo>
                    <a:pt x="1488" y="1611"/>
                  </a:lnTo>
                  <a:lnTo>
                    <a:pt x="1506" y="1622"/>
                  </a:lnTo>
                  <a:lnTo>
                    <a:pt x="1522" y="1634"/>
                  </a:lnTo>
                  <a:lnTo>
                    <a:pt x="1537" y="1647"/>
                  </a:lnTo>
                  <a:lnTo>
                    <a:pt x="1550" y="1662"/>
                  </a:lnTo>
                  <a:lnTo>
                    <a:pt x="1561" y="1677"/>
                  </a:lnTo>
                  <a:lnTo>
                    <a:pt x="1571" y="1692"/>
                  </a:lnTo>
                  <a:lnTo>
                    <a:pt x="1579" y="1710"/>
                  </a:lnTo>
                  <a:lnTo>
                    <a:pt x="1585" y="1728"/>
                  </a:lnTo>
                  <a:lnTo>
                    <a:pt x="1588" y="1746"/>
                  </a:lnTo>
                  <a:lnTo>
                    <a:pt x="1589" y="1764"/>
                  </a:lnTo>
                  <a:lnTo>
                    <a:pt x="1589" y="1764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28575">
              <a:solidFill>
                <a:srgbClr val="FFC000">
                  <a:lumMod val="20000"/>
                  <a:lumOff val="80000"/>
                </a:srgb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kern="12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 Box 2">
              <a:extLst>
                <a:ext uri="{FF2B5EF4-FFF2-40B4-BE49-F238E27FC236}">
                  <a16:creationId xmlns:a16="http://schemas.microsoft.com/office/drawing/2014/main" id="{88CDB3C4-187B-4524-A432-DAE83F7D4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077" y="41214"/>
              <a:ext cx="572762" cy="462915"/>
            </a:xfrm>
            <a:prstGeom prst="rect">
              <a:avLst/>
            </a:prstGeom>
            <a:noFill/>
            <a:ln w="9525">
              <a:solidFill>
                <a:srgbClr val="FFC000">
                  <a:lumMod val="20000"/>
                  <a:lumOff val="80000"/>
                </a:srgb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الـْ</a:t>
              </a: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38FA381-EC77-465E-A5E9-CEF10FADDE5E}"/>
              </a:ext>
            </a:extLst>
          </p:cNvPr>
          <p:cNvGrpSpPr/>
          <p:nvPr/>
        </p:nvGrpSpPr>
        <p:grpSpPr>
          <a:xfrm>
            <a:off x="6732823" y="4099127"/>
            <a:ext cx="981425" cy="622935"/>
            <a:chOff x="4456671" y="-6977"/>
            <a:chExt cx="825380" cy="623562"/>
          </a:xfrm>
        </p:grpSpPr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1E64459D-6D82-4E26-A05C-EF4592A5478A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4618793" y="-46672"/>
              <a:ext cx="616585" cy="709930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28575">
              <a:solidFill>
                <a:srgbClr val="FFC000">
                  <a:lumMod val="20000"/>
                  <a:lumOff val="80000"/>
                </a:srgb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kern="12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 Box 2">
              <a:extLst>
                <a:ext uri="{FF2B5EF4-FFF2-40B4-BE49-F238E27FC236}">
                  <a16:creationId xmlns:a16="http://schemas.microsoft.com/office/drawing/2014/main" id="{E6C4EFA1-E6BB-4C1A-9B57-686EB41CE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6671" y="-6977"/>
              <a:ext cx="623570" cy="52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ــرَ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C448C1E-93E0-4065-A079-796386180AB4}"/>
              </a:ext>
            </a:extLst>
          </p:cNvPr>
          <p:cNvGrpSpPr/>
          <p:nvPr/>
        </p:nvGrpSpPr>
        <p:grpSpPr>
          <a:xfrm>
            <a:off x="6813571" y="4692764"/>
            <a:ext cx="954701" cy="805408"/>
            <a:chOff x="0" y="0"/>
            <a:chExt cx="703462" cy="626240"/>
          </a:xfrm>
        </p:grpSpPr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D16DD5BE-60E0-4080-82C9-5C8D69425F42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38611" y="-38611"/>
              <a:ext cx="626240" cy="703462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28575">
              <a:solidFill>
                <a:srgbClr val="FFC000">
                  <a:lumMod val="20000"/>
                  <a:lumOff val="80000"/>
                </a:srgb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kern="120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 Box 2">
              <a:extLst>
                <a:ext uri="{FF2B5EF4-FFF2-40B4-BE49-F238E27FC236}">
                  <a16:creationId xmlns:a16="http://schemas.microsoft.com/office/drawing/2014/main" id="{B81DFD16-1457-4BFA-972F-15E5E980F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59" y="67512"/>
              <a:ext cx="428625" cy="52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ةُ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A521438B-5C97-4976-8F02-34141BCA8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74" t="26269" r="51203" b="12425"/>
          <a:stretch/>
        </p:blipFill>
        <p:spPr>
          <a:xfrm>
            <a:off x="1340351" y="2291644"/>
            <a:ext cx="4160233" cy="42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600200" y="2646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C324E421-DAB1-40C8-8718-D8CFBE193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950" y="1078262"/>
            <a:ext cx="75216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rtl="1"/>
            <a:r>
              <a:rPr lang="ar-BH" sz="4000" b="1" dirty="0"/>
              <a:t>1-</a:t>
            </a:r>
            <a:r>
              <a:rPr lang="ar-SA" sz="4000" b="1" dirty="0"/>
              <a:t>أَكْتُبُ تَحْتَ كُلِّ صورَةٍ الْكَلِمَةَ الْـمُناسِبَةَ لَها</a:t>
            </a:r>
            <a:r>
              <a:rPr lang="ar-TN" sz="4000" b="1" dirty="0"/>
              <a:t>:</a:t>
            </a:r>
            <a:endParaRPr lang="en-US" sz="4000" dirty="0">
              <a:effectLst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49483" y="306714"/>
            <a:ext cx="1863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رابِعًا: أَتَدَرَّبُ</a:t>
            </a:r>
            <a:endParaRPr lang="en-US" sz="4000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الْبيئَةُ في بِلادي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الخامِسُ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نادِرٌ في الْـمَزْرَعَةِ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2594"/>
          <p:cNvGrpSpPr/>
          <p:nvPr/>
        </p:nvGrpSpPr>
        <p:grpSpPr>
          <a:xfrm>
            <a:off x="8320162" y="2758747"/>
            <a:ext cx="3298097" cy="2532818"/>
            <a:chOff x="0" y="0"/>
            <a:chExt cx="1722120" cy="1425575"/>
          </a:xfrm>
        </p:grpSpPr>
        <p:pic>
          <p:nvPicPr>
            <p:cNvPr id="15" name="Picture 2595" descr="A tree with green leaves&#10;&#10;Description automatically generated with medium confidence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0"/>
              <a:ext cx="1064895" cy="1425575"/>
            </a:xfrm>
            <a:prstGeom prst="rect">
              <a:avLst/>
            </a:prstGeom>
          </p:spPr>
        </p:pic>
        <p:pic>
          <p:nvPicPr>
            <p:cNvPr id="16" name="Picture 2596" descr="A tree with green leaves&#10;&#10;Description automatically generated with medium confidence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4895" cy="1425575"/>
            </a:xfrm>
            <a:prstGeom prst="rect">
              <a:avLst/>
            </a:prstGeom>
          </p:spPr>
        </p:pic>
      </p:grpSp>
      <p:pic>
        <p:nvPicPr>
          <p:cNvPr id="17" name="Picture 6089" descr="A picture containing mammal, tiger, big cat&#10;&#10;Description automatically generated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9" y="3506993"/>
            <a:ext cx="2499243" cy="147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533" descr="A tree with green leaves&#10;&#10;Description automatically generated with medium confidence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97" y="2747637"/>
            <a:ext cx="2226833" cy="2490306"/>
          </a:xfrm>
          <a:prstGeom prst="rect">
            <a:avLst/>
          </a:prstGeom>
        </p:spPr>
      </p:pic>
      <p:grpSp>
        <p:nvGrpSpPr>
          <p:cNvPr id="19" name="Group 2591"/>
          <p:cNvGrpSpPr/>
          <p:nvPr/>
        </p:nvGrpSpPr>
        <p:grpSpPr>
          <a:xfrm>
            <a:off x="463142" y="2914614"/>
            <a:ext cx="2471001" cy="2388062"/>
            <a:chOff x="1357686" y="34637"/>
            <a:chExt cx="1275775" cy="1627678"/>
          </a:xfrm>
        </p:grpSpPr>
        <p:pic>
          <p:nvPicPr>
            <p:cNvPr id="20" name="Picture 259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746" y="34637"/>
              <a:ext cx="1275715" cy="734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59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686" y="928255"/>
              <a:ext cx="1275715" cy="734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: Rounded Corners 530"/>
          <p:cNvSpPr/>
          <p:nvPr/>
        </p:nvSpPr>
        <p:spPr>
          <a:xfrm>
            <a:off x="3517751" y="1875747"/>
            <a:ext cx="5024852" cy="807006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ar-BH" dirty="0"/>
              <a:t>                -                  -                          -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316630" y="1982970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/>
              <a:t>شَجَرَةٌ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6013373" y="1985115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/>
              <a:t>نَمِرانِ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4309598" y="1964420"/>
            <a:ext cx="16272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/>
              <a:t>شَجَرَتانِ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3163187" y="1982970"/>
            <a:ext cx="12263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b="1" dirty="0"/>
              <a:t>نَمِرٌ</a:t>
            </a:r>
          </a:p>
        </p:txBody>
      </p:sp>
      <p:cxnSp>
        <p:nvCxnSpPr>
          <p:cNvPr id="10" name="رابط مستقيم 9"/>
          <p:cNvCxnSpPr/>
          <p:nvPr/>
        </p:nvCxnSpPr>
        <p:spPr>
          <a:xfrm flipH="1" flipV="1">
            <a:off x="9249684" y="5883165"/>
            <a:ext cx="1925619" cy="2151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 flipV="1">
            <a:off x="6276935" y="5880220"/>
            <a:ext cx="1925619" cy="2151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H="1" flipV="1">
            <a:off x="3603811" y="5885657"/>
            <a:ext cx="1925619" cy="2151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flipH="1" flipV="1">
            <a:off x="770327" y="5864452"/>
            <a:ext cx="1925619" cy="2151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2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28398 0.5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41992 0.5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42956 0.5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1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2694 0.508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94832"/>
            <a:ext cx="1646183" cy="12680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47012" y="385438"/>
            <a:ext cx="3986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BH" sz="4000" b="1" dirty="0"/>
              <a:t>1-</a:t>
            </a:r>
            <a:r>
              <a:rPr lang="ar-SA" sz="4000" b="1" dirty="0"/>
              <a:t>أُكْمِلُ كَما في الْـمِثالِ</a:t>
            </a:r>
            <a:r>
              <a:rPr lang="ar-TN" sz="4000" b="1" dirty="0"/>
              <a:t>:</a:t>
            </a:r>
            <a:endParaRPr lang="en-US" sz="4000" dirty="0">
              <a:effectLst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الْبيئَةُ في بِلادي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الدَّرْسُ الخامِسُ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نادِرٌ في الْـمَزْرَعَةِ </a:t>
            </a: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/ أُحَلِّلُ وَأُرَكِّبُ وأتدَرّبُ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2604"/>
          <p:cNvSpPr/>
          <p:nvPr/>
        </p:nvSpPr>
        <p:spPr>
          <a:xfrm>
            <a:off x="6637468" y="1226372"/>
            <a:ext cx="3127418" cy="935916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pic>
        <p:nvPicPr>
          <p:cNvPr id="13" name="Picture 6090" descr="A picture containing dog&#10;&#10;Description automatically generated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11" y="1327972"/>
            <a:ext cx="968375" cy="920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2599"/>
          <p:cNvGrpSpPr/>
          <p:nvPr/>
        </p:nvGrpSpPr>
        <p:grpSpPr>
          <a:xfrm>
            <a:off x="6757981" y="1272092"/>
            <a:ext cx="1288415" cy="976630"/>
            <a:chOff x="0" y="0"/>
            <a:chExt cx="2403648" cy="1069975"/>
          </a:xfrm>
        </p:grpSpPr>
        <p:pic>
          <p:nvPicPr>
            <p:cNvPr id="16" name="Picture 260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418" y="0"/>
              <a:ext cx="1205230" cy="106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60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5230" cy="1069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6093" descr="A picture containing diagram&#10;&#10;Description automatically generated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42" y="1226372"/>
            <a:ext cx="1004570" cy="956945"/>
          </a:xfrm>
          <a:prstGeom prst="rect">
            <a:avLst/>
          </a:prstGeom>
        </p:spPr>
      </p:pic>
      <p:pic>
        <p:nvPicPr>
          <p:cNvPr id="20" name="Picture 6093" descr="A picture containing diagram&#10;&#10;Description automatically generated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4" y="1179758"/>
            <a:ext cx="1004570" cy="956945"/>
          </a:xfrm>
          <a:prstGeom prst="rect">
            <a:avLst/>
          </a:prstGeom>
        </p:spPr>
      </p:pic>
      <p:pic>
        <p:nvPicPr>
          <p:cNvPr id="21" name="Picture 6093" descr="A picture containing diagram&#10;&#10;Description automatically generated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12" y="1208716"/>
            <a:ext cx="1004570" cy="956945"/>
          </a:xfrm>
          <a:prstGeom prst="rect">
            <a:avLst/>
          </a:prstGeom>
        </p:spPr>
      </p:pic>
      <p:sp>
        <p:nvSpPr>
          <p:cNvPr id="22" name="Rectangle: Rounded Corners 2604"/>
          <p:cNvSpPr/>
          <p:nvPr/>
        </p:nvSpPr>
        <p:spPr>
          <a:xfrm>
            <a:off x="877194" y="1195923"/>
            <a:ext cx="3127418" cy="982530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pic>
        <p:nvPicPr>
          <p:cNvPr id="31" name="Picture 6094" descr="A brown camel with a white background&#10;&#10;Description automatically generated with low confidence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125" y="3089853"/>
            <a:ext cx="1004570" cy="89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6094" descr="A brown camel with a white background&#10;&#10;Description automatically generated with low confidence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68" y="3098984"/>
            <a:ext cx="1004570" cy="89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6094" descr="A brown camel with a white background&#10;&#10;Description automatically generated with low confidence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07" y="2978407"/>
            <a:ext cx="1004570" cy="89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6097" descr="A picture containing footwear&#10;&#10;Description automatically generated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38" y="3487578"/>
            <a:ext cx="1056005" cy="406400"/>
          </a:xfrm>
          <a:prstGeom prst="rect">
            <a:avLst/>
          </a:prstGeom>
        </p:spPr>
      </p:pic>
      <p:pic>
        <p:nvPicPr>
          <p:cNvPr id="35" name="Picture 6097" descr="A picture containing footwear&#10;&#10;Description automatically generated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33" y="3352675"/>
            <a:ext cx="1056005" cy="406400"/>
          </a:xfrm>
          <a:prstGeom prst="rect">
            <a:avLst/>
          </a:prstGeom>
        </p:spPr>
      </p:pic>
      <p:pic>
        <p:nvPicPr>
          <p:cNvPr id="36" name="Picture 6097" descr="A picture containing footwear&#10;&#10;Description automatically generated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74" y="3531818"/>
            <a:ext cx="1056005" cy="406400"/>
          </a:xfrm>
          <a:prstGeom prst="rect">
            <a:avLst/>
          </a:prstGeom>
        </p:spPr>
      </p:pic>
      <p:cxnSp>
        <p:nvCxnSpPr>
          <p:cNvPr id="37" name="رابط مستقيم 36"/>
          <p:cNvCxnSpPr/>
          <p:nvPr/>
        </p:nvCxnSpPr>
        <p:spPr>
          <a:xfrm flipV="1">
            <a:off x="8847242" y="4539284"/>
            <a:ext cx="1211517" cy="10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flipV="1">
            <a:off x="6834879" y="4593480"/>
            <a:ext cx="1211517" cy="10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V="1">
            <a:off x="3000042" y="4692699"/>
            <a:ext cx="1211517" cy="10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V="1">
            <a:off x="956686" y="4677872"/>
            <a:ext cx="1211517" cy="10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8847242" y="2178147"/>
            <a:ext cx="917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قِرْدٌ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6834879" y="2178147"/>
            <a:ext cx="11451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قِرْدانِ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43505" y="2270360"/>
            <a:ext cx="917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زَهْرَةٌ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1031254" y="2271377"/>
            <a:ext cx="12748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زَهْرَتانِ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9141115" y="4135921"/>
            <a:ext cx="917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جَمَلٌ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6834879" y="4178662"/>
            <a:ext cx="11451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جَمَلانِ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3209606" y="4288425"/>
            <a:ext cx="917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ريشَةٌ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956686" y="4272946"/>
            <a:ext cx="11547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ريشَتانِ</a:t>
            </a:r>
          </a:p>
        </p:txBody>
      </p:sp>
    </p:spTree>
    <p:extLst>
      <p:ext uri="{BB962C8B-B14F-4D97-AF65-F5344CB8AC3E}">
        <p14:creationId xmlns:p14="http://schemas.microsoft.com/office/powerpoint/2010/main" val="20854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11237</TotalTime>
  <Words>695</Words>
  <Application>Microsoft Office PowerPoint</Application>
  <PresentationFormat>Widescreen</PresentationFormat>
  <Paragraphs>232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Heyam  Saad Sakhir</cp:lastModifiedBy>
  <cp:revision>1010</cp:revision>
  <dcterms:created xsi:type="dcterms:W3CDTF">2020-09-08T04:24:33Z</dcterms:created>
  <dcterms:modified xsi:type="dcterms:W3CDTF">2022-02-24T06:07:40Z</dcterms:modified>
</cp:coreProperties>
</file>