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1"/>
  </p:sldMasterIdLst>
  <p:notesMasterIdLst>
    <p:notesMasterId r:id="rId11"/>
  </p:notesMasterIdLst>
  <p:sldIdLst>
    <p:sldId id="326" r:id="rId2"/>
    <p:sldId id="355" r:id="rId3"/>
    <p:sldId id="356" r:id="rId4"/>
    <p:sldId id="358" r:id="rId5"/>
    <p:sldId id="366" r:id="rId6"/>
    <p:sldId id="359" r:id="rId7"/>
    <p:sldId id="361" r:id="rId8"/>
    <p:sldId id="364" r:id="rId9"/>
    <p:sldId id="311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61F72-EF57-4E95-943D-8E25CC6AE7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A11AA5-5BB4-4F2D-8385-C122E2FDB87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540559" y="345174"/>
          <a:ext cx="142233" cy="138001"/>
        </a:xfrm>
        <a:solidFill>
          <a:sysClr val="window" lastClr="FFFFFF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en-US" sz="120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AF121F9A-6735-42E3-AFDE-6DC806442A4B}" type="par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288CB484-863E-4F29-A7F4-BD86B2CC5CA6}" type="sib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63342195-F211-43CB-B54D-8F8DA30C03B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10696" y="-49759"/>
          <a:ext cx="389863" cy="386890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5768458-54AF-4F3E-A6AA-BFDA2C593686}" type="parTrans" cxnId="{BA181497-2A1C-4573-9273-806887FFFEE8}">
      <dgm:prSet/>
      <dgm:spPr/>
      <dgm:t>
        <a:bodyPr/>
        <a:lstStyle/>
        <a:p>
          <a:pPr rtl="1"/>
          <a:endParaRPr lang="ar-SA"/>
        </a:p>
      </dgm:t>
    </dgm:pt>
    <dgm:pt modelId="{8A7806B5-E3D1-4499-B1E9-5ECED670779D}" type="sibTrans" cxnId="{BA181497-2A1C-4573-9273-806887FFFEE8}">
      <dgm:prSet/>
      <dgm:spPr>
        <a:xfrm>
          <a:off x="309620" y="136888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37C39688-1930-472C-90FD-D63D1A05F52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49170" y="364564"/>
          <a:ext cx="399092" cy="386824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7C69EBA8-F7AD-49B8-9C71-ACC34BACBAAC}" type="parTrans" cxnId="{0281B22A-99F6-4743-8B64-8674917D51E4}">
      <dgm:prSet/>
      <dgm:spPr/>
      <dgm:t>
        <a:bodyPr/>
        <a:lstStyle/>
        <a:p>
          <a:pPr rtl="1"/>
          <a:endParaRPr lang="ar-SA"/>
        </a:p>
      </dgm:t>
    </dgm:pt>
    <dgm:pt modelId="{68DAA7C9-9424-42AE-A5B4-3C0C139ADC6D}" type="sibTrans" cxnId="{0281B22A-99F6-4743-8B64-8674917D51E4}">
      <dgm:prSet/>
      <dgm:spPr>
        <a:xfrm>
          <a:off x="314814" y="127483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2DB47DEB-351B-4D08-91BF-CAB971B578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51252" y="356938"/>
          <a:ext cx="416256" cy="402076"/>
        </a:xfrm>
        <a:solidFill>
          <a:sysClr val="window" lastClr="FFFFFF"/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BH" sz="1200">
              <a:solidFill>
                <a:sysClr val="windowText" lastClr="00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صورة قنفذ</a:t>
          </a: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696521B-3269-4F8C-83DA-2A11D398242A}" type="parTrans" cxnId="{5D828F09-C93E-4CDC-A588-4241B4717A1F}">
      <dgm:prSet/>
      <dgm:spPr/>
      <dgm:t>
        <a:bodyPr/>
        <a:lstStyle/>
        <a:p>
          <a:pPr rtl="1"/>
          <a:endParaRPr lang="ar-SA"/>
        </a:p>
      </dgm:t>
    </dgm:pt>
    <dgm:pt modelId="{C1EB1205-EDB2-47D0-B095-832814FCBDBC}" type="sibTrans" cxnId="{5D828F09-C93E-4CDC-A588-4241B4717A1F}">
      <dgm:prSet/>
      <dgm:spPr>
        <a:xfrm>
          <a:off x="320038" y="136946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7D683769-8A95-489C-910A-AF431B2E40AC}" type="pres">
      <dgm:prSet presAssocID="{30C61F72-EF57-4E95-943D-8E25CC6AE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2E39C-6A29-4C64-8EBB-5B2D558B326E}" type="pres">
      <dgm:prSet presAssocID="{34A11AA5-5BB4-4F2D-8385-C122E2FDB87B}" presName="centerShape" presStyleLbl="node0" presStyleIdx="0" presStyleCnt="1" custScaleX="53372" custScaleY="51784" custLinFactNeighborX="1350" custLinFactNeighborY="-450"/>
      <dgm:spPr>
        <a:prstGeom prst="ellipse">
          <a:avLst/>
        </a:prstGeom>
      </dgm:spPr>
    </dgm:pt>
    <dgm:pt modelId="{CD5522BF-77BF-420B-9076-8138EC35F6B2}" type="pres">
      <dgm:prSet presAssocID="{63342195-F211-43CB-B54D-8F8DA30C03BB}" presName="node" presStyleLbl="node1" presStyleIdx="0" presStyleCnt="3" custScaleX="208991" custScaleY="207397" custRadScaleRad="96644" custRadScaleInc="829">
        <dgm:presLayoutVars>
          <dgm:bulletEnabled val="1"/>
        </dgm:presLayoutVars>
      </dgm:prSet>
      <dgm:spPr>
        <a:prstGeom prst="ellipse">
          <a:avLst/>
        </a:prstGeom>
      </dgm:spPr>
    </dgm:pt>
    <dgm:pt modelId="{B4FFCEA9-D074-446B-9470-59F6712FD934}" type="pres">
      <dgm:prSet presAssocID="{63342195-F211-43CB-B54D-8F8DA30C03BB}" presName="dummy" presStyleCnt="0"/>
      <dgm:spPr/>
    </dgm:pt>
    <dgm:pt modelId="{87B575A3-73EE-4E4B-A2FB-2B9D27F3B455}" type="pres">
      <dgm:prSet presAssocID="{8A7806B5-E3D1-4499-B1E9-5ECED670779D}" presName="sibTrans" presStyleLbl="sibTrans2D1" presStyleIdx="0" presStyleCnt="3"/>
      <dgm:spPr>
        <a:prstGeom prst="blockArc">
          <a:avLst>
            <a:gd name="adj1" fmla="val 16282437"/>
            <a:gd name="adj2" fmla="val 1669262"/>
            <a:gd name="adj3" fmla="val 4640"/>
          </a:avLst>
        </a:prstGeom>
      </dgm:spPr>
    </dgm:pt>
    <dgm:pt modelId="{E44451A5-1CAA-4162-9735-90A404E369A0}" type="pres">
      <dgm:prSet presAssocID="{37C39688-1930-472C-90FD-D63D1A05F52A}" presName="node" presStyleLbl="node1" presStyleIdx="1" presStyleCnt="3" custScaleX="213938" custScaleY="207362">
        <dgm:presLayoutVars>
          <dgm:bulletEnabled val="1"/>
        </dgm:presLayoutVars>
      </dgm:prSet>
      <dgm:spPr>
        <a:prstGeom prst="ellipse">
          <a:avLst/>
        </a:prstGeom>
      </dgm:spPr>
    </dgm:pt>
    <dgm:pt modelId="{51C03066-71D7-41B8-8BB2-1A7EDB8785CF}" type="pres">
      <dgm:prSet presAssocID="{37C39688-1930-472C-90FD-D63D1A05F52A}" presName="dummy" presStyleCnt="0"/>
      <dgm:spPr/>
    </dgm:pt>
    <dgm:pt modelId="{3B9B597E-E7D5-4B0C-ABFC-637386DA9699}" type="pres">
      <dgm:prSet presAssocID="{68DAA7C9-9424-42AE-A5B4-3C0C139ADC6D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0"/>
          </a:avLst>
        </a:prstGeom>
      </dgm:spPr>
    </dgm:pt>
    <dgm:pt modelId="{E5672D27-C893-4541-91C8-4D6EFFBCED99}" type="pres">
      <dgm:prSet presAssocID="{2DB47DEB-351B-4D08-91BF-CAB971B578BD}" presName="node" presStyleLbl="node1" presStyleIdx="2" presStyleCnt="3" custScaleX="223139" custScaleY="215538">
        <dgm:presLayoutVars>
          <dgm:bulletEnabled val="1"/>
        </dgm:presLayoutVars>
      </dgm:prSet>
      <dgm:spPr>
        <a:prstGeom prst="ellipse">
          <a:avLst/>
        </a:prstGeom>
      </dgm:spPr>
    </dgm:pt>
    <dgm:pt modelId="{9E68BDEB-4B6D-4098-8943-37F4B8109C46}" type="pres">
      <dgm:prSet presAssocID="{2DB47DEB-351B-4D08-91BF-CAB971B578BD}" presName="dummy" presStyleCnt="0"/>
      <dgm:spPr/>
    </dgm:pt>
    <dgm:pt modelId="{4420E4FC-E572-4E7D-8AC4-E6C82384A2D6}" type="pres">
      <dgm:prSet presAssocID="{C1EB1205-EDB2-47D0-B095-832814FCBDBC}" presName="sibTrans" presStyleLbl="sibTrans2D1" presStyleIdx="2" presStyleCnt="3"/>
      <dgm:spPr>
        <a:prstGeom prst="blockArc">
          <a:avLst>
            <a:gd name="adj1" fmla="val 9131532"/>
            <a:gd name="adj2" fmla="val 16155656"/>
            <a:gd name="adj3" fmla="val 4640"/>
          </a:avLst>
        </a:prstGeom>
      </dgm:spPr>
    </dgm:pt>
  </dgm:ptLst>
  <dgm:cxnLst>
    <dgm:cxn modelId="{5D828F09-C93E-4CDC-A588-4241B4717A1F}" srcId="{34A11AA5-5BB4-4F2D-8385-C122E2FDB87B}" destId="{2DB47DEB-351B-4D08-91BF-CAB971B578BD}" srcOrd="2" destOrd="0" parTransId="{D696521B-3269-4F8C-83DA-2A11D398242A}" sibTransId="{C1EB1205-EDB2-47D0-B095-832814FCBDBC}"/>
    <dgm:cxn modelId="{0281B22A-99F6-4743-8B64-8674917D51E4}" srcId="{34A11AA5-5BB4-4F2D-8385-C122E2FDB87B}" destId="{37C39688-1930-472C-90FD-D63D1A05F52A}" srcOrd="1" destOrd="0" parTransId="{7C69EBA8-F7AD-49B8-9C71-ACC34BACBAAC}" sibTransId="{68DAA7C9-9424-42AE-A5B4-3C0C139ADC6D}"/>
    <dgm:cxn modelId="{6DE3EB2B-7719-4D53-ADD3-E1D105CAF028}" srcId="{30C61F72-EF57-4E95-943D-8E25CC6AE741}" destId="{34A11AA5-5BB4-4F2D-8385-C122E2FDB87B}" srcOrd="0" destOrd="0" parTransId="{AF121F9A-6735-42E3-AFDE-6DC806442A4B}" sibTransId="{288CB484-863E-4F29-A7F4-BD86B2CC5CA6}"/>
    <dgm:cxn modelId="{5DC6D95B-F545-4188-9AB3-5773D9A10F6B}" type="presOf" srcId="{63342195-F211-43CB-B54D-8F8DA30C03BB}" destId="{CD5522BF-77BF-420B-9076-8138EC35F6B2}" srcOrd="0" destOrd="0" presId="urn:microsoft.com/office/officeart/2005/8/layout/radial6"/>
    <dgm:cxn modelId="{3BA15F46-41CE-4824-9EF2-84090689D73C}" type="presOf" srcId="{C1EB1205-EDB2-47D0-B095-832814FCBDBC}" destId="{4420E4FC-E572-4E7D-8AC4-E6C82384A2D6}" srcOrd="0" destOrd="0" presId="urn:microsoft.com/office/officeart/2005/8/layout/radial6"/>
    <dgm:cxn modelId="{F9E35E48-A826-4798-8060-A391B46E2786}" type="presOf" srcId="{8A7806B5-E3D1-4499-B1E9-5ECED670779D}" destId="{87B575A3-73EE-4E4B-A2FB-2B9D27F3B455}" srcOrd="0" destOrd="0" presId="urn:microsoft.com/office/officeart/2005/8/layout/radial6"/>
    <dgm:cxn modelId="{202F2971-E45A-455F-82CF-0678F9B5B049}" type="presOf" srcId="{68DAA7C9-9424-42AE-A5B4-3C0C139ADC6D}" destId="{3B9B597E-E7D5-4B0C-ABFC-637386DA9699}" srcOrd="0" destOrd="0" presId="urn:microsoft.com/office/officeart/2005/8/layout/radial6"/>
    <dgm:cxn modelId="{731B2C92-F5A9-4E01-A9A3-3694486D571D}" type="presOf" srcId="{30C61F72-EF57-4E95-943D-8E25CC6AE741}" destId="{7D683769-8A95-489C-910A-AF431B2E40AC}" srcOrd="0" destOrd="0" presId="urn:microsoft.com/office/officeart/2005/8/layout/radial6"/>
    <dgm:cxn modelId="{BA181497-2A1C-4573-9273-806887FFFEE8}" srcId="{34A11AA5-5BB4-4F2D-8385-C122E2FDB87B}" destId="{63342195-F211-43CB-B54D-8F8DA30C03BB}" srcOrd="0" destOrd="0" parTransId="{D5768458-54AF-4F3E-A6AA-BFDA2C593686}" sibTransId="{8A7806B5-E3D1-4499-B1E9-5ECED670779D}"/>
    <dgm:cxn modelId="{F4C943BC-C312-457E-95DD-29E10F8EBBE5}" type="presOf" srcId="{34A11AA5-5BB4-4F2D-8385-C122E2FDB87B}" destId="{C382E39C-6A29-4C64-8EBB-5B2D558B326E}" srcOrd="0" destOrd="0" presId="urn:microsoft.com/office/officeart/2005/8/layout/radial6"/>
    <dgm:cxn modelId="{407CA5D8-D876-4224-A50F-0F9674B54A2E}" type="presOf" srcId="{2DB47DEB-351B-4D08-91BF-CAB971B578BD}" destId="{E5672D27-C893-4541-91C8-4D6EFFBCED99}" srcOrd="0" destOrd="0" presId="urn:microsoft.com/office/officeart/2005/8/layout/radial6"/>
    <dgm:cxn modelId="{209406E4-5840-40CF-90AC-EC303BAD1AE8}" type="presOf" srcId="{37C39688-1930-472C-90FD-D63D1A05F52A}" destId="{E44451A5-1CAA-4162-9735-90A404E369A0}" srcOrd="0" destOrd="0" presId="urn:microsoft.com/office/officeart/2005/8/layout/radial6"/>
    <dgm:cxn modelId="{F7ED6B7F-4F8D-4423-A120-57CCECE7E635}" type="presParOf" srcId="{7D683769-8A95-489C-910A-AF431B2E40AC}" destId="{C382E39C-6A29-4C64-8EBB-5B2D558B326E}" srcOrd="0" destOrd="0" presId="urn:microsoft.com/office/officeart/2005/8/layout/radial6"/>
    <dgm:cxn modelId="{E4891991-AF8F-445E-8180-946DCB232380}" type="presParOf" srcId="{7D683769-8A95-489C-910A-AF431B2E40AC}" destId="{CD5522BF-77BF-420B-9076-8138EC35F6B2}" srcOrd="1" destOrd="0" presId="urn:microsoft.com/office/officeart/2005/8/layout/radial6"/>
    <dgm:cxn modelId="{BEE466C9-9DAD-430F-A9DD-98C7FCFC1DE9}" type="presParOf" srcId="{7D683769-8A95-489C-910A-AF431B2E40AC}" destId="{B4FFCEA9-D074-446B-9470-59F6712FD934}" srcOrd="2" destOrd="0" presId="urn:microsoft.com/office/officeart/2005/8/layout/radial6"/>
    <dgm:cxn modelId="{94E76937-2388-440D-9AAD-9ACB87B91926}" type="presParOf" srcId="{7D683769-8A95-489C-910A-AF431B2E40AC}" destId="{87B575A3-73EE-4E4B-A2FB-2B9D27F3B455}" srcOrd="3" destOrd="0" presId="urn:microsoft.com/office/officeart/2005/8/layout/radial6"/>
    <dgm:cxn modelId="{57EA7FD2-F5D7-4F96-8B2A-3C73D24C441E}" type="presParOf" srcId="{7D683769-8A95-489C-910A-AF431B2E40AC}" destId="{E44451A5-1CAA-4162-9735-90A404E369A0}" srcOrd="4" destOrd="0" presId="urn:microsoft.com/office/officeart/2005/8/layout/radial6"/>
    <dgm:cxn modelId="{ED7AAA14-EB80-4535-8639-641DABB674F0}" type="presParOf" srcId="{7D683769-8A95-489C-910A-AF431B2E40AC}" destId="{51C03066-71D7-41B8-8BB2-1A7EDB8785CF}" srcOrd="5" destOrd="0" presId="urn:microsoft.com/office/officeart/2005/8/layout/radial6"/>
    <dgm:cxn modelId="{ADF4301C-B45E-4DB0-A92B-AF615A04F172}" type="presParOf" srcId="{7D683769-8A95-489C-910A-AF431B2E40AC}" destId="{3B9B597E-E7D5-4B0C-ABFC-637386DA9699}" srcOrd="6" destOrd="0" presId="urn:microsoft.com/office/officeart/2005/8/layout/radial6"/>
    <dgm:cxn modelId="{6672E16F-D25A-4F5E-83EB-E59FB1C604C0}" type="presParOf" srcId="{7D683769-8A95-489C-910A-AF431B2E40AC}" destId="{E5672D27-C893-4541-91C8-4D6EFFBCED99}" srcOrd="7" destOrd="0" presId="urn:microsoft.com/office/officeart/2005/8/layout/radial6"/>
    <dgm:cxn modelId="{519DDC67-AC1A-4C98-8AE3-41391B697AE1}" type="presParOf" srcId="{7D683769-8A95-489C-910A-AF431B2E40AC}" destId="{9E68BDEB-4B6D-4098-8943-37F4B8109C46}" srcOrd="8" destOrd="0" presId="urn:microsoft.com/office/officeart/2005/8/layout/radial6"/>
    <dgm:cxn modelId="{DF68FD48-CB5F-45B5-A3D0-390CF783330B}" type="presParOf" srcId="{7D683769-8A95-489C-910A-AF431B2E40AC}" destId="{4420E4FC-E572-4E7D-8AC4-E6C82384A2D6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61F72-EF57-4E95-943D-8E25CC6AE7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A11AA5-5BB4-4F2D-8385-C122E2FDB8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45080" y="346304"/>
          <a:ext cx="142233" cy="138001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en-US" sz="1200" dirty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AF121F9A-6735-42E3-AFDE-6DC806442A4B}" type="par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288CB484-863E-4F29-A7F4-BD86B2CC5CA6}" type="sib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63342195-F211-43CB-B54D-8F8DA30C03B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10696" y="-49759"/>
          <a:ext cx="389863" cy="386890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5768458-54AF-4F3E-A6AA-BFDA2C593686}" type="parTrans" cxnId="{BA181497-2A1C-4573-9273-806887FFFEE8}">
      <dgm:prSet/>
      <dgm:spPr/>
      <dgm:t>
        <a:bodyPr/>
        <a:lstStyle/>
        <a:p>
          <a:pPr rtl="1"/>
          <a:endParaRPr lang="ar-SA"/>
        </a:p>
      </dgm:t>
    </dgm:pt>
    <dgm:pt modelId="{8A7806B5-E3D1-4499-B1E9-5ECED670779D}" type="sibTrans" cxnId="{BA181497-2A1C-4573-9273-806887FFFEE8}">
      <dgm:prSet/>
      <dgm:spPr>
        <a:xfrm>
          <a:off x="309620" y="136888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37C39688-1930-472C-90FD-D63D1A05F52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49170" y="364564"/>
          <a:ext cx="399092" cy="386824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7C69EBA8-F7AD-49B8-9C71-ACC34BACBAAC}" type="parTrans" cxnId="{0281B22A-99F6-4743-8B64-8674917D51E4}">
      <dgm:prSet/>
      <dgm:spPr/>
      <dgm:t>
        <a:bodyPr/>
        <a:lstStyle/>
        <a:p>
          <a:pPr rtl="1"/>
          <a:endParaRPr lang="ar-SA"/>
        </a:p>
      </dgm:t>
    </dgm:pt>
    <dgm:pt modelId="{68DAA7C9-9424-42AE-A5B4-3C0C139ADC6D}" type="sibTrans" cxnId="{0281B22A-99F6-4743-8B64-8674917D51E4}">
      <dgm:prSet/>
      <dgm:spPr>
        <a:xfrm>
          <a:off x="314814" y="127483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2DB47DEB-351B-4D08-91BF-CAB971B578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51252" y="356938"/>
          <a:ext cx="416256" cy="402076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696521B-3269-4F8C-83DA-2A11D398242A}" type="parTrans" cxnId="{5D828F09-C93E-4CDC-A588-4241B4717A1F}">
      <dgm:prSet/>
      <dgm:spPr/>
      <dgm:t>
        <a:bodyPr/>
        <a:lstStyle/>
        <a:p>
          <a:pPr rtl="1"/>
          <a:endParaRPr lang="ar-SA"/>
        </a:p>
      </dgm:t>
    </dgm:pt>
    <dgm:pt modelId="{C1EB1205-EDB2-47D0-B095-832814FCBDBC}" type="sibTrans" cxnId="{5D828F09-C93E-4CDC-A588-4241B4717A1F}">
      <dgm:prSet/>
      <dgm:spPr>
        <a:xfrm>
          <a:off x="320038" y="136946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7D683769-8A95-489C-910A-AF431B2E40AC}" type="pres">
      <dgm:prSet presAssocID="{30C61F72-EF57-4E95-943D-8E25CC6AE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2E39C-6A29-4C64-8EBB-5B2D558B326E}" type="pres">
      <dgm:prSet presAssocID="{34A11AA5-5BB4-4F2D-8385-C122E2FDB87B}" presName="centerShape" presStyleLbl="node0" presStyleIdx="0" presStyleCnt="1" custScaleX="53372" custScaleY="51784" custLinFactNeighborX="2150" custLinFactNeighborY="-250"/>
      <dgm:spPr>
        <a:prstGeom prst="ellipse">
          <a:avLst/>
        </a:prstGeom>
      </dgm:spPr>
    </dgm:pt>
    <dgm:pt modelId="{CD5522BF-77BF-420B-9076-8138EC35F6B2}" type="pres">
      <dgm:prSet presAssocID="{63342195-F211-43CB-B54D-8F8DA30C03BB}" presName="node" presStyleLbl="node1" presStyleIdx="0" presStyleCnt="3" custScaleX="208991" custScaleY="207397" custRadScaleRad="96644" custRadScaleInc="829">
        <dgm:presLayoutVars>
          <dgm:bulletEnabled val="1"/>
        </dgm:presLayoutVars>
      </dgm:prSet>
      <dgm:spPr>
        <a:prstGeom prst="ellipse">
          <a:avLst/>
        </a:prstGeom>
      </dgm:spPr>
    </dgm:pt>
    <dgm:pt modelId="{B4FFCEA9-D074-446B-9470-59F6712FD934}" type="pres">
      <dgm:prSet presAssocID="{63342195-F211-43CB-B54D-8F8DA30C03BB}" presName="dummy" presStyleCnt="0"/>
      <dgm:spPr/>
    </dgm:pt>
    <dgm:pt modelId="{87B575A3-73EE-4E4B-A2FB-2B9D27F3B455}" type="pres">
      <dgm:prSet presAssocID="{8A7806B5-E3D1-4499-B1E9-5ECED670779D}" presName="sibTrans" presStyleLbl="sibTrans2D1" presStyleIdx="0" presStyleCnt="3"/>
      <dgm:spPr>
        <a:prstGeom prst="blockArc">
          <a:avLst>
            <a:gd name="adj1" fmla="val 16282437"/>
            <a:gd name="adj2" fmla="val 1669262"/>
            <a:gd name="adj3" fmla="val 4640"/>
          </a:avLst>
        </a:prstGeom>
      </dgm:spPr>
    </dgm:pt>
    <dgm:pt modelId="{E44451A5-1CAA-4162-9735-90A404E369A0}" type="pres">
      <dgm:prSet presAssocID="{37C39688-1930-472C-90FD-D63D1A05F52A}" presName="node" presStyleLbl="node1" presStyleIdx="1" presStyleCnt="3" custScaleX="213938" custScaleY="207362">
        <dgm:presLayoutVars>
          <dgm:bulletEnabled val="1"/>
        </dgm:presLayoutVars>
      </dgm:prSet>
      <dgm:spPr>
        <a:prstGeom prst="ellipse">
          <a:avLst/>
        </a:prstGeom>
      </dgm:spPr>
    </dgm:pt>
    <dgm:pt modelId="{51C03066-71D7-41B8-8BB2-1A7EDB8785CF}" type="pres">
      <dgm:prSet presAssocID="{37C39688-1930-472C-90FD-D63D1A05F52A}" presName="dummy" presStyleCnt="0"/>
      <dgm:spPr/>
    </dgm:pt>
    <dgm:pt modelId="{3B9B597E-E7D5-4B0C-ABFC-637386DA9699}" type="pres">
      <dgm:prSet presAssocID="{68DAA7C9-9424-42AE-A5B4-3C0C139ADC6D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0"/>
          </a:avLst>
        </a:prstGeom>
      </dgm:spPr>
    </dgm:pt>
    <dgm:pt modelId="{E5672D27-C893-4541-91C8-4D6EFFBCED99}" type="pres">
      <dgm:prSet presAssocID="{2DB47DEB-351B-4D08-91BF-CAB971B578BD}" presName="node" presStyleLbl="node1" presStyleIdx="2" presStyleCnt="3" custScaleX="223139" custScaleY="215538" custRadScaleRad="102559" custRadScaleInc="1310">
        <dgm:presLayoutVars>
          <dgm:bulletEnabled val="1"/>
        </dgm:presLayoutVars>
      </dgm:prSet>
      <dgm:spPr>
        <a:prstGeom prst="ellipse">
          <a:avLst/>
        </a:prstGeom>
      </dgm:spPr>
    </dgm:pt>
    <dgm:pt modelId="{9E68BDEB-4B6D-4098-8943-37F4B8109C46}" type="pres">
      <dgm:prSet presAssocID="{2DB47DEB-351B-4D08-91BF-CAB971B578BD}" presName="dummy" presStyleCnt="0"/>
      <dgm:spPr/>
    </dgm:pt>
    <dgm:pt modelId="{4420E4FC-E572-4E7D-8AC4-E6C82384A2D6}" type="pres">
      <dgm:prSet presAssocID="{C1EB1205-EDB2-47D0-B095-832814FCBDBC}" presName="sibTrans" presStyleLbl="sibTrans2D1" presStyleIdx="2" presStyleCnt="3"/>
      <dgm:spPr>
        <a:prstGeom prst="blockArc">
          <a:avLst>
            <a:gd name="adj1" fmla="val 9131532"/>
            <a:gd name="adj2" fmla="val 16155656"/>
            <a:gd name="adj3" fmla="val 4640"/>
          </a:avLst>
        </a:prstGeom>
      </dgm:spPr>
    </dgm:pt>
  </dgm:ptLst>
  <dgm:cxnLst>
    <dgm:cxn modelId="{5D828F09-C93E-4CDC-A588-4241B4717A1F}" srcId="{34A11AA5-5BB4-4F2D-8385-C122E2FDB87B}" destId="{2DB47DEB-351B-4D08-91BF-CAB971B578BD}" srcOrd="2" destOrd="0" parTransId="{D696521B-3269-4F8C-83DA-2A11D398242A}" sibTransId="{C1EB1205-EDB2-47D0-B095-832814FCBDBC}"/>
    <dgm:cxn modelId="{0281B22A-99F6-4743-8B64-8674917D51E4}" srcId="{34A11AA5-5BB4-4F2D-8385-C122E2FDB87B}" destId="{37C39688-1930-472C-90FD-D63D1A05F52A}" srcOrd="1" destOrd="0" parTransId="{7C69EBA8-F7AD-49B8-9C71-ACC34BACBAAC}" sibTransId="{68DAA7C9-9424-42AE-A5B4-3C0C139ADC6D}"/>
    <dgm:cxn modelId="{6DE3EB2B-7719-4D53-ADD3-E1D105CAF028}" srcId="{30C61F72-EF57-4E95-943D-8E25CC6AE741}" destId="{34A11AA5-5BB4-4F2D-8385-C122E2FDB87B}" srcOrd="0" destOrd="0" parTransId="{AF121F9A-6735-42E3-AFDE-6DC806442A4B}" sibTransId="{288CB484-863E-4F29-A7F4-BD86B2CC5CA6}"/>
    <dgm:cxn modelId="{A935493A-43F8-40B3-9259-6CBF8A230843}" type="presOf" srcId="{63342195-F211-43CB-B54D-8F8DA30C03BB}" destId="{CD5522BF-77BF-420B-9076-8138EC35F6B2}" srcOrd="0" destOrd="0" presId="urn:microsoft.com/office/officeart/2005/8/layout/radial6"/>
    <dgm:cxn modelId="{6DF0E864-694D-4397-90C0-809C82D1D370}" type="presOf" srcId="{30C61F72-EF57-4E95-943D-8E25CC6AE741}" destId="{7D683769-8A95-489C-910A-AF431B2E40AC}" srcOrd="0" destOrd="0" presId="urn:microsoft.com/office/officeart/2005/8/layout/radial6"/>
    <dgm:cxn modelId="{2B08CF45-D4D5-4CFC-B4AC-66ABA233514A}" type="presOf" srcId="{2DB47DEB-351B-4D08-91BF-CAB971B578BD}" destId="{E5672D27-C893-4541-91C8-4D6EFFBCED99}" srcOrd="0" destOrd="0" presId="urn:microsoft.com/office/officeart/2005/8/layout/radial6"/>
    <dgm:cxn modelId="{47878A4C-F96A-4A32-83B8-CE44819BD05D}" type="presOf" srcId="{C1EB1205-EDB2-47D0-B095-832814FCBDBC}" destId="{4420E4FC-E572-4E7D-8AC4-E6C82384A2D6}" srcOrd="0" destOrd="0" presId="urn:microsoft.com/office/officeart/2005/8/layout/radial6"/>
    <dgm:cxn modelId="{8F055057-A142-4E2F-8169-FFEAB9280698}" type="presOf" srcId="{68DAA7C9-9424-42AE-A5B4-3C0C139ADC6D}" destId="{3B9B597E-E7D5-4B0C-ABFC-637386DA9699}" srcOrd="0" destOrd="0" presId="urn:microsoft.com/office/officeart/2005/8/layout/radial6"/>
    <dgm:cxn modelId="{10F0E981-47AD-4489-ABE0-1B291950CD4F}" type="presOf" srcId="{8A7806B5-E3D1-4499-B1E9-5ECED670779D}" destId="{87B575A3-73EE-4E4B-A2FB-2B9D27F3B455}" srcOrd="0" destOrd="0" presId="urn:microsoft.com/office/officeart/2005/8/layout/radial6"/>
    <dgm:cxn modelId="{DD8F9084-1699-4A09-8D9B-C15B6CB64D8E}" type="presOf" srcId="{34A11AA5-5BB4-4F2D-8385-C122E2FDB87B}" destId="{C382E39C-6A29-4C64-8EBB-5B2D558B326E}" srcOrd="0" destOrd="0" presId="urn:microsoft.com/office/officeart/2005/8/layout/radial6"/>
    <dgm:cxn modelId="{BA181497-2A1C-4573-9273-806887FFFEE8}" srcId="{34A11AA5-5BB4-4F2D-8385-C122E2FDB87B}" destId="{63342195-F211-43CB-B54D-8F8DA30C03BB}" srcOrd="0" destOrd="0" parTransId="{D5768458-54AF-4F3E-A6AA-BFDA2C593686}" sibTransId="{8A7806B5-E3D1-4499-B1E9-5ECED670779D}"/>
    <dgm:cxn modelId="{ADDBCDE6-8330-418A-93A2-7747907878C2}" type="presOf" srcId="{37C39688-1930-472C-90FD-D63D1A05F52A}" destId="{E44451A5-1CAA-4162-9735-90A404E369A0}" srcOrd="0" destOrd="0" presId="urn:microsoft.com/office/officeart/2005/8/layout/radial6"/>
    <dgm:cxn modelId="{38BF0BA8-7A5C-4354-A461-5F359FA4F27E}" type="presParOf" srcId="{7D683769-8A95-489C-910A-AF431B2E40AC}" destId="{C382E39C-6A29-4C64-8EBB-5B2D558B326E}" srcOrd="0" destOrd="0" presId="urn:microsoft.com/office/officeart/2005/8/layout/radial6"/>
    <dgm:cxn modelId="{730DBA3D-7367-4A79-89B0-240A39AF7C0F}" type="presParOf" srcId="{7D683769-8A95-489C-910A-AF431B2E40AC}" destId="{CD5522BF-77BF-420B-9076-8138EC35F6B2}" srcOrd="1" destOrd="0" presId="urn:microsoft.com/office/officeart/2005/8/layout/radial6"/>
    <dgm:cxn modelId="{C68B79B2-786C-4F4A-8107-455E1591FBBC}" type="presParOf" srcId="{7D683769-8A95-489C-910A-AF431B2E40AC}" destId="{B4FFCEA9-D074-446B-9470-59F6712FD934}" srcOrd="2" destOrd="0" presId="urn:microsoft.com/office/officeart/2005/8/layout/radial6"/>
    <dgm:cxn modelId="{BEEB42D6-1DD7-4EC9-BF87-3CF946ABCCF3}" type="presParOf" srcId="{7D683769-8A95-489C-910A-AF431B2E40AC}" destId="{87B575A3-73EE-4E4B-A2FB-2B9D27F3B455}" srcOrd="3" destOrd="0" presId="urn:microsoft.com/office/officeart/2005/8/layout/radial6"/>
    <dgm:cxn modelId="{57EA6562-73D5-4218-A3EE-AF05DD816745}" type="presParOf" srcId="{7D683769-8A95-489C-910A-AF431B2E40AC}" destId="{E44451A5-1CAA-4162-9735-90A404E369A0}" srcOrd="4" destOrd="0" presId="urn:microsoft.com/office/officeart/2005/8/layout/radial6"/>
    <dgm:cxn modelId="{AEB2DB91-9A8E-4901-8681-7F6E385F0948}" type="presParOf" srcId="{7D683769-8A95-489C-910A-AF431B2E40AC}" destId="{51C03066-71D7-41B8-8BB2-1A7EDB8785CF}" srcOrd="5" destOrd="0" presId="urn:microsoft.com/office/officeart/2005/8/layout/radial6"/>
    <dgm:cxn modelId="{FB358A98-F53B-41C2-9F73-42CBD011B87D}" type="presParOf" srcId="{7D683769-8A95-489C-910A-AF431B2E40AC}" destId="{3B9B597E-E7D5-4B0C-ABFC-637386DA9699}" srcOrd="6" destOrd="0" presId="urn:microsoft.com/office/officeart/2005/8/layout/radial6"/>
    <dgm:cxn modelId="{62CD0835-EF31-4148-A27B-AD18031BFE43}" type="presParOf" srcId="{7D683769-8A95-489C-910A-AF431B2E40AC}" destId="{E5672D27-C893-4541-91C8-4D6EFFBCED99}" srcOrd="7" destOrd="0" presId="urn:microsoft.com/office/officeart/2005/8/layout/radial6"/>
    <dgm:cxn modelId="{F61ED85B-4AD5-4EE5-9EA8-C74BF81B7123}" type="presParOf" srcId="{7D683769-8A95-489C-910A-AF431B2E40AC}" destId="{9E68BDEB-4B6D-4098-8943-37F4B8109C46}" srcOrd="8" destOrd="0" presId="urn:microsoft.com/office/officeart/2005/8/layout/radial6"/>
    <dgm:cxn modelId="{6946FC5A-761A-47C1-956B-ED52E4E070DC}" type="presParOf" srcId="{7D683769-8A95-489C-910A-AF431B2E40AC}" destId="{4420E4FC-E572-4E7D-8AC4-E6C82384A2D6}" srcOrd="9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E4FC-E572-4E7D-8AC4-E6C82384A2D6}">
      <dsp:nvSpPr>
        <dsp:cNvPr id="0" name=""/>
        <dsp:cNvSpPr/>
      </dsp:nvSpPr>
      <dsp:spPr>
        <a:xfrm>
          <a:off x="2224073" y="566578"/>
          <a:ext cx="2368456" cy="2368456"/>
        </a:xfrm>
        <a:prstGeom prst="blockArc">
          <a:avLst>
            <a:gd name="adj1" fmla="val 9131532"/>
            <a:gd name="adj2" fmla="val 16155656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597E-E7D5-4B0C-ABFC-637386DA9699}">
      <dsp:nvSpPr>
        <dsp:cNvPr id="0" name=""/>
        <dsp:cNvSpPr/>
      </dsp:nvSpPr>
      <dsp:spPr>
        <a:xfrm>
          <a:off x="2202681" y="527834"/>
          <a:ext cx="2368456" cy="236845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575A3-73EE-4E4B-A2FB-2B9D27F3B455}">
      <dsp:nvSpPr>
        <dsp:cNvPr id="0" name=""/>
        <dsp:cNvSpPr/>
      </dsp:nvSpPr>
      <dsp:spPr>
        <a:xfrm>
          <a:off x="2181415" y="566342"/>
          <a:ext cx="2368456" cy="2368456"/>
        </a:xfrm>
        <a:prstGeom prst="blockArc">
          <a:avLst>
            <a:gd name="adj1" fmla="val 16282437"/>
            <a:gd name="adj2" fmla="val 1669262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E39C-6A29-4C64-8EBB-5B2D558B326E}">
      <dsp:nvSpPr>
        <dsp:cNvPr id="0" name=""/>
        <dsp:cNvSpPr/>
      </dsp:nvSpPr>
      <dsp:spPr>
        <a:xfrm>
          <a:off x="3127499" y="1419655"/>
          <a:ext cx="581287" cy="563991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kern="120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212627" y="1502250"/>
        <a:ext cx="411031" cy="398801"/>
      </dsp:txXfrm>
    </dsp:sp>
    <dsp:sp modelId="{CD5522BF-77BF-420B-9076-8138EC35F6B2}">
      <dsp:nvSpPr>
        <dsp:cNvPr id="0" name=""/>
        <dsp:cNvSpPr/>
      </dsp:nvSpPr>
      <dsp:spPr>
        <a:xfrm>
          <a:off x="2596720" y="-196462"/>
          <a:ext cx="1593319" cy="1581166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2830056" y="35094"/>
        <a:ext cx="1126647" cy="1118054"/>
      </dsp:txXfrm>
    </dsp:sp>
    <dsp:sp modelId="{E44451A5-1CAA-4162-9735-90A404E369A0}">
      <dsp:nvSpPr>
        <dsp:cNvPr id="0" name=""/>
        <dsp:cNvSpPr/>
      </dsp:nvSpPr>
      <dsp:spPr>
        <a:xfrm>
          <a:off x="3573195" y="1500003"/>
          <a:ext cx="1631034" cy="1580900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812054" y="1731520"/>
        <a:ext cx="1153316" cy="1117866"/>
      </dsp:txXfrm>
    </dsp:sp>
    <dsp:sp modelId="{E5672D27-C893-4541-91C8-4D6EFFBCED99}">
      <dsp:nvSpPr>
        <dsp:cNvPr id="0" name=""/>
        <dsp:cNvSpPr/>
      </dsp:nvSpPr>
      <dsp:spPr>
        <a:xfrm>
          <a:off x="1534516" y="1468837"/>
          <a:ext cx="1701181" cy="1643232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صورة قنفذ</a:t>
          </a: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783648" y="1709483"/>
        <a:ext cx="1202917" cy="1161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E4FC-E572-4E7D-8AC4-E6C82384A2D6}">
      <dsp:nvSpPr>
        <dsp:cNvPr id="0" name=""/>
        <dsp:cNvSpPr/>
      </dsp:nvSpPr>
      <dsp:spPr>
        <a:xfrm>
          <a:off x="2193439" y="566414"/>
          <a:ext cx="2367677" cy="2367677"/>
        </a:xfrm>
        <a:prstGeom prst="blockArc">
          <a:avLst>
            <a:gd name="adj1" fmla="val 9131532"/>
            <a:gd name="adj2" fmla="val 16155656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597E-E7D5-4B0C-ABFC-637386DA9699}">
      <dsp:nvSpPr>
        <dsp:cNvPr id="0" name=""/>
        <dsp:cNvSpPr/>
      </dsp:nvSpPr>
      <dsp:spPr>
        <a:xfrm>
          <a:off x="2187567" y="555425"/>
          <a:ext cx="2367677" cy="236767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575A3-73EE-4E4B-A2FB-2B9D27F3B455}">
      <dsp:nvSpPr>
        <dsp:cNvPr id="0" name=""/>
        <dsp:cNvSpPr/>
      </dsp:nvSpPr>
      <dsp:spPr>
        <a:xfrm>
          <a:off x="2181812" y="566194"/>
          <a:ext cx="2367677" cy="2367677"/>
        </a:xfrm>
        <a:prstGeom prst="blockArc">
          <a:avLst>
            <a:gd name="adj1" fmla="val 16282437"/>
            <a:gd name="adj2" fmla="val 1669262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E39C-6A29-4C64-8EBB-5B2D558B326E}">
      <dsp:nvSpPr>
        <dsp:cNvPr id="0" name=""/>
        <dsp:cNvSpPr/>
      </dsp:nvSpPr>
      <dsp:spPr>
        <a:xfrm>
          <a:off x="3145991" y="1423760"/>
          <a:ext cx="581287" cy="563991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kern="12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231119" y="1506355"/>
        <a:ext cx="411031" cy="398801"/>
      </dsp:txXfrm>
    </dsp:sp>
    <dsp:sp modelId="{CD5522BF-77BF-420B-9076-8138EC35F6B2}">
      <dsp:nvSpPr>
        <dsp:cNvPr id="0" name=""/>
        <dsp:cNvSpPr/>
      </dsp:nvSpPr>
      <dsp:spPr>
        <a:xfrm>
          <a:off x="2596718" y="-196610"/>
          <a:ext cx="1593319" cy="1581166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2830054" y="34946"/>
        <a:ext cx="1126647" cy="1118054"/>
      </dsp:txXfrm>
    </dsp:sp>
    <dsp:sp modelId="{E44451A5-1CAA-4162-9735-90A404E369A0}">
      <dsp:nvSpPr>
        <dsp:cNvPr id="0" name=""/>
        <dsp:cNvSpPr/>
      </dsp:nvSpPr>
      <dsp:spPr>
        <a:xfrm>
          <a:off x="3572858" y="1499284"/>
          <a:ext cx="1631034" cy="1580900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811717" y="1730801"/>
        <a:ext cx="1153316" cy="1117866"/>
      </dsp:txXfrm>
    </dsp:sp>
    <dsp:sp modelId="{E5672D27-C893-4541-91C8-4D6EFFBCED99}">
      <dsp:nvSpPr>
        <dsp:cNvPr id="0" name=""/>
        <dsp:cNvSpPr/>
      </dsp:nvSpPr>
      <dsp:spPr>
        <a:xfrm>
          <a:off x="1503846" y="1468118"/>
          <a:ext cx="1701181" cy="1643232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752978" y="1708764"/>
        <a:ext cx="1202917" cy="116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09/07/1443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8.jpeg"/><Relationship Id="rId2" Type="http://schemas.openxmlformats.org/officeDocument/2006/relationships/image" Target="../media/image3.png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6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10.jpeg"/><Relationship Id="rId4" Type="http://schemas.openxmlformats.org/officeDocument/2006/relationships/image" Target="../media/image5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الْبَحْرَيْنُ)                 الدَّرْسُ </a:t>
            </a:r>
            <a:r>
              <a:rPr lang="ar-SA" sz="3600" b="1" dirty="0" err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الثّا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لث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ما أَجْمَلَ صِناعَةَ أَجْدادِنا!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2- 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72" y="2632843"/>
            <a:ext cx="3958590" cy="279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"/>
          <p:cNvSpPr>
            <a:spLocks/>
          </p:cNvSpPr>
          <p:nvPr/>
        </p:nvSpPr>
        <p:spPr>
          <a:xfrm>
            <a:off x="3802469" y="1960051"/>
            <a:ext cx="3416937" cy="963659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rgbClr val="ED7D31">
                <a:lumMod val="20000"/>
                <a:lumOff val="8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68206" y="114083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2CBDB90-153A-4FEE-9623-77136C94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8" y="1182721"/>
            <a:ext cx="97158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أَسْتَبْدِلُ الْكَلِمَةَ الـمُناسِبَةَ بِكُلِّ كَلِمَةٍ تَحْتَها خَطّ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ثُمَّ أَقْرَأُ الْفِقْرَةَ: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endParaRPr lang="en-US" sz="7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C125C67-79DC-43E5-ADC6-24C054E7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81897" y="2043815"/>
            <a:ext cx="1593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مُتَنَوِّعَةُ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40778" y="2087937"/>
            <a:ext cx="1158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خَلْفَ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0640" y="3543793"/>
            <a:ext cx="957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رَحَّبَ بِنا الْعمُّ إِبْراهيمُ، ثُمَّ جَلَسَ</a:t>
            </a:r>
            <a:r>
              <a:rPr lang="ar-SA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u="sng" dirty="0">
                <a:uFill>
                  <a:solidFill>
                    <a:srgbClr val="FF0000"/>
                  </a:solidFill>
                </a:uFill>
                <a:ea typeface="Calibri" panose="020F0502020204030204" pitchFamily="34" charset="0"/>
                <a:cs typeface="Sakkal Majalla" panose="02000000000000000000" pitchFamily="2" charset="-78"/>
              </a:rPr>
              <a:t>وَراءَ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....................................  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عَجَلَةِ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الْخَزّافِ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، وَحَوْلَهُ أَوانٍ كَثيـرَة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u="sng" dirty="0">
                <a:uFill>
                  <a:solidFill>
                    <a:srgbClr val="FF0000"/>
                  </a:solidFill>
                </a:uFill>
                <a:ea typeface="Calibri" panose="020F0502020204030204" pitchFamily="34" charset="0"/>
                <a:cs typeface="Sakkal Majalla" panose="02000000000000000000" pitchFamily="2" charset="-78"/>
              </a:rPr>
              <a:t>مُخْتَلِفَةُ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  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الْأَشْكالِ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00873 1.48148E-6 C -0.01276 1.48148E-6 -0.01745 0.05856 -0.01745 0.10648 L -0.01745 0.2129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7122 2.96296E-6 C -0.10325 2.96296E-6 -0.14245 0.08518 -0.14245 0.15463 L -0.14245 0.3094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69A733-2795-426F-8E21-F3ED205B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1" y="1838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9343741-0E76-403D-88E3-DB5DBAD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92" y="1174042"/>
            <a:ext cx="1130968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lnSpc>
                <a:spcPct val="150000"/>
              </a:lnSpc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في كُلِّ فَراغٍ الـْمُضادَّ الْـمُناسِبَ للْكَلِمَةِ الـمُلَوَّنَةِ، ثُمَّ أَقْرَأُ الْفِقْرَةَ: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353" y="2931065"/>
            <a:ext cx="11268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269240" algn="l"/>
              </a:tabLst>
            </a:pP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مَرَرْنا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صَباحَ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.................. السّبْتِ قُرْبَ "دُوَّارِ الْفَخَّارِ" في مَدْخَلِ قَرْيَةِ عالي، قَالَ أَخي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الصَّغيرُ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  ناصِر</a:t>
            </a:r>
            <a:r>
              <a:rPr lang="ar-BH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" لِـماذَا وُضِعَتْ هَذِهِ الْجَرَّةُ الْكَبِيرَةُ هنَا"؟ قالَ أَبي: " حَسَنًا يا بُنَـيَّ، بَعْدَ قَليلٍ سَتَعْرِفُ ".  ثُمَّ توَجَّهَ بالسَّيَّارَةِ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يَمِينًا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1254" y="218220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الْكَبيرُ</a:t>
            </a:r>
            <a:r>
              <a:rPr lang="ar-BH" sz="4000" dirty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190984" y="218220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يَسارًا</a:t>
            </a:r>
            <a:r>
              <a:rPr lang="ar-BH" sz="4000" dirty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3255" y="2152524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مَساءَ</a:t>
            </a:r>
            <a:r>
              <a:rPr lang="ar-BH" sz="4000" dirty="0"/>
              <a:t> </a:t>
            </a:r>
            <a:r>
              <a:rPr lang="ar-B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17982 7.40741E-7 C 0.26042 7.40741E-7 0.35977 0.03125 0.35977 0.05671 L 0.35977 0.1136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0.00185 L 0.05716 0.00185 C 0.09232 0.00185 0.13568 0.05555 0.13568 0.0993 L 0.13568 0.1969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8 -0.00949 L -0.20169 -0.00949 C -0.27057 -0.00949 -0.35521 0.06736 -0.35521 0.12986 L -0.35521 0.2696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232682"/>
            <a:ext cx="623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0" name="رسم 323" descr="أذن">
            <a:extLst>
              <a:ext uri="{FF2B5EF4-FFF2-40B4-BE49-F238E27FC236}">
                <a16:creationId xmlns:a16="http://schemas.microsoft.com/office/drawing/2014/main" id="{2EF2B021-AC5C-4E7E-A347-8B906F33C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012" y="826434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5556" y="828386"/>
            <a:ext cx="888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1- أُسَمّـي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الصُّوَرَ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، وَأَكْتُبُ الْحَرْفَ الْـمُشْتَـرَكَ بَيْـنَ كُلِّ مَجْموعَةٍ:</a:t>
            </a:r>
            <a:endParaRPr lang="en-US" sz="4000" dirty="0"/>
          </a:p>
        </p:txBody>
      </p:sp>
      <p:sp>
        <p:nvSpPr>
          <p:cNvPr id="44" name="Rectangle: Rounded Corners 33"/>
          <p:cNvSpPr>
            <a:spLocks/>
          </p:cNvSpPr>
          <p:nvPr/>
        </p:nvSpPr>
        <p:spPr>
          <a:xfrm>
            <a:off x="1606217" y="2267999"/>
            <a:ext cx="9133501" cy="3615166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45" name="Diagra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42629"/>
              </p:ext>
            </p:extLst>
          </p:nvPr>
        </p:nvGraphicFramePr>
        <p:xfrm>
          <a:off x="1080331" y="2471198"/>
          <a:ext cx="6738747" cy="287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6" name="Diagram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67044"/>
              </p:ext>
            </p:extLst>
          </p:nvPr>
        </p:nvGraphicFramePr>
        <p:xfrm>
          <a:off x="4975590" y="2498836"/>
          <a:ext cx="6738747" cy="287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85" name="Picture 4" descr="A picture containing gyromitra&#10;&#10;Description automatically generat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4" y="4260498"/>
            <a:ext cx="1251104" cy="8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drawing of a horse&#10;&#10;Description automatically generated with medium confide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10" y="2594237"/>
            <a:ext cx="1182143" cy="9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30" descr="A picture containing athletic game, accessory&#10;&#10;Description automatically generat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2" y="2530069"/>
            <a:ext cx="1095017" cy="10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drawing of a fox&#10;&#10;Description automatically generated with low confidence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11115" r="29295"/>
          <a:stretch/>
        </p:blipFill>
        <p:spPr bwMode="auto">
          <a:xfrm>
            <a:off x="2599764" y="3953436"/>
            <a:ext cx="1712259" cy="1645058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1" name="Picture 222" descr="A vase with red flowers&#10;&#10;Description automatically generated with low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r="13335"/>
          <a:stretch>
            <a:fillRect/>
          </a:stretch>
        </p:blipFill>
        <p:spPr bwMode="auto">
          <a:xfrm>
            <a:off x="8934553" y="4245747"/>
            <a:ext cx="765259" cy="10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5642" descr="A picture containing mammal, hedgehog&#10;&#10;Description automatically generat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2170" r="14075" b="15392"/>
          <a:stretch>
            <a:fillRect/>
          </a:stretch>
        </p:blipFill>
        <p:spPr bwMode="auto">
          <a:xfrm>
            <a:off x="4837908" y="4277343"/>
            <a:ext cx="1275809" cy="9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-412023" y="-1994122"/>
            <a:ext cx="17636851" cy="6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-412023" y="-1536922"/>
            <a:ext cx="17636851" cy="6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96436" y="3815417"/>
            <a:ext cx="53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</a:rPr>
              <a:t>ز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267" y="3839324"/>
            <a:ext cx="53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</a:rPr>
              <a:t>ذ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:a16="http://schemas.microsoft.com/office/drawing/2014/main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3136" y="675999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7E1047-FC6F-4BC8-BC34-BD55FE004BDF}"/>
              </a:ext>
            </a:extLst>
          </p:cNvPr>
          <p:cNvSpPr/>
          <p:nvPr/>
        </p:nvSpPr>
        <p:spPr>
          <a:xfrm>
            <a:off x="7298378" y="1100272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6FB9A72-F9B8-47EE-9968-75437D566E56}"/>
              </a:ext>
            </a:extLst>
          </p:cNvPr>
          <p:cNvSpPr/>
          <p:nvPr/>
        </p:nvSpPr>
        <p:spPr>
          <a:xfrm>
            <a:off x="5923603" y="1102685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119574F-07A8-481F-B011-4B85A40ED513}"/>
              </a:ext>
            </a:extLst>
          </p:cNvPr>
          <p:cNvSpPr/>
          <p:nvPr/>
        </p:nvSpPr>
        <p:spPr>
          <a:xfrm>
            <a:off x="4624393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10251A7-16F0-4819-A6AF-964B169CA6E7}"/>
              </a:ext>
            </a:extLst>
          </p:cNvPr>
          <p:cNvSpPr/>
          <p:nvPr/>
        </p:nvSpPr>
        <p:spPr>
          <a:xfrm>
            <a:off x="3244538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A7170B89-BC42-4AFE-A24E-0BE07DD5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95" y="712781"/>
            <a:ext cx="9971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أُسَمِي الصُّوَرَ</a:t>
            </a:r>
            <a:r>
              <a:rPr lang="ar-SA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وأَصِلُ كُلَّ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واحِدَةٍ بالْـمَقْطَعِ الَّذي أَسمَعُهُ في اسْمِها: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75EB12C-123F-4C2B-AF01-E35A056B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8" y="321610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5" name="Picture 54" descr="Icon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74" y="1798089"/>
            <a:ext cx="2271062" cy="1802525"/>
          </a:xfrm>
          <a:prstGeom prst="rect">
            <a:avLst/>
          </a:prstGeom>
        </p:spPr>
      </p:pic>
      <p:pic>
        <p:nvPicPr>
          <p:cNvPr id="57" name="Picture 56" descr="A picture containing mammal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73" y="3760837"/>
            <a:ext cx="2263231" cy="1749185"/>
          </a:xfrm>
          <a:prstGeom prst="rect">
            <a:avLst/>
          </a:prstGeom>
        </p:spPr>
      </p:pic>
      <p:pic>
        <p:nvPicPr>
          <p:cNvPr id="58" name="Picture 57" descr="A pair of orange shoes&#10;&#10;Description automatically generated with low confidenc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17332"/>
          <a:stretch/>
        </p:blipFill>
        <p:spPr bwMode="auto">
          <a:xfrm>
            <a:off x="2119366" y="1761339"/>
            <a:ext cx="2134821" cy="1681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Chart, bubble chart&#10;&#10;Description automatically generate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66" y="3760837"/>
            <a:ext cx="2134821" cy="18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705933" y="3582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5427135" y="1856587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557492" y="1886915"/>
            <a:ext cx="763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SA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>
          <a:xfrm>
            <a:off x="5557492" y="4860380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Oval 76"/>
          <p:cNvSpPr>
            <a:spLocks/>
          </p:cNvSpPr>
          <p:nvPr/>
        </p:nvSpPr>
        <p:spPr>
          <a:xfrm>
            <a:off x="5471315" y="3808511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5441788" y="2798554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601" y="2915036"/>
            <a:ext cx="777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ـذا</a:t>
            </a:r>
            <a:endParaRPr lang="en-US" sz="4000" dirty="0"/>
          </a:p>
        </p:txBody>
      </p:sp>
      <p:sp>
        <p:nvSpPr>
          <p:cNvPr id="65" name="Rectangle 64"/>
          <p:cNvSpPr/>
          <p:nvPr/>
        </p:nvSpPr>
        <p:spPr>
          <a:xfrm>
            <a:off x="5801838" y="3898003"/>
            <a:ext cx="364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زُ</a:t>
            </a:r>
            <a:endParaRPr lang="en-US" sz="4000" dirty="0"/>
          </a:p>
        </p:txBody>
      </p:sp>
      <p:sp>
        <p:nvSpPr>
          <p:cNvPr id="66" name="Rectangle 65"/>
          <p:cNvSpPr/>
          <p:nvPr/>
        </p:nvSpPr>
        <p:spPr>
          <a:xfrm>
            <a:off x="5887011" y="4980058"/>
            <a:ext cx="369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ذُ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55" idx="1"/>
            <a:endCxn id="76" idx="6"/>
          </p:cNvCxnSpPr>
          <p:nvPr/>
        </p:nvCxnSpPr>
        <p:spPr>
          <a:xfrm flipH="1">
            <a:off x="6521121" y="2699352"/>
            <a:ext cx="1130953" cy="259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8" idx="3"/>
            <a:endCxn id="78" idx="2"/>
          </p:cNvCxnSpPr>
          <p:nvPr/>
        </p:nvCxnSpPr>
        <p:spPr>
          <a:xfrm>
            <a:off x="4254187" y="2601893"/>
            <a:ext cx="1187601" cy="63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7" idx="1"/>
            <a:endCxn id="64" idx="6"/>
          </p:cNvCxnSpPr>
          <p:nvPr/>
        </p:nvCxnSpPr>
        <p:spPr>
          <a:xfrm flipH="1" flipV="1">
            <a:off x="6390764" y="2293576"/>
            <a:ext cx="1261309" cy="23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9" idx="3"/>
            <a:endCxn id="77" idx="2"/>
          </p:cNvCxnSpPr>
          <p:nvPr/>
        </p:nvCxnSpPr>
        <p:spPr>
          <a:xfrm flipV="1">
            <a:off x="4254187" y="4245500"/>
            <a:ext cx="1217128" cy="42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41D056-AD66-4517-9EA4-0D86FCD7653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421A489-E8B8-4084-87DA-2C6B92A3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5277CC9-407B-405F-B78B-F153F870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88A52E2-37DF-45FE-809D-0B6D89A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-21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476FA00-0FE5-4175-91BE-7FCED515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990" y="607977"/>
            <a:ext cx="72699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539750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أَقْرَأُ الْكَلِماتِ،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وَأُمَيِّزُ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نُطْقِها حَرْفَيْ 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و(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1A091D9-45B4-4077-9D7E-293E4B03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435276"/>
            <a:ext cx="7403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DBFA62-8F3F-4FFC-BD68-E18C6A4670B5}"/>
              </a:ext>
            </a:extLst>
          </p:cNvPr>
          <p:cNvSpPr/>
          <p:nvPr/>
        </p:nvSpPr>
        <p:spPr>
          <a:xfrm>
            <a:off x="7055872" y="2235231"/>
            <a:ext cx="2459589" cy="78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</a:rPr>
              <a:t>ذا</a:t>
            </a:r>
            <a:r>
              <a:rPr lang="ar-BH" sz="3200" b="1" dirty="0"/>
              <a:t>بَ   -   </a:t>
            </a:r>
            <a:r>
              <a:rPr lang="ar-BH" sz="3200" b="1" dirty="0">
                <a:solidFill>
                  <a:srgbClr val="FF0000"/>
                </a:solidFill>
              </a:rPr>
              <a:t>زا</a:t>
            </a:r>
            <a:r>
              <a:rPr lang="ar-BH" sz="3200" b="1" dirty="0"/>
              <a:t>رَ</a:t>
            </a:r>
            <a:r>
              <a:rPr lang="ar-B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7FB3948-8FAC-4A5E-A879-63384BD3730E}"/>
              </a:ext>
            </a:extLst>
          </p:cNvPr>
          <p:cNvSpPr/>
          <p:nvPr/>
        </p:nvSpPr>
        <p:spPr>
          <a:xfrm>
            <a:off x="7062857" y="3382013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حَ</a:t>
            </a:r>
            <a:r>
              <a:rPr lang="ar-BH" sz="3200" b="1" dirty="0">
                <a:solidFill>
                  <a:srgbClr val="FF0000"/>
                </a:solidFill>
              </a:rPr>
              <a:t>ذَ</a:t>
            </a:r>
            <a:r>
              <a:rPr lang="ar-BH" sz="3200" b="1" dirty="0"/>
              <a:t>رٌ  -  جَ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َرٌ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CE8614C-84F8-4984-A9A0-12C7F69DCA87}"/>
              </a:ext>
            </a:extLst>
          </p:cNvPr>
          <p:cNvSpPr/>
          <p:nvPr/>
        </p:nvSpPr>
        <p:spPr>
          <a:xfrm>
            <a:off x="7072545" y="4444200"/>
            <a:ext cx="2476571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يَ</a:t>
            </a:r>
            <a:r>
              <a:rPr lang="ar-BH" sz="3200" b="1" dirty="0">
                <a:solidFill>
                  <a:srgbClr val="FF0000"/>
                </a:solidFill>
              </a:rPr>
              <a:t>ذ</a:t>
            </a:r>
            <a:r>
              <a:rPr lang="ar-BH" sz="3200" b="1" dirty="0"/>
              <a:t>ْهَبُ   -  يَ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ْرَعُ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CF4AC5D-40B5-49E5-ADDA-475DE3510D15}"/>
              </a:ext>
            </a:extLst>
          </p:cNvPr>
          <p:cNvSpPr/>
          <p:nvPr/>
        </p:nvSpPr>
        <p:spPr>
          <a:xfrm>
            <a:off x="2899493" y="4420445"/>
            <a:ext cx="2459589" cy="87462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يَ</a:t>
            </a:r>
            <a:r>
              <a:rPr lang="ar-BH" sz="3200" b="1" dirty="0">
                <a:solidFill>
                  <a:srgbClr val="FF0000"/>
                </a:solidFill>
              </a:rPr>
              <a:t>ذو</a:t>
            </a:r>
            <a:r>
              <a:rPr lang="ar-BH" sz="3200" b="1" dirty="0"/>
              <a:t>قُ  -  يَ</a:t>
            </a:r>
            <a:r>
              <a:rPr lang="ar-BH" sz="3200" b="1" dirty="0">
                <a:solidFill>
                  <a:srgbClr val="FF0000"/>
                </a:solidFill>
              </a:rPr>
              <a:t>زو</a:t>
            </a:r>
            <a:r>
              <a:rPr lang="ar-BH" sz="3200" b="1" dirty="0"/>
              <a:t>رُ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3FC8D8F-6170-44AA-81E1-1B44F54E3DC7}"/>
              </a:ext>
            </a:extLst>
          </p:cNvPr>
          <p:cNvSpPr/>
          <p:nvPr/>
        </p:nvSpPr>
        <p:spPr>
          <a:xfrm>
            <a:off x="2906478" y="3391538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غِ</a:t>
            </a:r>
            <a:r>
              <a:rPr lang="ar-BH" sz="3200" b="1" dirty="0">
                <a:solidFill>
                  <a:srgbClr val="FF0000"/>
                </a:solidFill>
              </a:rPr>
              <a:t>ذا</a:t>
            </a:r>
            <a:r>
              <a:rPr lang="ar-BH" sz="3200" b="1" dirty="0"/>
              <a:t>ءٌ  - حِ</a:t>
            </a:r>
            <a:r>
              <a:rPr lang="ar-BH" sz="3200" b="1" dirty="0">
                <a:solidFill>
                  <a:srgbClr val="FF0000"/>
                </a:solidFill>
              </a:rPr>
              <a:t>زا</a:t>
            </a:r>
            <a:r>
              <a:rPr lang="ar-BH" sz="3200" b="1" dirty="0"/>
              <a:t>مٌ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566CA04-71B0-4689-8E8F-04BBF5BC95A6}"/>
              </a:ext>
            </a:extLst>
          </p:cNvPr>
          <p:cNvSpPr/>
          <p:nvPr/>
        </p:nvSpPr>
        <p:spPr>
          <a:xfrm>
            <a:off x="2899492" y="2177668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</a:rPr>
              <a:t>ذَ</a:t>
            </a:r>
            <a:r>
              <a:rPr lang="ar-BH" sz="3200" b="1" dirty="0"/>
              <a:t>كِيَّةٌ  -   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َكِيَّةٌ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رسم 323" descr="أذن">
            <a:extLst>
              <a:ext uri="{FF2B5EF4-FFF2-40B4-BE49-F238E27FC236}">
                <a16:creationId xmlns:a16="http://schemas.microsoft.com/office/drawing/2014/main" id="{22E00CD9-BAAD-4A3C-84DD-FC095C40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0929" y="672668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3FE0EF-912D-43B8-9F04-41CD58E444A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2DD756F-B69C-48D1-A6C5-0FFD6184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170" y="454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2B88E6-4E54-4C67-BE47-6C776C05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115697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28E7F-2A52-43C9-A169-385FAD299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79022"/>
              </p:ext>
            </p:extLst>
          </p:nvPr>
        </p:nvGraphicFramePr>
        <p:xfrm>
          <a:off x="1922930" y="1317261"/>
          <a:ext cx="7862046" cy="4565904"/>
        </p:xfrm>
        <a:graphic>
          <a:graphicData uri="http://schemas.openxmlformats.org/drawingml/2006/table">
            <a:tbl>
              <a:tblPr rtl="1" firstRow="1" firstCol="1" bandRow="1"/>
              <a:tblGrid>
                <a:gridCol w="1882645">
                  <a:extLst>
                    <a:ext uri="{9D8B030D-6E8A-4147-A177-3AD203B41FA5}">
                      <a16:colId xmlns:a16="http://schemas.microsoft.com/office/drawing/2014/main" val="207117202"/>
                    </a:ext>
                  </a:extLst>
                </a:gridCol>
                <a:gridCol w="4290112">
                  <a:extLst>
                    <a:ext uri="{9D8B030D-6E8A-4147-A177-3AD203B41FA5}">
                      <a16:colId xmlns:a16="http://schemas.microsoft.com/office/drawing/2014/main" val="661856201"/>
                    </a:ext>
                  </a:extLst>
                </a:gridCol>
                <a:gridCol w="1689289">
                  <a:extLst>
                    <a:ext uri="{9D8B030D-6E8A-4147-A177-3AD203B41FA5}">
                      <a16:colId xmlns:a16="http://schemas.microsoft.com/office/drawing/2014/main" val="2617270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كُرَة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قِصّة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8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447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حَديقَة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مُنَبِّه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45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301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سَيَّارَة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شِياه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647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535035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مِياه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وَجْه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480655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A71605B2-C9D2-454E-A481-EB601BA7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95" y="475066"/>
            <a:ext cx="7281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أَقْرَأُ الْكَلِماتِ، و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كُلَّ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حَرْفٍ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بِما يُناسِبُـهُ مِنْها: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84A0665-DF16-455D-8A18-DDBA36A7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17348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6115490" y="1992077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4338044" y="3680843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6115490" y="3680843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4338044" y="2021822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6" name="Rectangle 5"/>
          <p:cNvSpPr/>
          <p:nvPr/>
        </p:nvSpPr>
        <p:spPr>
          <a:xfrm>
            <a:off x="6481276" y="2169153"/>
            <a:ext cx="36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</a:rPr>
              <a:t>ه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4746156" y="2169153"/>
            <a:ext cx="36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ة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6409254" y="3871552"/>
            <a:ext cx="498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ـه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4611756" y="3881368"/>
            <a:ext cx="498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ـة</a:t>
            </a:r>
            <a:endParaRPr lang="en-US" sz="4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62282" y="1631576"/>
            <a:ext cx="2626659" cy="53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3167" y="1745714"/>
            <a:ext cx="727465" cy="246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34000" y="2877039"/>
            <a:ext cx="2554941" cy="97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6" idx="2"/>
          </p:cNvCxnSpPr>
          <p:nvPr/>
        </p:nvCxnSpPr>
        <p:spPr>
          <a:xfrm>
            <a:off x="3603901" y="2940425"/>
            <a:ext cx="2511589" cy="12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2"/>
          </p:cNvCxnSpPr>
          <p:nvPr/>
        </p:nvCxnSpPr>
        <p:spPr>
          <a:xfrm flipV="1">
            <a:off x="3603901" y="2523096"/>
            <a:ext cx="2511589" cy="171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5"/>
          </p:cNvCxnSpPr>
          <p:nvPr/>
        </p:nvCxnSpPr>
        <p:spPr>
          <a:xfrm flipH="1" flipV="1">
            <a:off x="7048056" y="2898583"/>
            <a:ext cx="840885" cy="262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3"/>
          </p:cNvCxnSpPr>
          <p:nvPr/>
        </p:nvCxnSpPr>
        <p:spPr>
          <a:xfrm flipV="1">
            <a:off x="3603901" y="4587349"/>
            <a:ext cx="2671592" cy="100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362929A-1E21-4481-BB41-3FCAFE3E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C7130064-DF34-445C-B9D2-20E329AF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5A185F6-1DA7-4C22-9057-EB1727C5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241" y="363708"/>
            <a:ext cx="107247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5-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تَرْتيبَ الكَلِماتِ بِحَسَبِ حَرْفِهَا الأَوَّلِ مُسْتَعينًا بِجَدْوَلِ تَرْتيبِ الْحُروفِ:</a:t>
            </a:r>
            <a:endParaRPr kumimoji="0" lang="en-US" altLang="ar-SA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73206" y="326353"/>
            <a:ext cx="9882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buClr>
                <a:srgbClr val="000000"/>
              </a:buClr>
              <a:tabLst>
                <a:tab pos="269240" algn="l"/>
              </a:tabLst>
            </a:pP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ذَكِيّةُ      يَنْتَبِهُ      أَفْواه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مُذيعَة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حُزْمَة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رَفاه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غَزالَة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ٌ)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26111"/>
              </p:ext>
            </p:extLst>
          </p:nvPr>
        </p:nvGraphicFramePr>
        <p:xfrm>
          <a:off x="7423395" y="2005302"/>
          <a:ext cx="2540061" cy="39516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51447">
                  <a:extLst>
                    <a:ext uri="{9D8B030D-6E8A-4147-A177-3AD203B41FA5}">
                      <a16:colId xmlns:a16="http://schemas.microsoft.com/office/drawing/2014/main" val="2649891920"/>
                    </a:ext>
                  </a:extLst>
                </a:gridCol>
                <a:gridCol w="1788614">
                  <a:extLst>
                    <a:ext uri="{9D8B030D-6E8A-4147-A177-3AD203B41FA5}">
                      <a16:colId xmlns:a16="http://schemas.microsoft.com/office/drawing/2014/main" val="1482831516"/>
                    </a:ext>
                  </a:extLst>
                </a:gridCol>
              </a:tblGrid>
              <a:tr h="564517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b="1" dirty="0">
                          <a:solidFill>
                            <a:schemeClr val="tx1"/>
                          </a:solidFill>
                          <a:effectLst/>
                        </a:rPr>
                        <a:t>أَفْواه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</a:rPr>
                        <a:t>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85209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073002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26492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4.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رفاهٌ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813384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83346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369859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</a:rPr>
                        <a:t>يَنْتَبِهُ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83233"/>
                  </a:ext>
                </a:extLst>
              </a:tr>
            </a:tbl>
          </a:graphicData>
        </a:graphic>
      </p:graphicFrame>
      <p:pic>
        <p:nvPicPr>
          <p:cNvPr id="25" name="Picture 24" descr="A picture containing graphical user interfac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9" y="1810696"/>
            <a:ext cx="6373907" cy="4193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307" y="2497389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حُزْمَةٌ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1307" y="3048757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َكِيّةُ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324" y="4170692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غَزالَةٌ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307" y="4806718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مُذيعَةٌ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21077</TotalTime>
  <Words>680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990</cp:revision>
  <dcterms:created xsi:type="dcterms:W3CDTF">2020-09-08T04:24:33Z</dcterms:created>
  <dcterms:modified xsi:type="dcterms:W3CDTF">2022-02-10T05:32:44Z</dcterms:modified>
</cp:coreProperties>
</file>