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326" r:id="rId5"/>
    <p:sldId id="327" r:id="rId6"/>
    <p:sldId id="263" r:id="rId7"/>
    <p:sldId id="31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896" autoAdjust="0"/>
  </p:normalViewPr>
  <p:slideViewPr>
    <p:cSldViewPr snapToGrid="0">
      <p:cViewPr varScale="1">
        <p:scale>
          <a:sx n="72" d="100"/>
          <a:sy n="72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3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43128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الْعَرَبِيَّةُ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الْابْتِدائِيُّ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145444-246B-4B11-B088-044A6240A228}"/>
              </a:ext>
            </a:extLst>
          </p:cNvPr>
          <p:cNvSpPr/>
          <p:nvPr/>
        </p:nvSpPr>
        <p:spPr>
          <a:xfrm>
            <a:off x="132508" y="2154746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الْأولى: (وَطَني الْبَحْرَيْنُ)                     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0D3C0-2452-47B0-A728-50918464CBB0}"/>
              </a:ext>
            </a:extLst>
          </p:cNvPr>
          <p:cNvSpPr txBox="1"/>
          <p:nvPr/>
        </p:nvSpPr>
        <p:spPr>
          <a:xfrm>
            <a:off x="172445" y="2193695"/>
            <a:ext cx="6658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الدَّرْسُ ال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ثّالِثُ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 (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أَجْمَلَ صِناعَةَ أَجْدادِنا!)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6323986"/>
            <a:ext cx="4387772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لثُ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201">
            <a:extLst>
              <a:ext uri="{FF2B5EF4-FFF2-40B4-BE49-F238E27FC236}">
                <a16:creationId xmlns:a16="http://schemas.microsoft.com/office/drawing/2014/main" id="{9EC790F6-68D6-4360-8C40-BCD81E025602}"/>
              </a:ext>
            </a:extLst>
          </p:cNvPr>
          <p:cNvSpPr/>
          <p:nvPr/>
        </p:nvSpPr>
        <p:spPr>
          <a:xfrm>
            <a:off x="3292673" y="5502871"/>
            <a:ext cx="6203324" cy="757536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4- النَّسْخُ وَالْإِمْلاءُ وَالْإِنْتاجُ الْكِتابِيُّ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F97605-3E09-4285-93E7-E48582C53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68" y="2765060"/>
            <a:ext cx="3834130" cy="271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7920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82D76-B4AD-4104-B3A2-834069807E86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72" y="6323986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لثُ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34B96D-670D-4AB1-A978-3841F8B9B2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26" t="23784" r="28387" b="11288"/>
          <a:stretch/>
        </p:blipFill>
        <p:spPr>
          <a:xfrm>
            <a:off x="2441546" y="1208967"/>
            <a:ext cx="6802129" cy="5013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5755309" y="1173127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نَزيهٌ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4212901" y="1196411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نَزيهٌ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2670493" y="1191658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نَزيهٌ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FD6AC2-E958-4AA3-8815-4CED9884C82D}"/>
              </a:ext>
            </a:extLst>
          </p:cNvPr>
          <p:cNvSpPr txBox="1"/>
          <p:nvPr/>
        </p:nvSpPr>
        <p:spPr>
          <a:xfrm>
            <a:off x="5782092" y="2047742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لَذيذَةٌ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74F17-7820-4B86-A2EA-825BBBBAEEA9}"/>
              </a:ext>
            </a:extLst>
          </p:cNvPr>
          <p:cNvSpPr txBox="1"/>
          <p:nvPr/>
        </p:nvSpPr>
        <p:spPr>
          <a:xfrm>
            <a:off x="4194755" y="2047742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لَذيذَةٌ</a:t>
            </a:r>
            <a:endParaRPr lang="en-US" altLang="ar-SA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FD6AC2-E958-4AA3-8815-4CED9884C82D}"/>
              </a:ext>
            </a:extLst>
          </p:cNvPr>
          <p:cNvSpPr txBox="1"/>
          <p:nvPr/>
        </p:nvSpPr>
        <p:spPr>
          <a:xfrm>
            <a:off x="2665739" y="2047742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لَذيذَةٌ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A32614-91AE-46DE-9133-0B6985B16AD5}"/>
              </a:ext>
            </a:extLst>
          </p:cNvPr>
          <p:cNvSpPr txBox="1"/>
          <p:nvPr/>
        </p:nvSpPr>
        <p:spPr>
          <a:xfrm>
            <a:off x="5782092" y="2896591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CF3ACB-58CA-4CCA-93C8-2BD14E80A1DA}"/>
              </a:ext>
            </a:extLst>
          </p:cNvPr>
          <p:cNvSpPr txBox="1"/>
          <p:nvPr/>
        </p:nvSpPr>
        <p:spPr>
          <a:xfrm>
            <a:off x="4253076" y="2896591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982B75-59AA-428E-876B-B91B84E8A98F}"/>
              </a:ext>
            </a:extLst>
          </p:cNvPr>
          <p:cNvSpPr txBox="1"/>
          <p:nvPr/>
        </p:nvSpPr>
        <p:spPr>
          <a:xfrm>
            <a:off x="2711372" y="2939901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EDBA90-6191-4D10-BB45-4CBE88DB3061}"/>
              </a:ext>
            </a:extLst>
          </p:cNvPr>
          <p:cNvSpPr txBox="1"/>
          <p:nvPr/>
        </p:nvSpPr>
        <p:spPr>
          <a:xfrm>
            <a:off x="5782092" y="3789684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زَهْرِيَّةٌ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DA46FCF-6305-4304-89D1-ACF81E2B82A3}"/>
              </a:ext>
            </a:extLst>
          </p:cNvPr>
          <p:cNvSpPr txBox="1"/>
          <p:nvPr/>
        </p:nvSpPr>
        <p:spPr>
          <a:xfrm>
            <a:off x="4194755" y="3839601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زَهْرِيَّةٌ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B1095FD-3E55-4879-9B27-1AD861473D57}"/>
              </a:ext>
            </a:extLst>
          </p:cNvPr>
          <p:cNvSpPr txBox="1"/>
          <p:nvPr/>
        </p:nvSpPr>
        <p:spPr>
          <a:xfrm>
            <a:off x="2665739" y="3832060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زَهْرِيَّةٌ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75D6576-F011-4D5E-9439-27094C14E2E7}"/>
              </a:ext>
            </a:extLst>
          </p:cNvPr>
          <p:cNvSpPr txBox="1"/>
          <p:nvPr/>
        </p:nvSpPr>
        <p:spPr>
          <a:xfrm>
            <a:off x="7336030" y="5538500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أَهْدى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03D75F-42FB-4D4D-BDA7-1052FBE51BC3}"/>
              </a:ext>
            </a:extLst>
          </p:cNvPr>
          <p:cNvSpPr txBox="1"/>
          <p:nvPr/>
        </p:nvSpPr>
        <p:spPr>
          <a:xfrm>
            <a:off x="6289998" y="5554797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مُنْذِرٌ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2944A2-4708-4C68-8FCD-FF7D17ABDA69}"/>
              </a:ext>
            </a:extLst>
          </p:cNvPr>
          <p:cNvSpPr txBox="1"/>
          <p:nvPr/>
        </p:nvSpPr>
        <p:spPr>
          <a:xfrm>
            <a:off x="5662140" y="5538500"/>
            <a:ext cx="890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أُمَّهُ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6D1F32-F23B-4FEF-95A4-7BDB89887BD7}"/>
              </a:ext>
            </a:extLst>
          </p:cNvPr>
          <p:cNvSpPr txBox="1"/>
          <p:nvPr/>
        </p:nvSpPr>
        <p:spPr>
          <a:xfrm>
            <a:off x="4742821" y="5545022"/>
            <a:ext cx="890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باقَةَ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7C59FE-5571-4AE7-AA92-AA50E6EB37CD}"/>
              </a:ext>
            </a:extLst>
          </p:cNvPr>
          <p:cNvSpPr txBox="1"/>
          <p:nvPr/>
        </p:nvSpPr>
        <p:spPr>
          <a:xfrm>
            <a:off x="3505093" y="5561067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أَزْهارٍ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1" grpId="0"/>
      <p:bldP spid="63" grpId="0"/>
      <p:bldP spid="64" grpId="0"/>
      <p:bldP spid="55" grpId="0"/>
      <p:bldP spid="60" grpId="0"/>
      <p:bldP spid="61" grpId="0"/>
      <p:bldP spid="62" grpId="0"/>
      <p:bldP spid="65" grpId="0"/>
      <p:bldP spid="67" grpId="0"/>
      <p:bldP spid="68" grpId="0"/>
      <p:bldP spid="70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676" descr="Table&#10;&#10;Description automatically generated">
            <a:extLst>
              <a:ext uri="{FF2B5EF4-FFF2-40B4-BE49-F238E27FC236}">
                <a16:creationId xmlns:a16="http://schemas.microsoft.com/office/drawing/2014/main" id="{1DF9D3D5-EEA4-41C7-B9AE-6FBC4D28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1069055" y="2149802"/>
            <a:ext cx="9901487" cy="12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8AD47C-097D-458B-AB3E-43BA04C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316" y="1095568"/>
            <a:ext cx="62028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31FB4-2A93-4800-AF3D-70CBB2F5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30" y="233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9809838" y="2382372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3510" y="6322082"/>
            <a:ext cx="4114800" cy="365125"/>
          </a:xfrm>
        </p:spPr>
        <p:txBody>
          <a:bodyPr/>
          <a:lstStyle/>
          <a:p>
            <a:pPr rtl="1"/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الثّالث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9889" y="2397767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بَدْرٌ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115841" y="2357677"/>
            <a:ext cx="545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إِلى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9385604" y="2413642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ذَهَبَ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3516" y="2410450"/>
            <a:ext cx="1167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مَزْرَعَةِ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37435" y="2406129"/>
            <a:ext cx="827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جَدِّهِ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6344831" y="2395245"/>
            <a:ext cx="664651" cy="70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7426837" y="2415215"/>
            <a:ext cx="664651" cy="70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5568147" y="2406129"/>
            <a:ext cx="664651" cy="70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31FB4-2A93-4800-AF3D-70CBB2F5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30" y="233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3510" y="6322082"/>
            <a:ext cx="4114800" cy="365125"/>
          </a:xfrm>
        </p:spPr>
        <p:txBody>
          <a:bodyPr/>
          <a:lstStyle/>
          <a:p>
            <a:pPr rtl="1"/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الثّالث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C8356C-9B00-4F67-8607-5C0BD321E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08" t="48688" r="27298" b="16941"/>
          <a:stretch/>
        </p:blipFill>
        <p:spPr>
          <a:xfrm>
            <a:off x="1185617" y="1120577"/>
            <a:ext cx="9820765" cy="42594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41457D-E0D1-435E-BCFE-8A630D65E818}"/>
              </a:ext>
            </a:extLst>
          </p:cNvPr>
          <p:cNvSpPr txBox="1"/>
          <p:nvPr/>
        </p:nvSpPr>
        <p:spPr>
          <a:xfrm>
            <a:off x="8030426" y="198392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BA40E0-01D1-4D5C-827C-660A144509D3}"/>
              </a:ext>
            </a:extLst>
          </p:cNvPr>
          <p:cNvSpPr txBox="1"/>
          <p:nvPr/>
        </p:nvSpPr>
        <p:spPr>
          <a:xfrm>
            <a:off x="6783815" y="3687975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يَرْكُضُ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BE26E2-E1F2-4F5A-9BF5-BBB9396EE015}"/>
              </a:ext>
            </a:extLst>
          </p:cNvPr>
          <p:cNvSpPr txBox="1"/>
          <p:nvPr/>
        </p:nvSpPr>
        <p:spPr>
          <a:xfrm>
            <a:off x="7160276" y="4483966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يَطيرُ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4753E7-A174-4F85-B24C-4B7E7A9EB0EB}"/>
              </a:ext>
            </a:extLst>
          </p:cNvPr>
          <p:cNvSpPr txBox="1"/>
          <p:nvPr/>
        </p:nvSpPr>
        <p:spPr>
          <a:xfrm>
            <a:off x="4028396" y="4525467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بِخِفَّةٍ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46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72" y="6323986"/>
            <a:ext cx="4114800" cy="365125"/>
          </a:xfrm>
        </p:spPr>
        <p:txBody>
          <a:bodyPr/>
          <a:lstStyle/>
          <a:p>
            <a:pPr rtl="1"/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الثّالثُ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9483" y="1644084"/>
            <a:ext cx="3571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tabLst>
                <a:tab pos="269240" algn="l"/>
              </a:tabLst>
            </a:pP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أُكْمِلُ </a:t>
            </a: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تَرْتيبَ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الْجُم</a:t>
            </a: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ِ؛ لِأُكَوِّنَ فِقْرَةً أَصِفُ فيها صانِعَ السِّلالِ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40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BE548-24F9-497B-AE30-26F30BF2D3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28" t="21556" r="25121" b="6363"/>
          <a:stretch/>
        </p:blipFill>
        <p:spPr>
          <a:xfrm>
            <a:off x="248172" y="228600"/>
            <a:ext cx="8101311" cy="57793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DDDAE6-2EC5-4013-AEC8-88F65CE17F31}"/>
              </a:ext>
            </a:extLst>
          </p:cNvPr>
          <p:cNvSpPr/>
          <p:nvPr/>
        </p:nvSpPr>
        <p:spPr>
          <a:xfrm>
            <a:off x="1784554" y="5302474"/>
            <a:ext cx="660981" cy="59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99198-2A0A-4EE1-829D-B3C247C98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10" t="52249" r="58387" b="24288"/>
          <a:stretch/>
        </p:blipFill>
        <p:spPr>
          <a:xfrm>
            <a:off x="693174" y="2153267"/>
            <a:ext cx="2646012" cy="19389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E9EF1B-AF2E-4057-8AE9-904790F04099}"/>
              </a:ext>
            </a:extLst>
          </p:cNvPr>
          <p:cNvSpPr/>
          <p:nvPr/>
        </p:nvSpPr>
        <p:spPr>
          <a:xfrm>
            <a:off x="5283661" y="3404849"/>
            <a:ext cx="660981" cy="59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4DDB11-36F8-4B23-97A5-FE9610AB5C46}"/>
              </a:ext>
            </a:extLst>
          </p:cNvPr>
          <p:cNvSpPr/>
          <p:nvPr/>
        </p:nvSpPr>
        <p:spPr>
          <a:xfrm>
            <a:off x="1355199" y="1427844"/>
            <a:ext cx="660981" cy="59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D28E40-5FFF-48ED-BB76-48DEF8DB513B}"/>
              </a:ext>
            </a:extLst>
          </p:cNvPr>
          <p:cNvSpPr/>
          <p:nvPr/>
        </p:nvSpPr>
        <p:spPr>
          <a:xfrm>
            <a:off x="856795" y="3398520"/>
            <a:ext cx="660981" cy="59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7C01C6-6DA5-4D15-980E-23E7DBE04A48}"/>
              </a:ext>
            </a:extLst>
          </p:cNvPr>
          <p:cNvSpPr/>
          <p:nvPr/>
        </p:nvSpPr>
        <p:spPr>
          <a:xfrm>
            <a:off x="4677416" y="5309034"/>
            <a:ext cx="660981" cy="59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7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72" y="6323986"/>
            <a:ext cx="4114800" cy="365125"/>
          </a:xfrm>
        </p:spPr>
        <p:txBody>
          <a:bodyPr/>
          <a:lstStyle/>
          <a:p>
            <a:pPr rtl="1"/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الثّالثُ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3552F8-FEFB-4C38-A144-E468BC848564}"/>
              </a:ext>
            </a:extLst>
          </p:cNvPr>
          <p:cNvGrpSpPr/>
          <p:nvPr/>
        </p:nvGrpSpPr>
        <p:grpSpPr>
          <a:xfrm>
            <a:off x="7440510" y="1422341"/>
            <a:ext cx="4596848" cy="4460824"/>
            <a:chOff x="-65338" y="11267"/>
            <a:chExt cx="5812724" cy="3888268"/>
          </a:xfrm>
        </p:grpSpPr>
        <p:pic>
          <p:nvPicPr>
            <p:cNvPr id="33" name="Picture 32" descr="A picture containing seat&#10;&#10;Description automatically generated">
              <a:extLst>
                <a:ext uri="{FF2B5EF4-FFF2-40B4-BE49-F238E27FC236}">
                  <a16:creationId xmlns:a16="http://schemas.microsoft.com/office/drawing/2014/main" id="{4A993F11-393B-409F-8114-B89447E7F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9385">
              <a:off x="158750" y="190500"/>
              <a:ext cx="855345" cy="9175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14B0292-8D02-45EB-B12C-BF2941E6B1F8}"/>
                </a:ext>
              </a:extLst>
            </p:cNvPr>
            <p:cNvGrpSpPr/>
            <p:nvPr/>
          </p:nvGrpSpPr>
          <p:grpSpPr>
            <a:xfrm>
              <a:off x="254000" y="774700"/>
              <a:ext cx="962852" cy="391794"/>
              <a:chOff x="0" y="0"/>
              <a:chExt cx="962967" cy="349703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826D667-820E-432F-8F89-2A1D5814762B}"/>
                  </a:ext>
                </a:extLst>
              </p:cNvPr>
              <p:cNvSpPr/>
              <p:nvPr/>
            </p:nvSpPr>
            <p:spPr>
              <a:xfrm>
                <a:off x="103414" y="74839"/>
                <a:ext cx="567418" cy="20410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934E4787-88EC-4BC0-A884-A995A196938E}"/>
                  </a:ext>
                </a:extLst>
              </p:cNvPr>
              <p:cNvSpPr/>
              <p:nvPr/>
            </p:nvSpPr>
            <p:spPr>
              <a:xfrm>
                <a:off x="0" y="0"/>
                <a:ext cx="962967" cy="349703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16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الْـمَهَفَّةُ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474CC2-14BA-452F-AF60-2D000ACAD891}"/>
                </a:ext>
              </a:extLst>
            </p:cNvPr>
            <p:cNvGrpSpPr/>
            <p:nvPr/>
          </p:nvGrpSpPr>
          <p:grpSpPr>
            <a:xfrm>
              <a:off x="-65338" y="11267"/>
              <a:ext cx="5812724" cy="3888268"/>
              <a:chOff x="-65338" y="11267"/>
              <a:chExt cx="5812724" cy="3888268"/>
            </a:xfrm>
          </p:grpSpPr>
          <p:pic>
            <p:nvPicPr>
              <p:cNvPr id="38" name="Picture 37" descr="Diagram&#10;&#10;Description automatically generated with low confidence">
                <a:extLst>
                  <a:ext uri="{FF2B5EF4-FFF2-40B4-BE49-F238E27FC236}">
                    <a16:creationId xmlns:a16="http://schemas.microsoft.com/office/drawing/2014/main" id="{4B49E564-7F2F-4A0B-9F02-D3BBF22F0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5338" y="1191995"/>
                <a:ext cx="2655570" cy="2587625"/>
              </a:xfrm>
              <a:prstGeom prst="rect">
                <a:avLst/>
              </a:prstGeom>
            </p:spPr>
          </p:pic>
          <p:pic>
            <p:nvPicPr>
              <p:cNvPr id="40" name="Picture 39" descr="A close-up of some leaves&#10;&#10;Description automatically generated with medium confidence">
                <a:extLst>
                  <a:ext uri="{FF2B5EF4-FFF2-40B4-BE49-F238E27FC236}">
                    <a16:creationId xmlns:a16="http://schemas.microsoft.com/office/drawing/2014/main" id="{DB795ABF-285B-4E2A-A619-E5015C5BF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655" b="7265"/>
              <a:stretch>
                <a:fillRect/>
              </a:stretch>
            </p:blipFill>
            <p:spPr bwMode="auto">
              <a:xfrm rot="10800000" flipH="1" flipV="1">
                <a:off x="2736850" y="2749550"/>
                <a:ext cx="2749550" cy="10496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Rectangle 227">
                <a:extLst>
                  <a:ext uri="{FF2B5EF4-FFF2-40B4-BE49-F238E27FC236}">
                    <a16:creationId xmlns:a16="http://schemas.microsoft.com/office/drawing/2014/main" id="{3EA18620-8A54-41D6-AF6E-6127CC2A3A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750" y="19050"/>
                <a:ext cx="5645150" cy="3727450"/>
              </a:xfrm>
              <a:custGeom>
                <a:avLst/>
                <a:gdLst>
                  <a:gd name="connsiteX0" fmla="*/ 0 w 5645426"/>
                  <a:gd name="connsiteY0" fmla="*/ 0 h 3727174"/>
                  <a:gd name="connsiteX1" fmla="*/ 564543 w 5645426"/>
                  <a:gd name="connsiteY1" fmla="*/ 0 h 3727174"/>
                  <a:gd name="connsiteX2" fmla="*/ 1072631 w 5645426"/>
                  <a:gd name="connsiteY2" fmla="*/ 0 h 3727174"/>
                  <a:gd name="connsiteX3" fmla="*/ 1467811 w 5645426"/>
                  <a:gd name="connsiteY3" fmla="*/ 0 h 3727174"/>
                  <a:gd name="connsiteX4" fmla="*/ 2145262 w 5645426"/>
                  <a:gd name="connsiteY4" fmla="*/ 0 h 3727174"/>
                  <a:gd name="connsiteX5" fmla="*/ 2540442 w 5645426"/>
                  <a:gd name="connsiteY5" fmla="*/ 0 h 3727174"/>
                  <a:gd name="connsiteX6" fmla="*/ 2992076 w 5645426"/>
                  <a:gd name="connsiteY6" fmla="*/ 0 h 3727174"/>
                  <a:gd name="connsiteX7" fmla="*/ 3500164 w 5645426"/>
                  <a:gd name="connsiteY7" fmla="*/ 0 h 3727174"/>
                  <a:gd name="connsiteX8" fmla="*/ 3895344 w 5645426"/>
                  <a:gd name="connsiteY8" fmla="*/ 0 h 3727174"/>
                  <a:gd name="connsiteX9" fmla="*/ 4459887 w 5645426"/>
                  <a:gd name="connsiteY9" fmla="*/ 0 h 3727174"/>
                  <a:gd name="connsiteX10" fmla="*/ 5080883 w 5645426"/>
                  <a:gd name="connsiteY10" fmla="*/ 0 h 3727174"/>
                  <a:gd name="connsiteX11" fmla="*/ 5645426 w 5645426"/>
                  <a:gd name="connsiteY11" fmla="*/ 0 h 3727174"/>
                  <a:gd name="connsiteX12" fmla="*/ 5645426 w 5645426"/>
                  <a:gd name="connsiteY12" fmla="*/ 532453 h 3727174"/>
                  <a:gd name="connsiteX13" fmla="*/ 5645426 w 5645426"/>
                  <a:gd name="connsiteY13" fmla="*/ 953092 h 3727174"/>
                  <a:gd name="connsiteX14" fmla="*/ 5645426 w 5645426"/>
                  <a:gd name="connsiteY14" fmla="*/ 1485545 h 3727174"/>
                  <a:gd name="connsiteX15" fmla="*/ 5645426 w 5645426"/>
                  <a:gd name="connsiteY15" fmla="*/ 2055270 h 3727174"/>
                  <a:gd name="connsiteX16" fmla="*/ 5645426 w 5645426"/>
                  <a:gd name="connsiteY16" fmla="*/ 2513180 h 3727174"/>
                  <a:gd name="connsiteX17" fmla="*/ 5645426 w 5645426"/>
                  <a:gd name="connsiteY17" fmla="*/ 2933818 h 3727174"/>
                  <a:gd name="connsiteX18" fmla="*/ 5645426 w 5645426"/>
                  <a:gd name="connsiteY18" fmla="*/ 3727174 h 3727174"/>
                  <a:gd name="connsiteX19" fmla="*/ 4967975 w 5645426"/>
                  <a:gd name="connsiteY19" fmla="*/ 3727174 h 3727174"/>
                  <a:gd name="connsiteX20" fmla="*/ 4290524 w 5645426"/>
                  <a:gd name="connsiteY20" fmla="*/ 3727174 h 3727174"/>
                  <a:gd name="connsiteX21" fmla="*/ 3669527 w 5645426"/>
                  <a:gd name="connsiteY21" fmla="*/ 3727174 h 3727174"/>
                  <a:gd name="connsiteX22" fmla="*/ 2992076 w 5645426"/>
                  <a:gd name="connsiteY22" fmla="*/ 3727174 h 3727174"/>
                  <a:gd name="connsiteX23" fmla="*/ 2596896 w 5645426"/>
                  <a:gd name="connsiteY23" fmla="*/ 3727174 h 3727174"/>
                  <a:gd name="connsiteX24" fmla="*/ 2201716 w 5645426"/>
                  <a:gd name="connsiteY24" fmla="*/ 3727174 h 3727174"/>
                  <a:gd name="connsiteX25" fmla="*/ 1693628 w 5645426"/>
                  <a:gd name="connsiteY25" fmla="*/ 3727174 h 3727174"/>
                  <a:gd name="connsiteX26" fmla="*/ 1241994 w 5645426"/>
                  <a:gd name="connsiteY26" fmla="*/ 3727174 h 3727174"/>
                  <a:gd name="connsiteX27" fmla="*/ 846814 w 5645426"/>
                  <a:gd name="connsiteY27" fmla="*/ 3727174 h 3727174"/>
                  <a:gd name="connsiteX28" fmla="*/ 0 w 5645426"/>
                  <a:gd name="connsiteY28" fmla="*/ 3727174 h 3727174"/>
                  <a:gd name="connsiteX29" fmla="*/ 0 w 5645426"/>
                  <a:gd name="connsiteY29" fmla="*/ 3194721 h 3727174"/>
                  <a:gd name="connsiteX30" fmla="*/ 0 w 5645426"/>
                  <a:gd name="connsiteY30" fmla="*/ 2774082 h 3727174"/>
                  <a:gd name="connsiteX31" fmla="*/ 0 w 5645426"/>
                  <a:gd name="connsiteY31" fmla="*/ 2204357 h 3727174"/>
                  <a:gd name="connsiteX32" fmla="*/ 0 w 5645426"/>
                  <a:gd name="connsiteY32" fmla="*/ 1709176 h 3727174"/>
                  <a:gd name="connsiteX33" fmla="*/ 0 w 5645426"/>
                  <a:gd name="connsiteY33" fmla="*/ 1139450 h 3727174"/>
                  <a:gd name="connsiteX34" fmla="*/ 0 w 5645426"/>
                  <a:gd name="connsiteY34" fmla="*/ 681540 h 3727174"/>
                  <a:gd name="connsiteX35" fmla="*/ 0 w 5645426"/>
                  <a:gd name="connsiteY35" fmla="*/ 0 h 3727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45426" h="3727174" fill="none" extrusionOk="0">
                    <a:moveTo>
                      <a:pt x="0" y="0"/>
                    </a:moveTo>
                    <a:cubicBezTo>
                      <a:pt x="154785" y="-24450"/>
                      <a:pt x="382177" y="38329"/>
                      <a:pt x="564543" y="0"/>
                    </a:cubicBezTo>
                    <a:cubicBezTo>
                      <a:pt x="746909" y="-38329"/>
                      <a:pt x="917710" y="47416"/>
                      <a:pt x="1072631" y="0"/>
                    </a:cubicBezTo>
                    <a:cubicBezTo>
                      <a:pt x="1227552" y="-47416"/>
                      <a:pt x="1357613" y="30451"/>
                      <a:pt x="1467811" y="0"/>
                    </a:cubicBezTo>
                    <a:cubicBezTo>
                      <a:pt x="1578009" y="-30451"/>
                      <a:pt x="1897754" y="56904"/>
                      <a:pt x="2145262" y="0"/>
                    </a:cubicBezTo>
                    <a:cubicBezTo>
                      <a:pt x="2392770" y="-56904"/>
                      <a:pt x="2406716" y="8132"/>
                      <a:pt x="2540442" y="0"/>
                    </a:cubicBezTo>
                    <a:cubicBezTo>
                      <a:pt x="2674168" y="-8132"/>
                      <a:pt x="2780984" y="50770"/>
                      <a:pt x="2992076" y="0"/>
                    </a:cubicBezTo>
                    <a:cubicBezTo>
                      <a:pt x="3203168" y="-50770"/>
                      <a:pt x="3256007" y="54192"/>
                      <a:pt x="3500164" y="0"/>
                    </a:cubicBezTo>
                    <a:cubicBezTo>
                      <a:pt x="3744321" y="-54192"/>
                      <a:pt x="3699644" y="798"/>
                      <a:pt x="3895344" y="0"/>
                    </a:cubicBezTo>
                    <a:cubicBezTo>
                      <a:pt x="4091044" y="-798"/>
                      <a:pt x="4335710" y="41910"/>
                      <a:pt x="4459887" y="0"/>
                    </a:cubicBezTo>
                    <a:cubicBezTo>
                      <a:pt x="4584064" y="-41910"/>
                      <a:pt x="4852062" y="51024"/>
                      <a:pt x="5080883" y="0"/>
                    </a:cubicBezTo>
                    <a:cubicBezTo>
                      <a:pt x="5309704" y="-51024"/>
                      <a:pt x="5395005" y="20337"/>
                      <a:pt x="5645426" y="0"/>
                    </a:cubicBezTo>
                    <a:cubicBezTo>
                      <a:pt x="5676883" y="129360"/>
                      <a:pt x="5609557" y="282236"/>
                      <a:pt x="5645426" y="532453"/>
                    </a:cubicBezTo>
                    <a:cubicBezTo>
                      <a:pt x="5681295" y="782670"/>
                      <a:pt x="5633922" y="850426"/>
                      <a:pt x="5645426" y="953092"/>
                    </a:cubicBezTo>
                    <a:cubicBezTo>
                      <a:pt x="5656930" y="1055758"/>
                      <a:pt x="5598152" y="1238829"/>
                      <a:pt x="5645426" y="1485545"/>
                    </a:cubicBezTo>
                    <a:cubicBezTo>
                      <a:pt x="5692700" y="1732261"/>
                      <a:pt x="5611073" y="1926779"/>
                      <a:pt x="5645426" y="2055270"/>
                    </a:cubicBezTo>
                    <a:cubicBezTo>
                      <a:pt x="5679779" y="2183762"/>
                      <a:pt x="5607885" y="2363564"/>
                      <a:pt x="5645426" y="2513180"/>
                    </a:cubicBezTo>
                    <a:cubicBezTo>
                      <a:pt x="5682967" y="2662796"/>
                      <a:pt x="5622566" y="2805851"/>
                      <a:pt x="5645426" y="2933818"/>
                    </a:cubicBezTo>
                    <a:cubicBezTo>
                      <a:pt x="5668286" y="3061785"/>
                      <a:pt x="5601498" y="3505900"/>
                      <a:pt x="5645426" y="3727174"/>
                    </a:cubicBezTo>
                    <a:cubicBezTo>
                      <a:pt x="5355510" y="3755192"/>
                      <a:pt x="5156916" y="3666709"/>
                      <a:pt x="4967975" y="3727174"/>
                    </a:cubicBezTo>
                    <a:cubicBezTo>
                      <a:pt x="4779034" y="3787639"/>
                      <a:pt x="4436423" y="3709863"/>
                      <a:pt x="4290524" y="3727174"/>
                    </a:cubicBezTo>
                    <a:cubicBezTo>
                      <a:pt x="4144625" y="3744485"/>
                      <a:pt x="3962826" y="3707271"/>
                      <a:pt x="3669527" y="3727174"/>
                    </a:cubicBezTo>
                    <a:cubicBezTo>
                      <a:pt x="3376228" y="3747077"/>
                      <a:pt x="3299969" y="3709098"/>
                      <a:pt x="2992076" y="3727174"/>
                    </a:cubicBezTo>
                    <a:cubicBezTo>
                      <a:pt x="2684183" y="3745250"/>
                      <a:pt x="2783906" y="3706223"/>
                      <a:pt x="2596896" y="3727174"/>
                    </a:cubicBezTo>
                    <a:cubicBezTo>
                      <a:pt x="2409886" y="3748125"/>
                      <a:pt x="2349873" y="3690864"/>
                      <a:pt x="2201716" y="3727174"/>
                    </a:cubicBezTo>
                    <a:cubicBezTo>
                      <a:pt x="2053559" y="3763484"/>
                      <a:pt x="1911522" y="3703636"/>
                      <a:pt x="1693628" y="3727174"/>
                    </a:cubicBezTo>
                    <a:cubicBezTo>
                      <a:pt x="1475734" y="3750712"/>
                      <a:pt x="1341690" y="3679819"/>
                      <a:pt x="1241994" y="3727174"/>
                    </a:cubicBezTo>
                    <a:cubicBezTo>
                      <a:pt x="1142298" y="3774529"/>
                      <a:pt x="994651" y="3710675"/>
                      <a:pt x="846814" y="3727174"/>
                    </a:cubicBezTo>
                    <a:cubicBezTo>
                      <a:pt x="698977" y="3743673"/>
                      <a:pt x="229073" y="3703364"/>
                      <a:pt x="0" y="3727174"/>
                    </a:cubicBezTo>
                    <a:cubicBezTo>
                      <a:pt x="-43998" y="3555888"/>
                      <a:pt x="34850" y="3410890"/>
                      <a:pt x="0" y="3194721"/>
                    </a:cubicBezTo>
                    <a:cubicBezTo>
                      <a:pt x="-34850" y="2978552"/>
                      <a:pt x="32306" y="2960766"/>
                      <a:pt x="0" y="2774082"/>
                    </a:cubicBezTo>
                    <a:cubicBezTo>
                      <a:pt x="-32306" y="2587398"/>
                      <a:pt x="1381" y="2344266"/>
                      <a:pt x="0" y="2204357"/>
                    </a:cubicBezTo>
                    <a:cubicBezTo>
                      <a:pt x="-1381" y="2064448"/>
                      <a:pt x="43910" y="1923929"/>
                      <a:pt x="0" y="1709176"/>
                    </a:cubicBezTo>
                    <a:cubicBezTo>
                      <a:pt x="-43910" y="1494423"/>
                      <a:pt x="49554" y="1306752"/>
                      <a:pt x="0" y="1139450"/>
                    </a:cubicBezTo>
                    <a:cubicBezTo>
                      <a:pt x="-49554" y="972148"/>
                      <a:pt x="29485" y="875012"/>
                      <a:pt x="0" y="681540"/>
                    </a:cubicBezTo>
                    <a:cubicBezTo>
                      <a:pt x="-29485" y="488068"/>
                      <a:pt x="59249" y="150481"/>
                      <a:pt x="0" y="0"/>
                    </a:cubicBezTo>
                    <a:close/>
                  </a:path>
                  <a:path w="5645426" h="3727174" stroke="0" extrusionOk="0">
                    <a:moveTo>
                      <a:pt x="0" y="0"/>
                    </a:moveTo>
                    <a:cubicBezTo>
                      <a:pt x="154096" y="-59794"/>
                      <a:pt x="315914" y="12237"/>
                      <a:pt x="564543" y="0"/>
                    </a:cubicBezTo>
                    <a:cubicBezTo>
                      <a:pt x="813172" y="-12237"/>
                      <a:pt x="1047407" y="45864"/>
                      <a:pt x="1185539" y="0"/>
                    </a:cubicBezTo>
                    <a:cubicBezTo>
                      <a:pt x="1323671" y="-45864"/>
                      <a:pt x="1447239" y="19524"/>
                      <a:pt x="1693628" y="0"/>
                    </a:cubicBezTo>
                    <a:cubicBezTo>
                      <a:pt x="1940017" y="-19524"/>
                      <a:pt x="2228482" y="59734"/>
                      <a:pt x="2371079" y="0"/>
                    </a:cubicBezTo>
                    <a:cubicBezTo>
                      <a:pt x="2513676" y="-59734"/>
                      <a:pt x="2740422" y="63380"/>
                      <a:pt x="2935622" y="0"/>
                    </a:cubicBezTo>
                    <a:cubicBezTo>
                      <a:pt x="3130822" y="-63380"/>
                      <a:pt x="3270247" y="1418"/>
                      <a:pt x="3387256" y="0"/>
                    </a:cubicBezTo>
                    <a:cubicBezTo>
                      <a:pt x="3504265" y="-1418"/>
                      <a:pt x="3655579" y="1190"/>
                      <a:pt x="3838890" y="0"/>
                    </a:cubicBezTo>
                    <a:cubicBezTo>
                      <a:pt x="4022201" y="-1190"/>
                      <a:pt x="4148261" y="15323"/>
                      <a:pt x="4234070" y="0"/>
                    </a:cubicBezTo>
                    <a:cubicBezTo>
                      <a:pt x="4319879" y="-15323"/>
                      <a:pt x="4633015" y="6691"/>
                      <a:pt x="4798612" y="0"/>
                    </a:cubicBezTo>
                    <a:cubicBezTo>
                      <a:pt x="4964209" y="-6691"/>
                      <a:pt x="5364942" y="62766"/>
                      <a:pt x="5645426" y="0"/>
                    </a:cubicBezTo>
                    <a:cubicBezTo>
                      <a:pt x="5647285" y="151409"/>
                      <a:pt x="5644211" y="339243"/>
                      <a:pt x="5645426" y="606997"/>
                    </a:cubicBezTo>
                    <a:cubicBezTo>
                      <a:pt x="5646641" y="874751"/>
                      <a:pt x="5609054" y="907653"/>
                      <a:pt x="5645426" y="1027635"/>
                    </a:cubicBezTo>
                    <a:cubicBezTo>
                      <a:pt x="5681798" y="1147617"/>
                      <a:pt x="5623217" y="1308420"/>
                      <a:pt x="5645426" y="1448273"/>
                    </a:cubicBezTo>
                    <a:cubicBezTo>
                      <a:pt x="5667635" y="1588126"/>
                      <a:pt x="5631052" y="1899660"/>
                      <a:pt x="5645426" y="2017998"/>
                    </a:cubicBezTo>
                    <a:cubicBezTo>
                      <a:pt x="5659800" y="2136337"/>
                      <a:pt x="5630145" y="2302464"/>
                      <a:pt x="5645426" y="2513180"/>
                    </a:cubicBezTo>
                    <a:cubicBezTo>
                      <a:pt x="5660707" y="2723896"/>
                      <a:pt x="5636795" y="2783793"/>
                      <a:pt x="5645426" y="2933818"/>
                    </a:cubicBezTo>
                    <a:cubicBezTo>
                      <a:pt x="5654057" y="3083843"/>
                      <a:pt x="5560347" y="3464903"/>
                      <a:pt x="5645426" y="3727174"/>
                    </a:cubicBezTo>
                    <a:cubicBezTo>
                      <a:pt x="5446317" y="3807471"/>
                      <a:pt x="5176912" y="3666392"/>
                      <a:pt x="4967975" y="3727174"/>
                    </a:cubicBezTo>
                    <a:cubicBezTo>
                      <a:pt x="4759038" y="3787956"/>
                      <a:pt x="4706090" y="3715636"/>
                      <a:pt x="4572795" y="3727174"/>
                    </a:cubicBezTo>
                    <a:cubicBezTo>
                      <a:pt x="4439500" y="3738712"/>
                      <a:pt x="4258496" y="3658286"/>
                      <a:pt x="3951798" y="3727174"/>
                    </a:cubicBezTo>
                    <a:cubicBezTo>
                      <a:pt x="3645100" y="3796062"/>
                      <a:pt x="3690676" y="3670236"/>
                      <a:pt x="3443710" y="3727174"/>
                    </a:cubicBezTo>
                    <a:cubicBezTo>
                      <a:pt x="3196744" y="3784112"/>
                      <a:pt x="3104588" y="3670323"/>
                      <a:pt x="2935622" y="3727174"/>
                    </a:cubicBezTo>
                    <a:cubicBezTo>
                      <a:pt x="2766656" y="3784025"/>
                      <a:pt x="2563233" y="3674831"/>
                      <a:pt x="2427533" y="3727174"/>
                    </a:cubicBezTo>
                    <a:cubicBezTo>
                      <a:pt x="2291833" y="3779517"/>
                      <a:pt x="1988042" y="3676554"/>
                      <a:pt x="1862991" y="3727174"/>
                    </a:cubicBezTo>
                    <a:cubicBezTo>
                      <a:pt x="1737940" y="3777794"/>
                      <a:pt x="1395562" y="3679597"/>
                      <a:pt x="1241994" y="3727174"/>
                    </a:cubicBezTo>
                    <a:cubicBezTo>
                      <a:pt x="1088426" y="3774751"/>
                      <a:pt x="864793" y="3679981"/>
                      <a:pt x="564543" y="3727174"/>
                    </a:cubicBezTo>
                    <a:cubicBezTo>
                      <a:pt x="264293" y="3774367"/>
                      <a:pt x="219460" y="3671240"/>
                      <a:pt x="0" y="3727174"/>
                    </a:cubicBezTo>
                    <a:cubicBezTo>
                      <a:pt x="-2983" y="3578265"/>
                      <a:pt x="14242" y="3390539"/>
                      <a:pt x="0" y="3269264"/>
                    </a:cubicBezTo>
                    <a:cubicBezTo>
                      <a:pt x="-14242" y="3147989"/>
                      <a:pt x="36695" y="2857082"/>
                      <a:pt x="0" y="2736811"/>
                    </a:cubicBezTo>
                    <a:cubicBezTo>
                      <a:pt x="-36695" y="2616540"/>
                      <a:pt x="15865" y="2418585"/>
                      <a:pt x="0" y="2167085"/>
                    </a:cubicBezTo>
                    <a:cubicBezTo>
                      <a:pt x="-15865" y="1915585"/>
                      <a:pt x="14453" y="1871807"/>
                      <a:pt x="0" y="1671904"/>
                    </a:cubicBezTo>
                    <a:cubicBezTo>
                      <a:pt x="-14453" y="1472001"/>
                      <a:pt x="29862" y="1376622"/>
                      <a:pt x="0" y="1213994"/>
                    </a:cubicBezTo>
                    <a:cubicBezTo>
                      <a:pt x="-29862" y="1051366"/>
                      <a:pt x="4352" y="936922"/>
                      <a:pt x="0" y="793356"/>
                    </a:cubicBezTo>
                    <a:cubicBezTo>
                      <a:pt x="-4352" y="649790"/>
                      <a:pt x="12973" y="186830"/>
                      <a:pt x="0" y="0"/>
                    </a:cubicBezTo>
                    <a:close/>
                  </a:path>
                </a:pathLst>
              </a:custGeom>
              <a:noFill/>
              <a:ln w="381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42" name="Picture 41" descr="A close-up of a fruit&#10;&#10;Description automatically generated with medium confidence">
                <a:extLst>
                  <a:ext uri="{FF2B5EF4-FFF2-40B4-BE49-F238E27FC236}">
                    <a16:creationId xmlns:a16="http://schemas.microsoft.com/office/drawing/2014/main" id="{20453DFD-234F-4E5D-91FB-C65AA95501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5" t="4480" r="9203" b="-762"/>
              <a:stretch/>
            </p:blipFill>
            <p:spPr bwMode="auto">
              <a:xfrm flipH="1">
                <a:off x="1003027" y="11267"/>
                <a:ext cx="1952625" cy="195707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87BFC54-5BE5-4BBC-B29E-9D7CAD9B7A6E}"/>
                  </a:ext>
                </a:extLst>
              </p:cNvPr>
              <p:cNvGrpSpPr/>
              <p:nvPr/>
            </p:nvGrpSpPr>
            <p:grpSpPr>
              <a:xfrm>
                <a:off x="1924050" y="2546350"/>
                <a:ext cx="993888" cy="391794"/>
                <a:chOff x="0" y="0"/>
                <a:chExt cx="994007" cy="349703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F4BCBFFA-2E76-4E36-86C5-21398E8F0214}"/>
                    </a:ext>
                  </a:extLst>
                </p:cNvPr>
                <p:cNvSpPr/>
                <p:nvPr/>
              </p:nvSpPr>
              <p:spPr>
                <a:xfrm>
                  <a:off x="103414" y="74839"/>
                  <a:ext cx="567418" cy="20410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DF3FF3D2-E140-4899-A67B-C6DB9D0EA71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94007" cy="349703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600" b="1" dirty="0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السَّبّاقُ</a:t>
                  </a:r>
                  <a:endPara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FA324DF-FD47-4F24-A2B4-A35B65151AF2}"/>
                  </a:ext>
                </a:extLst>
              </p:cNvPr>
              <p:cNvGrpSpPr/>
              <p:nvPr/>
            </p:nvGrpSpPr>
            <p:grpSpPr>
              <a:xfrm>
                <a:off x="1248812" y="1998457"/>
                <a:ext cx="993889" cy="391794"/>
                <a:chOff x="-97400" y="21071"/>
                <a:chExt cx="994008" cy="349703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B3354732-7AC6-44AB-A8A5-F0F6FB94C60D}"/>
                    </a:ext>
                  </a:extLst>
                </p:cNvPr>
                <p:cNvSpPr/>
                <p:nvPr/>
              </p:nvSpPr>
              <p:spPr>
                <a:xfrm>
                  <a:off x="103414" y="74839"/>
                  <a:ext cx="567418" cy="20410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AB96A6B4-5AE0-4163-841F-817340C6C050}"/>
                    </a:ext>
                  </a:extLst>
                </p:cNvPr>
                <p:cNvSpPr/>
                <p:nvPr/>
              </p:nvSpPr>
              <p:spPr>
                <a:xfrm>
                  <a:off x="-97400" y="21071"/>
                  <a:ext cx="994008" cy="349703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600" b="1" dirty="0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الْـمَكَبَّةُ</a:t>
                  </a:r>
                  <a:endPara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D3F8116-4CA7-4A13-93FB-94D175797682}"/>
                  </a:ext>
                </a:extLst>
              </p:cNvPr>
              <p:cNvGrpSpPr/>
              <p:nvPr/>
            </p:nvGrpSpPr>
            <p:grpSpPr>
              <a:xfrm>
                <a:off x="546100" y="1473200"/>
                <a:ext cx="762635" cy="391794"/>
                <a:chOff x="0" y="0"/>
                <a:chExt cx="762726" cy="349703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21F443D3-E74F-4485-A402-5FD2ADB06DB2}"/>
                    </a:ext>
                  </a:extLst>
                </p:cNvPr>
                <p:cNvSpPr/>
                <p:nvPr/>
              </p:nvSpPr>
              <p:spPr>
                <a:xfrm>
                  <a:off x="103414" y="74839"/>
                  <a:ext cx="567418" cy="20410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3F8947D8-87C1-4135-B0E0-54AF3690E0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2726" cy="349703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600" b="1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السَّلَّةُ</a:t>
                  </a:r>
                  <a:endPara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363CC3E-CAA2-45B2-A65B-211519883EE2}"/>
                  </a:ext>
                </a:extLst>
              </p:cNvPr>
              <p:cNvGrpSpPr/>
              <p:nvPr/>
            </p:nvGrpSpPr>
            <p:grpSpPr>
              <a:xfrm>
                <a:off x="1533242" y="1308100"/>
                <a:ext cx="1021363" cy="391794"/>
                <a:chOff x="-274452" y="0"/>
                <a:chExt cx="1037050" cy="349703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63B4C197-DA6C-43BC-AE31-67EA2413FBFD}"/>
                    </a:ext>
                  </a:extLst>
                </p:cNvPr>
                <p:cNvSpPr/>
                <p:nvPr/>
              </p:nvSpPr>
              <p:spPr>
                <a:xfrm>
                  <a:off x="103414" y="74839"/>
                  <a:ext cx="567418" cy="20410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FF6056F-6766-4B75-82E8-23CD45BDC3E5}"/>
                    </a:ext>
                  </a:extLst>
                </p:cNvPr>
                <p:cNvSpPr/>
                <p:nvPr/>
              </p:nvSpPr>
              <p:spPr>
                <a:xfrm>
                  <a:off x="-274452" y="0"/>
                  <a:ext cx="1037050" cy="349703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600" b="1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السُّفْرَةُ</a:t>
                  </a:r>
                  <a:endPara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7A6AF67-10AE-4CF0-BF95-4AFBB08937E0}"/>
                  </a:ext>
                </a:extLst>
              </p:cNvPr>
              <p:cNvGrpSpPr/>
              <p:nvPr/>
            </p:nvGrpSpPr>
            <p:grpSpPr>
              <a:xfrm>
                <a:off x="3518924" y="3219450"/>
                <a:ext cx="971161" cy="391794"/>
                <a:chOff x="-208551" y="0"/>
                <a:chExt cx="971277" cy="349703"/>
              </a:xfrm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86976226-54EC-4663-A9C4-CCC69ED51246}"/>
                    </a:ext>
                  </a:extLst>
                </p:cNvPr>
                <p:cNvSpPr/>
                <p:nvPr/>
              </p:nvSpPr>
              <p:spPr>
                <a:xfrm>
                  <a:off x="103414" y="74839"/>
                  <a:ext cx="567418" cy="20410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932B3066-EB83-4E36-A4E0-6459002BF79A}"/>
                    </a:ext>
                  </a:extLst>
                </p:cNvPr>
                <p:cNvSpPr/>
                <p:nvPr/>
              </p:nvSpPr>
              <p:spPr>
                <a:xfrm>
                  <a:off x="-208551" y="0"/>
                  <a:ext cx="971277" cy="349703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600" b="1" dirty="0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السَّعَفُ</a:t>
                  </a:r>
                  <a:endPara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48" name="Picture 47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8DF5F00D-40D4-4C28-AAA7-2DAE7AF61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3200" y="50800"/>
                <a:ext cx="2889250" cy="2407285"/>
              </a:xfrm>
              <a:prstGeom prst="rect">
                <a:avLst/>
              </a:prstGeom>
            </p:spPr>
          </p:pic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ED94919-A115-411E-ABEB-24B1DB5839ED}"/>
                  </a:ext>
                </a:extLst>
              </p:cNvPr>
              <p:cNvGrpSpPr/>
              <p:nvPr/>
            </p:nvGrpSpPr>
            <p:grpSpPr>
              <a:xfrm>
                <a:off x="4695826" y="1898650"/>
                <a:ext cx="1051560" cy="391794"/>
                <a:chOff x="-288958" y="0"/>
                <a:chExt cx="1051685" cy="349703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794220F8-4B3A-4BF5-862B-C87168BA3ED9}"/>
                    </a:ext>
                  </a:extLst>
                </p:cNvPr>
                <p:cNvSpPr/>
                <p:nvPr/>
              </p:nvSpPr>
              <p:spPr>
                <a:xfrm>
                  <a:off x="103414" y="74839"/>
                  <a:ext cx="567418" cy="20410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7BED0D77-95B4-48CE-B1CB-24FA8320354D}"/>
                    </a:ext>
                  </a:extLst>
                </p:cNvPr>
                <p:cNvSpPr/>
                <p:nvPr/>
              </p:nvSpPr>
              <p:spPr>
                <a:xfrm>
                  <a:off x="-288958" y="0"/>
                  <a:ext cx="1051685" cy="349703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600" b="1" dirty="0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الْخوصُ</a:t>
                  </a:r>
                  <a:endPara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50" name="Picture 49" descr="A picture containing basket&#10;&#10;Description automatically generated">
                <a:extLst>
                  <a:ext uri="{FF2B5EF4-FFF2-40B4-BE49-F238E27FC236}">
                    <a16:creationId xmlns:a16="http://schemas.microsoft.com/office/drawing/2014/main" id="{AB9F2B3A-9015-4A15-BB0D-C4A11B5473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50" y="2273300"/>
                <a:ext cx="1501140" cy="1626235"/>
              </a:xfrm>
              <a:prstGeom prst="rect">
                <a:avLst/>
              </a:prstGeom>
              <a:ln>
                <a:noFill/>
              </a:ln>
              <a:effectLst>
                <a:outerShdw blurRad="50800" dist="152400" dir="10800000" algn="r" rotWithShape="0">
                  <a:srgbClr val="580000">
                    <a:alpha val="40000"/>
                  </a:srgbClr>
                </a:outerShdw>
              </a:effectLst>
            </p:spPr>
          </p:pic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5C35BC6-80DB-4E73-946C-E395ABED4D94}"/>
                  </a:ext>
                </a:extLst>
              </p:cNvPr>
              <p:cNvGrpSpPr/>
              <p:nvPr/>
            </p:nvGrpSpPr>
            <p:grpSpPr>
              <a:xfrm>
                <a:off x="863600" y="3149600"/>
                <a:ext cx="762635" cy="373380"/>
                <a:chOff x="12732" y="14445"/>
                <a:chExt cx="762726" cy="278946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80064D94-CA1F-4F15-93EB-5C4F33AEF919}"/>
                    </a:ext>
                  </a:extLst>
                </p:cNvPr>
                <p:cNvSpPr/>
                <p:nvPr/>
              </p:nvSpPr>
              <p:spPr>
                <a:xfrm>
                  <a:off x="103414" y="74839"/>
                  <a:ext cx="567418" cy="20410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7EBBC463-7CA9-4A48-80A0-AB295282DE62}"/>
                    </a:ext>
                  </a:extLst>
                </p:cNvPr>
                <p:cNvSpPr/>
                <p:nvPr/>
              </p:nvSpPr>
              <p:spPr>
                <a:xfrm>
                  <a:off x="12732" y="14445"/>
                  <a:ext cx="762726" cy="278946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600" b="1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الزّبيلُ</a:t>
                  </a:r>
                  <a:endPara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83067A5-A84F-43CF-9BE3-BCF2DA2170AD}"/>
                  </a:ext>
                </a:extLst>
              </p:cNvPr>
              <p:cNvGrpSpPr/>
              <p:nvPr/>
            </p:nvGrpSpPr>
            <p:grpSpPr>
              <a:xfrm>
                <a:off x="615950" y="2152650"/>
                <a:ext cx="1086747" cy="391794"/>
                <a:chOff x="0" y="0"/>
                <a:chExt cx="1086877" cy="349703"/>
              </a:xfrm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CD538168-BA86-47C6-9EEA-06578D78CEC1}"/>
                    </a:ext>
                  </a:extLst>
                </p:cNvPr>
                <p:cNvSpPr/>
                <p:nvPr/>
              </p:nvSpPr>
              <p:spPr>
                <a:xfrm>
                  <a:off x="103414" y="74839"/>
                  <a:ext cx="567418" cy="20410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D88C4348-BC39-4D04-83B7-D3234A8329A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86877" cy="349703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600" b="1" dirty="0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الْـمِخْرَفَةُ</a:t>
                  </a:r>
                  <a:endPara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520082D-87CD-488A-BC92-D961870E052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104" t="26027" r="28396" b="13428"/>
          <a:stretch/>
        </p:blipFill>
        <p:spPr>
          <a:xfrm>
            <a:off x="270641" y="237046"/>
            <a:ext cx="7134304" cy="5828474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D7CDD13-79DF-4F39-9D46-9BE982CE0E39}"/>
              </a:ext>
            </a:extLst>
          </p:cNvPr>
          <p:cNvSpPr/>
          <p:nvPr/>
        </p:nvSpPr>
        <p:spPr>
          <a:xfrm>
            <a:off x="-312908" y="1179777"/>
            <a:ext cx="7382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tabLst>
                <a:tab pos="269240" algn="l"/>
              </a:tabLst>
            </a:pPr>
            <a:r>
              <a:rPr lang="ar-SA" sz="3600" b="1" dirty="0">
                <a:cs typeface="Sakkal Majalla" panose="02000000000000000000" pitchFamily="2" charset="-78"/>
              </a:rPr>
              <a:t>وَكان</a:t>
            </a:r>
            <a:r>
              <a:rPr lang="ar-BH" sz="3600" b="1" dirty="0"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cs typeface="Sakkal Majalla" panose="02000000000000000000" pitchFamily="2" charset="-78"/>
              </a:rPr>
              <a:t>ت</a:t>
            </a:r>
            <a:r>
              <a:rPr lang="ar-BH" sz="3600" b="1" dirty="0"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cs typeface="Sakkal Majalla" panose="02000000000000000000" pitchFamily="2" charset="-78"/>
              </a:rPr>
              <a:t> حَولَهُ س</a:t>
            </a:r>
            <a:r>
              <a:rPr lang="ar-BH" sz="3600" b="1" dirty="0"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cs typeface="Sakkal Majalla" panose="02000000000000000000" pitchFamily="2" charset="-78"/>
              </a:rPr>
              <a:t>لال</a:t>
            </a:r>
            <a:r>
              <a:rPr lang="ar-BH" sz="3600" b="1" dirty="0">
                <a:cs typeface="Sakkal Majalla" panose="02000000000000000000" pitchFamily="2" charset="-78"/>
              </a:rPr>
              <a:t>ٌ</a:t>
            </a:r>
            <a:r>
              <a:rPr lang="ar-SA" sz="3600" b="1" dirty="0">
                <a:cs typeface="Sakkal Majalla" panose="02000000000000000000" pitchFamily="2" charset="-78"/>
              </a:rPr>
              <a:t> كَثيـــــــــرة</a:t>
            </a:r>
            <a:r>
              <a:rPr lang="ar-BH" sz="3600" b="1" dirty="0">
                <a:cs typeface="Sakkal Majalla" panose="02000000000000000000" pitchFamily="2" charset="-78"/>
              </a:rPr>
              <a:t>ٌ</a:t>
            </a:r>
            <a:r>
              <a:rPr lang="ar-SA" sz="3600" b="1" dirty="0">
                <a:cs typeface="Sakkal Majalla" panose="02000000000000000000" pitchFamily="2" charset="-78"/>
              </a:rPr>
              <a:t> مُخِتلِفَــــــــــــــــــةُ الْأَحْجامِ،</a:t>
            </a:r>
            <a:endParaRPr lang="en-GB" sz="3600" b="1" dirty="0">
              <a:cs typeface="Sakkal Majalla" panose="02000000000000000000" pitchFamily="2" charset="-7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6F90B8-62AF-47C1-9A6A-2A753885CA3F}"/>
              </a:ext>
            </a:extLst>
          </p:cNvPr>
          <p:cNvSpPr/>
          <p:nvPr/>
        </p:nvSpPr>
        <p:spPr>
          <a:xfrm>
            <a:off x="-113561" y="3168047"/>
            <a:ext cx="7382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tabLst>
                <a:tab pos="269240" algn="l"/>
              </a:tabLst>
            </a:pPr>
            <a:r>
              <a:rPr lang="ar-SA" sz="3600" b="1" dirty="0">
                <a:cs typeface="Sakkal Majalla" panose="02000000000000000000" pitchFamily="2" charset="-78"/>
              </a:rPr>
              <a:t>كانَ يُمْسِكُ بِيَدَيْهِ خوصَ النَّخيـــــــــــــــــــــلِ وَيَنْسُجُهُ بِبَـراعَةٍ، </a:t>
            </a:r>
            <a:endParaRPr lang="en-GB" sz="3600" b="1" dirty="0">
              <a:cs typeface="Sakkal Majalla" panose="02000000000000000000" pitchFamily="2" charset="-7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9838AB-8849-4C78-8E89-2D01C9EB87F0}"/>
              </a:ext>
            </a:extLst>
          </p:cNvPr>
          <p:cNvSpPr/>
          <p:nvPr/>
        </p:nvSpPr>
        <p:spPr>
          <a:xfrm>
            <a:off x="-126806" y="4204709"/>
            <a:ext cx="7382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tabLst>
                <a:tab pos="269240" algn="l"/>
              </a:tabLst>
            </a:pPr>
            <a:r>
              <a:rPr lang="ar-SA" sz="3600" b="1" dirty="0">
                <a:cs typeface="Sakkal Majalla" panose="02000000000000000000" pitchFamily="2" charset="-78"/>
              </a:rPr>
              <a:t> وَلا يَتَوَقَّفُ عَنِ الْعَمَلِ حَتّـى يُكْمِلَ نَسْجَ ما بَيْنَ يَدَيْهِ".</a:t>
            </a:r>
            <a:endParaRPr lang="en-GB" sz="3600" b="1" dirty="0"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525077" y="2337305"/>
            <a:ext cx="5669597" cy="159859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DB53EE-7741-44AA-BF00-51B4D2A31B2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72" y="6323986"/>
            <a:ext cx="4114800" cy="365125"/>
          </a:xfrm>
        </p:spPr>
        <p:txBody>
          <a:bodyPr/>
          <a:lstStyle/>
          <a:p>
            <a:pPr rtl="1"/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الثّالث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6248</TotalTime>
  <Words>338</Words>
  <Application>Microsoft Office PowerPoint</Application>
  <PresentationFormat>Widescreen</PresentationFormat>
  <Paragraphs>72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Heyam  Saad Sakhir</cp:lastModifiedBy>
  <cp:revision>353</cp:revision>
  <cp:lastPrinted>2021-01-17T11:49:49Z</cp:lastPrinted>
  <dcterms:created xsi:type="dcterms:W3CDTF">2020-03-04T10:47:58Z</dcterms:created>
  <dcterms:modified xsi:type="dcterms:W3CDTF">2022-02-10T05:29:04Z</dcterms:modified>
</cp:coreProperties>
</file>