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6" r:id="rId4"/>
    <p:sldId id="317" r:id="rId5"/>
    <p:sldId id="318" r:id="rId6"/>
    <p:sldId id="262" r:id="rId7"/>
    <p:sldId id="263" r:id="rId8"/>
    <p:sldId id="319" r:id="rId9"/>
    <p:sldId id="320" r:id="rId10"/>
    <p:sldId id="321" r:id="rId11"/>
    <p:sldId id="31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AE73C5-85B0-48E8-90FC-6A5472E8700E}"/>
              </a:ext>
            </a:extLst>
          </p:cNvPr>
          <p:cNvSpPr/>
          <p:nvPr/>
        </p:nvSpPr>
        <p:spPr>
          <a:xfrm>
            <a:off x="270641" y="160525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الثّاني الابْتِدائيّ/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الأوّل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ُ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234A91-4753-4EB9-B082-97A455650390}"/>
              </a:ext>
            </a:extLst>
          </p:cNvPr>
          <p:cNvSpPr/>
          <p:nvPr/>
        </p:nvSpPr>
        <p:spPr>
          <a:xfrm>
            <a:off x="245808" y="2393090"/>
            <a:ext cx="1148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َحْ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الأولى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الْحَياةُ الاجْتِماعِيَّةُ                               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س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الأوّلُ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صَديقَتي مَرْيَمُ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مستطيل: زوايا مستديرة 201">
            <a:extLst>
              <a:ext uri="{FF2B5EF4-FFF2-40B4-BE49-F238E27FC236}">
                <a16:creationId xmlns:a16="http://schemas.microsoft.com/office/drawing/2014/main" xmlns="" id="{9EC790F6-68D6-4360-8C40-BCD81E025602}"/>
              </a:ext>
            </a:extLst>
          </p:cNvPr>
          <p:cNvSpPr/>
          <p:nvPr/>
        </p:nvSpPr>
        <p:spPr>
          <a:xfrm>
            <a:off x="4160959" y="5443436"/>
            <a:ext cx="3650747" cy="80909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الأوّل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5F4534-822C-4C05-9ECB-3FC6B3DAE1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59" y="2953304"/>
            <a:ext cx="3650747" cy="254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58" y="685256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B9C619-FBDD-4D47-A184-B264CE21A695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xmlns="" id="{B44522B1-5C1D-4113-B329-755D761D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10665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427CCB-438B-4B8A-A9EA-CB81CD345A0D}"/>
              </a:ext>
            </a:extLst>
          </p:cNvPr>
          <p:cNvSpPr/>
          <p:nvPr/>
        </p:nvSpPr>
        <p:spPr>
          <a:xfrm>
            <a:off x="3991171" y="1536159"/>
            <a:ext cx="5828690" cy="1154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ea typeface="Calibri" panose="020F0502020204030204" pitchFamily="34" charset="0"/>
                <a:cs typeface="Sakkal Majalla" panose="02000000000000000000" pitchFamily="2" charset="-78"/>
              </a:rPr>
              <a:t>10-أَقْتَرِحُ عُنْوانًا آخَرَ لِلنَّصِّ</a:t>
            </a:r>
            <a:r>
              <a:rPr lang="ar-BH" b="1" dirty="0"/>
              <a:t>.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537CCB-920F-4589-B07C-6DCB6F50CB7C}"/>
              </a:ext>
            </a:extLst>
          </p:cNvPr>
          <p:cNvSpPr/>
          <p:nvPr/>
        </p:nvSpPr>
        <p:spPr>
          <a:xfrm>
            <a:off x="3181654" y="2833208"/>
            <a:ext cx="5828690" cy="1154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الصَّداقَةُ</a:t>
            </a:r>
            <a:r>
              <a:rPr lang="ar-BH" b="1" dirty="0"/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صَديقَةُ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الْـمَدْرَسَةِ.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612253E-4A38-4720-B288-EF93C56B8F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2" y="551793"/>
            <a:ext cx="4055533" cy="4868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9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0A3232-8CC9-4865-96F7-974F667C04C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37987699-5837-444F-AE4F-E93CE6F8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10665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-26633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مستطيل: زوايا مستديرة 201">
            <a:extLst>
              <a:ext uri="{FF2B5EF4-FFF2-40B4-BE49-F238E27FC236}">
                <a16:creationId xmlns:a16="http://schemas.microsoft.com/office/drawing/2014/main" xmlns="" id="{B98CE7BB-3756-4C4A-AFF3-E175F742AC7D}"/>
              </a:ext>
            </a:extLst>
          </p:cNvPr>
          <p:cNvSpPr/>
          <p:nvPr/>
        </p:nvSpPr>
        <p:spPr>
          <a:xfrm>
            <a:off x="5066101" y="413266"/>
            <a:ext cx="1995948" cy="76679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التّحدّث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49194B94-6C5C-477F-A7C0-2FA94DE5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9E94F5-12A7-46AE-BBC2-26C524603F7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7DF58A2-1887-4467-B76C-A975BE8D80ED}"/>
              </a:ext>
            </a:extLst>
          </p:cNvPr>
          <p:cNvGrpSpPr/>
          <p:nvPr/>
        </p:nvGrpSpPr>
        <p:grpSpPr>
          <a:xfrm>
            <a:off x="3195636" y="1222102"/>
            <a:ext cx="5800725" cy="4829175"/>
            <a:chOff x="0" y="0"/>
            <a:chExt cx="5800750" cy="48291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F124900-B5E2-44F4-A323-187B9D848D5A}"/>
                </a:ext>
              </a:extLst>
            </p:cNvPr>
            <p:cNvGrpSpPr/>
            <p:nvPr/>
          </p:nvGrpSpPr>
          <p:grpSpPr>
            <a:xfrm>
              <a:off x="3181350" y="0"/>
              <a:ext cx="2609557" cy="2266949"/>
              <a:chOff x="0" y="0"/>
              <a:chExt cx="2609557" cy="226694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89C566B3-F1C0-4BC2-8EAE-E303C209B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41905" cy="19526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D25F9819-742E-4A49-83D0-9483E61C5379}"/>
                  </a:ext>
                </a:extLst>
              </p:cNvPr>
              <p:cNvSpPr/>
              <p:nvPr/>
            </p:nvSpPr>
            <p:spPr>
              <a:xfrm>
                <a:off x="2161882" y="1800224"/>
                <a:ext cx="447675" cy="4667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1800" b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lang="en-GB" sz="11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A9594DBE-3F35-405F-82A4-14AA083EE0D1}"/>
                </a:ext>
              </a:extLst>
            </p:cNvPr>
            <p:cNvGrpSpPr/>
            <p:nvPr/>
          </p:nvGrpSpPr>
          <p:grpSpPr>
            <a:xfrm>
              <a:off x="161925" y="238125"/>
              <a:ext cx="2333513" cy="2009774"/>
              <a:chOff x="0" y="0"/>
              <a:chExt cx="2333513" cy="200977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41F8CBD3-C239-48AE-9F4E-D191D74C0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60905" cy="1866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A59B48C1-CD7D-4968-8999-5564A2D3ABC9}"/>
                  </a:ext>
                </a:extLst>
              </p:cNvPr>
              <p:cNvSpPr/>
              <p:nvPr/>
            </p:nvSpPr>
            <p:spPr>
              <a:xfrm>
                <a:off x="1885838" y="1562099"/>
                <a:ext cx="447675" cy="447675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18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F73CFE4-CDB8-4C69-ABE0-48380F3C4F81}"/>
                </a:ext>
              </a:extLst>
            </p:cNvPr>
            <p:cNvGrpSpPr/>
            <p:nvPr/>
          </p:nvGrpSpPr>
          <p:grpSpPr>
            <a:xfrm>
              <a:off x="3181350" y="2438400"/>
              <a:ext cx="2619400" cy="2371725"/>
              <a:chOff x="0" y="0"/>
              <a:chExt cx="2619400" cy="237172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953FE4E3-B5E4-4555-AE72-65379ACE0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90818" y="-190818"/>
                <a:ext cx="2147570" cy="25292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3DCB4BAB-069A-4DD5-B355-39484331A0C5}"/>
                  </a:ext>
                </a:extLst>
              </p:cNvPr>
              <p:cNvSpPr/>
              <p:nvPr/>
            </p:nvSpPr>
            <p:spPr>
              <a:xfrm>
                <a:off x="2171725" y="1914207"/>
                <a:ext cx="447675" cy="457518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18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40F0432-7EB8-4BB7-9E2F-5A4F8AC6BCCB}"/>
                </a:ext>
              </a:extLst>
            </p:cNvPr>
            <p:cNvGrpSpPr/>
            <p:nvPr/>
          </p:nvGrpSpPr>
          <p:grpSpPr>
            <a:xfrm>
              <a:off x="0" y="2371725"/>
              <a:ext cx="2476482" cy="2457450"/>
              <a:chOff x="0" y="0"/>
              <a:chExt cx="2476482" cy="245745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1EAC69B7-C5C1-40CF-B995-507A4AFF4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08555" cy="213804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C8146D24-8E0D-4A99-866C-CEAFF1193090}"/>
                  </a:ext>
                </a:extLst>
              </p:cNvPr>
              <p:cNvSpPr/>
              <p:nvPr/>
            </p:nvSpPr>
            <p:spPr>
              <a:xfrm>
                <a:off x="2028807" y="1981199"/>
                <a:ext cx="447675" cy="476251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1800" b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GB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49" y="1414925"/>
            <a:ext cx="11432439" cy="63911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A6F3E42-7A57-4BA7-A3D4-1539FF0B27A1}"/>
              </a:ext>
            </a:extLst>
          </p:cNvPr>
          <p:cNvSpPr/>
          <p:nvPr/>
        </p:nvSpPr>
        <p:spPr>
          <a:xfrm>
            <a:off x="8292483" y="355876"/>
            <a:ext cx="2249334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CCA1E8F-E9A3-4551-960E-A7F09C6185CE}"/>
              </a:ext>
            </a:extLst>
          </p:cNvPr>
          <p:cNvSpPr txBox="1"/>
          <p:nvPr/>
        </p:nvSpPr>
        <p:spPr>
          <a:xfrm>
            <a:off x="3516216" y="1316403"/>
            <a:ext cx="7927472" cy="5009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  لَنْ أَنْسَى تِلْكَ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الْأَيَّامَ الْجَميلَةَ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الَّتي قَضَيْتُها مَعَ صَديقَتي اللَّطيفَةِ مَرْيَمَ في الصَّفِّ الثّاني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الْابْتِدائِيِّ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، كُنّا نَجْلِسُ في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الْـمَقْعَدِ الْأَوَّلِ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في قاعَةِ الدَّرْسِ، وَنُنْصِتُ بِاهْتِمامٍ إِلى ما تَقُولُهُ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الْـمُعَلِّماتُ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في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الْحِصَصِ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الدِّراسِيَّةِ، وَنُشارِكُ بِنِظامٍ. كانَتْ صَديقَتي مَرْيَمُ تَقولُ لي دائِــــــــمًا:" أَنْتِ فَتاةٌ </a:t>
            </a:r>
            <a:r>
              <a:rPr lang="ar-BH" sz="3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مُهَذَّبَةٌ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يا دانَةُ، لَقَدْ تَعَلَّمْتُ مِنْكِ أَشْياءَ جَميلَةً أَفادَتْني في حَياتي".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2FA5C2-6146-486F-BAB1-243CFA97EA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0" y="1414925"/>
            <a:ext cx="2982897" cy="296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4B8FCAF-9104-4101-AE17-06283A98A316}"/>
              </a:ext>
            </a:extLst>
          </p:cNvPr>
          <p:cNvSpPr/>
          <p:nvPr/>
        </p:nvSpPr>
        <p:spPr>
          <a:xfrm>
            <a:off x="748312" y="4569415"/>
            <a:ext cx="1968383" cy="1417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مُهَذَّبَةٌ: </a:t>
            </a:r>
            <a:r>
              <a:rPr lang="ar-BH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مُؤدَّبَةٌ</a:t>
            </a:r>
            <a:endParaRPr lang="en-GB" sz="1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E92178-F239-4E4A-AABA-1B2E282ACF2F}"/>
              </a:ext>
            </a:extLst>
          </p:cNvPr>
          <p:cNvSpPr txBox="1"/>
          <p:nvPr/>
        </p:nvSpPr>
        <p:spPr>
          <a:xfrm>
            <a:off x="3122780" y="83797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صَديقَتي مَرْيَمُ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507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49" y="1414925"/>
            <a:ext cx="11432439" cy="63911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A6F3E42-7A57-4BA7-A3D4-1539FF0B27A1}"/>
              </a:ext>
            </a:extLst>
          </p:cNvPr>
          <p:cNvSpPr/>
          <p:nvPr/>
        </p:nvSpPr>
        <p:spPr>
          <a:xfrm>
            <a:off x="8166020" y="313834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CCA1E8F-E9A3-4551-960E-A7F09C6185CE}"/>
              </a:ext>
            </a:extLst>
          </p:cNvPr>
          <p:cNvSpPr txBox="1"/>
          <p:nvPr/>
        </p:nvSpPr>
        <p:spPr>
          <a:xfrm>
            <a:off x="639044" y="1331182"/>
            <a:ext cx="7927472" cy="41780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كانَتْ صَديقَتي مَرْيَمُ تُحِبُّ مادَّةَ اللُّغةِ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الْعَرَبِيَّةِ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كَثيرًا؛ فَتَفَوَّقَتْ فيها، وَكانَتْ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الْـمُعَلِّمَةُ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تَطْلُبُ إِلَيْـها أَداءَ دَوْرِ "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الْـمُعَلِّمَةِ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الصَّغيرَةِ"، فَتَقْرَأُ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الْقِصَصَ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قِراءَةً رائِعَةً بِصَوْتِها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الْجَميلِ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، وَتُمَثِّلُ أَدْوارَ الشَّخْصِيّاتِ؛ فَيَزيدُ تَعَلُّقُنا بِهَذِهِ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الْقِصَصِ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، وَنُقْبِلُ عَلى قِراءَتِها بِ</a:t>
            </a:r>
            <a:r>
              <a:rPr lang="ar-BH" sz="3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شَغَفٍ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كَبِيرٍ.</a:t>
            </a:r>
            <a:endParaRPr lang="en-US" sz="9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05C533C-2FE3-4B23-BF66-4836B0E716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205" y="1271600"/>
            <a:ext cx="2470029" cy="280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ADBB92-8F73-47F1-85E2-BBB92EF2C31B}"/>
              </a:ext>
            </a:extLst>
          </p:cNvPr>
          <p:cNvSpPr/>
          <p:nvPr/>
        </p:nvSpPr>
        <p:spPr>
          <a:xfrm>
            <a:off x="9194311" y="4495305"/>
            <a:ext cx="1818930" cy="11097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شَغَفٍ: </a:t>
            </a:r>
            <a:r>
              <a:rPr lang="ar-BH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ح</a:t>
            </a:r>
            <a:r>
              <a:rPr lang="ar-BH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ُبّ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B3320263-189D-4012-AD70-9FC045EA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28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49" y="1414925"/>
            <a:ext cx="11432439" cy="63911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A6F3E42-7A57-4BA7-A3D4-1539FF0B27A1}"/>
              </a:ext>
            </a:extLst>
          </p:cNvPr>
          <p:cNvSpPr/>
          <p:nvPr/>
        </p:nvSpPr>
        <p:spPr>
          <a:xfrm>
            <a:off x="8404922" y="124753"/>
            <a:ext cx="21788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36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CCA1E8F-E9A3-4551-960E-A7F09C6185CE}"/>
              </a:ext>
            </a:extLst>
          </p:cNvPr>
          <p:cNvSpPr txBox="1"/>
          <p:nvPr/>
        </p:nvSpPr>
        <p:spPr>
          <a:xfrm>
            <a:off x="2940503" y="919686"/>
            <a:ext cx="8615393" cy="5009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لَقَد</a:t>
            </a:r>
            <a:r>
              <a:rPr lang="ar-BH" sz="3600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كانَ يَوْمُ تَكْريمِ الطّالِباتِ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الـْمُتَفَوِّقاتِ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مِنْ أَجْمَلِ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الْأَيّامِ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الَّتي بَقِيَتْ </a:t>
            </a:r>
            <a:r>
              <a:rPr lang="ar-BH" sz="3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راسِخَةً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في ذاكِرَتي، فَما أَرْوَعَ تِلْكَ اللَّحَظاتِ الَّتي نَصْعَدُ فيها أَنا وَصَديقَتي مَرْيَمُ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الْــمِنَصَّةَ 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لِنَتَسَلَّمَ جَوائِزَ التَّفَوُّقِ! وَما أَجْمَلَ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الْإِحْساسَ بالْفَرَحِ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، وَنَحْنُ نَرى ثَمْرَةَ </a:t>
            </a:r>
            <a:r>
              <a:rPr lang="ar-BH" sz="3600" dirty="0" smtClean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الْجُهْدِ والْانْضِباطِ</a:t>
            </a:r>
            <a:r>
              <a:rPr lang="ar-BH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! وَمازِلْتُ أَحْتَفِظُ في خِزانَتي بِصُوَرٍ جَميلَةٍ الْتَقَطْتُـها مَعَ مَرْيَمَ في الـمَدْرَسَةِ، وَكُلَّما شاهَدْتُ هَذِهِ الصُّورَ زاد حَنيني إلى أَفْضَلِ صَديقَةٍ عَرَفْتُها في حياتي.</a:t>
            </a:r>
            <a:endParaRPr lang="en-US" sz="9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CAD7420-05F6-4FD1-864B-3B0D44DDC7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" y="2805986"/>
            <a:ext cx="2864114" cy="31227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C7E4C9-09BA-498E-8F07-3744C9D76F4D}"/>
              </a:ext>
            </a:extLst>
          </p:cNvPr>
          <p:cNvSpPr/>
          <p:nvPr/>
        </p:nvSpPr>
        <p:spPr>
          <a:xfrm>
            <a:off x="495215" y="1225070"/>
            <a:ext cx="1961322" cy="1018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BH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BH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راسِخَةً: </a:t>
            </a:r>
            <a:r>
              <a:rPr lang="ar-BH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ثابِتَةً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75F751E0-EC8A-4188-AE50-669FBB87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9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697C82AC-37D4-41BA-B0CB-82B554C1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655" y="304797"/>
            <a:ext cx="2826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295D8F2-2B9F-415A-A4B9-5CEDD7A7D52D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3C2DF3-28DF-40AF-8C9B-379B9725B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8" t="23595" r="25108" b="10744"/>
          <a:stretch/>
        </p:blipFill>
        <p:spPr>
          <a:xfrm>
            <a:off x="1007165" y="954156"/>
            <a:ext cx="9388692" cy="520030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DC01EBE-E803-42D4-8639-959A7B4B8D13}"/>
              </a:ext>
            </a:extLst>
          </p:cNvPr>
          <p:cNvCxnSpPr>
            <a:cxnSpLocks/>
          </p:cNvCxnSpPr>
          <p:nvPr/>
        </p:nvCxnSpPr>
        <p:spPr>
          <a:xfrm flipH="1">
            <a:off x="3140765" y="5261113"/>
            <a:ext cx="503583" cy="344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8693BFB-8DCA-44CF-910D-51EC6FA8AEB9}"/>
              </a:ext>
            </a:extLst>
          </p:cNvPr>
          <p:cNvSpPr/>
          <p:nvPr/>
        </p:nvSpPr>
        <p:spPr>
          <a:xfrm>
            <a:off x="5073525" y="1824837"/>
            <a:ext cx="373120" cy="3121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63A53DB-7E46-4799-872C-384CF4F69EAA}"/>
              </a:ext>
            </a:extLst>
          </p:cNvPr>
          <p:cNvSpPr/>
          <p:nvPr/>
        </p:nvSpPr>
        <p:spPr>
          <a:xfrm>
            <a:off x="5153037" y="3793828"/>
            <a:ext cx="373120" cy="3121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xmlns="" id="{D9EF4FF6-9BC8-4920-9257-2C6B8FBE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10665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097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095" y="364825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B9C619-FBDD-4D47-A184-B264CE21A695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06607C-9695-4DAC-A52D-E3AC71C8D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65" t="26369" r="28370" b="14197"/>
          <a:stretch/>
        </p:blipFill>
        <p:spPr>
          <a:xfrm>
            <a:off x="2132324" y="1124940"/>
            <a:ext cx="7487477" cy="495194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656720A-0214-4616-9EFD-FDA6B63A469A}"/>
              </a:ext>
            </a:extLst>
          </p:cNvPr>
          <p:cNvSpPr/>
          <p:nvPr/>
        </p:nvSpPr>
        <p:spPr>
          <a:xfrm>
            <a:off x="2717973" y="2097985"/>
            <a:ext cx="1840775" cy="87050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F90E60-66F2-44C3-8647-E71C70ACB81E}"/>
              </a:ext>
            </a:extLst>
          </p:cNvPr>
          <p:cNvSpPr/>
          <p:nvPr/>
        </p:nvSpPr>
        <p:spPr>
          <a:xfrm>
            <a:off x="8242852" y="5496291"/>
            <a:ext cx="325292" cy="268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xmlns="" id="{B44522B1-5C1D-4113-B329-755D761D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10665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4D10788-A7A8-4D5A-99DF-9CED6E6F4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7" t="59172" r="27391" b="16479"/>
          <a:stretch/>
        </p:blipFill>
        <p:spPr>
          <a:xfrm>
            <a:off x="1820119" y="3980094"/>
            <a:ext cx="7699513" cy="19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444" y="430161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B9C619-FBDD-4D47-A184-B264CE21A695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xmlns="" id="{B44522B1-5C1D-4113-B329-755D761D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10665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D10788-A7A8-4D5A-99DF-9CED6E6F4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7" t="23000" r="27391" b="47637"/>
          <a:stretch/>
        </p:blipFill>
        <p:spPr>
          <a:xfrm>
            <a:off x="1820120" y="1073482"/>
            <a:ext cx="7699513" cy="23013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679B0BC-1016-49DA-AB9D-BF2FF733ADFA}"/>
              </a:ext>
            </a:extLst>
          </p:cNvPr>
          <p:cNvSpPr/>
          <p:nvPr/>
        </p:nvSpPr>
        <p:spPr>
          <a:xfrm>
            <a:off x="1212130" y="2834734"/>
            <a:ext cx="5611090" cy="6328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2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تُمَثِّلُ</a:t>
            </a:r>
            <a:r>
              <a:rPr lang="ar-BH" sz="2800" dirty="0">
                <a:solidFill>
                  <a:schemeClr val="tx2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2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أَدْوارَ</a:t>
            </a:r>
            <a:r>
              <a:rPr lang="ar-BH" sz="2800" dirty="0">
                <a:solidFill>
                  <a:schemeClr val="tx2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tx2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الشَّخْصِيّاتِ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6DB2B3-38F5-4D6A-9218-EBEB56E39D0B}"/>
              </a:ext>
            </a:extLst>
          </p:cNvPr>
          <p:cNvSpPr/>
          <p:nvPr/>
        </p:nvSpPr>
        <p:spPr>
          <a:xfrm>
            <a:off x="1990768" y="2253648"/>
            <a:ext cx="5611090" cy="6328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تَقْرَأُ القِصَصَ قِراءَةً رائِعَةً بِصَوْتِها الجَميلِ</a:t>
            </a:r>
            <a:endParaRPr lang="ar-BH" sz="4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ACE225-CD34-438D-8A0D-AFB25AE6F34D}"/>
              </a:ext>
            </a:extLst>
          </p:cNvPr>
          <p:cNvSpPr/>
          <p:nvPr/>
        </p:nvSpPr>
        <p:spPr>
          <a:xfrm>
            <a:off x="8515955" y="4099579"/>
            <a:ext cx="384313" cy="4592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603CA3-A651-42E1-A85C-C32ABB9FCD8B}"/>
              </a:ext>
            </a:extLst>
          </p:cNvPr>
          <p:cNvSpPr/>
          <p:nvPr/>
        </p:nvSpPr>
        <p:spPr>
          <a:xfrm>
            <a:off x="3070518" y="5164274"/>
            <a:ext cx="5611090" cy="6328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كانَتْ دانَةُ تُحِسُّ بالْفَرَحِ وَهِيَ تَتَسَلَّمُ جائِزَةَ التَّفَوُّقِ</a:t>
            </a:r>
            <a:r>
              <a:rPr lang="ar-BH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ar-BH" sz="4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1162" t="38058" r="23733" b="53221"/>
          <a:stretch/>
        </p:blipFill>
        <p:spPr>
          <a:xfrm>
            <a:off x="2427118" y="3343926"/>
            <a:ext cx="6794155" cy="6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25" y="268091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7ADA025-9027-414F-BB07-16565CD7E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439" y="451398"/>
            <a:ext cx="3716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أَفْهَمُ النَّصَّ.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B9C619-FBDD-4D47-A184-B264CE21A695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xmlns="" id="{B44522B1-5C1D-4113-B329-755D761D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10665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الأوّل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التَّحَدُّثُ وَالقِراءَةُ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E157A9-2006-4D59-A100-578CA6E42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18" t="25915" r="29239" b="7629"/>
          <a:stretch/>
        </p:blipFill>
        <p:spPr>
          <a:xfrm>
            <a:off x="2305878" y="1232534"/>
            <a:ext cx="7473126" cy="48851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679B0BC-1016-49DA-AB9D-BF2FF733ADFA}"/>
              </a:ext>
            </a:extLst>
          </p:cNvPr>
          <p:cNvSpPr/>
          <p:nvPr/>
        </p:nvSpPr>
        <p:spPr>
          <a:xfrm>
            <a:off x="3236896" y="2154667"/>
            <a:ext cx="5611090" cy="6328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زاد حَنيني إلى أَفْضَلِ صَديقَةٍ عَرَفْتُها في حَياتي.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F038D87-1187-442F-BE3C-C77FFD9D49AB}"/>
              </a:ext>
            </a:extLst>
          </p:cNvPr>
          <p:cNvSpPr/>
          <p:nvPr/>
        </p:nvSpPr>
        <p:spPr>
          <a:xfrm>
            <a:off x="8349484" y="5018611"/>
            <a:ext cx="383700" cy="3352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74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1150</TotalTime>
  <Words>584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Salem Mustfa BuDaboos</cp:lastModifiedBy>
  <cp:revision>103</cp:revision>
  <cp:lastPrinted>2021-01-17T11:49:49Z</cp:lastPrinted>
  <dcterms:created xsi:type="dcterms:W3CDTF">2020-03-04T10:47:58Z</dcterms:created>
  <dcterms:modified xsi:type="dcterms:W3CDTF">2021-09-20T06:34:44Z</dcterms:modified>
</cp:coreProperties>
</file>