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60" r:id="rId3"/>
    <p:sldId id="274" r:id="rId4"/>
    <p:sldId id="288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00CC"/>
    <a:srgbClr val="FFCC99"/>
    <a:srgbClr val="F9E6FE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9" autoAdjust="0"/>
    <p:restoredTop sz="94624" autoAdjust="0"/>
  </p:normalViewPr>
  <p:slideViewPr>
    <p:cSldViewPr snapToGrid="0">
      <p:cViewPr varScale="1">
        <p:scale>
          <a:sx n="76" d="100"/>
          <a:sy n="76" d="100"/>
        </p:scale>
        <p:origin x="8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3C7189-9FC4-4ED3-9E26-85F0C120D74B}" type="datetimeFigureOut">
              <a:rPr lang="ar-BH" smtClean="0"/>
              <a:pPr/>
              <a:t>22/12/1441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BF18A2-BF36-4EC9-901A-F835F3D2D60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7637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A6BD-0FDF-4785-8DD3-3670B09D9B35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2EC0-56BF-40E2-B331-8A9A98A5E671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CE50-845D-4961-986C-F38F18E2C228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A71F-3715-4604-A085-53367EBA1A64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667E-62C4-48FB-8B6B-49092EEA8E47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63C-17AF-40CC-9230-5FD5C800C5AC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7B18-13EE-4406-9915-B109E7BEC215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C17E-8D4E-46CC-9BA3-DDE7BC453462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BDB-9F7F-435A-AFE4-DE8B89E752CC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B042-7BE2-448F-8AF4-994EF309241C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880E-2DA9-446E-95A7-8B918FC831A3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EE79-E4A8-41C6-8FC2-7A0ADAC9C0CC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العربية/ الصف الثاني( وحدة المراجعة)/ التدريب السادس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39478" y="282530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238501" y="1674481"/>
            <a:ext cx="5608320" cy="112776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4600" b="1" dirty="0">
                <a:latin typeface="Sakkal Majalla" pitchFamily="2" charset="-78"/>
                <a:cs typeface="Sakkal Majalla" pitchFamily="2" charset="-78"/>
              </a:rPr>
              <a:t>التَّدْريبُ السَّادِسُ</a:t>
            </a:r>
          </a:p>
        </p:txBody>
      </p:sp>
      <p:pic>
        <p:nvPicPr>
          <p:cNvPr id="11" name="Picture 2" descr="C:\Users\user\Pictures\boy_read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761" y="2692051"/>
            <a:ext cx="2971800" cy="254219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1296415" y="5234247"/>
            <a:ext cx="8733850" cy="1111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اللُّغَةُ العَرَبيّةُ / الصَّفُّ الثَّاني الابْتِدائيّ ( و</a:t>
            </a:r>
            <a:r>
              <a:rPr lang="ar-SA" sz="3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حْدَةُ المُراجَعَةِ)</a:t>
            </a:r>
          </a:p>
          <a:p>
            <a:pPr algn="ctr" rtl="1"/>
            <a:r>
              <a:rPr lang="ar-BH" sz="3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الفَصْلُ الدِّراسيُّ الأَوّلُ  </a:t>
            </a:r>
          </a:p>
        </p:txBody>
      </p:sp>
      <p:pic>
        <p:nvPicPr>
          <p:cNvPr id="2" name="AUDIO-2020-07-19-22-04-06">
            <a:hlinkClick r:id="" action="ppaction://media"/>
            <a:extLst>
              <a:ext uri="{FF2B5EF4-FFF2-40B4-BE49-F238E27FC236}">
                <a16:creationId xmlns:a16="http://schemas.microsoft.com/office/drawing/2014/main" xmlns="" id="{6039C1AB-9D03-4074-A00F-7E8013445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878" y="5789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0" y="1600283"/>
            <a:ext cx="3033875" cy="769441"/>
          </a:xfrm>
          <a:prstGeom prst="rect">
            <a:avLst/>
          </a:prstGeom>
          <a:solidFill>
            <a:srgbClr val="F9E6FE"/>
          </a:solidFill>
          <a:ln>
            <a:solidFill>
              <a:srgbClr val="00CCFF"/>
            </a:solidFill>
          </a:ln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أَهْدافُ الدَّرْسِ: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632364"/>
            <a:ext cx="9559637" cy="1323439"/>
          </a:xfrm>
          <a:prstGeom prst="rect">
            <a:avLst/>
          </a:prstGeom>
          <a:noFill/>
          <a:ln>
            <a:solidFill>
              <a:srgbClr val="FFCC99"/>
            </a:solidFill>
          </a:ln>
          <a:effectLst>
            <a:glow rad="101600">
              <a:srgbClr val="00CCFF">
                <a:alpha val="60000"/>
              </a:srgb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1- قِراءَةُ حَرْفِ 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العَيْنِ </a:t>
            </a:r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بِأَصْواتِهِ القَصيرَةِ وَالطَّويلَةِ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2- تَجْريدُ </a:t>
            </a:r>
            <a:r>
              <a:rPr lang="ar-BH" sz="4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حَرْفِ </a:t>
            </a:r>
            <a:r>
              <a:rPr lang="ar-SA" sz="4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العَيْنِ 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بالحرَكاتِ والـمُدودِ.  </a:t>
            </a:r>
            <a:endParaRPr lang="ar-BH" sz="4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2" descr="Image result for student answering question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6113" y1="14418" x2="26113" y2="14418"/>
                        <a14:foregroundMark x1="30769" y1="8997" x2="30769" y2="8997"/>
                        <a14:foregroundMark x1="17611" y1="6690" x2="17611" y2="6690"/>
                        <a14:foregroundMark x1="20648" y1="9573" x2="20648" y2="9573"/>
                        <a14:foregroundMark x1="8907" y1="14187" x2="8907" y2="14187"/>
                        <a14:foregroundMark x1="4858" y1="25144" x2="4858" y2="25144"/>
                        <a14:foregroundMark x1="9919" y1="32987" x2="9919" y2="32987"/>
                        <a14:foregroundMark x1="17611" y1="35294" x2="17611" y2="35294"/>
                        <a14:foregroundMark x1="29150" y1="27220" x2="29150" y2="27220"/>
                        <a14:foregroundMark x1="26721" y1="21915" x2="26721" y2="21915"/>
                        <a14:foregroundMark x1="32186" y1="16148" x2="32186" y2="16148"/>
                        <a14:foregroundMark x1="33198" y1="12111" x2="33198" y2="12111"/>
                        <a14:foregroundMark x1="37854" y1="13033" x2="37854" y2="13033"/>
                        <a14:foregroundMark x1="41296" y1="9804" x2="41296" y2="9804"/>
                        <a14:foregroundMark x1="48988" y1="12111" x2="48988" y2="12111"/>
                        <a14:foregroundMark x1="53644" y1="13264" x2="53644" y2="13264"/>
                        <a14:foregroundMark x1="14575" y1="19954" x2="14575" y2="19954"/>
                        <a14:foregroundMark x1="13968" y1="25490" x2="13968" y2="25490"/>
                        <a14:foregroundMark x1="3441" y1="18454" x2="3441" y2="18454"/>
                        <a14:foregroundMark x1="50000" y1="86736" x2="50000" y2="86736"/>
                        <a14:foregroundMark x1="70850" y1="87543" x2="70850" y2="87543"/>
                        <a14:foregroundMark x1="43927" y1="7843" x2="43927" y2="7843"/>
                        <a14:foregroundMark x1="35830" y1="6690" x2="35830" y2="6690"/>
                        <a14:foregroundMark x1="25709" y1="6920" x2="25709" y2="6920"/>
                        <a14:foregroundMark x1="26113" y1="12111" x2="26113" y2="12111"/>
                        <a14:foregroundMark x1="33198" y1="13841" x2="33198" y2="13841"/>
                        <a14:foregroundMark x1="40283" y1="14418" x2="40283" y2="14418"/>
                        <a14:foregroundMark x1="25709" y1="17647" x2="25709" y2="17647"/>
                        <a14:foregroundMark x1="16599" y1="12457" x2="16599" y2="12457"/>
                        <a14:foregroundMark x1="13968" y1="10150" x2="13968" y2="10150"/>
                        <a14:foregroundMark x1="10931" y1="10150" x2="10931" y2="10150"/>
                        <a14:foregroundMark x1="9919" y1="12687" x2="9919" y2="12687"/>
                        <a14:foregroundMark x1="17004" y1="22837" x2="17004" y2="22837"/>
                        <a14:foregroundMark x1="21660" y1="24567" x2="21660" y2="24567"/>
                        <a14:foregroundMark x1="21053" y1="26644" x2="21053" y2="26644"/>
                        <a14:foregroundMark x1="16599" y1="27220" x2="16599" y2="28028"/>
                        <a14:foregroundMark x1="12955" y1="30104" x2="12955" y2="30104"/>
                        <a14:foregroundMark x1="15587" y1="31834" x2="15587" y2="31834"/>
                        <a14:foregroundMark x1="14575" y1="34948" x2="14575" y2="34948"/>
                        <a14:foregroundMark x1="10526" y1="35294" x2="10526" y2="35294"/>
                        <a14:foregroundMark x1="4453" y1="29527" x2="4453" y2="29527"/>
                        <a14:foregroundMark x1="13158" y1="32641" x2="13158" y2="32641"/>
                        <a14:foregroundMark x1="11134" y1="31603" x2="11134" y2="31603"/>
                        <a14:foregroundMark x1="9312" y1="31142" x2="9312" y2="31142"/>
                        <a14:foregroundMark x1="8502" y1="29642" x2="8502" y2="29642"/>
                        <a14:foregroundMark x1="9312" y1="28835" x2="9312" y2="28835"/>
                        <a14:foregroundMark x1="11538" y1="24798" x2="11538" y2="24798"/>
                        <a14:foregroundMark x1="6275" y1="28604" x2="6275" y2="28604"/>
                        <a14:foregroundMark x1="6680" y1="26067" x2="6680" y2="26067"/>
                        <a14:foregroundMark x1="14575" y1="21684" x2="14575" y2="21684"/>
                        <a14:foregroundMark x1="15385" y1="24913" x2="15385" y2="24913"/>
                        <a14:foregroundMark x1="18016" y1="24683" x2="18016" y2="24683"/>
                        <a14:foregroundMark x1="24089" y1="24913" x2="24089" y2="24913"/>
                        <a14:foregroundMark x1="27733" y1="23645" x2="27733" y2="23645"/>
                        <a14:foregroundMark x1="28340" y1="25260" x2="28340" y2="25260"/>
                        <a14:foregroundMark x1="31984" y1="22030" x2="31984" y2="22030"/>
                        <a14:foregroundMark x1="33806" y1="20415" x2="33806" y2="20415"/>
                        <a14:foregroundMark x1="34413" y1="17532" x2="34413" y2="17532"/>
                        <a14:foregroundMark x1="32794" y1="19262" x2="32794" y2="19262"/>
                        <a14:foregroundMark x1="31579" y1="17647" x2="31579" y2="17647"/>
                        <a14:foregroundMark x1="28340" y1="19031" x2="28340" y2="19031"/>
                        <a14:foregroundMark x1="24291" y1="19377" x2="24291" y2="19377"/>
                        <a14:foregroundMark x1="19838" y1="18570" x2="19838" y2="18570"/>
                        <a14:foregroundMark x1="15587" y1="17762" x2="15587" y2="17762"/>
                        <a14:foregroundMark x1="11943" y1="19493" x2="11943" y2="19493"/>
                        <a14:foregroundMark x1="10931" y1="17301" x2="10931" y2="17301"/>
                        <a14:foregroundMark x1="6073" y1="16840" x2="6073" y2="16840"/>
                        <a14:foregroundMark x1="10931" y1="16263" x2="10931" y2="16263"/>
                        <a14:foregroundMark x1="14980" y1="16263" x2="14980" y2="16263"/>
                        <a14:foregroundMark x1="19838" y1="16263" x2="19838" y2="16263"/>
                        <a14:foregroundMark x1="17814" y1="14072" x2="17814" y2="14072"/>
                        <a14:foregroundMark x1="20243" y1="11765" x2="20243" y2="11765"/>
                        <a14:foregroundMark x1="26316" y1="56978" x2="26316" y2="56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59" y="4302076"/>
            <a:ext cx="1585479" cy="20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13469" y="258058"/>
            <a:ext cx="4114800" cy="3651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ة/ وحدة المراجعة / الت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دريب الس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ادس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AUDIO-2020-07-19-22-04-40">
            <a:hlinkClick r:id="" action="ppaction://media"/>
            <a:extLst>
              <a:ext uri="{FF2B5EF4-FFF2-40B4-BE49-F238E27FC236}">
                <a16:creationId xmlns:a16="http://schemas.microsoft.com/office/drawing/2014/main" xmlns="" id="{BA44739A-3352-459C-9787-800071C0C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669" y="599034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447" y="1388410"/>
            <a:ext cx="10467110" cy="5073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4000" b="1" dirty="0">
                <a:solidFill>
                  <a:srgbClr val="FF0000"/>
                </a:solidFill>
              </a:rPr>
              <a:t>1</a:t>
            </a:r>
            <a:r>
              <a:rPr lang="ar-BH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 أُجَرِّدُ الْحَرْفَ ”ع“ مَعَ حَرَكَتِهِ: </a:t>
            </a:r>
          </a:p>
          <a:p>
            <a:pPr>
              <a:buNone/>
            </a:pPr>
            <a:r>
              <a:rPr lang="ar-BH" sz="3800" b="1" dirty="0">
                <a:latin typeface="Sakkal Majalla" pitchFamily="2" charset="-78"/>
                <a:cs typeface="Sakkal Majalla" pitchFamily="2" charset="-78"/>
              </a:rPr>
              <a:t>تَقَعُ الْقَلْعَةُ قُرْبَ شارِعِ الْبُديِّعِ.</a:t>
            </a:r>
          </a:p>
          <a:p>
            <a:pPr>
              <a:buNone/>
            </a:pPr>
            <a:r>
              <a:rPr lang="ar-BH" sz="3600" b="1" dirty="0"/>
              <a:t>................................................. </a:t>
            </a:r>
          </a:p>
          <a:p>
            <a:pPr>
              <a:buNone/>
            </a:pPr>
            <a:r>
              <a:rPr lang="ar-BH" sz="3600" b="1" dirty="0">
                <a:solidFill>
                  <a:srgbClr val="FF0000"/>
                </a:solidFill>
              </a:rPr>
              <a:t>2</a:t>
            </a:r>
            <a:r>
              <a:rPr lang="ar-BH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-أَصِلُ (ع) مَعَ الْمَدِّ الطّويلِ بِحَسَبِ حَرَكَةِ الْحَرْفِ:</a:t>
            </a:r>
          </a:p>
          <a:p>
            <a:pPr>
              <a:buNone/>
            </a:pPr>
            <a:r>
              <a:rPr lang="ar-BH" sz="3600" b="1" dirty="0"/>
              <a:t>             عُ</a:t>
            </a:r>
          </a:p>
          <a:p>
            <a:pPr>
              <a:buNone/>
            </a:pPr>
            <a:r>
              <a:rPr lang="ar-BH" sz="3600" b="1" dirty="0"/>
              <a:t>             عِ</a:t>
            </a:r>
          </a:p>
          <a:p>
            <a:pPr>
              <a:buNone/>
            </a:pPr>
            <a:r>
              <a:rPr lang="ar-BH" sz="3600" b="1" dirty="0"/>
              <a:t>             عَ</a:t>
            </a:r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1240" y="518160"/>
            <a:ext cx="1539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0315" t="40430" r="52013" b="24414"/>
          <a:stretch>
            <a:fillRect/>
          </a:stretch>
        </p:blipFill>
        <p:spPr bwMode="auto">
          <a:xfrm>
            <a:off x="972502" y="1531620"/>
            <a:ext cx="2791777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12681" y="301912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ــعُ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8761" y="301912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ـعَـ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5681" y="306484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عِ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5081" y="301912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ـــعِ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1" y="557944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err="1">
                <a:solidFill>
                  <a:schemeClr val="accent1">
                    <a:lumMod val="75000"/>
                  </a:schemeClr>
                </a:solidFill>
              </a:rPr>
              <a:t>عوُ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4921" y="431452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عي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1" y="4954609"/>
            <a:ext cx="1445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err="1">
                <a:solidFill>
                  <a:schemeClr val="accent1">
                    <a:lumMod val="75000"/>
                  </a:schemeClr>
                </a:solidFill>
              </a:rPr>
              <a:t>عا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6096000" y="4709160"/>
            <a:ext cx="3078480" cy="716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65520" y="5318760"/>
            <a:ext cx="3078480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035040" y="4739640"/>
            <a:ext cx="3169920" cy="1203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التدريب 6 شريحة 3">
            <a:hlinkClick r:id="" action="ppaction://media"/>
            <a:extLst>
              <a:ext uri="{FF2B5EF4-FFF2-40B4-BE49-F238E27FC236}">
                <a16:creationId xmlns:a16="http://schemas.microsoft.com/office/drawing/2014/main" xmlns="" id="{5BF2E2BA-E9F6-4A63-9B5C-33EF18CF9B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2303" y="807752"/>
            <a:ext cx="330199" cy="330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BA89CA-D65E-43B1-ABD0-43E7EEE834D6}"/>
              </a:ext>
            </a:extLst>
          </p:cNvPr>
          <p:cNvSpPr txBox="1"/>
          <p:nvPr/>
        </p:nvSpPr>
        <p:spPr>
          <a:xfrm>
            <a:off x="9671977" y="550368"/>
            <a:ext cx="13430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معرفي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F7DE5CDF-5C94-4D97-8293-90361C714462}"/>
              </a:ext>
            </a:extLst>
          </p:cNvPr>
          <p:cNvSpPr/>
          <p:nvPr/>
        </p:nvSpPr>
        <p:spPr>
          <a:xfrm>
            <a:off x="61161" y="678873"/>
            <a:ext cx="1753352" cy="10150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الإجابة </a:t>
            </a:r>
            <a:r>
              <a:rPr lang="ar-SA" dirty="0"/>
              <a:t>عن</a:t>
            </a:r>
            <a:r>
              <a:rPr lang="ar-BH" dirty="0"/>
              <a:t> الت</a:t>
            </a:r>
            <a:r>
              <a:rPr lang="ar-SA" dirty="0"/>
              <a:t>ّ</a:t>
            </a:r>
            <a:r>
              <a:rPr lang="ar-BH" dirty="0"/>
              <a:t>دريب في دقيقة واحدة</a:t>
            </a:r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xmlns="" id="{8311628F-EAC8-4F12-ADBE-8DD44F41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469" y="258058"/>
            <a:ext cx="4114800" cy="3651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ة/ وحدة المراجعة / الت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دريب الس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ادس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64" y="1258432"/>
            <a:ext cx="10467110" cy="5118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3- أَضَعُ دائِرةً حَوْلَ ( عا / عو / عي ):</a:t>
            </a:r>
          </a:p>
          <a:p>
            <a:pPr>
              <a:buNone/>
            </a:pPr>
            <a:r>
              <a:rPr lang="ar-BH" sz="3600" b="1" dirty="0">
                <a:solidFill>
                  <a:schemeClr val="tx1"/>
                </a:solidFill>
              </a:rPr>
              <a:t>1</a:t>
            </a:r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يَعومُ الْوَلَدُ في الْماءِ.</a:t>
            </a:r>
          </a:p>
          <a:p>
            <a:pPr>
              <a:buNone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2- يُساعِدُ عادِلٌ الْفَقيرَ.</a:t>
            </a:r>
          </a:p>
          <a:p>
            <a:pPr>
              <a:buNone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3- حَضَرَتْ سَميرَةُ حَفْلَةَ عيدِ ميلادِ أَمَلَ. </a:t>
            </a:r>
          </a:p>
          <a:p>
            <a:pPr>
              <a:buNone/>
            </a:pPr>
            <a:endParaRPr lang="ar-BH" sz="3600" b="1" dirty="0"/>
          </a:p>
          <a:p>
            <a:pPr>
              <a:buNone/>
            </a:pPr>
            <a:endParaRPr lang="ar-BH" sz="3600" b="1" dirty="0"/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8975" y="0"/>
            <a:ext cx="1343025" cy="129664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2072" t="45703" r="54978" b="22266"/>
          <a:stretch>
            <a:fillRect/>
          </a:stretch>
        </p:blipFill>
        <p:spPr bwMode="auto">
          <a:xfrm>
            <a:off x="1249679" y="3429000"/>
            <a:ext cx="1996440" cy="1026794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ffectLst>
            <a:glow rad="101600">
              <a:srgbClr val="6600CC">
                <a:alpha val="60000"/>
              </a:srgb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23133" t="37891" r="54026" b="33789"/>
          <a:stretch>
            <a:fillRect/>
          </a:stretch>
        </p:blipFill>
        <p:spPr bwMode="auto">
          <a:xfrm>
            <a:off x="1239202" y="1994372"/>
            <a:ext cx="2017394" cy="1029652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ffectLst>
            <a:glow rad="63500">
              <a:srgbClr val="6600CC">
                <a:alpha val="40000"/>
              </a:srgb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22145" t="38281" r="56332" b="28320"/>
          <a:stretch>
            <a:fillRect/>
          </a:stretch>
        </p:blipFill>
        <p:spPr bwMode="auto">
          <a:xfrm>
            <a:off x="1190626" y="4981703"/>
            <a:ext cx="2055493" cy="1101915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ffectLst>
            <a:glow rad="101600">
              <a:srgbClr val="6600CC">
                <a:alpha val="60000"/>
              </a:srgb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7052821" y="5265960"/>
            <a:ext cx="44196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/>
          <p:cNvSpPr/>
          <p:nvPr/>
        </p:nvSpPr>
        <p:spPr>
          <a:xfrm>
            <a:off x="9047873" y="3817620"/>
            <a:ext cx="426720" cy="563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Oval 8"/>
          <p:cNvSpPr/>
          <p:nvPr/>
        </p:nvSpPr>
        <p:spPr>
          <a:xfrm>
            <a:off x="9920197" y="2606711"/>
            <a:ext cx="396240" cy="4194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شريحة4">
            <a:hlinkClick r:id="" action="ppaction://media"/>
            <a:extLst>
              <a:ext uri="{FF2B5EF4-FFF2-40B4-BE49-F238E27FC236}">
                <a16:creationId xmlns:a16="http://schemas.microsoft.com/office/drawing/2014/main" xmlns="" id="{4CCFA7F7-4D5A-45F0-A3C5-C24F33AE7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9299" y="851992"/>
            <a:ext cx="333913" cy="333913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8483B59A-B1A5-4339-ADC7-E443FF07D6AA}"/>
              </a:ext>
            </a:extLst>
          </p:cNvPr>
          <p:cNvSpPr/>
          <p:nvPr/>
        </p:nvSpPr>
        <p:spPr>
          <a:xfrm>
            <a:off x="362526" y="695710"/>
            <a:ext cx="1753352" cy="10150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الإجابة </a:t>
            </a:r>
            <a:r>
              <a:rPr lang="ar-SA" dirty="0"/>
              <a:t>عن</a:t>
            </a:r>
            <a:r>
              <a:rPr lang="ar-BH" dirty="0"/>
              <a:t> التدريب في دقيقة واحدة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F6D6F1-26EC-4DEB-9E0D-CA2231C55918}"/>
              </a:ext>
            </a:extLst>
          </p:cNvPr>
          <p:cNvSpPr txBox="1"/>
          <p:nvPr/>
        </p:nvSpPr>
        <p:spPr>
          <a:xfrm>
            <a:off x="9658788" y="481192"/>
            <a:ext cx="13430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معرفي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xmlns="" id="{0E392DE0-2CB8-4BA9-9477-BFAF9B63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469" y="258058"/>
            <a:ext cx="4114800" cy="3651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العربية/ وحدة المراجعة / التدريب الس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ادس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97" y="204086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BH" sz="199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وَفَّقَكَ الله</a:t>
            </a:r>
          </a:p>
        </p:txBody>
      </p:sp>
      <p:pic>
        <p:nvPicPr>
          <p:cNvPr id="2" name="شريحة5">
            <a:hlinkClick r:id="" action="ppaction://media"/>
            <a:extLst>
              <a:ext uri="{FF2B5EF4-FFF2-40B4-BE49-F238E27FC236}">
                <a16:creationId xmlns:a16="http://schemas.microsoft.com/office/drawing/2014/main" xmlns="" id="{80D80A8F-5486-4E57-9FDF-CB391B71A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0860" y="630994"/>
            <a:ext cx="411675" cy="411675"/>
          </a:xfrm>
          <a:prstGeom prst="rect">
            <a:avLst/>
          </a:prstGeom>
        </p:spPr>
      </p:pic>
      <p:sp>
        <p:nvSpPr>
          <p:cNvPr id="6" name="Footer Placeholder 9">
            <a:extLst>
              <a:ext uri="{FF2B5EF4-FFF2-40B4-BE49-F238E27FC236}">
                <a16:creationId xmlns:a16="http://schemas.microsoft.com/office/drawing/2014/main" xmlns="" id="{13D0369F-A2C4-4DCB-B866-7D4AFE19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469" y="258058"/>
            <a:ext cx="4114800" cy="3651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ة/ وحدة المراجعة / الت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دريب الس</a:t>
            </a:r>
            <a:r>
              <a:rPr lang="ar-SA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ادس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21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1641</TotalTime>
  <Words>184</Words>
  <Application>Microsoft Office PowerPoint</Application>
  <PresentationFormat>Widescreen</PresentationFormat>
  <Paragraphs>38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132</cp:revision>
  <dcterms:created xsi:type="dcterms:W3CDTF">2020-03-05T07:11:34Z</dcterms:created>
  <dcterms:modified xsi:type="dcterms:W3CDTF">2020-08-11T09:43:25Z</dcterms:modified>
</cp:coreProperties>
</file>