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89" r:id="rId4"/>
    <p:sldId id="297" r:id="rId5"/>
    <p:sldId id="298" r:id="rId6"/>
    <p:sldId id="274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0066"/>
    <a:srgbClr val="FFCC66"/>
    <a:srgbClr val="E609F7"/>
    <a:srgbClr val="EAEAEA"/>
    <a:srgbClr val="EEEEEE"/>
    <a:srgbClr val="D60EB0"/>
    <a:srgbClr val="F62A69"/>
    <a:srgbClr val="D96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9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BH"/>
              <a:t>اللغة العربية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4777EC-571A-4D5C-AAA5-21DD698A825E}" type="datetimeFigureOut">
              <a:rPr lang="ar-BH" smtClean="0"/>
              <a:pPr/>
              <a:t>06/01/1442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793EF8-9FB1-4072-A2FB-E92DCBF2390B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BH"/>
              <a:t>اللغة العربية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63A483-A9B6-4948-BA4E-61411A9A1DBE}" type="datetimeFigureOut">
              <a:rPr lang="ar-BH" smtClean="0"/>
              <a:pPr/>
              <a:t>06/01/1442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9C6BBF-2FF4-444C-9E61-8C659A61733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7811305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103776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98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6870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0744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291840" y="1622635"/>
            <a:ext cx="5608320" cy="1127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التَّدْريبُ الرّابِعُ وَالْعِشْرون</a:t>
            </a:r>
          </a:p>
        </p:txBody>
      </p:sp>
      <p:pic>
        <p:nvPicPr>
          <p:cNvPr id="11" name="Picture 2" descr="C:\Users\user\Pictures\boy_read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4972" y="2842629"/>
            <a:ext cx="2282056" cy="195216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279419" y="4922520"/>
            <a:ext cx="7633162" cy="1417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اللُّغَةُ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العَرَبيّةُ / الصَّفُّ الثَّاني الابْتِدائيُّ ( وَحْدَةُ المُراجَعَةِ)</a:t>
            </a:r>
          </a:p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الفَصْلُ الدِّراسيُّ الأَوّلُ  </a:t>
            </a:r>
          </a:p>
        </p:txBody>
      </p:sp>
      <p:pic>
        <p:nvPicPr>
          <p:cNvPr id="3" name="AUDIO-2020-08-06-23-06-07">
            <a:hlinkClick r:id="" action="ppaction://media"/>
            <a:extLst>
              <a:ext uri="{FF2B5EF4-FFF2-40B4-BE49-F238E27FC236}">
                <a16:creationId xmlns:a16="http://schemas.microsoft.com/office/drawing/2014/main" xmlns="" id="{6E5EBAA2-BF3F-4292-B073-0AC275F21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340" y="574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0" y="1600283"/>
            <a:ext cx="303387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أَهْدافُ الدَّرْسِ:</a:t>
            </a:r>
            <a:endParaRPr lang="ar-BH" sz="4400" b="1" u="sng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3648" y="3931928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تَرْتيبُ الكَلِماتِ تَرْتيبًا أَلِفْبائِيًّا.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8CBEFC-608A-498E-B11A-B94F7BCECF46}"/>
              </a:ext>
            </a:extLst>
          </p:cNvPr>
          <p:cNvSpPr txBox="1"/>
          <p:nvPr/>
        </p:nvSpPr>
        <p:spPr>
          <a:xfrm>
            <a:off x="1726143" y="2769775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1- قِراءَةُ</a:t>
            </a:r>
            <a:r>
              <a:rPr lang="ar-BH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الحروفِ الهِجائِيَّةِ مُرَتَّبَةً.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143" y="5078545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3- تَرْكيبُ كَلِماتٍ مِنَ الحُروفِ.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63777E-3935-454F-9D90-E26E69ECC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" y="692727"/>
            <a:ext cx="1475802" cy="190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-2020-08-06-23-07-02">
            <a:hlinkClick r:id="" action="ppaction://media"/>
            <a:extLst>
              <a:ext uri="{FF2B5EF4-FFF2-40B4-BE49-F238E27FC236}">
                <a16:creationId xmlns:a16="http://schemas.microsoft.com/office/drawing/2014/main" xmlns="" id="{156C5A18-0C87-4299-95F4-56D44CAF6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3718" y="599034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055" y="1722120"/>
            <a:ext cx="9397753" cy="773723"/>
          </a:xfrm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1- - أَقْرَأُ الحروفَ الهِجائِيَّةَ مُرَتَّبَةً:</a:t>
            </a:r>
            <a:endParaRPr lang="ar-BH" sz="4400" b="1" dirty="0"/>
          </a:p>
        </p:txBody>
      </p:sp>
      <p:sp>
        <p:nvSpPr>
          <p:cNvPr id="16" name="Cloud Callout 15"/>
          <p:cNvSpPr/>
          <p:nvPr/>
        </p:nvSpPr>
        <p:spPr>
          <a:xfrm>
            <a:off x="335280" y="76200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دقيقتين</a:t>
            </a:r>
            <a:endParaRPr lang="ar-B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94FC08-6EF4-477D-BC96-38E13DA92169}"/>
              </a:ext>
            </a:extLst>
          </p:cNvPr>
          <p:cNvSpPr/>
          <p:nvPr/>
        </p:nvSpPr>
        <p:spPr>
          <a:xfrm>
            <a:off x="378664" y="2709203"/>
            <a:ext cx="11434672" cy="371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  <a:p>
            <a:pPr algn="r" rtl="1"/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ooter Placeholder 9">
            <a:extLst>
              <a:ext uri="{FF2B5EF4-FFF2-40B4-BE49-F238E27FC236}">
                <a16:creationId xmlns:a16="http://schemas.microsoft.com/office/drawing/2014/main" xmlns="" id="{F4B68386-DF8B-48EA-8823-F8E25E6B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C65995F2-1A47-4A90-A8CB-BF8652A7D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08700"/>
              </p:ext>
            </p:extLst>
          </p:nvPr>
        </p:nvGraphicFramePr>
        <p:xfrm>
          <a:off x="942535" y="3166989"/>
          <a:ext cx="1024128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10461328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42508468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588148641"/>
                    </a:ext>
                  </a:extLst>
                </a:gridCol>
                <a:gridCol w="904015">
                  <a:extLst>
                    <a:ext uri="{9D8B030D-6E8A-4147-A177-3AD203B41FA5}">
                      <a16:colId xmlns:a16="http://schemas.microsoft.com/office/drawing/2014/main" xmlns="" val="1491802534"/>
                    </a:ext>
                  </a:extLst>
                </a:gridCol>
                <a:gridCol w="559026">
                  <a:extLst>
                    <a:ext uri="{9D8B030D-6E8A-4147-A177-3AD203B41FA5}">
                      <a16:colId xmlns:a16="http://schemas.microsoft.com/office/drawing/2014/main" xmlns="" val="25914211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873658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7887208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35100529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88406822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945755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363063443"/>
                    </a:ext>
                  </a:extLst>
                </a:gridCol>
                <a:gridCol w="697815">
                  <a:extLst>
                    <a:ext uri="{9D8B030D-6E8A-4147-A177-3AD203B41FA5}">
                      <a16:colId xmlns:a16="http://schemas.microsoft.com/office/drawing/2014/main" xmlns="" val="2336723903"/>
                    </a:ext>
                  </a:extLst>
                </a:gridCol>
                <a:gridCol w="765225">
                  <a:extLst>
                    <a:ext uri="{9D8B030D-6E8A-4147-A177-3AD203B41FA5}">
                      <a16:colId xmlns:a16="http://schemas.microsoft.com/office/drawing/2014/main" xmlns="" val="60475035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958994278"/>
                    </a:ext>
                  </a:extLst>
                </a:gridCol>
              </a:tblGrid>
              <a:tr h="526171"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ص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ش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س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ر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ذ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د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ح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ث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ت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ب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أ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75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ي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و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هـ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ن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م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ل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ك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ق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ف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غ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ع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ظ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ط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ض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43971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C09170-A143-47CA-A222-D48C5F70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1225" y="230905"/>
            <a:ext cx="1066800" cy="940995"/>
          </a:xfrm>
          <a:prstGeom prst="rect">
            <a:avLst/>
          </a:prstGeom>
          <a:noFill/>
        </p:spPr>
      </p:pic>
      <p:pic>
        <p:nvPicPr>
          <p:cNvPr id="5" name="AUDIO-2020-08-06-23-09-46">
            <a:hlinkClick r:id="" action="ppaction://media"/>
            <a:extLst>
              <a:ext uri="{FF2B5EF4-FFF2-40B4-BE49-F238E27FC236}">
                <a16:creationId xmlns:a16="http://schemas.microsoft.com/office/drawing/2014/main" xmlns="" id="{B3AEF4F9-25B7-41FD-B346-1E2D156EF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664" y="61241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25200" y="0"/>
            <a:ext cx="1066800" cy="94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sp>
        <p:nvSpPr>
          <p:cNvPr id="12" name="Cloud Callout 11"/>
          <p:cNvSpPr/>
          <p:nvPr/>
        </p:nvSpPr>
        <p:spPr>
          <a:xfrm>
            <a:off x="0" y="95427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 النشاط في ثلاث دقائق</a:t>
            </a:r>
            <a:endParaRPr lang="ar-BH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xmlns="" id="{1A52EBDE-0B29-4379-B94E-BD13AEAD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xmlns="" id="{D2CCD6DB-AEB0-4E5B-8224-9AD2B9362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20855"/>
              </p:ext>
            </p:extLst>
          </p:nvPr>
        </p:nvGraphicFramePr>
        <p:xfrm>
          <a:off x="1920892" y="1650602"/>
          <a:ext cx="887541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958">
                  <a:extLst>
                    <a:ext uri="{9D8B030D-6E8A-4147-A177-3AD203B41FA5}">
                      <a16:colId xmlns:a16="http://schemas.microsoft.com/office/drawing/2014/main" xmlns="" val="1046132801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4250846811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1588148641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1491802534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2591421188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873658009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788720843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1351005294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884068224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945755201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1363063443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2336723903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604750357"/>
                    </a:ext>
                  </a:extLst>
                </a:gridCol>
                <a:gridCol w="633958">
                  <a:extLst>
                    <a:ext uri="{9D8B030D-6E8A-4147-A177-3AD203B41FA5}">
                      <a16:colId xmlns:a16="http://schemas.microsoft.com/office/drawing/2014/main" xmlns="" val="1958994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ص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ش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س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ر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ذ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د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ح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ث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ت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ب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أ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75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ي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و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هـ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ن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م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ل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ك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ق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ف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غ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ع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ظ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ط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/>
                        <a:t>ض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439718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F3696E-15FB-4212-95B3-53733985B4DA}"/>
              </a:ext>
            </a:extLst>
          </p:cNvPr>
          <p:cNvSpPr txBox="1"/>
          <p:nvPr/>
        </p:nvSpPr>
        <p:spPr>
          <a:xfrm>
            <a:off x="1561515" y="3447417"/>
            <a:ext cx="9594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أُرَتِّبُ الكَلِماتِ تَرْتيبًا أَلِفْبائِيًّا بِحَسَبِ الْأَوَّلِ كَما في المِثالِ: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بَطَّةٌ – أَرْنَبٌ  - تِمْساحٌ – زَرافَةٌ – دَجاجَةٌ - ضِفْدَعٌ</a:t>
            </a:r>
          </a:p>
          <a:p>
            <a:pPr algn="ctr" rtl="1"/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.....................                 2-    .....................     3-   ...................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4 - .....................                 5-   .....................      6- 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354BE8-90A8-4146-84A4-5D1F4F54F20B}"/>
              </a:ext>
            </a:extLst>
          </p:cNvPr>
          <p:cNvSpPr/>
          <p:nvPr/>
        </p:nvSpPr>
        <p:spPr>
          <a:xfrm>
            <a:off x="5815524" y="5026733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بَطَّةٌ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08B4094-F3F7-4B58-9C73-CD54CCA6E097}"/>
              </a:ext>
            </a:extLst>
          </p:cNvPr>
          <p:cNvSpPr/>
          <p:nvPr/>
        </p:nvSpPr>
        <p:spPr>
          <a:xfrm>
            <a:off x="3514578" y="5035654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تِمْساحٌ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D284E6-FAED-4D19-A94C-589C39E04E89}"/>
              </a:ext>
            </a:extLst>
          </p:cNvPr>
          <p:cNvSpPr/>
          <p:nvPr/>
        </p:nvSpPr>
        <p:spPr>
          <a:xfrm>
            <a:off x="5815523" y="5766994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زَرافَةٌ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BDC110-9630-487E-BD86-99270FD9D956}"/>
              </a:ext>
            </a:extLst>
          </p:cNvPr>
          <p:cNvSpPr/>
          <p:nvPr/>
        </p:nvSpPr>
        <p:spPr>
          <a:xfrm>
            <a:off x="9111175" y="500010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أَرْنَبٌ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E2440EE-4A44-4BAC-A82A-CE65F9EF2697}"/>
              </a:ext>
            </a:extLst>
          </p:cNvPr>
          <p:cNvSpPr/>
          <p:nvPr/>
        </p:nvSpPr>
        <p:spPr>
          <a:xfrm>
            <a:off x="9040836" y="5645715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دَجاجَةٌ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91D4CB-8921-4D4F-9D46-4269A7EAF78A}"/>
              </a:ext>
            </a:extLst>
          </p:cNvPr>
          <p:cNvSpPr/>
          <p:nvPr/>
        </p:nvSpPr>
        <p:spPr>
          <a:xfrm>
            <a:off x="3408042" y="575333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ضِفْدَعٌ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xmlns="" id="{937825F9-47C5-4033-8393-3428D099B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999" y="57533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17" y="1722120"/>
            <a:ext cx="8471140" cy="773723"/>
          </a:xfrm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3- أُكَوِّنُ مِنَ الحُروفِ الآتِيَةِ  كَلِماتٍ:</a:t>
            </a:r>
            <a:endParaRPr lang="ar-BH" sz="4400" b="1" dirty="0"/>
          </a:p>
        </p:txBody>
      </p:sp>
      <p:sp>
        <p:nvSpPr>
          <p:cNvPr id="16" name="Cloud Callout 15"/>
          <p:cNvSpPr/>
          <p:nvPr/>
        </p:nvSpPr>
        <p:spPr>
          <a:xfrm>
            <a:off x="335280" y="76200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أربع دقائق</a:t>
            </a:r>
            <a:endParaRPr lang="ar-B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94FC08-6EF4-477D-BC96-38E13DA92169}"/>
              </a:ext>
            </a:extLst>
          </p:cNvPr>
          <p:cNvSpPr/>
          <p:nvPr/>
        </p:nvSpPr>
        <p:spPr>
          <a:xfrm>
            <a:off x="378664" y="2709203"/>
            <a:ext cx="11434672" cy="3719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BH" sz="44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  <a:p>
            <a:pPr algn="r" rtl="1"/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ooter Placeholder 9">
            <a:extLst>
              <a:ext uri="{FF2B5EF4-FFF2-40B4-BE49-F238E27FC236}">
                <a16:creationId xmlns:a16="http://schemas.microsoft.com/office/drawing/2014/main" xmlns="" id="{F4B68386-DF8B-48EA-8823-F8E25E6B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C4EDD0-F70A-4957-98CB-A2AD84280E71}"/>
              </a:ext>
            </a:extLst>
          </p:cNvPr>
          <p:cNvSpPr/>
          <p:nvPr/>
        </p:nvSpPr>
        <p:spPr>
          <a:xfrm>
            <a:off x="9594166" y="432763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جَزَرٌ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5A3328-1F56-49F4-B99C-82D087085205}"/>
              </a:ext>
            </a:extLst>
          </p:cNvPr>
          <p:cNvSpPr/>
          <p:nvPr/>
        </p:nvSpPr>
        <p:spPr>
          <a:xfrm>
            <a:off x="1465391" y="435827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كَتَبَ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9C2529-B162-4629-84B4-B220237BBE98}"/>
              </a:ext>
            </a:extLst>
          </p:cNvPr>
          <p:cNvSpPr/>
          <p:nvPr/>
        </p:nvSpPr>
        <p:spPr>
          <a:xfrm>
            <a:off x="6852126" y="435827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سَمَكٌ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E1B8DCC-68A2-4408-ADB3-208254DBD522}"/>
              </a:ext>
            </a:extLst>
          </p:cNvPr>
          <p:cNvSpPr/>
          <p:nvPr/>
        </p:nvSpPr>
        <p:spPr>
          <a:xfrm>
            <a:off x="4642020" y="4358279"/>
            <a:ext cx="1589649" cy="482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مَسَكَ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1616F85-CDA0-4830-9077-EC5CE6FC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1225" y="230905"/>
            <a:ext cx="1066800" cy="94099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E830A8-94C4-4B1B-B60F-7F2CF686F7BF}"/>
              </a:ext>
            </a:extLst>
          </p:cNvPr>
          <p:cNvSpPr/>
          <p:nvPr/>
        </p:nvSpPr>
        <p:spPr>
          <a:xfrm>
            <a:off x="9594166" y="3047257"/>
            <a:ext cx="1491175" cy="811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 - ر- ز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0FEA666-F4C5-4823-98B2-A7828B8C8525}"/>
              </a:ext>
            </a:extLst>
          </p:cNvPr>
          <p:cNvSpPr/>
          <p:nvPr/>
        </p:nvSpPr>
        <p:spPr>
          <a:xfrm>
            <a:off x="5436845" y="3141974"/>
            <a:ext cx="1672056" cy="811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- س- ك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A949DEB-7111-431A-B90B-A630D413C3B9}"/>
              </a:ext>
            </a:extLst>
          </p:cNvPr>
          <p:cNvSpPr/>
          <p:nvPr/>
        </p:nvSpPr>
        <p:spPr>
          <a:xfrm>
            <a:off x="1382984" y="3157836"/>
            <a:ext cx="1672056" cy="811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 - ت- ب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AUDIO-2020-08-06-23-11-24">
            <a:hlinkClick r:id="" action="ppaction://media"/>
            <a:extLst>
              <a:ext uri="{FF2B5EF4-FFF2-40B4-BE49-F238E27FC236}">
                <a16:creationId xmlns:a16="http://schemas.microsoft.com/office/drawing/2014/main" xmlns="" id="{FCD81E73-53A5-43FD-9174-BA6DBD8B5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664" y="6032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883285"/>
            <a:ext cx="10485119" cy="5608955"/>
          </a:xfrm>
          <a:noFill/>
          <a:ln>
            <a:noFill/>
          </a:ln>
          <a:effectLst>
            <a:glow rad="101600">
              <a:srgbClr val="66FFCC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2400" b="1" dirty="0"/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0"/>
            <a:ext cx="1066800" cy="94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sp>
        <p:nvSpPr>
          <p:cNvPr id="12" name="Cloud Callout 11"/>
          <p:cNvSpPr/>
          <p:nvPr/>
        </p:nvSpPr>
        <p:spPr>
          <a:xfrm>
            <a:off x="457200" y="759957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 النشاط </a:t>
            </a:r>
            <a:r>
              <a:rPr lang="ar-BH" b="1">
                <a:latin typeface="Sakkal Majalla" pitchFamily="2" charset="-78"/>
                <a:cs typeface="Sakkal Majalla" pitchFamily="2" charset="-78"/>
              </a:rPr>
              <a:t>في ثلاث دقائق</a:t>
            </a:r>
            <a:endParaRPr lang="ar-BH" dirty="0"/>
          </a:p>
        </p:txBody>
      </p:sp>
      <p:sp>
        <p:nvSpPr>
          <p:cNvPr id="14" name="Footer Placeholder 9">
            <a:extLst>
              <a:ext uri="{FF2B5EF4-FFF2-40B4-BE49-F238E27FC236}">
                <a16:creationId xmlns:a16="http://schemas.microsoft.com/office/drawing/2014/main" xmlns="" id="{93D4134D-DACD-460F-9DEE-B4F031EA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8FC33C-690A-4BAC-90F2-63B951FA197C}"/>
              </a:ext>
            </a:extLst>
          </p:cNvPr>
          <p:cNvSpPr txBox="1"/>
          <p:nvPr/>
        </p:nvSpPr>
        <p:spPr>
          <a:xfrm>
            <a:off x="3640347" y="1824280"/>
            <a:ext cx="7484853" cy="646331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4-أُرَكِبُ كَلِماتٍ مُتتاليَةٍ في أحدِ الاتجاهاتِ ثُمَّ أَكْتُبُها: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CD7C50FA-1C0B-4421-ADA0-D225FDA7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93029"/>
              </p:ext>
            </p:extLst>
          </p:nvPr>
        </p:nvGraphicFramePr>
        <p:xfrm>
          <a:off x="4209690" y="2727642"/>
          <a:ext cx="694598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497">
                  <a:extLst>
                    <a:ext uri="{9D8B030D-6E8A-4147-A177-3AD203B41FA5}">
                      <a16:colId xmlns:a16="http://schemas.microsoft.com/office/drawing/2014/main" xmlns="" val="4187972426"/>
                    </a:ext>
                  </a:extLst>
                </a:gridCol>
                <a:gridCol w="1736497">
                  <a:extLst>
                    <a:ext uri="{9D8B030D-6E8A-4147-A177-3AD203B41FA5}">
                      <a16:colId xmlns:a16="http://schemas.microsoft.com/office/drawing/2014/main" xmlns="" val="597790666"/>
                    </a:ext>
                  </a:extLst>
                </a:gridCol>
                <a:gridCol w="1736497">
                  <a:extLst>
                    <a:ext uri="{9D8B030D-6E8A-4147-A177-3AD203B41FA5}">
                      <a16:colId xmlns:a16="http://schemas.microsoft.com/office/drawing/2014/main" xmlns="" val="2771915453"/>
                    </a:ext>
                  </a:extLst>
                </a:gridCol>
                <a:gridCol w="1736497">
                  <a:extLst>
                    <a:ext uri="{9D8B030D-6E8A-4147-A177-3AD203B41FA5}">
                      <a16:colId xmlns:a16="http://schemas.microsoft.com/office/drawing/2014/main" xmlns="" val="56699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15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911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26322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2022C88-6F0D-40AA-B5A8-599F55656510}"/>
              </a:ext>
            </a:extLst>
          </p:cNvPr>
          <p:cNvSpPr/>
          <p:nvPr/>
        </p:nvSpPr>
        <p:spPr>
          <a:xfrm>
            <a:off x="4721043" y="2727642"/>
            <a:ext cx="769764" cy="2053943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0BFD019-EE5C-4310-864D-D1BBAE414AA3}"/>
              </a:ext>
            </a:extLst>
          </p:cNvPr>
          <p:cNvSpPr/>
          <p:nvPr/>
        </p:nvSpPr>
        <p:spPr>
          <a:xfrm rot="5400000">
            <a:off x="7218744" y="-99864"/>
            <a:ext cx="769764" cy="630479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0D8C12-CD2E-4051-9E21-576934DC1DA1}"/>
              </a:ext>
            </a:extLst>
          </p:cNvPr>
          <p:cNvSpPr/>
          <p:nvPr/>
        </p:nvSpPr>
        <p:spPr>
          <a:xfrm rot="5400000">
            <a:off x="8103872" y="2006612"/>
            <a:ext cx="769764" cy="478550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5AE51B0-D726-4468-A7A4-7588F2C67A77}"/>
              </a:ext>
            </a:extLst>
          </p:cNvPr>
          <p:cNvSpPr/>
          <p:nvPr/>
        </p:nvSpPr>
        <p:spPr>
          <a:xfrm rot="5400000">
            <a:off x="7252790" y="535366"/>
            <a:ext cx="769764" cy="63047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9038DDB-1D82-4764-8C7D-7545E3469494}"/>
              </a:ext>
            </a:extLst>
          </p:cNvPr>
          <p:cNvSpPr/>
          <p:nvPr/>
        </p:nvSpPr>
        <p:spPr>
          <a:xfrm>
            <a:off x="9906000" y="2720978"/>
            <a:ext cx="769764" cy="205394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B7BB24-F6A0-4D8C-A057-DE989C72C9AC}"/>
              </a:ext>
            </a:extLst>
          </p:cNvPr>
          <p:cNvSpPr/>
          <p:nvPr/>
        </p:nvSpPr>
        <p:spPr>
          <a:xfrm>
            <a:off x="9161253" y="5331125"/>
            <a:ext cx="1963947" cy="730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شَمْسٌ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7EC963-6CCD-4863-A804-0ED32E21AD89}"/>
              </a:ext>
            </a:extLst>
          </p:cNvPr>
          <p:cNvSpPr/>
          <p:nvPr/>
        </p:nvSpPr>
        <p:spPr>
          <a:xfrm>
            <a:off x="512364" y="5367405"/>
            <a:ext cx="1963947" cy="730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رَسَمَ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456510-E706-4D84-94BA-80FCAA22F896}"/>
              </a:ext>
            </a:extLst>
          </p:cNvPr>
          <p:cNvSpPr/>
          <p:nvPr/>
        </p:nvSpPr>
        <p:spPr>
          <a:xfrm>
            <a:off x="2602353" y="5331125"/>
            <a:ext cx="1963947" cy="730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سَمَكٌ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DD0B947-73FA-4D09-B6AA-6ED29AE64749}"/>
              </a:ext>
            </a:extLst>
          </p:cNvPr>
          <p:cNvSpPr/>
          <p:nvPr/>
        </p:nvSpPr>
        <p:spPr>
          <a:xfrm>
            <a:off x="4732258" y="5356822"/>
            <a:ext cx="1963947" cy="730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مُدَرِّسٌ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DFDC66F-AE1C-4549-97E0-0662550435F5}"/>
              </a:ext>
            </a:extLst>
          </p:cNvPr>
          <p:cNvSpPr/>
          <p:nvPr/>
        </p:nvSpPr>
        <p:spPr>
          <a:xfrm>
            <a:off x="6948288" y="5331125"/>
            <a:ext cx="1963947" cy="730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شاكِرٌ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xmlns="" id="{B7C0AAE2-0087-42B8-8AEF-F277A771D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102" y="61490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78280" y="960120"/>
            <a:ext cx="9220200" cy="3992880"/>
          </a:xfrm>
          <a:prstGeom prst="ellipse">
            <a:avLst/>
          </a:prstGeom>
          <a:solidFill>
            <a:srgbClr val="66FFCC"/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Rectangle 5"/>
          <p:cNvSpPr/>
          <p:nvPr/>
        </p:nvSpPr>
        <p:spPr>
          <a:xfrm>
            <a:off x="2910840" y="1996440"/>
            <a:ext cx="6537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3000" dirty="0"/>
              <a:t>وَفَّقَكَ الله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63777E-3935-454F-9D90-E26E69ECC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8" y="4419600"/>
            <a:ext cx="1475802" cy="190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0">
            <a:hlinkClick r:id="" action="ppaction://media"/>
            <a:extLst>
              <a:ext uri="{FF2B5EF4-FFF2-40B4-BE49-F238E27FC236}">
                <a16:creationId xmlns:a16="http://schemas.microsoft.com/office/drawing/2014/main" xmlns="" id="{88905619-371F-4491-ADC9-84D937AE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6245" y="5717100"/>
            <a:ext cx="609600" cy="609600"/>
          </a:xfrm>
          <a:prstGeom prst="rect">
            <a:avLst/>
          </a:prstGeom>
        </p:spPr>
      </p:pic>
      <p:sp>
        <p:nvSpPr>
          <p:cNvPr id="9" name="Footer Placeholder 9">
            <a:extLst>
              <a:ext uri="{FF2B5EF4-FFF2-40B4-BE49-F238E27FC236}">
                <a16:creationId xmlns:a16="http://schemas.microsoft.com/office/drawing/2014/main" xmlns="" id="{2D8BB911-1DA6-48F1-B8F3-505DCE67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527" y="258058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العَرَبِيَّةُ / الصَّفُّ الثّاني (وحْدَةُ المراجَعَة) /التَّدْريبُ الرّابِعُ وَالعِشْرون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21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93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93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3431</TotalTime>
  <Words>300</Words>
  <Application>Microsoft Office PowerPoint</Application>
  <PresentationFormat>Widescreen</PresentationFormat>
  <Paragraphs>120</Paragraphs>
  <Slides>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Mohamed Salameh Mfadi Alsalimeh</cp:lastModifiedBy>
  <cp:revision>274</cp:revision>
  <dcterms:created xsi:type="dcterms:W3CDTF">2020-03-05T07:11:34Z</dcterms:created>
  <dcterms:modified xsi:type="dcterms:W3CDTF">2020-08-24T04:52:59Z</dcterms:modified>
</cp:coreProperties>
</file>