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74" r:id="rId4"/>
    <p:sldId id="288" r:id="rId5"/>
    <p:sldId id="289" r:id="rId6"/>
    <p:sldId id="257" r:id="rId7"/>
    <p:sldId id="275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9" autoAdjust="0"/>
    <p:restoredTop sz="94624" autoAdjust="0"/>
  </p:normalViewPr>
  <p:slideViewPr>
    <p:cSldViewPr snapToGrid="0">
      <p:cViewPr varScale="1">
        <p:scale>
          <a:sx n="76" d="100"/>
          <a:sy n="76" d="100"/>
        </p:scale>
        <p:origin x="8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5EF1B98-8A99-4257-AF94-CDEFE4994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A8A9BD-A5AE-487D-94FA-5F9EFD91A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EEE6B-8505-4F25-9715-9D683FBB9EF4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6EA639-70E7-4F24-BCBE-DC114D730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17422C-1179-4793-BBCA-572B2706BE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70A50-E61E-461F-AAC3-141F48F45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104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0A5E7-DA5C-4C84-9EB0-4A6EB54A428E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FA83-ABEE-4A8F-90A6-8016F2292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697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8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04D-DE1D-4CC9-BE47-DFA1F0EE1D2B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27A6-B0E5-475B-A112-B68501EE0AAF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7DC-DA35-4527-BE62-BE67BF7AFCA3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2727-0C2B-4684-AAE7-78D92B2AAB3B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EC99-8B6B-4905-973F-0631F23BE65A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2C87-A78C-4384-8E61-FD9FD405C393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452B-7AB0-4D30-B330-A3AA3939DA47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0901-7419-4A91-A52E-FB9C76C916D7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A4A-233C-46CF-B0A1-36A9D53C0235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09E0-27E0-4708-ADF8-7F06BD2F04F2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88-C32A-4F59-9DBC-334A48AB4AE5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39AB-A56C-46C3-ACE8-05841A789D88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/وحدة المراجعة/التدريب الأول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14787" y="282530"/>
            <a:ext cx="10265707" cy="14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326477" y="2579076"/>
            <a:ext cx="3887585" cy="112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التَّدْريبُ الأَوَّلُ</a:t>
            </a:r>
          </a:p>
        </p:txBody>
      </p:sp>
      <p:pic>
        <p:nvPicPr>
          <p:cNvPr id="11" name="Picture 2" descr="C:\Users\user\Pictures\boy_read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9867" y="2157902"/>
            <a:ext cx="2971800" cy="25421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89214" y="4954438"/>
            <a:ext cx="9518073" cy="11277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اللُّغةُ العَرَبيَّةُ / الصَّفُ الثَّاني الابتدائيّ (و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حْدَةُ المُراجَعَةِ)</a:t>
            </a:r>
          </a:p>
          <a:p>
            <a:pPr algn="ct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الفَصْلُ الدِّراسيّ الأَوَّلُ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AUDIO-2020-07-19-21-20-23">
            <a:hlinkClick r:id="" action="ppaction://media"/>
            <a:extLst>
              <a:ext uri="{FF2B5EF4-FFF2-40B4-BE49-F238E27FC236}">
                <a16:creationId xmlns:a16="http://schemas.microsoft.com/office/drawing/2014/main" xmlns="" id="{F9D5F3BC-CAEB-4469-ABE8-6502293AAF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282" y="5965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869" y="1600282"/>
            <a:ext cx="3033875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أَهْدافُ الدَّرسِ</a:t>
            </a:r>
            <a:r>
              <a:rPr lang="ar-BH" sz="44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599" y="2618510"/>
            <a:ext cx="9892145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BH" sz="3600" b="1" dirty="0"/>
          </a:p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قِراءَةُ حَرْفِ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الميمِ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بِأَصْواتِهِ القَصيرَةِ وَالطَّويلَةِ. </a:t>
            </a:r>
          </a:p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تَجْريدُ حَرْفِ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الميمِ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بِالحَرَكاتِ وَالم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ُدودِ.</a:t>
            </a:r>
          </a:p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التَّعْبيرُ عَنِ الصُّورَةِ بِجُمَلٍ قَصيرةٍ. 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71599" y="1196892"/>
            <a:ext cx="8742219" cy="0"/>
          </a:xfrm>
          <a:prstGeom prst="lin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599" y="1196892"/>
            <a:ext cx="0" cy="4718999"/>
          </a:xfrm>
          <a:prstGeom prst="lin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693236" y="2618510"/>
            <a:ext cx="27709" cy="3560617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49236" y="6179127"/>
            <a:ext cx="917170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86000" y="1923448"/>
            <a:ext cx="5569527" cy="0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86000" y="2005050"/>
            <a:ext cx="13856" cy="3535243"/>
          </a:xfrm>
          <a:prstGeom prst="lin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14256" y="5403273"/>
            <a:ext cx="7919125" cy="11162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540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14255" y="2688141"/>
            <a:ext cx="2" cy="272629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540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xmlns="" id="{AADDEF06-CF44-4BB1-91B8-0826E5196AA0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الأو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4" name="AUDIO-2020-07-19-21-18-00">
            <a:hlinkClick r:id="" action="ppaction://media"/>
            <a:extLst>
              <a:ext uri="{FF2B5EF4-FFF2-40B4-BE49-F238E27FC236}">
                <a16:creationId xmlns:a16="http://schemas.microsoft.com/office/drawing/2014/main" xmlns="" id="{BE94AF06-9EB6-4A2D-832A-AD48F6C95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199" y="56222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86" y="1234654"/>
            <a:ext cx="10467110" cy="5105186"/>
          </a:xfr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أَقْرَأُ: 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عامِرٌ في المَدْرَسَةِ. 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الْمُعَلِّمُ يُسَلِّمُ عَلى عامِرٍ. </a:t>
            </a:r>
          </a:p>
          <a:p>
            <a:pPr>
              <a:buNone/>
            </a:pP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أُجَرِّدُ الْحَرْفَ ((م)) وَأَكْتُبُهُ: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عامِرٌ                             مَدْرَسَةٌ                     يُسَلِّمُ</a:t>
            </a: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                    </a:t>
            </a:r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7675" y="216244"/>
            <a:ext cx="1343025" cy="12966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43537" r="63542" b="20338"/>
          <a:stretch/>
        </p:blipFill>
        <p:spPr bwMode="auto">
          <a:xfrm>
            <a:off x="3864781" y="2082852"/>
            <a:ext cx="2179637" cy="1649262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46933" r="61111" b="19720"/>
          <a:stretch/>
        </p:blipFill>
        <p:spPr bwMode="auto">
          <a:xfrm>
            <a:off x="1178790" y="2027720"/>
            <a:ext cx="1855355" cy="1759527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1240" y="518160"/>
            <a:ext cx="1539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BH" dirty="0"/>
          </a:p>
        </p:txBody>
      </p:sp>
      <p:sp>
        <p:nvSpPr>
          <p:cNvPr id="10" name="TextBox 9"/>
          <p:cNvSpPr txBox="1"/>
          <p:nvPr/>
        </p:nvSpPr>
        <p:spPr>
          <a:xfrm>
            <a:off x="5633936" y="5643599"/>
            <a:ext cx="21377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مَــــــــــ</a:t>
            </a:r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16716" y="5574326"/>
            <a:ext cx="1554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مِـــــــــ</a:t>
            </a:r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5943" y="5754435"/>
            <a:ext cx="2331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ــــــمُ</a:t>
            </a:r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الشريحة3">
            <a:hlinkClick r:id="" action="ppaction://media"/>
            <a:extLst>
              <a:ext uri="{FF2B5EF4-FFF2-40B4-BE49-F238E27FC236}">
                <a16:creationId xmlns:a16="http://schemas.microsoft.com/office/drawing/2014/main" xmlns="" id="{C08036EA-2166-40A9-9061-27D93C3B1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74073" y="6248400"/>
            <a:ext cx="609600" cy="609600"/>
          </a:xfrm>
          <a:prstGeom prst="rect">
            <a:avLst/>
          </a:prstGeom>
        </p:spPr>
      </p:pic>
      <p:sp>
        <p:nvSpPr>
          <p:cNvPr id="14" name="Cloud Callout 11">
            <a:extLst>
              <a:ext uri="{FF2B5EF4-FFF2-40B4-BE49-F238E27FC236}">
                <a16:creationId xmlns:a16="http://schemas.microsoft.com/office/drawing/2014/main" xmlns="" id="{F176D193-F983-415A-8D3B-0DFDB690D315}"/>
              </a:ext>
            </a:extLst>
          </p:cNvPr>
          <p:cNvSpPr/>
          <p:nvPr/>
        </p:nvSpPr>
        <p:spPr>
          <a:xfrm>
            <a:off x="8046720" y="36645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دقيقتين.</a:t>
            </a:r>
            <a:endParaRPr lang="ar-BH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xmlns="" id="{A5AD9B45-651D-4DA6-AE30-AA7B2A44C0C5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الأو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4" y="1168124"/>
            <a:ext cx="10467110" cy="506642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أَقْرَأُ، وَأُجَرِّدُ الْحَرْفَ ”م“ </a:t>
            </a:r>
            <a:r>
              <a:rPr lang="ar-BH" sz="4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مَمْدودًا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وَأَكْتُبُهُ: </a:t>
            </a:r>
          </a:p>
          <a:p>
            <a:pPr>
              <a:buNone/>
            </a:pPr>
            <a:r>
              <a:rPr lang="ar-BH" sz="3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حَميدٌ وَماجِدٌ وَسامي يَلْعَبونَ الْكُرَةَ. </a:t>
            </a:r>
          </a:p>
          <a:p>
            <a:pPr>
              <a:buNone/>
            </a:pPr>
            <a:r>
              <a:rPr lang="ar-BH" sz="3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ـــميــ/     ما         /   مي .</a:t>
            </a:r>
          </a:p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أَقْرَأُ: </a:t>
            </a:r>
          </a:p>
          <a:p>
            <a:pPr>
              <a:buNone/>
            </a:pPr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مــــــِ           -       مي    -         ميــــ  </a:t>
            </a:r>
          </a:p>
          <a:p>
            <a:pPr>
              <a:buNone/>
            </a:pPr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مُــــــــ           -       مو</a:t>
            </a:r>
          </a:p>
          <a:p>
            <a:pPr>
              <a:buNone/>
            </a:pPr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مَـــــــ           -       ما </a:t>
            </a:r>
          </a:p>
          <a:p>
            <a:pPr>
              <a:buNone/>
            </a:pPr>
            <a:endParaRPr lang="ar-BH" sz="3600" b="1" dirty="0"/>
          </a:p>
          <a:p>
            <a:pPr>
              <a:buNone/>
            </a:pPr>
            <a:r>
              <a:rPr lang="ar-BH" sz="3600" b="1" dirty="0"/>
              <a:t> </a:t>
            </a:r>
          </a:p>
          <a:p>
            <a:pPr>
              <a:buNone/>
            </a:pPr>
            <a:endParaRPr lang="ar-BH" sz="3600" b="1" dirty="0"/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8975" y="0"/>
            <a:ext cx="1343025" cy="12966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8905" r="60645" b="19102"/>
          <a:stretch/>
        </p:blipFill>
        <p:spPr bwMode="auto">
          <a:xfrm>
            <a:off x="1447108" y="2479963"/>
            <a:ext cx="2479963" cy="2538846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10390911" y="2449483"/>
            <a:ext cx="444730" cy="512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Oval 7"/>
          <p:cNvSpPr/>
          <p:nvPr/>
        </p:nvSpPr>
        <p:spPr>
          <a:xfrm>
            <a:off x="9682941" y="2419003"/>
            <a:ext cx="332509" cy="512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Oval 8"/>
          <p:cNvSpPr/>
          <p:nvPr/>
        </p:nvSpPr>
        <p:spPr>
          <a:xfrm>
            <a:off x="8107681" y="2479963"/>
            <a:ext cx="475210" cy="512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الشريحة4">
            <a:hlinkClick r:id="" action="ppaction://media"/>
            <a:extLst>
              <a:ext uri="{FF2B5EF4-FFF2-40B4-BE49-F238E27FC236}">
                <a16:creationId xmlns:a16="http://schemas.microsoft.com/office/drawing/2014/main" xmlns="" id="{E3021CB2-1828-4E73-87FB-F51052796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64126" y="6234545"/>
            <a:ext cx="609600" cy="609600"/>
          </a:xfrm>
          <a:prstGeom prst="rect">
            <a:avLst/>
          </a:prstGeom>
        </p:spPr>
      </p:pic>
      <p:sp>
        <p:nvSpPr>
          <p:cNvPr id="11" name="Cloud Callout 11">
            <a:extLst>
              <a:ext uri="{FF2B5EF4-FFF2-40B4-BE49-F238E27FC236}">
                <a16:creationId xmlns:a16="http://schemas.microsoft.com/office/drawing/2014/main" xmlns="" id="{28B9A991-2854-4265-9A99-8560F94B9451}"/>
              </a:ext>
            </a:extLst>
          </p:cNvPr>
          <p:cNvSpPr/>
          <p:nvPr/>
        </p:nvSpPr>
        <p:spPr>
          <a:xfrm>
            <a:off x="8046720" y="36645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دقيقتين.</a:t>
            </a:r>
            <a:endParaRPr lang="ar-BH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xmlns="" id="{92FDB32B-0EEB-4626-A065-1A8BFDCE10C8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الأو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296644"/>
            <a:ext cx="11416145" cy="4591538"/>
          </a:xfrm>
          <a:noFill/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أُكْمِلُ: </a:t>
            </a:r>
          </a:p>
          <a:p>
            <a:pPr>
              <a:buNone/>
            </a:pP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.... جِدٌ                     عَـــ.... دٌ                      </a:t>
            </a:r>
            <a:r>
              <a:rPr lang="ar-BH" sz="4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سا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    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None/>
            </a:pP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None/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عِـ.... دٌ                     مَـحْـ...  دٌ                      سـَـ ....رٌ</a:t>
            </a:r>
          </a:p>
          <a:p>
            <a:pPr>
              <a:buNone/>
            </a:pPr>
            <a:endParaRPr lang="ar-BH" sz="3600" b="1" dirty="0"/>
          </a:p>
          <a:p>
            <a:pPr>
              <a:buNone/>
            </a:pPr>
            <a:endParaRPr lang="ar-BH" sz="3600" b="1" dirty="0"/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8975" y="0"/>
            <a:ext cx="1343025" cy="1296644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65699"/>
              </p:ext>
            </p:extLst>
          </p:nvPr>
        </p:nvGraphicFramePr>
        <p:xfrm>
          <a:off x="2341416" y="1717193"/>
          <a:ext cx="7181274" cy="701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93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3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37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مــــا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مــــــو</a:t>
                      </a:r>
                      <a:endParaRPr lang="ar-BH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مـــي – ميـــــ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29922" y="3197320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6116" y="3197320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ـمـو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2173" y="4564397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ـمـــــــا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4360" y="4564397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ـــمو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255" y="3197320"/>
            <a:ext cx="9806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4255" y="4564397"/>
            <a:ext cx="9529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ـمـيــــ</a:t>
            </a:r>
          </a:p>
        </p:txBody>
      </p:sp>
      <p:pic>
        <p:nvPicPr>
          <p:cNvPr id="2" name="الشريحة 5">
            <a:hlinkClick r:id="" action="ppaction://media"/>
            <a:extLst>
              <a:ext uri="{FF2B5EF4-FFF2-40B4-BE49-F238E27FC236}">
                <a16:creationId xmlns:a16="http://schemas.microsoft.com/office/drawing/2014/main" xmlns="" id="{253B906D-FA08-469F-8DCF-5ADD44685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0724" y="6068890"/>
            <a:ext cx="609600" cy="609600"/>
          </a:xfrm>
          <a:prstGeom prst="rect">
            <a:avLst/>
          </a:prstGeom>
        </p:spPr>
      </p:pic>
      <p:sp>
        <p:nvSpPr>
          <p:cNvPr id="14" name="Cloud Callout 11">
            <a:extLst>
              <a:ext uri="{FF2B5EF4-FFF2-40B4-BE49-F238E27FC236}">
                <a16:creationId xmlns:a16="http://schemas.microsoft.com/office/drawing/2014/main" xmlns="" id="{BDB0BA63-9F34-4B73-8CA7-6F026F3AD781}"/>
              </a:ext>
            </a:extLst>
          </p:cNvPr>
          <p:cNvSpPr/>
          <p:nvPr/>
        </p:nvSpPr>
        <p:spPr>
          <a:xfrm>
            <a:off x="8046720" y="36645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دقيقتين.</a:t>
            </a:r>
            <a:endParaRPr lang="ar-BH" dirty="0"/>
          </a:p>
        </p:txBody>
      </p:sp>
      <p:sp>
        <p:nvSpPr>
          <p:cNvPr id="16" name="Footer Placeholder 9">
            <a:extLst>
              <a:ext uri="{FF2B5EF4-FFF2-40B4-BE49-F238E27FC236}">
                <a16:creationId xmlns:a16="http://schemas.microsoft.com/office/drawing/2014/main" xmlns="" id="{4248C738-1D6C-4913-A19E-B22ABA57BD3B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الأو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086514" y="0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2732" y="1254977"/>
            <a:ext cx="9184943" cy="190821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أَضَعُ دائِرةً حَوْلَ (مَــ)، ومُثَلَّثًا حَوْلَ (ما):</a:t>
            </a:r>
            <a:r>
              <a:rPr lang="ar-BH" sz="3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يَشْرَبُ</a:t>
            </a:r>
            <a:r>
              <a:rPr kumimoji="0" lang="ar-BH" sz="3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مَحْمودٌ </a:t>
            </a:r>
            <a:r>
              <a:rPr kumimoji="0" lang="ar-BH" sz="3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+mj-cs"/>
              </a:rPr>
              <a:t>الْماءَ</a:t>
            </a:r>
            <a:r>
              <a:rPr kumimoji="0" lang="ar-BH" sz="3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3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النَّظيفَ. </a:t>
            </a:r>
            <a:r>
              <a:rPr kumimoji="0" lang="en-US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6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7675" y="216244"/>
            <a:ext cx="1343025" cy="1296644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9300234" y="2636379"/>
            <a:ext cx="332509" cy="512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Isosceles Triangle 7"/>
          <p:cNvSpPr/>
          <p:nvPr/>
        </p:nvSpPr>
        <p:spPr>
          <a:xfrm>
            <a:off x="7908387" y="2380069"/>
            <a:ext cx="416915" cy="512619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TextBox 8"/>
          <p:cNvSpPr txBox="1"/>
          <p:nvPr/>
        </p:nvSpPr>
        <p:spPr>
          <a:xfrm>
            <a:off x="1422732" y="3306424"/>
            <a:ext cx="9240982" cy="310854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</a:rPr>
              <a:t>7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أَسْتخْرِجُ ( </a:t>
            </a:r>
            <a:r>
              <a:rPr lang="ar-BH" sz="40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مِنَ الكَلِماتِ: </a:t>
            </a:r>
          </a:p>
          <a:p>
            <a:pPr algn="r" rtl="1"/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يُحِبُّ مَحْمودٌ المَوْزَ. </a:t>
            </a:r>
          </a:p>
          <a:p>
            <a:pPr algn="r" rtl="1"/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يَلْعَبُ عامِرٌ مَعَ مَجْموعَةِ سامي. </a:t>
            </a:r>
          </a:p>
          <a:p>
            <a:pPr algn="r" rtl="1"/>
            <a:r>
              <a:rPr lang="ar-BH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المُعَلِّمونَ في ساحَةِ الْمَدْرَسَةِ.</a:t>
            </a:r>
          </a:p>
          <a:p>
            <a:pPr algn="r" rtl="1"/>
            <a:endParaRPr lang="ar-BH" sz="3600" dirty="0"/>
          </a:p>
        </p:txBody>
      </p:sp>
      <p:sp>
        <p:nvSpPr>
          <p:cNvPr id="10" name="Oval 9"/>
          <p:cNvSpPr/>
          <p:nvPr/>
        </p:nvSpPr>
        <p:spPr>
          <a:xfrm>
            <a:off x="8998365" y="4017781"/>
            <a:ext cx="332509" cy="512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Oval 10"/>
          <p:cNvSpPr/>
          <p:nvPr/>
        </p:nvSpPr>
        <p:spPr>
          <a:xfrm>
            <a:off x="7747568" y="4585853"/>
            <a:ext cx="369276" cy="512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Oval 11"/>
          <p:cNvSpPr/>
          <p:nvPr/>
        </p:nvSpPr>
        <p:spPr>
          <a:xfrm>
            <a:off x="9558778" y="5130520"/>
            <a:ext cx="409135" cy="600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3" name="Picture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31186" r="61683" b="25586"/>
          <a:stretch/>
        </p:blipFill>
        <p:spPr bwMode="auto">
          <a:xfrm>
            <a:off x="1930111" y="1681595"/>
            <a:ext cx="1450398" cy="133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6863" r="62847" b="28983"/>
          <a:stretch/>
        </p:blipFill>
        <p:spPr bwMode="auto">
          <a:xfrm>
            <a:off x="1787237" y="3676217"/>
            <a:ext cx="1301028" cy="992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34274" r="61110" b="24351"/>
          <a:stretch/>
        </p:blipFill>
        <p:spPr bwMode="auto">
          <a:xfrm>
            <a:off x="1772083" y="4585853"/>
            <a:ext cx="1316182" cy="811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38905" r="57639" b="23117"/>
          <a:stretch/>
        </p:blipFill>
        <p:spPr bwMode="auto">
          <a:xfrm>
            <a:off x="1746106" y="5430982"/>
            <a:ext cx="1342159" cy="95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الشريحة 6">
            <a:hlinkClick r:id="" action="ppaction://media"/>
            <a:extLst>
              <a:ext uri="{FF2B5EF4-FFF2-40B4-BE49-F238E27FC236}">
                <a16:creationId xmlns:a16="http://schemas.microsoft.com/office/drawing/2014/main" xmlns="" id="{56905C2B-BD4B-49CD-9A91-0C08FDD13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871" y="6031905"/>
            <a:ext cx="609600" cy="609600"/>
          </a:xfrm>
          <a:prstGeom prst="rect">
            <a:avLst/>
          </a:prstGeom>
        </p:spPr>
      </p:pic>
      <p:sp>
        <p:nvSpPr>
          <p:cNvPr id="18" name="Cloud Callout 11">
            <a:extLst>
              <a:ext uri="{FF2B5EF4-FFF2-40B4-BE49-F238E27FC236}">
                <a16:creationId xmlns:a16="http://schemas.microsoft.com/office/drawing/2014/main" xmlns="" id="{D0DC0D71-24C1-4D55-BD88-390E0100B021}"/>
              </a:ext>
            </a:extLst>
          </p:cNvPr>
          <p:cNvSpPr/>
          <p:nvPr/>
        </p:nvSpPr>
        <p:spPr>
          <a:xfrm>
            <a:off x="8046720" y="28126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دقيقتين.</a:t>
            </a:r>
            <a:endParaRPr lang="ar-BH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xmlns="" id="{BD01377C-ADAF-43C2-B297-CC9F8552339B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الأو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1484431"/>
            <a:ext cx="10515600" cy="4657062"/>
          </a:xfrm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3200" b="1" dirty="0"/>
              <a:t>   </a:t>
            </a:r>
            <a:r>
              <a:rPr lang="ar-BH" sz="4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أُعَبِّرُ: </a:t>
            </a:r>
          </a:p>
          <a:p>
            <a:pPr>
              <a:buNone/>
            </a:pPr>
            <a:endParaRPr lang="ar-BH" sz="3200" b="1" dirty="0"/>
          </a:p>
          <a:p>
            <a:pPr>
              <a:buNone/>
            </a:pPr>
            <a:endParaRPr lang="ar-BH" sz="3200" b="1" dirty="0"/>
          </a:p>
          <a:p>
            <a:pPr>
              <a:buNone/>
            </a:pPr>
            <a:r>
              <a:rPr lang="ar-BH" sz="3200" b="1" dirty="0"/>
              <a:t>         </a:t>
            </a:r>
            <a:r>
              <a:rPr lang="ar-BH" sz="2000" dirty="0"/>
              <a:t>............................................................... </a:t>
            </a:r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7675" y="216244"/>
            <a:ext cx="1343025" cy="12966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21614" r="60069" b="26205"/>
          <a:stretch/>
        </p:blipFill>
        <p:spPr bwMode="auto">
          <a:xfrm>
            <a:off x="1662546" y="2694751"/>
            <a:ext cx="3866834" cy="2931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2289" y="3812962"/>
            <a:ext cx="44805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تُصافِحُ الفَتاةُ مُعَلِّمَتَها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9" name="Cloud Callout 11">
            <a:extLst>
              <a:ext uri="{FF2B5EF4-FFF2-40B4-BE49-F238E27FC236}">
                <a16:creationId xmlns:a16="http://schemas.microsoft.com/office/drawing/2014/main" xmlns="" id="{970F91E5-9391-47DD-9824-57221F6CD1A5}"/>
              </a:ext>
            </a:extLst>
          </p:cNvPr>
          <p:cNvSpPr/>
          <p:nvPr/>
        </p:nvSpPr>
        <p:spPr>
          <a:xfrm>
            <a:off x="8046720" y="366452"/>
            <a:ext cx="1844040" cy="746760"/>
          </a:xfrm>
          <a:prstGeom prst="cloudCallout">
            <a:avLst>
              <a:gd name="adj1" fmla="val -23948"/>
              <a:gd name="adj2" fmla="val 96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شاط في ثلاث دقائق</a:t>
            </a:r>
            <a:endParaRPr lang="ar-BH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xmlns="" id="{55BF94C1-1CB8-48B7-B510-CED44D892591}"/>
              </a:ext>
            </a:extLst>
          </p:cNvPr>
          <p:cNvSpPr txBox="1">
            <a:spLocks/>
          </p:cNvSpPr>
          <p:nvPr/>
        </p:nvSpPr>
        <p:spPr>
          <a:xfrm>
            <a:off x="817578" y="37973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الأو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AUDIO-2020-07-19-21-19-02">
            <a:hlinkClick r:id="" action="ppaction://media"/>
            <a:extLst>
              <a:ext uri="{FF2B5EF4-FFF2-40B4-BE49-F238E27FC236}">
                <a16:creationId xmlns:a16="http://schemas.microsoft.com/office/drawing/2014/main" xmlns="" id="{4AA30A0B-BB05-41D0-A6CC-E905D7A1C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946" y="53214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9" y="1825625"/>
            <a:ext cx="8753982" cy="3548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BH" sz="19900" dirty="0"/>
              <a:t>وفَّقَكَ الله</a:t>
            </a:r>
          </a:p>
        </p:txBody>
      </p:sp>
      <p:pic>
        <p:nvPicPr>
          <p:cNvPr id="2" name="وفقك الله">
            <a:hlinkClick r:id="" action="ppaction://media"/>
            <a:extLst>
              <a:ext uri="{FF2B5EF4-FFF2-40B4-BE49-F238E27FC236}">
                <a16:creationId xmlns:a16="http://schemas.microsoft.com/office/drawing/2014/main" xmlns="" id="{4C8DB365-E431-4E82-89CE-10C51D493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37309" y="6000296"/>
            <a:ext cx="609600" cy="609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8873" y="374074"/>
            <a:ext cx="10875818" cy="580289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05309" y="955964"/>
            <a:ext cx="9162691" cy="462741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6909" y="681035"/>
            <a:ext cx="10007245" cy="5454365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05309" y="914401"/>
            <a:ext cx="9162691" cy="4627418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xmlns="" id="{18F7066E-4459-4D28-8CD6-167067266581}"/>
              </a:ext>
            </a:extLst>
          </p:cNvPr>
          <p:cNvSpPr txBox="1">
            <a:spLocks/>
          </p:cNvSpPr>
          <p:nvPr/>
        </p:nvSpPr>
        <p:spPr>
          <a:xfrm>
            <a:off x="355462" y="121007"/>
            <a:ext cx="4793354" cy="443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غة العربي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 / الص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اني (وحدة المراجعة) / الت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دريب الأو</a:t>
            </a:r>
            <a:r>
              <a:rPr lang="ar-SA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21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1694</TotalTime>
  <Words>417</Words>
  <Application>Microsoft Office PowerPoint</Application>
  <PresentationFormat>Widescreen</PresentationFormat>
  <Paragraphs>72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151</cp:revision>
  <dcterms:created xsi:type="dcterms:W3CDTF">2020-03-05T07:11:34Z</dcterms:created>
  <dcterms:modified xsi:type="dcterms:W3CDTF">2020-08-11T08:42:29Z</dcterms:modified>
</cp:coreProperties>
</file>