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5"/>
  </p:notesMasterIdLst>
  <p:sldIdLst>
    <p:sldId id="326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5" r:id="rId10"/>
    <p:sldId id="364" r:id="rId11"/>
    <p:sldId id="363" r:id="rId12"/>
    <p:sldId id="362" r:id="rId13"/>
    <p:sldId id="311" r:id="rId14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07ED43"/>
    <a:srgbClr val="CC66FF"/>
    <a:srgbClr val="FF3399"/>
    <a:srgbClr val="FFFFCC"/>
    <a:srgbClr val="FF0066"/>
    <a:srgbClr val="CC3300"/>
    <a:srgbClr val="FFFF99"/>
    <a:srgbClr val="FFFFFF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2F41F-B426-4888-A155-D65601060CD3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85C40B9-C0C8-4A3F-A901-CAA75DB77A89}">
      <dgm:prSet phldrT="[Text]" custT="1"/>
      <dgm:spPr>
        <a:xfrm>
          <a:off x="2302700" y="917187"/>
          <a:ext cx="1064667" cy="69058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ar-BH" sz="2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الْـمَدْرَسَةُ</a:t>
          </a:r>
          <a:endParaRPr lang="en-US" sz="2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717442EC-E2E1-4AF4-BA4B-45FBB4409CD7}" type="parTrans" cxnId="{3D29A6F3-F84A-4D27-B32D-FF94986304D4}">
      <dgm:prSet/>
      <dgm:spPr/>
      <dgm:t>
        <a:bodyPr/>
        <a:lstStyle/>
        <a:p>
          <a:endParaRPr lang="en-US"/>
        </a:p>
      </dgm:t>
    </dgm:pt>
    <dgm:pt modelId="{E8846257-BB37-43D0-A922-BBFB3C8A135D}" type="sibTrans" cxnId="{3D29A6F3-F84A-4D27-B32D-FF94986304D4}">
      <dgm:prSet/>
      <dgm:spPr/>
      <dgm:t>
        <a:bodyPr/>
        <a:lstStyle/>
        <a:p>
          <a:endParaRPr lang="en-US"/>
        </a:p>
      </dgm:t>
    </dgm:pt>
    <dgm:pt modelId="{39F40502-5798-4264-B6AA-3BB9F4DE2BA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2114552" y="39055"/>
          <a:ext cx="1421894" cy="637747"/>
        </a:xfrm>
        <a:prstGeom prst="roundRect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ar-BH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.............................................</a:t>
          </a:r>
          <a:endParaRPr lang="en-U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DDDD9953-3F8D-4CD2-B9A5-5B84789B69EF}" type="parTrans" cxnId="{DA58A348-7CBF-44B9-A17E-6F2FF4986D34}">
      <dgm:prSet/>
      <dgm:spPr>
        <a:xfrm rot="16163767">
          <a:off x="2709922" y="785911"/>
          <a:ext cx="24040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240409" y="11085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DE497A4-B124-4966-8063-8A6FC57A11C2}" type="sibTrans" cxnId="{DA58A348-7CBF-44B9-A17E-6F2FF4986D34}">
      <dgm:prSet/>
      <dgm:spPr/>
      <dgm:t>
        <a:bodyPr/>
        <a:lstStyle/>
        <a:p>
          <a:endParaRPr lang="en-US"/>
        </a:p>
      </dgm:t>
    </dgm:pt>
    <dgm:pt modelId="{CA01ABE1-206A-4194-BDD0-EA6EDFCBF21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881437" y="961382"/>
          <a:ext cx="1321343" cy="617139"/>
        </a:xfrm>
        <a:prstGeom prst="roundRect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ar-BH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........................................</a:t>
          </a:r>
          <a:endParaRPr lang="en-US" sz="105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3CAEA4EB-5562-4184-B677-66BE66AFA210}" type="parTrans" cxnId="{0B16ED50-0597-4F0D-8DB7-07E981F33A26}">
      <dgm:prSet/>
      <dgm:spPr>
        <a:xfrm rot="15042">
          <a:off x="3367353" y="1254850"/>
          <a:ext cx="514116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514116" y="11085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D7C249C-403D-4DE4-85AC-FD3348E0AE99}" type="sibTrans" cxnId="{0B16ED50-0597-4F0D-8DB7-07E981F33A26}">
      <dgm:prSet/>
      <dgm:spPr/>
      <dgm:t>
        <a:bodyPr/>
        <a:lstStyle/>
        <a:p>
          <a:endParaRPr lang="en-US"/>
        </a:p>
      </dgm:t>
    </dgm:pt>
    <dgm:pt modelId="{58EB9063-BA4B-44D6-93A2-83D498224A7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2141036" y="1849003"/>
          <a:ext cx="1368927" cy="636066"/>
        </a:xfrm>
        <a:prstGeom prst="roundRect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ar-BH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..................................................</a:t>
          </a:r>
          <a:endParaRPr lang="en-US" sz="105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18C13301-3B91-46D1-AA09-48D29931386D}" type="parTrans" cxnId="{83CF0690-51BD-4497-968C-FA1F8477EA48}">
      <dgm:prSet/>
      <dgm:spPr>
        <a:xfrm rot="5436233">
          <a:off x="2709497" y="1717302"/>
          <a:ext cx="241250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241250" y="11085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5886118-B161-49B9-85AB-4B6F04EA4DF6}" type="sibTrans" cxnId="{83CF0690-51BD-4497-968C-FA1F8477EA48}">
      <dgm:prSet/>
      <dgm:spPr/>
      <dgm:t>
        <a:bodyPr/>
        <a:lstStyle/>
        <a:p>
          <a:endParaRPr lang="en-US"/>
        </a:p>
      </dgm:t>
    </dgm:pt>
    <dgm:pt modelId="{B732B9B1-C7B0-4840-B64C-CCE939F808C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461966" y="957242"/>
          <a:ext cx="1345742" cy="640331"/>
        </a:xfrm>
        <a:prstGeom prst="roundRect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ar-BH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...........................................</a:t>
          </a:r>
          <a:endParaRPr lang="en-US" sz="105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2D4D25FE-572C-414D-A6C0-172E968F226F}" type="parTrans" cxnId="{7C91CED5-760A-4958-8313-5B34F28E150C}">
      <dgm:prSet/>
      <dgm:spPr>
        <a:xfrm rot="10769822">
          <a:off x="1807585" y="1258243"/>
          <a:ext cx="495173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495173" y="11085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BF18E6B-60B4-4E27-85D3-BD5C3421642E}" type="sibTrans" cxnId="{7C91CED5-760A-4958-8313-5B34F28E150C}">
      <dgm:prSet/>
      <dgm:spPr/>
      <dgm:t>
        <a:bodyPr/>
        <a:lstStyle/>
        <a:p>
          <a:endParaRPr lang="en-US"/>
        </a:p>
      </dgm:t>
    </dgm:pt>
    <dgm:pt modelId="{B9CE0991-0D22-4CFE-BCA0-E70391354841}" type="pres">
      <dgm:prSet presAssocID="{0212F41F-B426-4888-A155-D65601060C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F35898-2300-4F2A-AE30-9A0B8D19B54B}" type="pres">
      <dgm:prSet presAssocID="{C85C40B9-C0C8-4A3F-A901-CAA75DB77A89}" presName="centerShape" presStyleLbl="node0" presStyleIdx="0" presStyleCnt="1" custScaleX="153286" custScaleY="99428" custLinFactNeighborX="527"/>
      <dgm:spPr>
        <a:prstGeom prst="roundRect">
          <a:avLst/>
        </a:prstGeom>
      </dgm:spPr>
    </dgm:pt>
    <dgm:pt modelId="{4FA32B7C-D782-4BB2-91D8-4617E5555B6B}" type="pres">
      <dgm:prSet presAssocID="{DDDD9953-3F8D-4CD2-B9A5-5B84789B69EF}" presName="Name9" presStyleLbl="parChTrans1D2" presStyleIdx="0" presStyleCnt="4"/>
      <dgm:spPr/>
    </dgm:pt>
    <dgm:pt modelId="{3103065D-D20D-4899-8D40-681C94D47A54}" type="pres">
      <dgm:prSet presAssocID="{DDDD9953-3F8D-4CD2-B9A5-5B84789B69EF}" presName="connTx" presStyleLbl="parChTrans1D2" presStyleIdx="0" presStyleCnt="4"/>
      <dgm:spPr/>
    </dgm:pt>
    <dgm:pt modelId="{ED9E6070-DD86-4D13-9305-572B19A3600F}" type="pres">
      <dgm:prSet presAssocID="{39F40502-5798-4264-B6AA-3BB9F4DE2BA7}" presName="node" presStyleLbl="node1" presStyleIdx="0" presStyleCnt="4" custScaleX="204718" custScaleY="91820">
        <dgm:presLayoutVars>
          <dgm:bulletEnabled val="1"/>
        </dgm:presLayoutVars>
      </dgm:prSet>
      <dgm:spPr>
        <a:prstGeom prst="roundRect">
          <a:avLst/>
        </a:prstGeom>
      </dgm:spPr>
    </dgm:pt>
    <dgm:pt modelId="{9F565ADB-4624-4DAD-ABA3-84229EE9F48A}" type="pres">
      <dgm:prSet presAssocID="{3CAEA4EB-5562-4184-B677-66BE66AFA210}" presName="Name9" presStyleLbl="parChTrans1D2" presStyleIdx="1" presStyleCnt="4"/>
      <dgm:spPr/>
    </dgm:pt>
    <dgm:pt modelId="{92BB1085-F822-4FD8-AA3E-2729EBC2FB53}" type="pres">
      <dgm:prSet presAssocID="{3CAEA4EB-5562-4184-B677-66BE66AFA210}" presName="connTx" presStyleLbl="parChTrans1D2" presStyleIdx="1" presStyleCnt="4"/>
      <dgm:spPr/>
    </dgm:pt>
    <dgm:pt modelId="{285AA0BA-A8D9-458C-B28B-EAB3DA35C8BF}" type="pres">
      <dgm:prSet presAssocID="{CA01ABE1-206A-4194-BDD0-EA6EDFCBF217}" presName="node" presStyleLbl="node1" presStyleIdx="1" presStyleCnt="4" custScaleX="190241" custScaleY="88853" custRadScaleRad="189776" custRadScaleInc="554">
        <dgm:presLayoutVars>
          <dgm:bulletEnabled val="1"/>
        </dgm:presLayoutVars>
      </dgm:prSet>
      <dgm:spPr>
        <a:prstGeom prst="roundRect">
          <a:avLst/>
        </a:prstGeom>
      </dgm:spPr>
    </dgm:pt>
    <dgm:pt modelId="{827C40C6-8670-458E-A160-853F6D3C0C69}" type="pres">
      <dgm:prSet presAssocID="{18C13301-3B91-46D1-AA09-48D29931386D}" presName="Name9" presStyleLbl="parChTrans1D2" presStyleIdx="2" presStyleCnt="4"/>
      <dgm:spPr/>
    </dgm:pt>
    <dgm:pt modelId="{91787B4B-FBAB-44DB-B895-A4551BA0136F}" type="pres">
      <dgm:prSet presAssocID="{18C13301-3B91-46D1-AA09-48D29931386D}" presName="connTx" presStyleLbl="parChTrans1D2" presStyleIdx="2" presStyleCnt="4"/>
      <dgm:spPr/>
    </dgm:pt>
    <dgm:pt modelId="{0A0E7ED2-9899-497E-ABFF-2612770C7B51}" type="pres">
      <dgm:prSet presAssocID="{58EB9063-BA4B-44D6-93A2-83D498224A74}" presName="node" presStyleLbl="node1" presStyleIdx="2" presStyleCnt="4" custScaleX="197092" custScaleY="91578">
        <dgm:presLayoutVars>
          <dgm:bulletEnabled val="1"/>
        </dgm:presLayoutVars>
      </dgm:prSet>
      <dgm:spPr>
        <a:prstGeom prst="roundRect">
          <a:avLst/>
        </a:prstGeom>
      </dgm:spPr>
    </dgm:pt>
    <dgm:pt modelId="{4BF55C5B-53A3-478D-87AF-515E0DD087E6}" type="pres">
      <dgm:prSet presAssocID="{2D4D25FE-572C-414D-A6C0-172E968F226F}" presName="Name9" presStyleLbl="parChTrans1D2" presStyleIdx="3" presStyleCnt="4"/>
      <dgm:spPr/>
    </dgm:pt>
    <dgm:pt modelId="{DAAAB5FE-3A36-47FF-A72C-261D2A2BEBBC}" type="pres">
      <dgm:prSet presAssocID="{2D4D25FE-572C-414D-A6C0-172E968F226F}" presName="connTx" presStyleLbl="parChTrans1D2" presStyleIdx="3" presStyleCnt="4"/>
      <dgm:spPr/>
    </dgm:pt>
    <dgm:pt modelId="{5C9BAF66-31EC-492C-BF7F-33B8A217B34F}" type="pres">
      <dgm:prSet presAssocID="{B732B9B1-C7B0-4840-B64C-CCE939F808C9}" presName="node" presStyleLbl="node1" presStyleIdx="3" presStyleCnt="4" custScaleX="193754" custScaleY="92192" custRadScaleRad="186913" custRadScaleInc="-112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B1B5404-9181-4198-92B6-31D91CE2E19B}" type="presOf" srcId="{CA01ABE1-206A-4194-BDD0-EA6EDFCBF217}" destId="{285AA0BA-A8D9-458C-B28B-EAB3DA35C8BF}" srcOrd="0" destOrd="0" presId="urn:microsoft.com/office/officeart/2005/8/layout/radial1"/>
    <dgm:cxn modelId="{E2A6E90B-97DF-448B-8F60-FAC58D0B5606}" type="presOf" srcId="{2D4D25FE-572C-414D-A6C0-172E968F226F}" destId="{4BF55C5B-53A3-478D-87AF-515E0DD087E6}" srcOrd="0" destOrd="0" presId="urn:microsoft.com/office/officeart/2005/8/layout/radial1"/>
    <dgm:cxn modelId="{711C130D-3366-43E8-A09F-3B9E1DF46B16}" type="presOf" srcId="{39F40502-5798-4264-B6AA-3BB9F4DE2BA7}" destId="{ED9E6070-DD86-4D13-9305-572B19A3600F}" srcOrd="0" destOrd="0" presId="urn:microsoft.com/office/officeart/2005/8/layout/radial1"/>
    <dgm:cxn modelId="{AF23BF2C-ECDD-482B-9639-1BE3F73A8872}" type="presOf" srcId="{58EB9063-BA4B-44D6-93A2-83D498224A74}" destId="{0A0E7ED2-9899-497E-ABFF-2612770C7B51}" srcOrd="0" destOrd="0" presId="urn:microsoft.com/office/officeart/2005/8/layout/radial1"/>
    <dgm:cxn modelId="{8B51DC3A-196B-4E4A-B8D1-AF02491AC5FC}" type="presOf" srcId="{3CAEA4EB-5562-4184-B677-66BE66AFA210}" destId="{9F565ADB-4624-4DAD-ABA3-84229EE9F48A}" srcOrd="0" destOrd="0" presId="urn:microsoft.com/office/officeart/2005/8/layout/radial1"/>
    <dgm:cxn modelId="{F1B27F3E-5A87-4E7F-AF41-1E3A8076B6F0}" type="presOf" srcId="{C85C40B9-C0C8-4A3F-A901-CAA75DB77A89}" destId="{81F35898-2300-4F2A-AE30-9A0B8D19B54B}" srcOrd="0" destOrd="0" presId="urn:microsoft.com/office/officeart/2005/8/layout/radial1"/>
    <dgm:cxn modelId="{9A74FB5D-C7B5-41C0-BBB8-2D04AA7D43BF}" type="presOf" srcId="{DDDD9953-3F8D-4CD2-B9A5-5B84789B69EF}" destId="{3103065D-D20D-4899-8D40-681C94D47A54}" srcOrd="1" destOrd="0" presId="urn:microsoft.com/office/officeart/2005/8/layout/radial1"/>
    <dgm:cxn modelId="{DA58A348-7CBF-44B9-A17E-6F2FF4986D34}" srcId="{C85C40B9-C0C8-4A3F-A901-CAA75DB77A89}" destId="{39F40502-5798-4264-B6AA-3BB9F4DE2BA7}" srcOrd="0" destOrd="0" parTransId="{DDDD9953-3F8D-4CD2-B9A5-5B84789B69EF}" sibTransId="{FDE497A4-B124-4966-8063-8A6FC57A11C2}"/>
    <dgm:cxn modelId="{D635F74A-64D0-4734-B66E-530BC25F8922}" type="presOf" srcId="{2D4D25FE-572C-414D-A6C0-172E968F226F}" destId="{DAAAB5FE-3A36-47FF-A72C-261D2A2BEBBC}" srcOrd="1" destOrd="0" presId="urn:microsoft.com/office/officeart/2005/8/layout/radial1"/>
    <dgm:cxn modelId="{0B16ED50-0597-4F0D-8DB7-07E981F33A26}" srcId="{C85C40B9-C0C8-4A3F-A901-CAA75DB77A89}" destId="{CA01ABE1-206A-4194-BDD0-EA6EDFCBF217}" srcOrd="1" destOrd="0" parTransId="{3CAEA4EB-5562-4184-B677-66BE66AFA210}" sibTransId="{AD7C249C-403D-4DE4-85AC-FD3348E0AE99}"/>
    <dgm:cxn modelId="{83CF0690-51BD-4497-968C-FA1F8477EA48}" srcId="{C85C40B9-C0C8-4A3F-A901-CAA75DB77A89}" destId="{58EB9063-BA4B-44D6-93A2-83D498224A74}" srcOrd="2" destOrd="0" parTransId="{18C13301-3B91-46D1-AA09-48D29931386D}" sibTransId="{55886118-B161-49B9-85AB-4B6F04EA4DF6}"/>
    <dgm:cxn modelId="{C0E632BA-D2BB-48DF-A7C2-885DA861A6BA}" type="presOf" srcId="{0212F41F-B426-4888-A155-D65601060CD3}" destId="{B9CE0991-0D22-4CFE-BCA0-E70391354841}" srcOrd="0" destOrd="0" presId="urn:microsoft.com/office/officeart/2005/8/layout/radial1"/>
    <dgm:cxn modelId="{7B20CDC3-23A6-4969-9127-9AEF23C77428}" type="presOf" srcId="{18C13301-3B91-46D1-AA09-48D29931386D}" destId="{827C40C6-8670-458E-A160-853F6D3C0C69}" srcOrd="0" destOrd="0" presId="urn:microsoft.com/office/officeart/2005/8/layout/radial1"/>
    <dgm:cxn modelId="{F8F7CFCC-36DD-48C8-A9DE-EFC1FA731A61}" type="presOf" srcId="{18C13301-3B91-46D1-AA09-48D29931386D}" destId="{91787B4B-FBAB-44DB-B895-A4551BA0136F}" srcOrd="1" destOrd="0" presId="urn:microsoft.com/office/officeart/2005/8/layout/radial1"/>
    <dgm:cxn modelId="{7C91CED5-760A-4958-8313-5B34F28E150C}" srcId="{C85C40B9-C0C8-4A3F-A901-CAA75DB77A89}" destId="{B732B9B1-C7B0-4840-B64C-CCE939F808C9}" srcOrd="3" destOrd="0" parTransId="{2D4D25FE-572C-414D-A6C0-172E968F226F}" sibTransId="{0BF18E6B-60B4-4E27-85D3-BD5C3421642E}"/>
    <dgm:cxn modelId="{E1CDF6DA-091B-44AF-A47C-86B97952B5DC}" type="presOf" srcId="{B732B9B1-C7B0-4840-B64C-CCE939F808C9}" destId="{5C9BAF66-31EC-492C-BF7F-33B8A217B34F}" srcOrd="0" destOrd="0" presId="urn:microsoft.com/office/officeart/2005/8/layout/radial1"/>
    <dgm:cxn modelId="{5C4883EE-A0AA-4C41-8C0F-C7EDDD9F8D46}" type="presOf" srcId="{DDDD9953-3F8D-4CD2-B9A5-5B84789B69EF}" destId="{4FA32B7C-D782-4BB2-91D8-4617E5555B6B}" srcOrd="0" destOrd="0" presId="urn:microsoft.com/office/officeart/2005/8/layout/radial1"/>
    <dgm:cxn modelId="{3D29A6F3-F84A-4D27-B32D-FF94986304D4}" srcId="{0212F41F-B426-4888-A155-D65601060CD3}" destId="{C85C40B9-C0C8-4A3F-A901-CAA75DB77A89}" srcOrd="0" destOrd="0" parTransId="{717442EC-E2E1-4AF4-BA4B-45FBB4409CD7}" sibTransId="{E8846257-BB37-43D0-A922-BBFB3C8A135D}"/>
    <dgm:cxn modelId="{1F7800FF-F766-41A8-8049-74B2B83B570B}" type="presOf" srcId="{3CAEA4EB-5562-4184-B677-66BE66AFA210}" destId="{92BB1085-F822-4FD8-AA3E-2729EBC2FB53}" srcOrd="1" destOrd="0" presId="urn:microsoft.com/office/officeart/2005/8/layout/radial1"/>
    <dgm:cxn modelId="{C9958D81-D4E0-4D5E-8784-F43221673A5C}" type="presParOf" srcId="{B9CE0991-0D22-4CFE-BCA0-E70391354841}" destId="{81F35898-2300-4F2A-AE30-9A0B8D19B54B}" srcOrd="0" destOrd="0" presId="urn:microsoft.com/office/officeart/2005/8/layout/radial1"/>
    <dgm:cxn modelId="{F7374FB1-C2EF-4B2B-BB99-2920E125CBD1}" type="presParOf" srcId="{B9CE0991-0D22-4CFE-BCA0-E70391354841}" destId="{4FA32B7C-D782-4BB2-91D8-4617E5555B6B}" srcOrd="1" destOrd="0" presId="urn:microsoft.com/office/officeart/2005/8/layout/radial1"/>
    <dgm:cxn modelId="{6855DB31-E247-4DD1-B419-B988AA630E00}" type="presParOf" srcId="{4FA32B7C-D782-4BB2-91D8-4617E5555B6B}" destId="{3103065D-D20D-4899-8D40-681C94D47A54}" srcOrd="0" destOrd="0" presId="urn:microsoft.com/office/officeart/2005/8/layout/radial1"/>
    <dgm:cxn modelId="{B680A73A-515B-4DD4-A1D6-ACC3D84EED1F}" type="presParOf" srcId="{B9CE0991-0D22-4CFE-BCA0-E70391354841}" destId="{ED9E6070-DD86-4D13-9305-572B19A3600F}" srcOrd="2" destOrd="0" presId="urn:microsoft.com/office/officeart/2005/8/layout/radial1"/>
    <dgm:cxn modelId="{54F0FF56-B2F0-457E-990D-F3539A91BBD3}" type="presParOf" srcId="{B9CE0991-0D22-4CFE-BCA0-E70391354841}" destId="{9F565ADB-4624-4DAD-ABA3-84229EE9F48A}" srcOrd="3" destOrd="0" presId="urn:microsoft.com/office/officeart/2005/8/layout/radial1"/>
    <dgm:cxn modelId="{68DC867E-5A1D-41D7-AD7A-8214A2D98CC8}" type="presParOf" srcId="{9F565ADB-4624-4DAD-ABA3-84229EE9F48A}" destId="{92BB1085-F822-4FD8-AA3E-2729EBC2FB53}" srcOrd="0" destOrd="0" presId="urn:microsoft.com/office/officeart/2005/8/layout/radial1"/>
    <dgm:cxn modelId="{F602A80F-50F6-4F86-B617-B18B8D66BCEA}" type="presParOf" srcId="{B9CE0991-0D22-4CFE-BCA0-E70391354841}" destId="{285AA0BA-A8D9-458C-B28B-EAB3DA35C8BF}" srcOrd="4" destOrd="0" presId="urn:microsoft.com/office/officeart/2005/8/layout/radial1"/>
    <dgm:cxn modelId="{E0A6707B-3529-4476-959E-6A5F6EEAD384}" type="presParOf" srcId="{B9CE0991-0D22-4CFE-BCA0-E70391354841}" destId="{827C40C6-8670-458E-A160-853F6D3C0C69}" srcOrd="5" destOrd="0" presId="urn:microsoft.com/office/officeart/2005/8/layout/radial1"/>
    <dgm:cxn modelId="{6A759EEB-F981-4FAC-88E3-8A09B35B52ED}" type="presParOf" srcId="{827C40C6-8670-458E-A160-853F6D3C0C69}" destId="{91787B4B-FBAB-44DB-B895-A4551BA0136F}" srcOrd="0" destOrd="0" presId="urn:microsoft.com/office/officeart/2005/8/layout/radial1"/>
    <dgm:cxn modelId="{986E07F8-1A79-4B2F-B4FF-57D8947F43FE}" type="presParOf" srcId="{B9CE0991-0D22-4CFE-BCA0-E70391354841}" destId="{0A0E7ED2-9899-497E-ABFF-2612770C7B51}" srcOrd="6" destOrd="0" presId="urn:microsoft.com/office/officeart/2005/8/layout/radial1"/>
    <dgm:cxn modelId="{486913C1-108D-4151-8C03-AEBA330A5EF3}" type="presParOf" srcId="{B9CE0991-0D22-4CFE-BCA0-E70391354841}" destId="{4BF55C5B-53A3-478D-87AF-515E0DD087E6}" srcOrd="7" destOrd="0" presId="urn:microsoft.com/office/officeart/2005/8/layout/radial1"/>
    <dgm:cxn modelId="{133BB141-185A-4FDD-8C46-739849824F0D}" type="presParOf" srcId="{4BF55C5B-53A3-478D-87AF-515E0DD087E6}" destId="{DAAAB5FE-3A36-47FF-A72C-261D2A2BEBBC}" srcOrd="0" destOrd="0" presId="urn:microsoft.com/office/officeart/2005/8/layout/radial1"/>
    <dgm:cxn modelId="{8611E0EE-661E-4FC5-B4F2-5A40EF2A2326}" type="presParOf" srcId="{B9CE0991-0D22-4CFE-BCA0-E70391354841}" destId="{5C9BAF66-31EC-492C-BF7F-33B8A217B34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35898-2300-4F2A-AE30-9A0B8D19B54B}">
      <dsp:nvSpPr>
        <dsp:cNvPr id="0" name=""/>
        <dsp:cNvSpPr/>
      </dsp:nvSpPr>
      <dsp:spPr>
        <a:xfrm>
          <a:off x="3015947" y="1350237"/>
          <a:ext cx="1567869" cy="101698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الْـمَدْرَسَةُ</a:t>
          </a:r>
          <a:endParaRPr lang="en-US" sz="2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3065592" y="1399882"/>
        <a:ext cx="1468579" cy="917698"/>
      </dsp:txXfrm>
    </dsp:sp>
    <dsp:sp modelId="{4FA32B7C-D782-4BB2-91D8-4617E5555B6B}">
      <dsp:nvSpPr>
        <dsp:cNvPr id="0" name=""/>
        <dsp:cNvSpPr/>
      </dsp:nvSpPr>
      <dsp:spPr>
        <a:xfrm rot="16163767">
          <a:off x="3616107" y="1161517"/>
          <a:ext cx="353110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240409" y="11085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783928" y="1182624"/>
        <a:ext cx="0" cy="0"/>
      </dsp:txXfrm>
    </dsp:sp>
    <dsp:sp modelId="{ED9E6070-DD86-4D13-9305-572B19A3600F}">
      <dsp:nvSpPr>
        <dsp:cNvPr id="0" name=""/>
        <dsp:cNvSpPr/>
      </dsp:nvSpPr>
      <dsp:spPr>
        <a:xfrm>
          <a:off x="2738883" y="57993"/>
          <a:ext cx="2093936" cy="939171"/>
        </a:xfrm>
        <a:prstGeom prst="roundRect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.............................................</a:t>
          </a:r>
          <a:endParaRPr lang="en-US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784730" y="103840"/>
        <a:ext cx="2002242" cy="847477"/>
      </dsp:txXfrm>
    </dsp:sp>
    <dsp:sp modelId="{9F565ADB-4624-4DAD-ABA3-84229EE9F48A}">
      <dsp:nvSpPr>
        <dsp:cNvPr id="0" name=""/>
        <dsp:cNvSpPr/>
      </dsp:nvSpPr>
      <dsp:spPr>
        <a:xfrm rot="15042">
          <a:off x="4583795" y="1851628"/>
          <a:ext cx="755358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514116" y="11085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42674" y="1844848"/>
        <a:ext cx="0" cy="0"/>
      </dsp:txXfrm>
    </dsp:sp>
    <dsp:sp modelId="{285AA0BA-A8D9-458C-B28B-EAB3DA35C8BF}">
      <dsp:nvSpPr>
        <dsp:cNvPr id="0" name=""/>
        <dsp:cNvSpPr/>
      </dsp:nvSpPr>
      <dsp:spPr>
        <a:xfrm>
          <a:off x="5339108" y="1415312"/>
          <a:ext cx="1945860" cy="908823"/>
        </a:xfrm>
        <a:prstGeom prst="roundRect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........................................</a:t>
          </a:r>
          <a:endParaRPr lang="en-US" sz="105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5383473" y="1459677"/>
        <a:ext cx="1857130" cy="820093"/>
      </dsp:txXfrm>
    </dsp:sp>
    <dsp:sp modelId="{827C40C6-8670-458E-A160-853F6D3C0C69}">
      <dsp:nvSpPr>
        <dsp:cNvPr id="0" name=""/>
        <dsp:cNvSpPr/>
      </dsp:nvSpPr>
      <dsp:spPr>
        <a:xfrm rot="5436233">
          <a:off x="3615481" y="2532192"/>
          <a:ext cx="354348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241250" y="11085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801607" y="2535614"/>
        <a:ext cx="0" cy="0"/>
      </dsp:txXfrm>
    </dsp:sp>
    <dsp:sp modelId="{0A0E7ED2-9899-497E-ABFF-2612770C7B51}">
      <dsp:nvSpPr>
        <dsp:cNvPr id="0" name=""/>
        <dsp:cNvSpPr/>
      </dsp:nvSpPr>
      <dsp:spPr>
        <a:xfrm>
          <a:off x="2777884" y="2721537"/>
          <a:ext cx="2015935" cy="936696"/>
        </a:xfrm>
        <a:prstGeom prst="roundRect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..................................................</a:t>
          </a:r>
          <a:endParaRPr lang="en-US" sz="105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823610" y="2767263"/>
        <a:ext cx="1924483" cy="845244"/>
      </dsp:txXfrm>
    </dsp:sp>
    <dsp:sp modelId="{4BF55C5B-53A3-478D-87AF-515E0DD087E6}">
      <dsp:nvSpPr>
        <dsp:cNvPr id="0" name=""/>
        <dsp:cNvSpPr/>
      </dsp:nvSpPr>
      <dsp:spPr>
        <a:xfrm rot="10769822">
          <a:off x="2288563" y="1856619"/>
          <a:ext cx="727469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495173" y="11085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670643" y="1886832"/>
        <a:ext cx="0" cy="0"/>
      </dsp:txXfrm>
    </dsp:sp>
    <dsp:sp modelId="{5C9BAF66-31EC-492C-BF7F-33B8A217B34F}">
      <dsp:nvSpPr>
        <dsp:cNvPr id="0" name=""/>
        <dsp:cNvSpPr/>
      </dsp:nvSpPr>
      <dsp:spPr>
        <a:xfrm>
          <a:off x="306953" y="1409208"/>
          <a:ext cx="1981792" cy="942976"/>
        </a:xfrm>
        <a:prstGeom prst="roundRect">
          <a:avLst/>
        </a:prstGeom>
        <a:gradFill rotWithShape="1">
          <a:gsLst>
            <a:gs pos="0">
              <a:srgbClr val="FFC000">
                <a:lumMod val="110000"/>
                <a:satMod val="105000"/>
                <a:tint val="67000"/>
              </a:srgbClr>
            </a:gs>
            <a:gs pos="50000">
              <a:srgbClr val="FFC000">
                <a:lumMod val="105000"/>
                <a:satMod val="103000"/>
                <a:tint val="73000"/>
              </a:srgbClr>
            </a:gs>
            <a:gs pos="100000">
              <a:srgbClr val="FFC000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...........................................</a:t>
          </a:r>
          <a:endParaRPr lang="en-US" sz="105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352985" y="1455240"/>
        <a:ext cx="1889728" cy="850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09/02/1443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الأوَّل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-124155" y="202698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(الْحياةُ الاجْتِماعيّةُ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             الدَّرْسُ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الأوّلُ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صَديقَتي مَرْيَمُ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4008130" y="5495092"/>
            <a:ext cx="4175739" cy="746786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التّدريباتُ (1) أُثَرّي، وَأُميِّزُ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A4ABA-35CB-42DF-8650-2301CC35365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3" b="4618"/>
          <a:stretch/>
        </p:blipFill>
        <p:spPr bwMode="auto">
          <a:xfrm>
            <a:off x="4214191" y="2580251"/>
            <a:ext cx="3763616" cy="2845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4F4C97-21D5-410D-AE4E-B9DA37029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1" t="31177" r="26017" b="14810"/>
          <a:stretch/>
        </p:blipFill>
        <p:spPr>
          <a:xfrm>
            <a:off x="1577011" y="1115878"/>
            <a:ext cx="9054826" cy="5078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D74412-B5D2-40C0-9D32-F191F47F46EF}"/>
              </a:ext>
            </a:extLst>
          </p:cNvPr>
          <p:cNvCxnSpPr/>
          <p:nvPr/>
        </p:nvCxnSpPr>
        <p:spPr>
          <a:xfrm>
            <a:off x="6943241" y="3611105"/>
            <a:ext cx="1270861" cy="8214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778133-B8FC-4916-89B0-683C64196F63}"/>
              </a:ext>
            </a:extLst>
          </p:cNvPr>
          <p:cNvCxnSpPr>
            <a:cxnSpLocks/>
          </p:cNvCxnSpPr>
          <p:nvPr/>
        </p:nvCxnSpPr>
        <p:spPr>
          <a:xfrm flipH="1">
            <a:off x="4076054" y="3655299"/>
            <a:ext cx="749085" cy="7772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1C1F2F-D7C4-4C11-8A52-4166B83A8B44}"/>
              </a:ext>
            </a:extLst>
          </p:cNvPr>
          <p:cNvCxnSpPr>
            <a:cxnSpLocks/>
          </p:cNvCxnSpPr>
          <p:nvPr/>
        </p:nvCxnSpPr>
        <p:spPr>
          <a:xfrm>
            <a:off x="2867186" y="3655299"/>
            <a:ext cx="3006672" cy="7772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8CC2A70-A0B2-4405-8AE6-6B0D0148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F4296-0723-417E-84C3-23B749869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6" t="26881" r="27542" b="26251"/>
          <a:stretch/>
        </p:blipFill>
        <p:spPr>
          <a:xfrm>
            <a:off x="1098044" y="1075250"/>
            <a:ext cx="9297813" cy="5196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9D77B-E3FA-487B-A2E5-48BB52D89501}"/>
              </a:ext>
            </a:extLst>
          </p:cNvPr>
          <p:cNvSpPr txBox="1"/>
          <p:nvPr/>
        </p:nvSpPr>
        <p:spPr>
          <a:xfrm>
            <a:off x="2598002" y="4530557"/>
            <a:ext cx="164618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نَثَــرَ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63BB4-33B9-4F67-A1CA-78E386ABA93C}"/>
              </a:ext>
            </a:extLst>
          </p:cNvPr>
          <p:cNvSpPr txBox="1"/>
          <p:nvPr/>
        </p:nvSpPr>
        <p:spPr>
          <a:xfrm>
            <a:off x="7665621" y="4643055"/>
            <a:ext cx="1243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سَحابٌ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A9906-A248-40D9-94C2-05CD9EBABF8E}"/>
              </a:ext>
            </a:extLst>
          </p:cNvPr>
          <p:cNvSpPr txBox="1"/>
          <p:nvPr/>
        </p:nvSpPr>
        <p:spPr>
          <a:xfrm>
            <a:off x="5135218" y="3943648"/>
            <a:ext cx="1243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تِــــــجارَةٌ</a:t>
            </a:r>
            <a:endParaRPr lang="en-GB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97D21-C57C-471C-8157-046AAF75A4ED}"/>
              </a:ext>
            </a:extLst>
          </p:cNvPr>
          <p:cNvSpPr txBox="1"/>
          <p:nvPr/>
        </p:nvSpPr>
        <p:spPr>
          <a:xfrm>
            <a:off x="5197212" y="4583398"/>
            <a:ext cx="1150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دَفْــــــتَــــــــرٌ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70F41-F05C-48B2-BAB6-0F996A7B225D}"/>
              </a:ext>
            </a:extLst>
          </p:cNvPr>
          <p:cNvSpPr txBox="1"/>
          <p:nvPr/>
        </p:nvSpPr>
        <p:spPr>
          <a:xfrm>
            <a:off x="2900479" y="3855064"/>
            <a:ext cx="142354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</a:t>
            </a: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َميــــــن</a:t>
            </a: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6828D26-270B-4A2E-A198-1544FAED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B05E12-16FF-4554-946A-277742BA5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0" t="24620" r="25635" b="33970"/>
          <a:stretch/>
        </p:blipFill>
        <p:spPr>
          <a:xfrm>
            <a:off x="1239864" y="1051092"/>
            <a:ext cx="8925731" cy="4463009"/>
          </a:xfrm>
          <a:prstGeom prst="rect">
            <a:avLst/>
          </a:prstGeom>
        </p:spPr>
      </p:pic>
      <p:sp>
        <p:nvSpPr>
          <p:cNvPr id="8" name="Rounded Rectangle 3508">
            <a:extLst>
              <a:ext uri="{FF2B5EF4-FFF2-40B4-BE49-F238E27FC236}">
                <a16:creationId xmlns:a16="http://schemas.microsoft.com/office/drawing/2014/main" id="{D8DA0AD9-6F25-4612-BE53-23096399C8F0}"/>
              </a:ext>
            </a:extLst>
          </p:cNvPr>
          <p:cNvSpPr/>
          <p:nvPr/>
        </p:nvSpPr>
        <p:spPr>
          <a:xfrm>
            <a:off x="7233604" y="2216400"/>
            <a:ext cx="2324745" cy="973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</a:t>
            </a:r>
            <a:r>
              <a:rPr lang="ar-BH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يْتٌ  </a:t>
            </a:r>
            <a:r>
              <a:rPr lang="ar-BH" sz="40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</a:t>
            </a:r>
            <a:r>
              <a:rPr lang="ar-BH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مْرينٌ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508">
            <a:extLst>
              <a:ext uri="{FF2B5EF4-FFF2-40B4-BE49-F238E27FC236}">
                <a16:creationId xmlns:a16="http://schemas.microsoft.com/office/drawing/2014/main" id="{B8FEC4C9-1046-487F-A858-6B57A5AF1B5E}"/>
              </a:ext>
            </a:extLst>
          </p:cNvPr>
          <p:cNvSpPr/>
          <p:nvPr/>
        </p:nvSpPr>
        <p:spPr>
          <a:xfrm>
            <a:off x="4872924" y="2216399"/>
            <a:ext cx="2324745" cy="973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حقي</a:t>
            </a:r>
            <a:r>
              <a:rPr lang="ar-BH" sz="3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</a:t>
            </a:r>
            <a:r>
              <a:rPr lang="ar-BH" sz="3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ةٌ</a:t>
            </a:r>
            <a:r>
              <a:rPr lang="ar-BH" sz="3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–مُنْ</a:t>
            </a:r>
            <a:r>
              <a:rPr lang="ar-BH" sz="3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ـتَـ</a:t>
            </a:r>
            <a:r>
              <a:rPr lang="ar-BH" sz="3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زَهٌ</a:t>
            </a:r>
            <a:endParaRPr lang="en-GB" sz="3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4358">
            <a:extLst>
              <a:ext uri="{FF2B5EF4-FFF2-40B4-BE49-F238E27FC236}">
                <a16:creationId xmlns:a16="http://schemas.microsoft.com/office/drawing/2014/main" id="{ED0624D8-7CC2-43BD-9AC4-859EAD3EE02B}"/>
              </a:ext>
            </a:extLst>
          </p:cNvPr>
          <p:cNvSpPr/>
          <p:nvPr/>
        </p:nvSpPr>
        <p:spPr>
          <a:xfrm>
            <a:off x="2158829" y="2216399"/>
            <a:ext cx="2631665" cy="973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بِ</a:t>
            </a: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ساط</a:t>
            </a:r>
            <a:r>
              <a:rPr lang="ar-BH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تِ</a:t>
            </a:r>
            <a:r>
              <a:rPr lang="ar-B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مْساحٌ 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3492">
            <a:extLst>
              <a:ext uri="{FF2B5EF4-FFF2-40B4-BE49-F238E27FC236}">
                <a16:creationId xmlns:a16="http://schemas.microsoft.com/office/drawing/2014/main" id="{9FE6A58C-4100-47A0-B229-02267F6EF989}"/>
              </a:ext>
            </a:extLst>
          </p:cNvPr>
          <p:cNvSpPr/>
          <p:nvPr/>
        </p:nvSpPr>
        <p:spPr>
          <a:xfrm>
            <a:off x="7379856" y="3574385"/>
            <a:ext cx="2178493" cy="973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باب</a:t>
            </a: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– كِ</a:t>
            </a: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</a:t>
            </a: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بٌ 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3490">
            <a:extLst>
              <a:ext uri="{FF2B5EF4-FFF2-40B4-BE49-F238E27FC236}">
                <a16:creationId xmlns:a16="http://schemas.microsoft.com/office/drawing/2014/main" id="{305FFB06-92D8-4563-B259-72E3093905B5}"/>
              </a:ext>
            </a:extLst>
          </p:cNvPr>
          <p:cNvSpPr/>
          <p:nvPr/>
        </p:nvSpPr>
        <p:spPr>
          <a:xfrm>
            <a:off x="4872923" y="3652371"/>
            <a:ext cx="2324745" cy="8802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حُ</a:t>
            </a: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بوبٌ </a:t>
            </a:r>
            <a:r>
              <a:rPr lang="ar-B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توت</a:t>
            </a: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3491">
            <a:extLst>
              <a:ext uri="{FF2B5EF4-FFF2-40B4-BE49-F238E27FC236}">
                <a16:creationId xmlns:a16="http://schemas.microsoft.com/office/drawing/2014/main" id="{3275BBFC-9A8D-433F-8BE5-36E084D170E3}"/>
              </a:ext>
            </a:extLst>
          </p:cNvPr>
          <p:cNvSpPr/>
          <p:nvPr/>
        </p:nvSpPr>
        <p:spPr>
          <a:xfrm>
            <a:off x="2151913" y="3667870"/>
            <a:ext cx="2538822" cy="9105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زَ</a:t>
            </a: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بيبٌ </a:t>
            </a:r>
            <a:r>
              <a:rPr lang="ar-B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تيـ</a:t>
            </a: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ـنٌ 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6198F4E-8805-4E69-AF15-1E99618D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F25963-4BAB-4B12-9221-D3FBCB7A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52719B-1D48-4B00-962E-BFDB6D31D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40575" r="22609" b="16650"/>
          <a:stretch/>
        </p:blipFill>
        <p:spPr>
          <a:xfrm>
            <a:off x="2319953" y="2153196"/>
            <a:ext cx="7646503" cy="407624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1300" y="1359518"/>
            <a:ext cx="11498317" cy="7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أَذْكُرُ مُرادِفَ كَلِمَةِ "الْفَرَح" وَمُضادَّها، ثُمَّ أَضَعُها في جُمْلَةٍ مِنْ إنْشائي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398AF3-CC7C-4089-B52E-9BB223B2E6BF}"/>
              </a:ext>
            </a:extLst>
          </p:cNvPr>
          <p:cNvSpPr txBox="1"/>
          <p:nvPr/>
        </p:nvSpPr>
        <p:spPr>
          <a:xfrm>
            <a:off x="2893159" y="2897259"/>
            <a:ext cx="1122249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الْحُزْنُ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A643946-125F-4880-B582-BB25760A5B89}"/>
              </a:ext>
            </a:extLst>
          </p:cNvPr>
          <p:cNvSpPr txBox="1"/>
          <p:nvPr/>
        </p:nvSpPr>
        <p:spPr>
          <a:xfrm>
            <a:off x="7227234" y="2897259"/>
            <a:ext cx="1122249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السُّرورُ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491A1C-6BAF-4564-BB54-FAD7D827A828}"/>
              </a:ext>
            </a:extLst>
          </p:cNvPr>
          <p:cNvSpPr txBox="1"/>
          <p:nvPr/>
        </p:nvSpPr>
        <p:spPr>
          <a:xfrm>
            <a:off x="3390116" y="4666120"/>
            <a:ext cx="530331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شَعَرْتُ بِالْفَرَحِ عِنْدَما زارَني أَصْدِقائي.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618166" y="753058"/>
            <a:ext cx="377769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57235FC-CC90-495B-8332-F5043897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17" y="842084"/>
            <a:ext cx="10279117" cy="183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2.أَكْتُبُ في الْفَراغاتِ كُلَّ كَلِمَةٍ مِمّا يَأْتي لَها عَلاقَةࣱ  بِالْـمَدْرَسَةِ:</a:t>
            </a:r>
            <a:endParaRPr lang="en-GB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91160"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(الطّالِباتُ - الْبَحْرُ - الدَّرْسُ - الطّائِرَةُ - الْـمُعَلِّمَةُ - الصَّفُّ)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F4E8A04-3F97-407D-8103-6806B0272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753930"/>
              </p:ext>
            </p:extLst>
          </p:nvPr>
        </p:nvGraphicFramePr>
        <p:xfrm>
          <a:off x="2107097" y="2392225"/>
          <a:ext cx="7553738" cy="371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B4A5D90-A874-4E8C-A2FC-F5198146BA90}"/>
              </a:ext>
            </a:extLst>
          </p:cNvPr>
          <p:cNvSpPr txBox="1"/>
          <p:nvPr/>
        </p:nvSpPr>
        <p:spPr>
          <a:xfrm>
            <a:off x="5135218" y="2465250"/>
            <a:ext cx="1438889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الطّالِباتُ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398AF3-CC7C-4089-B52E-9BB223B2E6BF}"/>
              </a:ext>
            </a:extLst>
          </p:cNvPr>
          <p:cNvSpPr txBox="1"/>
          <p:nvPr/>
        </p:nvSpPr>
        <p:spPr>
          <a:xfrm>
            <a:off x="7630038" y="3819034"/>
            <a:ext cx="1438889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الدَّرْسُ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42343A-2750-49C3-BE07-48A486688876}"/>
              </a:ext>
            </a:extLst>
          </p:cNvPr>
          <p:cNvSpPr txBox="1"/>
          <p:nvPr/>
        </p:nvSpPr>
        <p:spPr>
          <a:xfrm>
            <a:off x="2657225" y="3819034"/>
            <a:ext cx="1438889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الصَّفُّ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338EC1-9D73-42DA-BCC6-DE82A4D31F52}"/>
              </a:ext>
            </a:extLst>
          </p:cNvPr>
          <p:cNvSpPr txBox="1"/>
          <p:nvPr/>
        </p:nvSpPr>
        <p:spPr>
          <a:xfrm>
            <a:off x="5164521" y="5135298"/>
            <a:ext cx="1438889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الْـمُعَلِّمَةُ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9579517-04FE-4217-B094-58DAEA5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010" y="1078982"/>
            <a:ext cx="9921307" cy="11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أُلَوِّنُ دائِرَةَ الـْمَعْنى الْـمُناسِبِ لِكَلِمَةِ "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نَصْعَدُ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 في الْـجُمْلَةِ الْآتِيَةِ:</a:t>
            </a:r>
            <a:endParaRPr lang="en-GB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just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EEFD97-2643-45F0-81C7-0DC0B003C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09" t="30287" r="22283" b="32300"/>
          <a:stretch/>
        </p:blipFill>
        <p:spPr>
          <a:xfrm>
            <a:off x="1577009" y="2285211"/>
            <a:ext cx="8818847" cy="39095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C3FD0C-ACED-409C-9389-7A53845A752B}"/>
              </a:ext>
            </a:extLst>
          </p:cNvPr>
          <p:cNvSpPr/>
          <p:nvPr/>
        </p:nvSpPr>
        <p:spPr>
          <a:xfrm>
            <a:off x="8693426" y="4510310"/>
            <a:ext cx="437322" cy="48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2F0250B-83AC-491C-B9D8-28D8DCC8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444962-1082-49D6-B02E-187484C5B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4" y="875286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604B2-724A-47FA-9A11-28B03CD70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4" t="34068" r="18625" b="12744"/>
          <a:stretch/>
        </p:blipFill>
        <p:spPr>
          <a:xfrm>
            <a:off x="1796142" y="1521617"/>
            <a:ext cx="9017632" cy="44610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B1C4990-27FD-4E6B-A491-9E1DF8A6D0F7}"/>
              </a:ext>
            </a:extLst>
          </p:cNvPr>
          <p:cNvSpPr/>
          <p:nvPr/>
        </p:nvSpPr>
        <p:spPr>
          <a:xfrm>
            <a:off x="8142433" y="4903303"/>
            <a:ext cx="696768" cy="60875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207D22-5DCD-49A1-AEFD-0651899B9DEA}"/>
              </a:ext>
            </a:extLst>
          </p:cNvPr>
          <p:cNvSpPr/>
          <p:nvPr/>
        </p:nvSpPr>
        <p:spPr>
          <a:xfrm>
            <a:off x="6167861" y="4892390"/>
            <a:ext cx="696768" cy="60875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3A6EFE-8C51-47B4-9E21-3292ED56D46C}"/>
              </a:ext>
            </a:extLst>
          </p:cNvPr>
          <p:cNvSpPr/>
          <p:nvPr/>
        </p:nvSpPr>
        <p:spPr>
          <a:xfrm>
            <a:off x="2437372" y="4892389"/>
            <a:ext cx="696768" cy="60875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E39C16-E0FB-4411-9A4B-80BEAB638EEE}"/>
              </a:ext>
            </a:extLst>
          </p:cNvPr>
          <p:cNvSpPr/>
          <p:nvPr/>
        </p:nvSpPr>
        <p:spPr>
          <a:xfrm>
            <a:off x="8980766" y="3082070"/>
            <a:ext cx="845722" cy="495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ثومٌ</a:t>
            </a:r>
            <a:endParaRPr lang="en-GB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36A000-293E-48AA-93AE-A0C3691F1269}"/>
              </a:ext>
            </a:extLst>
          </p:cNvPr>
          <p:cNvSpPr/>
          <p:nvPr/>
        </p:nvSpPr>
        <p:spPr>
          <a:xfrm>
            <a:off x="6207617" y="3035466"/>
            <a:ext cx="845722" cy="4959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ذُبابَةٌ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F26AC7-40EE-4587-A4E9-10FA8125CEF9}"/>
              </a:ext>
            </a:extLst>
          </p:cNvPr>
          <p:cNvSpPr/>
          <p:nvPr/>
        </p:nvSpPr>
        <p:spPr>
          <a:xfrm>
            <a:off x="3497443" y="3022213"/>
            <a:ext cx="690245" cy="4959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ثَوْرٌ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DF41D663-3D7E-4590-95C7-B1089E15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1A1270-A5BF-43CF-AC38-8C61215F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22015" r="20217" b="25785"/>
          <a:stretch/>
        </p:blipFill>
        <p:spPr>
          <a:xfrm>
            <a:off x="1745972" y="1165874"/>
            <a:ext cx="8547653" cy="48244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337D70-59A8-41FA-8DC1-7953BA48902E}"/>
              </a:ext>
            </a:extLst>
          </p:cNvPr>
          <p:cNvSpPr/>
          <p:nvPr/>
        </p:nvSpPr>
        <p:spPr>
          <a:xfrm>
            <a:off x="8052338" y="3719418"/>
            <a:ext cx="1590261" cy="59262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ذِئْبٌ</a:t>
            </a:r>
            <a:endParaRPr lang="en-GB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B72E53-FF4B-4E83-B6E1-82FC132304CF}"/>
              </a:ext>
            </a:extLst>
          </p:cNvPr>
          <p:cNvSpPr/>
          <p:nvPr/>
        </p:nvSpPr>
        <p:spPr>
          <a:xfrm>
            <a:off x="2312172" y="3717569"/>
            <a:ext cx="1590261" cy="59262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ثَعْلَبٌ</a:t>
            </a:r>
            <a:endParaRPr lang="en-GB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A72A2A8-F8C0-42B9-AD2B-B3CE7AB8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C0E695-0132-4E23-8878-44F05CB25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2" t="23755" r="25870" b="8807"/>
          <a:stretch/>
        </p:blipFill>
        <p:spPr>
          <a:xfrm>
            <a:off x="1577010" y="797415"/>
            <a:ext cx="8971720" cy="53973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8EB921-1C44-4736-9FD2-BD9652780378}"/>
              </a:ext>
            </a:extLst>
          </p:cNvPr>
          <p:cNvSpPr/>
          <p:nvPr/>
        </p:nvSpPr>
        <p:spPr>
          <a:xfrm>
            <a:off x="9487991" y="1776302"/>
            <a:ext cx="1060739" cy="4959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أَوْراقٌ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EBF846-2565-41C4-9D7D-1B99BDBF1C86}"/>
              </a:ext>
            </a:extLst>
          </p:cNvPr>
          <p:cNvSpPr/>
          <p:nvPr/>
        </p:nvSpPr>
        <p:spPr>
          <a:xfrm>
            <a:off x="9474455" y="3018337"/>
            <a:ext cx="1060738" cy="4959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مِنْطادٌ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D8FB76-5B68-4DBD-9BAA-014D0A92111C}"/>
              </a:ext>
            </a:extLst>
          </p:cNvPr>
          <p:cNvSpPr/>
          <p:nvPr/>
        </p:nvSpPr>
        <p:spPr>
          <a:xfrm>
            <a:off x="9316278" y="4764061"/>
            <a:ext cx="1258956" cy="4959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عُصْفورٌ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92D09F-9F0C-44A9-AE6B-EF15D8B07A76}"/>
              </a:ext>
            </a:extLst>
          </p:cNvPr>
          <p:cNvSpPr/>
          <p:nvPr/>
        </p:nvSpPr>
        <p:spPr>
          <a:xfrm>
            <a:off x="1577010" y="2024269"/>
            <a:ext cx="1108075" cy="4959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بَوْصَلَةٌ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005EB2-6F27-496D-A9C0-D93BFBC788B9}"/>
              </a:ext>
            </a:extLst>
          </p:cNvPr>
          <p:cNvSpPr/>
          <p:nvPr/>
        </p:nvSpPr>
        <p:spPr>
          <a:xfrm>
            <a:off x="1624347" y="3472010"/>
            <a:ext cx="1060738" cy="4959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مِحْرارٌ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83BD1C-C2D7-4639-AD6B-AB2CFBC5CA75}"/>
              </a:ext>
            </a:extLst>
          </p:cNvPr>
          <p:cNvSpPr/>
          <p:nvPr/>
        </p:nvSpPr>
        <p:spPr>
          <a:xfrm>
            <a:off x="1577010" y="4919751"/>
            <a:ext cx="1155285" cy="4959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مِكْنَسَةٌ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EC87A0-A3ED-4325-9668-9E7DA70F83CF}"/>
              </a:ext>
            </a:extLst>
          </p:cNvPr>
          <p:cNvCxnSpPr/>
          <p:nvPr/>
        </p:nvCxnSpPr>
        <p:spPr>
          <a:xfrm flipH="1">
            <a:off x="6493790" y="2272237"/>
            <a:ext cx="1115878" cy="56395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EC5792-B970-456F-AB36-6917D014579D}"/>
              </a:ext>
            </a:extLst>
          </p:cNvPr>
          <p:cNvCxnSpPr>
            <a:cxnSpLocks/>
          </p:cNvCxnSpPr>
          <p:nvPr/>
        </p:nvCxnSpPr>
        <p:spPr>
          <a:xfrm flipH="1" flipV="1">
            <a:off x="6493790" y="2202793"/>
            <a:ext cx="1115878" cy="12352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417280-0FAA-4127-8892-7946C1C9628A}"/>
              </a:ext>
            </a:extLst>
          </p:cNvPr>
          <p:cNvCxnSpPr>
            <a:cxnSpLocks/>
          </p:cNvCxnSpPr>
          <p:nvPr/>
        </p:nvCxnSpPr>
        <p:spPr>
          <a:xfrm flipH="1" flipV="1">
            <a:off x="6586778" y="4173423"/>
            <a:ext cx="1115878" cy="12352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5711A-0906-4878-9F86-203D5F8EB256}"/>
              </a:ext>
            </a:extLst>
          </p:cNvPr>
          <p:cNvCxnSpPr>
            <a:cxnSpLocks/>
          </p:cNvCxnSpPr>
          <p:nvPr/>
        </p:nvCxnSpPr>
        <p:spPr>
          <a:xfrm flipH="1" flipV="1">
            <a:off x="4405953" y="2554214"/>
            <a:ext cx="1292258" cy="236553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DCAA1E-900A-4CF1-B9EB-B048BF69A414}"/>
              </a:ext>
            </a:extLst>
          </p:cNvPr>
          <p:cNvCxnSpPr>
            <a:cxnSpLocks/>
          </p:cNvCxnSpPr>
          <p:nvPr/>
        </p:nvCxnSpPr>
        <p:spPr>
          <a:xfrm flipH="1" flipV="1">
            <a:off x="4432886" y="3817843"/>
            <a:ext cx="1265325" cy="185453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33A40-0B1B-4CD7-991E-5CD92CF6D0AD}"/>
              </a:ext>
            </a:extLst>
          </p:cNvPr>
          <p:cNvCxnSpPr>
            <a:cxnSpLocks/>
          </p:cNvCxnSpPr>
          <p:nvPr/>
        </p:nvCxnSpPr>
        <p:spPr>
          <a:xfrm flipH="1">
            <a:off x="4432886" y="3514272"/>
            <a:ext cx="1155285" cy="159622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60CB9A1A-CF01-4BA9-B4CB-758332CC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5133D9-7A43-46B5-9E76-188B81B91EC8}"/>
              </a:ext>
            </a:extLst>
          </p:cNvPr>
          <p:cNvSpPr txBox="1"/>
          <p:nvPr/>
        </p:nvSpPr>
        <p:spPr>
          <a:xfrm>
            <a:off x="1153793" y="1268068"/>
            <a:ext cx="9884413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  <a:tabLst>
                <a:tab pos="179070" algn="l"/>
                <a:tab pos="269240" algn="l"/>
              </a:tabLst>
            </a:pP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4.أَقْرَأُ الْكَلِماتِ الْآتِيَةَ، وَأُمَيِّزُ في النُّطْقِ بَيْنَ الْحَرْفَيْن (</a:t>
            </a: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</a:t>
            </a: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 و (</a:t>
            </a: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</a:t>
            </a: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2D3EBF-6879-4D24-957B-DA35AA357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6" t="42804" r="25508" b="23151"/>
          <a:stretch/>
        </p:blipFill>
        <p:spPr>
          <a:xfrm>
            <a:off x="1844298" y="2019043"/>
            <a:ext cx="8369085" cy="3657790"/>
          </a:xfrm>
          <a:prstGeom prst="rect">
            <a:avLst/>
          </a:prstGeom>
        </p:spPr>
      </p:pic>
      <p:sp>
        <p:nvSpPr>
          <p:cNvPr id="13" name="Rounded Rectangle 3508">
            <a:extLst>
              <a:ext uri="{FF2B5EF4-FFF2-40B4-BE49-F238E27FC236}">
                <a16:creationId xmlns:a16="http://schemas.microsoft.com/office/drawing/2014/main" id="{0D9624D8-2FBC-469C-BC4F-263C1C03E1D1}"/>
              </a:ext>
            </a:extLst>
          </p:cNvPr>
          <p:cNvSpPr/>
          <p:nvPr/>
        </p:nvSpPr>
        <p:spPr>
          <a:xfrm>
            <a:off x="7206712" y="2606375"/>
            <a:ext cx="2324745" cy="973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ذَ</a:t>
            </a: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هَبَ</a:t>
            </a:r>
            <a:r>
              <a:rPr lang="ar-B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– </a:t>
            </a: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</a:t>
            </a:r>
            <a:r>
              <a:rPr lang="ar-BH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بَتَ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3506">
            <a:extLst>
              <a:ext uri="{FF2B5EF4-FFF2-40B4-BE49-F238E27FC236}">
                <a16:creationId xmlns:a16="http://schemas.microsoft.com/office/drawing/2014/main" id="{8C1868BD-2DED-457C-80CE-315C4ABC338E}"/>
              </a:ext>
            </a:extLst>
          </p:cNvPr>
          <p:cNvSpPr/>
          <p:nvPr/>
        </p:nvSpPr>
        <p:spPr>
          <a:xfrm>
            <a:off x="4773478" y="2606375"/>
            <a:ext cx="2324745" cy="927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ذُ</a:t>
            </a:r>
            <a:r>
              <a:rPr lang="ar-BH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رَةٌ</a:t>
            </a:r>
            <a:r>
              <a:rPr lang="ar-BH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lang="ar-BH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ثُ</a:t>
            </a:r>
            <a:r>
              <a:rPr lang="ar-BH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رَيَّا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3507">
            <a:extLst>
              <a:ext uri="{FF2B5EF4-FFF2-40B4-BE49-F238E27FC236}">
                <a16:creationId xmlns:a16="http://schemas.microsoft.com/office/drawing/2014/main" id="{0CF2668E-9E0F-457B-A405-73D305209D9E}"/>
              </a:ext>
            </a:extLst>
          </p:cNvPr>
          <p:cNvSpPr/>
          <p:nvPr/>
        </p:nvSpPr>
        <p:spPr>
          <a:xfrm>
            <a:off x="2479730" y="2636933"/>
            <a:ext cx="2138765" cy="9276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ذِ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ئاب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ثِ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مار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3779">
            <a:extLst>
              <a:ext uri="{FF2B5EF4-FFF2-40B4-BE49-F238E27FC236}">
                <a16:creationId xmlns:a16="http://schemas.microsoft.com/office/drawing/2014/main" id="{42100204-5313-49DF-94E2-46E1F11C9BD9}"/>
              </a:ext>
            </a:extLst>
          </p:cNvPr>
          <p:cNvSpPr/>
          <p:nvPr/>
        </p:nvSpPr>
        <p:spPr>
          <a:xfrm>
            <a:off x="7222210" y="4257216"/>
            <a:ext cx="2324744" cy="973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غِ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ذا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ء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أَ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ثاثٌ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3778">
            <a:extLst>
              <a:ext uri="{FF2B5EF4-FFF2-40B4-BE49-F238E27FC236}">
                <a16:creationId xmlns:a16="http://schemas.microsoft.com/office/drawing/2014/main" id="{2D77078B-6769-43BE-8BA7-0E4E0657FBBF}"/>
              </a:ext>
            </a:extLst>
          </p:cNvPr>
          <p:cNvSpPr/>
          <p:nvPr/>
        </p:nvSpPr>
        <p:spPr>
          <a:xfrm>
            <a:off x="4773478" y="4346582"/>
            <a:ext cx="2278251" cy="9041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جُ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ذو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رࣱ  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بُ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ثو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رࣱ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3777">
            <a:extLst>
              <a:ext uri="{FF2B5EF4-FFF2-40B4-BE49-F238E27FC236}">
                <a16:creationId xmlns:a16="http://schemas.microsoft.com/office/drawing/2014/main" id="{0CAFD83E-0509-468B-A06B-37A179CDF348}"/>
              </a:ext>
            </a:extLst>
          </p:cNvPr>
          <p:cNvSpPr/>
          <p:nvPr/>
        </p:nvSpPr>
        <p:spPr>
          <a:xfrm>
            <a:off x="2340244" y="4346582"/>
            <a:ext cx="2278251" cy="9041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ذي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رࣱ  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ثيـــ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رࣱ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BE1658B1-5B1B-4B61-B370-D4BBE21E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E10177-A332-4234-BFE1-3FF6A430C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16" t="27042" r="25382" b="24668"/>
          <a:stretch/>
        </p:blipFill>
        <p:spPr>
          <a:xfrm>
            <a:off x="1035389" y="1029858"/>
            <a:ext cx="9132319" cy="47982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F21346-0F31-4695-B9E8-DFF5FB434A08}"/>
              </a:ext>
            </a:extLst>
          </p:cNvPr>
          <p:cNvSpPr/>
          <p:nvPr/>
        </p:nvSpPr>
        <p:spPr>
          <a:xfrm>
            <a:off x="8208325" y="-1574545"/>
            <a:ext cx="970202" cy="6219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عِنَب</a:t>
            </a:r>
            <a:r>
              <a:rPr lang="ar-BH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ࣱ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8773EC-64A0-4626-8ED0-0EF979276F89}"/>
              </a:ext>
            </a:extLst>
          </p:cNvPr>
          <p:cNvSpPr/>
          <p:nvPr/>
        </p:nvSpPr>
        <p:spPr>
          <a:xfrm>
            <a:off x="8816225" y="3539737"/>
            <a:ext cx="914400" cy="73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توت</a:t>
            </a: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1A22DA-C833-4084-9E4E-A164960EA2AB}"/>
              </a:ext>
            </a:extLst>
          </p:cNvPr>
          <p:cNvSpPr/>
          <p:nvPr/>
        </p:nvSpPr>
        <p:spPr>
          <a:xfrm>
            <a:off x="5601548" y="3539736"/>
            <a:ext cx="914400" cy="772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تَمْرٌ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765299-35F3-4CD2-A482-853596FA3F66}"/>
              </a:ext>
            </a:extLst>
          </p:cNvPr>
          <p:cNvSpPr/>
          <p:nvPr/>
        </p:nvSpPr>
        <p:spPr>
          <a:xfrm>
            <a:off x="7734707" y="3539736"/>
            <a:ext cx="914400" cy="739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عِنَبٌ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C5C242-7657-44D8-A3A1-B0E6B946A756}"/>
              </a:ext>
            </a:extLst>
          </p:cNvPr>
          <p:cNvSpPr/>
          <p:nvPr/>
        </p:nvSpPr>
        <p:spPr>
          <a:xfrm>
            <a:off x="3478857" y="3506704"/>
            <a:ext cx="914400" cy="772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بٌ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41DEC5-24AE-47E9-8157-745848729776}"/>
              </a:ext>
            </a:extLst>
          </p:cNvPr>
          <p:cNvSpPr/>
          <p:nvPr/>
        </p:nvSpPr>
        <p:spPr>
          <a:xfrm>
            <a:off x="6668216" y="3539736"/>
            <a:ext cx="914400" cy="77292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اثْنانِ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32112B-8378-452D-8EF7-1069E321FAF0}"/>
              </a:ext>
            </a:extLst>
          </p:cNvPr>
          <p:cNvSpPr/>
          <p:nvPr/>
        </p:nvSpPr>
        <p:spPr>
          <a:xfrm>
            <a:off x="4530705" y="3539736"/>
            <a:ext cx="914400" cy="77292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ثِمارٌ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1517617-4BD8-45A7-83CD-D8F4E06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443" y="6375651"/>
            <a:ext cx="7513983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الحياة الاجتماعيّة/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الأوّل: صَديقَتي مَرْيَمُ/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9300</TotalTime>
  <Words>673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Saleem Mustafa Boudabous</cp:lastModifiedBy>
  <cp:revision>937</cp:revision>
  <dcterms:created xsi:type="dcterms:W3CDTF">2020-09-08T04:24:33Z</dcterms:created>
  <dcterms:modified xsi:type="dcterms:W3CDTF">2021-09-16T09:49:15Z</dcterms:modified>
</cp:coreProperties>
</file>