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6"/>
  </p:notesMasterIdLst>
  <p:sldIdLst>
    <p:sldId id="326" r:id="rId2"/>
    <p:sldId id="361" r:id="rId3"/>
    <p:sldId id="362" r:id="rId4"/>
    <p:sldId id="329" r:id="rId5"/>
    <p:sldId id="359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11" r:id="rId1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2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ED43"/>
    <a:srgbClr val="CC66FF"/>
    <a:srgbClr val="FF3399"/>
    <a:srgbClr val="FFFFCC"/>
    <a:srgbClr val="FF0066"/>
    <a:srgbClr val="CC3300"/>
    <a:srgbClr val="FFFF99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24/05/1443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-124155" y="202698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(الْـمُحافَظَةُ على الصِّحَّةِ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الدَّرْسُ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التّاسِعُ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في عِيادَةِ الْعُيونِ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91F195-82A6-419F-A94A-977A0117603B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الْعَرَبيّةُ                          الصَّفُّ الثّاني الْابْتِدائِــــــيُّ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الْفَصْلُ الدِّراسِيُّ الأوَّلُ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15" name="Picture 1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551BAD9-881A-46EE-A397-33B9FFEF9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82" y="2673320"/>
            <a:ext cx="4180025" cy="2781754"/>
          </a:xfrm>
          <a:prstGeom prst="rect">
            <a:avLst/>
          </a:prstGeom>
        </p:spPr>
      </p:pic>
      <p:sp>
        <p:nvSpPr>
          <p:cNvPr id="16" name="مستطيل: زوايا مستديرة 201">
            <a:extLst>
              <a:ext uri="{FF2B5EF4-FFF2-40B4-BE49-F238E27FC236}">
                <a16:creationId xmlns:a16="http://schemas.microsoft.com/office/drawing/2014/main" id="{79B04CF0-8D5C-4FC3-BA22-831D165CBEDB}"/>
              </a:ext>
            </a:extLst>
          </p:cNvPr>
          <p:cNvSpPr/>
          <p:nvPr/>
        </p:nvSpPr>
        <p:spPr>
          <a:xfrm>
            <a:off x="3067665" y="5416626"/>
            <a:ext cx="5943600" cy="80088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دريباتُ (أُحلِّلُ وأُركِّبُ وأَتَدَرَّبُ)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8C0EEC0-1F6D-4475-ACCE-16531196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التّاسِعُ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في عِيادَةِ الْعُيونِ/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التّاسع/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4E40E-6884-4C63-AC79-63321164D098}"/>
              </a:ext>
            </a:extLst>
          </p:cNvPr>
          <p:cNvSpPr/>
          <p:nvPr/>
        </p:nvSpPr>
        <p:spPr>
          <a:xfrm>
            <a:off x="2240079" y="1209956"/>
            <a:ext cx="863249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69240" algn="l"/>
                <a:tab pos="4752975" algn="l"/>
              </a:tabLst>
            </a:pP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2-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أُرَتِّبُ الْكَلِماتِ؛ لِأُكَوِّنَ جُمْلَةً مُسْتَعينًا بِالصّورَةِ كَما في الْـمِثالِ</a:t>
            </a: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uble Wave 3070">
            <a:extLst>
              <a:ext uri="{FF2B5EF4-FFF2-40B4-BE49-F238E27FC236}">
                <a16:creationId xmlns:a16="http://schemas.microsoft.com/office/drawing/2014/main" id="{7E3FFB44-3DF2-46D2-AC29-4C53DF1D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60" y="2402446"/>
            <a:ext cx="976944" cy="768416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7CAAC"/>
          </a:solidFill>
          <a:ln w="12700">
            <a:solidFill>
              <a:srgbClr val="FFF2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لَنْ</a:t>
            </a:r>
            <a:endParaRPr kumimoji="0" lang="en-US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Double Wave 3071">
            <a:extLst>
              <a:ext uri="{FF2B5EF4-FFF2-40B4-BE49-F238E27FC236}">
                <a16:creationId xmlns:a16="http://schemas.microsoft.com/office/drawing/2014/main" id="{A2850C73-EA93-422B-A729-366DC9279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385" y="2281989"/>
            <a:ext cx="1551423" cy="85039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7CAAC"/>
          </a:solidFill>
          <a:ln w="12700">
            <a:solidFill>
              <a:srgbClr val="FFF2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أَشْرَبَ</a:t>
            </a:r>
            <a:endParaRPr kumimoji="0" lang="ar-BH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uble Wave 3069">
            <a:extLst>
              <a:ext uri="{FF2B5EF4-FFF2-40B4-BE49-F238E27FC236}">
                <a16:creationId xmlns:a16="http://schemas.microsoft.com/office/drawing/2014/main" id="{2CB39725-6EC6-4287-AC50-EE0A29B8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584" y="2346053"/>
            <a:ext cx="2279144" cy="94851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7CAAC"/>
          </a:solidFill>
          <a:ln w="12700">
            <a:solidFill>
              <a:srgbClr val="FFF2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مَشْروباتٍ</a:t>
            </a:r>
            <a:r>
              <a:rPr kumimoji="0" lang="ar-BH" altLang="ar-BH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غازِيَّةً</a:t>
            </a:r>
            <a:endParaRPr kumimoji="0" lang="ar-BH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3561A9F-1FF0-493E-82D5-380EF247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3042" y="2059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BE947C6-1F71-4883-8B8E-E452172D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284" y="2030079"/>
            <a:ext cx="435587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endParaRPr kumimoji="0" lang="ar-BH" altLang="ar-BH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مِثالٌ                                   </a:t>
            </a:r>
            <a:endParaRPr kumimoji="0" lang="en-US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r>
              <a:rPr kumimoji="0" lang="ar-SA" altLang="ar-BH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BH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endParaRPr kumimoji="0" lang="ar-BH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98C955D3-9F23-4C35-9DB6-C070B2AAFD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895080"/>
            <a:ext cx="2814221" cy="29696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C7C5A8-0A63-48C2-84E8-7F67D9D7CE5A}"/>
              </a:ext>
            </a:extLst>
          </p:cNvPr>
          <p:cNvSpPr/>
          <p:nvPr/>
        </p:nvSpPr>
        <p:spPr>
          <a:xfrm>
            <a:off x="4489892" y="3754456"/>
            <a:ext cx="413286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لَنْ أَشْرَبَ مَشْروباتٍ غازِيَّةً.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التّاسع/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 descr="A picture containing grass, building, field, table&#10;&#10;Description automatically generated">
            <a:extLst>
              <a:ext uri="{FF2B5EF4-FFF2-40B4-BE49-F238E27FC236}">
                <a16:creationId xmlns:a16="http://schemas.microsoft.com/office/drawing/2014/main" id="{9D6E5FC7-128D-419E-9E58-1A896ACA11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1" y="627602"/>
            <a:ext cx="3265193" cy="2739835"/>
          </a:xfrm>
          <a:prstGeom prst="rect">
            <a:avLst/>
          </a:prstGeom>
        </p:spPr>
      </p:pic>
      <p:sp>
        <p:nvSpPr>
          <p:cNvPr id="15" name="Wave 14">
            <a:extLst>
              <a:ext uri="{FF2B5EF4-FFF2-40B4-BE49-F238E27FC236}">
                <a16:creationId xmlns:a16="http://schemas.microsoft.com/office/drawing/2014/main" id="{FBFC2A6C-F8A2-4753-ADE9-701532F496DC}"/>
              </a:ext>
            </a:extLst>
          </p:cNvPr>
          <p:cNvSpPr/>
          <p:nvPr/>
        </p:nvSpPr>
        <p:spPr>
          <a:xfrm>
            <a:off x="9312968" y="2053296"/>
            <a:ext cx="1646183" cy="1001604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أَخْسِرَ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B892BBBD-C027-4425-9E96-D929CBE31A43}"/>
              </a:ext>
            </a:extLst>
          </p:cNvPr>
          <p:cNvSpPr/>
          <p:nvPr/>
        </p:nvSpPr>
        <p:spPr>
          <a:xfrm>
            <a:off x="7594929" y="2133728"/>
            <a:ext cx="1262793" cy="84074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غَدًا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239C90D6-3CD1-475A-806C-516BB173EA44}"/>
              </a:ext>
            </a:extLst>
          </p:cNvPr>
          <p:cNvSpPr/>
          <p:nvPr/>
        </p:nvSpPr>
        <p:spPr>
          <a:xfrm>
            <a:off x="5723670" y="2074536"/>
            <a:ext cx="1401462" cy="84074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الْـمُباراةَ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F3D23DD1-1013-4879-ABE9-0DAD2FA7349C}"/>
              </a:ext>
            </a:extLst>
          </p:cNvPr>
          <p:cNvSpPr/>
          <p:nvPr/>
        </p:nvSpPr>
        <p:spPr>
          <a:xfrm>
            <a:off x="4005631" y="2053296"/>
            <a:ext cx="1262793" cy="84074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لَنْ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D7E965-81BC-4DE6-8C5F-D69B80BD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885" y="3015605"/>
            <a:ext cx="152201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4097" name="Picture 60" descr="Table&#10;&#10;Description automatically generated">
            <a:extLst>
              <a:ext uri="{FF2B5EF4-FFF2-40B4-BE49-F238E27FC236}">
                <a16:creationId xmlns:a16="http://schemas.microsoft.com/office/drawing/2014/main" id="{83CBB665-B48E-4978-8A60-DF39E8AE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80064"/>
          <a:stretch>
            <a:fillRect/>
          </a:stretch>
        </p:blipFill>
        <p:spPr bwMode="auto">
          <a:xfrm>
            <a:off x="2537194" y="4094126"/>
            <a:ext cx="7181992" cy="11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2483834-CDFC-44E0-9432-9DDC2721A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241" y="3045774"/>
            <a:ext cx="1522011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kumimoji="0" lang="en-US" altLang="ar-BH" sz="2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BH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en-US" altLang="ar-BH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kumimoji="0" lang="en-US" altLang="ar-BH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                  </a:t>
            </a: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FB863D-C518-44D0-B3EF-65ECC17F9D48}"/>
              </a:ext>
            </a:extLst>
          </p:cNvPr>
          <p:cNvSpPr/>
          <p:nvPr/>
        </p:nvSpPr>
        <p:spPr>
          <a:xfrm>
            <a:off x="5524732" y="4312133"/>
            <a:ext cx="1515162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الْــــمُباراةَ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80F61E-E342-477D-88E8-82D986296656}"/>
              </a:ext>
            </a:extLst>
          </p:cNvPr>
          <p:cNvSpPr/>
          <p:nvPr/>
        </p:nvSpPr>
        <p:spPr>
          <a:xfrm>
            <a:off x="7025110" y="4316155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أَخْسِرَ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43692A-7105-467D-891E-06155A2D90C8}"/>
              </a:ext>
            </a:extLst>
          </p:cNvPr>
          <p:cNvSpPr/>
          <p:nvPr/>
        </p:nvSpPr>
        <p:spPr>
          <a:xfrm>
            <a:off x="4318328" y="4329016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غَدًا.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875163-A093-4133-8199-3B6A091783A3}"/>
              </a:ext>
            </a:extLst>
          </p:cNvPr>
          <p:cNvSpPr/>
          <p:nvPr/>
        </p:nvSpPr>
        <p:spPr>
          <a:xfrm>
            <a:off x="8226325" y="4302280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لَنْ</a:t>
            </a:r>
          </a:p>
        </p:txBody>
      </p:sp>
    </p:spTree>
    <p:extLst>
      <p:ext uri="{BB962C8B-B14F-4D97-AF65-F5344CB8AC3E}">
        <p14:creationId xmlns:p14="http://schemas.microsoft.com/office/powerpoint/2010/main" val="37376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التّاسع/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D7E965-81BC-4DE6-8C5F-D69B80BD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885" y="3015605"/>
            <a:ext cx="152201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4097" name="Picture 60" descr="Table&#10;&#10;Description automatically generated">
            <a:extLst>
              <a:ext uri="{FF2B5EF4-FFF2-40B4-BE49-F238E27FC236}">
                <a16:creationId xmlns:a16="http://schemas.microsoft.com/office/drawing/2014/main" id="{83CBB665-B48E-4978-8A60-DF39E8AE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80064"/>
          <a:stretch>
            <a:fillRect/>
          </a:stretch>
        </p:blipFill>
        <p:spPr bwMode="auto">
          <a:xfrm>
            <a:off x="2537194" y="4094126"/>
            <a:ext cx="7181992" cy="11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2483834-CDFC-44E0-9432-9DDC2721A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241" y="3045774"/>
            <a:ext cx="1522011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kumimoji="0" lang="en-US" altLang="ar-BH" sz="2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                  </a:t>
            </a:r>
            <a:endParaRPr kumimoji="0" lang="en-US" alt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FB863D-C518-44D0-B3EF-65ECC17F9D48}"/>
              </a:ext>
            </a:extLst>
          </p:cNvPr>
          <p:cNvSpPr/>
          <p:nvPr/>
        </p:nvSpPr>
        <p:spPr>
          <a:xfrm>
            <a:off x="5524732" y="4312133"/>
            <a:ext cx="1515162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حديقَتَهُ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80F61E-E342-477D-88E8-82D986296656}"/>
              </a:ext>
            </a:extLst>
          </p:cNvPr>
          <p:cNvSpPr/>
          <p:nvPr/>
        </p:nvSpPr>
        <p:spPr>
          <a:xfrm>
            <a:off x="7025110" y="4316155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يُهْمِلَ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43692A-7105-467D-891E-06155A2D90C8}"/>
              </a:ext>
            </a:extLst>
          </p:cNvPr>
          <p:cNvSpPr/>
          <p:nvPr/>
        </p:nvSpPr>
        <p:spPr>
          <a:xfrm>
            <a:off x="4318328" y="4329016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جَدي.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875163-A093-4133-8199-3B6A091783A3}"/>
              </a:ext>
            </a:extLst>
          </p:cNvPr>
          <p:cNvSpPr/>
          <p:nvPr/>
        </p:nvSpPr>
        <p:spPr>
          <a:xfrm>
            <a:off x="8226325" y="4302280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لَنْ</a:t>
            </a:r>
          </a:p>
        </p:txBody>
      </p:sp>
      <p:pic>
        <p:nvPicPr>
          <p:cNvPr id="20" name="Picture 19" descr="A picture containing grass, plant, drawing, decorated&#10;&#10;Description automatically generated">
            <a:extLst>
              <a:ext uri="{FF2B5EF4-FFF2-40B4-BE49-F238E27FC236}">
                <a16:creationId xmlns:a16="http://schemas.microsoft.com/office/drawing/2014/main" id="{4C8C7D08-2024-4825-87B0-52307BBF9D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585560"/>
            <a:ext cx="3136992" cy="32483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croll: Horizontal 20">
            <a:extLst>
              <a:ext uri="{FF2B5EF4-FFF2-40B4-BE49-F238E27FC236}">
                <a16:creationId xmlns:a16="http://schemas.microsoft.com/office/drawing/2014/main" id="{F0C7D405-3BF6-468C-92B0-2FBA6370B423}"/>
              </a:ext>
            </a:extLst>
          </p:cNvPr>
          <p:cNvSpPr/>
          <p:nvPr/>
        </p:nvSpPr>
        <p:spPr>
          <a:xfrm>
            <a:off x="9425222" y="1883391"/>
            <a:ext cx="1646183" cy="111119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جَدّي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3A68512D-1A44-41DD-A1A7-27D41258A539}"/>
              </a:ext>
            </a:extLst>
          </p:cNvPr>
          <p:cNvSpPr/>
          <p:nvPr/>
        </p:nvSpPr>
        <p:spPr>
          <a:xfrm>
            <a:off x="7512187" y="1947043"/>
            <a:ext cx="1545404" cy="1111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يُـهْمِلَ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croll: Horizontal 26">
            <a:extLst>
              <a:ext uri="{FF2B5EF4-FFF2-40B4-BE49-F238E27FC236}">
                <a16:creationId xmlns:a16="http://schemas.microsoft.com/office/drawing/2014/main" id="{A22FA5B8-F1BE-469C-93A8-A9FE75699FCC}"/>
              </a:ext>
            </a:extLst>
          </p:cNvPr>
          <p:cNvSpPr/>
          <p:nvPr/>
        </p:nvSpPr>
        <p:spPr>
          <a:xfrm>
            <a:off x="5844673" y="2029766"/>
            <a:ext cx="1393336" cy="99891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لَنْ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croll: Horizontal 27">
            <a:extLst>
              <a:ext uri="{FF2B5EF4-FFF2-40B4-BE49-F238E27FC236}">
                <a16:creationId xmlns:a16="http://schemas.microsoft.com/office/drawing/2014/main" id="{B35D489F-65B8-436D-8BED-E9C2297B7492}"/>
              </a:ext>
            </a:extLst>
          </p:cNvPr>
          <p:cNvSpPr/>
          <p:nvPr/>
        </p:nvSpPr>
        <p:spPr>
          <a:xfrm>
            <a:off x="3771388" y="2077111"/>
            <a:ext cx="1816852" cy="99891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حَديقَتَهُ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لتاسع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D91A57-BE07-4944-AC90-8AF65EE01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41931"/>
              </p:ext>
            </p:extLst>
          </p:nvPr>
        </p:nvGraphicFramePr>
        <p:xfrm>
          <a:off x="764275" y="1831217"/>
          <a:ext cx="10367527" cy="417506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40686">
                  <a:extLst>
                    <a:ext uri="{9D8B030D-6E8A-4147-A177-3AD203B41FA5}">
                      <a16:colId xmlns:a16="http://schemas.microsoft.com/office/drawing/2014/main" val="1766610416"/>
                    </a:ext>
                  </a:extLst>
                </a:gridCol>
                <a:gridCol w="4926841">
                  <a:extLst>
                    <a:ext uri="{9D8B030D-6E8A-4147-A177-3AD203B41FA5}">
                      <a16:colId xmlns:a16="http://schemas.microsoft.com/office/drawing/2014/main" val="3714698420"/>
                    </a:ext>
                  </a:extLst>
                </a:gridCol>
              </a:tblGrid>
              <a:tr h="52966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2400">
                          <a:effectLst/>
                        </a:rPr>
                        <a:t>السُّؤالُ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2400">
                          <a:effectLst/>
                        </a:rPr>
                        <a:t>الْجَوابُ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908458"/>
                  </a:ext>
                </a:extLst>
              </a:tr>
              <a:tr h="529666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2400">
                          <a:effectLst/>
                        </a:rPr>
                        <a:t>هَلْ سَتَذْهَبُ غَدًا إِلى النّادي؟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3200" dirty="0">
                          <a:effectLst/>
                        </a:rPr>
                        <a:t>لَنْ أَذْهَبَ غَدًا إلى النّادي.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222886"/>
                  </a:ext>
                </a:extLst>
              </a:tr>
              <a:tr h="9360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2400" dirty="0">
                          <a:effectLst/>
                        </a:rPr>
                        <a:t>هَلْ سَتُسافِرُ إلى الْكُوَيْتِ قَريبًا؟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2000" dirty="0">
                          <a:effectLst/>
                        </a:rPr>
                        <a:t>....................................................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1667682"/>
                  </a:ext>
                </a:extLst>
              </a:tr>
              <a:tr h="936018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2400">
                          <a:effectLst/>
                        </a:rPr>
                        <a:t>هَلْ سَتَرْجِعُ مُتَأَخِّرًا في الْـمَساءِ؟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2000" dirty="0">
                          <a:effectLst/>
                        </a:rPr>
                        <a:t>....................................</a:t>
                      </a:r>
                      <a:r>
                        <a:rPr lang="ar-BH" sz="2000" dirty="0">
                          <a:effectLst/>
                        </a:rPr>
                        <a:t>......</a:t>
                      </a:r>
                      <a:r>
                        <a:rPr lang="ar-SA" sz="20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625769"/>
                  </a:ext>
                </a:extLst>
              </a:tr>
              <a:tr h="112058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2400">
                          <a:effectLst/>
                        </a:rPr>
                        <a:t>هَلْ سَتَعيشُ السَّمكَةُ طَويلًا خارجَ الْـماءِ؟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240" algn="l"/>
                          <a:tab pos="4752975" algn="l"/>
                        </a:tabLst>
                      </a:pPr>
                      <a:r>
                        <a:rPr lang="ar-SA" sz="2000" dirty="0">
                          <a:effectLst/>
                        </a:rPr>
                        <a:t>....................................................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73568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C240D8-D640-4AC5-92D0-FA2A1DCFE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059" y="1101226"/>
            <a:ext cx="168176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SA" alt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-أَسْتَعْمِلُ (</a:t>
            </a:r>
            <a:r>
              <a:rPr kumimoji="0" lang="ar-SA" altLang="ar-B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لَنْ</a:t>
            </a:r>
            <a:r>
              <a:rPr kumimoji="0" lang="ar-SA" alt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في الْإِجابَةِ عَنْ كُلِّ سُؤالٍ كَما في الْـمِثالِ:</a:t>
            </a:r>
            <a:endParaRPr kumimoji="0" lang="en-US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EBEEDD-81ED-41AF-8CF3-36B8BD5C1661}"/>
              </a:ext>
            </a:extLst>
          </p:cNvPr>
          <p:cNvSpPr/>
          <p:nvPr/>
        </p:nvSpPr>
        <p:spPr>
          <a:xfrm>
            <a:off x="1714790" y="4118955"/>
            <a:ext cx="3414868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لَنْ أَرْجعَ مُتَأَخْرِاً في الْـــمَساءِ</a:t>
            </a:r>
            <a:endParaRPr lang="ar-BH" sz="2800" b="1" dirty="0">
              <a:solidFill>
                <a:schemeClr val="tx1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4B8869-A617-4171-A79E-129B765E125B}"/>
              </a:ext>
            </a:extLst>
          </p:cNvPr>
          <p:cNvSpPr/>
          <p:nvPr/>
        </p:nvSpPr>
        <p:spPr>
          <a:xfrm>
            <a:off x="764275" y="5123218"/>
            <a:ext cx="4529157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لَنْ تَعيشَ السَّمَكَةُ طَويلاً خارجَ الْـماءِ.</a:t>
            </a:r>
            <a:endParaRPr lang="ar-BH" sz="2800" b="1" dirty="0">
              <a:solidFill>
                <a:schemeClr val="tx1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0633C6-3E0C-43BB-91F9-800F9082EDDA}"/>
              </a:ext>
            </a:extLst>
          </p:cNvPr>
          <p:cNvSpPr/>
          <p:nvPr/>
        </p:nvSpPr>
        <p:spPr>
          <a:xfrm>
            <a:off x="1555844" y="3192057"/>
            <a:ext cx="357381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لَنْ أُسافِرَ إِلى الكويْتِ قَريبًا. </a:t>
            </a:r>
            <a:endParaRPr lang="ar-BH" sz="2800" b="1" dirty="0">
              <a:solidFill>
                <a:schemeClr val="tx1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55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B062BC1-2EA0-41D1-8553-B7176D24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التّاسِعُ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في عِيادَةِ الْعُيونِ/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824" y="547174"/>
            <a:ext cx="65806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أُحَلِّلُ الْكَلِماتِ إِلى مَقاطِعِها كَما في الْـمِثالِ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26BA90-11E8-40BE-8BA9-98D7F1E00468}"/>
              </a:ext>
            </a:extLst>
          </p:cNvPr>
          <p:cNvSpPr/>
          <p:nvPr/>
        </p:nvSpPr>
        <p:spPr>
          <a:xfrm>
            <a:off x="8025397" y="1774865"/>
            <a:ext cx="1296959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030A98-8BAD-4370-81D9-3C1F8E4EAD54}"/>
              </a:ext>
            </a:extLst>
          </p:cNvPr>
          <p:cNvSpPr/>
          <p:nvPr/>
        </p:nvSpPr>
        <p:spPr>
          <a:xfrm>
            <a:off x="8025397" y="2733652"/>
            <a:ext cx="1296959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A6B275-DBBC-4F46-8B4B-3E1E896B57F2}"/>
              </a:ext>
            </a:extLst>
          </p:cNvPr>
          <p:cNvSpPr/>
          <p:nvPr/>
        </p:nvSpPr>
        <p:spPr>
          <a:xfrm>
            <a:off x="8025398" y="3702797"/>
            <a:ext cx="1298436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AA93CB-FF86-42E2-9261-9F339A607FBA}"/>
              </a:ext>
            </a:extLst>
          </p:cNvPr>
          <p:cNvSpPr/>
          <p:nvPr/>
        </p:nvSpPr>
        <p:spPr>
          <a:xfrm>
            <a:off x="8025398" y="4665127"/>
            <a:ext cx="1296958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5C9251-CAE3-46AB-848A-E7E31215E592}"/>
              </a:ext>
            </a:extLst>
          </p:cNvPr>
          <p:cNvSpPr/>
          <p:nvPr/>
        </p:nvSpPr>
        <p:spPr>
          <a:xfrm>
            <a:off x="6733646" y="1763765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19A779-A780-49CB-AF67-234B069BADE3}"/>
              </a:ext>
            </a:extLst>
          </p:cNvPr>
          <p:cNvSpPr/>
          <p:nvPr/>
        </p:nvSpPr>
        <p:spPr>
          <a:xfrm>
            <a:off x="5302141" y="1765987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FB8EA3-93CA-43AF-BCEE-9AE53B39D48B}"/>
              </a:ext>
            </a:extLst>
          </p:cNvPr>
          <p:cNvSpPr/>
          <p:nvPr/>
        </p:nvSpPr>
        <p:spPr>
          <a:xfrm>
            <a:off x="6733646" y="2717229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29A398-8C62-4A91-96C9-17AF4A69C8DA}"/>
              </a:ext>
            </a:extLst>
          </p:cNvPr>
          <p:cNvSpPr/>
          <p:nvPr/>
        </p:nvSpPr>
        <p:spPr>
          <a:xfrm>
            <a:off x="5302141" y="2719451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3A0266-98F3-4E03-931E-7D24D785124C}"/>
              </a:ext>
            </a:extLst>
          </p:cNvPr>
          <p:cNvSpPr/>
          <p:nvPr/>
        </p:nvSpPr>
        <p:spPr>
          <a:xfrm>
            <a:off x="3881712" y="2717142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9224B1-6682-4CCC-B33F-1B8741923E48}"/>
              </a:ext>
            </a:extLst>
          </p:cNvPr>
          <p:cNvSpPr/>
          <p:nvPr/>
        </p:nvSpPr>
        <p:spPr>
          <a:xfrm>
            <a:off x="6726249" y="3665067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A5C234-0C9F-4790-96F8-3107F4A5FB0D}"/>
              </a:ext>
            </a:extLst>
          </p:cNvPr>
          <p:cNvSpPr/>
          <p:nvPr/>
        </p:nvSpPr>
        <p:spPr>
          <a:xfrm>
            <a:off x="5187877" y="3693944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A830F5-E187-4A82-B687-BB88AEE34C37}"/>
              </a:ext>
            </a:extLst>
          </p:cNvPr>
          <p:cNvSpPr/>
          <p:nvPr/>
        </p:nvSpPr>
        <p:spPr>
          <a:xfrm>
            <a:off x="3874315" y="3664980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0448BA-2F86-44D8-B02A-8D8E939D436C}"/>
              </a:ext>
            </a:extLst>
          </p:cNvPr>
          <p:cNvSpPr/>
          <p:nvPr/>
        </p:nvSpPr>
        <p:spPr>
          <a:xfrm>
            <a:off x="6717367" y="4614983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7539CD-BB58-4069-AFDC-B3D255C369C2}"/>
              </a:ext>
            </a:extLst>
          </p:cNvPr>
          <p:cNvSpPr/>
          <p:nvPr/>
        </p:nvSpPr>
        <p:spPr>
          <a:xfrm>
            <a:off x="5285862" y="4617205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D41B69-312C-469A-9955-5969A670E027}"/>
              </a:ext>
            </a:extLst>
          </p:cNvPr>
          <p:cNvSpPr/>
          <p:nvPr/>
        </p:nvSpPr>
        <p:spPr>
          <a:xfrm>
            <a:off x="3865433" y="4614896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6FCE3-A8B4-458F-AB30-F4C91A8FA31B}"/>
              </a:ext>
            </a:extLst>
          </p:cNvPr>
          <p:cNvSpPr txBox="1"/>
          <p:nvPr/>
        </p:nvSpPr>
        <p:spPr>
          <a:xfrm>
            <a:off x="8202948" y="1743135"/>
            <a:ext cx="94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عِنْدي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D2B20A-8F6D-469B-97CD-B643A8070E0E}"/>
              </a:ext>
            </a:extLst>
          </p:cNvPr>
          <p:cNvSpPr txBox="1"/>
          <p:nvPr/>
        </p:nvSpPr>
        <p:spPr>
          <a:xfrm>
            <a:off x="8189587" y="2782669"/>
            <a:ext cx="94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هاتِفٌ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5916EA-67B2-410C-A61A-85A2D6314835}"/>
              </a:ext>
            </a:extLst>
          </p:cNvPr>
          <p:cNvSpPr txBox="1"/>
          <p:nvPr/>
        </p:nvSpPr>
        <p:spPr>
          <a:xfrm>
            <a:off x="8309482" y="3709268"/>
            <a:ext cx="97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جَوّالٌ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E365D7-9119-4F3E-A8C6-7005BD3DEEF6}"/>
              </a:ext>
            </a:extLst>
          </p:cNvPr>
          <p:cNvSpPr txBox="1"/>
          <p:nvPr/>
        </p:nvSpPr>
        <p:spPr>
          <a:xfrm>
            <a:off x="8327236" y="4724787"/>
            <a:ext cx="85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ذَكِيٌّ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A555C7-3FF6-403D-9810-863DE66708CA}"/>
              </a:ext>
            </a:extLst>
          </p:cNvPr>
          <p:cNvSpPr txBox="1"/>
          <p:nvPr/>
        </p:nvSpPr>
        <p:spPr>
          <a:xfrm>
            <a:off x="5273314" y="2717142"/>
            <a:ext cx="80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53D1D2C-AB8C-4C5A-9AE2-88F78CB4411F}"/>
              </a:ext>
            </a:extLst>
          </p:cNvPr>
          <p:cNvSpPr txBox="1"/>
          <p:nvPr/>
        </p:nvSpPr>
        <p:spPr>
          <a:xfrm>
            <a:off x="3599000" y="2716490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D77B1D-3B96-4849-80FA-FBB8A3D9D013}"/>
              </a:ext>
            </a:extLst>
          </p:cNvPr>
          <p:cNvSpPr txBox="1"/>
          <p:nvPr/>
        </p:nvSpPr>
        <p:spPr>
          <a:xfrm>
            <a:off x="6468790" y="3666062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59F9FE-1B09-4AA6-A645-A7CEA55B87BE}"/>
              </a:ext>
            </a:extLst>
          </p:cNvPr>
          <p:cNvSpPr txBox="1"/>
          <p:nvPr/>
        </p:nvSpPr>
        <p:spPr>
          <a:xfrm>
            <a:off x="4952263" y="3716316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EC460F-0035-4C48-BB48-DE1FF8B8E477}"/>
              </a:ext>
            </a:extLst>
          </p:cNvPr>
          <p:cNvSpPr txBox="1"/>
          <p:nvPr/>
        </p:nvSpPr>
        <p:spPr>
          <a:xfrm>
            <a:off x="3609357" y="3685093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30A338-3B20-42F5-9086-E82169BB27E6}"/>
              </a:ext>
            </a:extLst>
          </p:cNvPr>
          <p:cNvSpPr txBox="1"/>
          <p:nvPr/>
        </p:nvSpPr>
        <p:spPr>
          <a:xfrm>
            <a:off x="6465817" y="4601711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621092-B3DE-4B2B-A116-C28D766AA8FD}"/>
              </a:ext>
            </a:extLst>
          </p:cNvPr>
          <p:cNvSpPr txBox="1"/>
          <p:nvPr/>
        </p:nvSpPr>
        <p:spPr>
          <a:xfrm>
            <a:off x="5024569" y="4603185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BB3431-1B70-40D9-BAE7-52A43A7B1FAA}"/>
              </a:ext>
            </a:extLst>
          </p:cNvPr>
          <p:cNvSpPr txBox="1"/>
          <p:nvPr/>
        </p:nvSpPr>
        <p:spPr>
          <a:xfrm>
            <a:off x="3600463" y="4617392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3AF6E9-350C-4052-B99E-CCA4CCB95B51}"/>
              </a:ext>
            </a:extLst>
          </p:cNvPr>
          <p:cNvSpPr txBox="1"/>
          <p:nvPr/>
        </p:nvSpPr>
        <p:spPr>
          <a:xfrm>
            <a:off x="6789199" y="1820174"/>
            <a:ext cx="594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عِنْـ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DA352F1-EDA7-4A18-85E4-EB8D7CAE4F4B}"/>
              </a:ext>
            </a:extLst>
          </p:cNvPr>
          <p:cNvSpPr txBox="1"/>
          <p:nvPr/>
        </p:nvSpPr>
        <p:spPr>
          <a:xfrm>
            <a:off x="5284860" y="1788914"/>
            <a:ext cx="698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ـدي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5EAAE8-13A2-4E4B-9581-A7112962D168}"/>
              </a:ext>
            </a:extLst>
          </p:cNvPr>
          <p:cNvSpPr txBox="1"/>
          <p:nvPr/>
        </p:nvSpPr>
        <p:spPr>
          <a:xfrm>
            <a:off x="6813714" y="2725368"/>
            <a:ext cx="518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8A418CC-6955-4DD8-9D89-C45DB2FD42F2}"/>
              </a:ext>
            </a:extLst>
          </p:cNvPr>
          <p:cNvSpPr txBox="1"/>
          <p:nvPr/>
        </p:nvSpPr>
        <p:spPr>
          <a:xfrm>
            <a:off x="5227244" y="2704091"/>
            <a:ext cx="650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تِـــــــــــ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5977F6-28FC-4D2D-9D98-5C285776E639}"/>
              </a:ext>
            </a:extLst>
          </p:cNvPr>
          <p:cNvSpPr txBox="1"/>
          <p:nvPr/>
        </p:nvSpPr>
        <p:spPr>
          <a:xfrm>
            <a:off x="3922255" y="2724166"/>
            <a:ext cx="592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ـــفٌ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7AF801-9C8B-41B9-9F2E-F61C33C3F0F5}"/>
              </a:ext>
            </a:extLst>
          </p:cNvPr>
          <p:cNvSpPr txBox="1"/>
          <p:nvPr/>
        </p:nvSpPr>
        <p:spPr>
          <a:xfrm>
            <a:off x="6785176" y="3685093"/>
            <a:ext cx="64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جَوْ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B03A5B-4BCD-47A0-B254-47E6EFF0C6CD}"/>
              </a:ext>
            </a:extLst>
          </p:cNvPr>
          <p:cNvSpPr txBox="1"/>
          <p:nvPr/>
        </p:nvSpPr>
        <p:spPr>
          <a:xfrm>
            <a:off x="5267598" y="3703199"/>
            <a:ext cx="59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وَا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E58914-4B6E-403A-8CF6-CD75ADD33033}"/>
              </a:ext>
            </a:extLst>
          </p:cNvPr>
          <p:cNvSpPr txBox="1"/>
          <p:nvPr/>
        </p:nvSpPr>
        <p:spPr>
          <a:xfrm>
            <a:off x="3857397" y="3680468"/>
            <a:ext cx="586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5CA82AE-02F3-45AD-BDB9-3C361997B3D0}"/>
              </a:ext>
            </a:extLst>
          </p:cNvPr>
          <p:cNvSpPr txBox="1"/>
          <p:nvPr/>
        </p:nvSpPr>
        <p:spPr>
          <a:xfrm>
            <a:off x="6629305" y="4643222"/>
            <a:ext cx="68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ذَ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8D20C4A-D1A8-4CDA-82E2-A96CD073E875}"/>
              </a:ext>
            </a:extLst>
          </p:cNvPr>
          <p:cNvSpPr txBox="1"/>
          <p:nvPr/>
        </p:nvSpPr>
        <p:spPr>
          <a:xfrm>
            <a:off x="5360819" y="4620278"/>
            <a:ext cx="507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كِيْ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CB7D6D3-8795-44B1-9FA7-00EB45C1DA44}"/>
              </a:ext>
            </a:extLst>
          </p:cNvPr>
          <p:cNvSpPr txBox="1"/>
          <p:nvPr/>
        </p:nvSpPr>
        <p:spPr>
          <a:xfrm>
            <a:off x="3762186" y="4617392"/>
            <a:ext cx="649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ـيٌ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E3484EF-FD3A-4F5A-9043-5E96ADCA4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D3B961D-F664-4BF0-BD14-EC5B04F9DEC4}"/>
              </a:ext>
            </a:extLst>
          </p:cNvPr>
          <p:cNvSpPr txBox="1"/>
          <p:nvPr/>
        </p:nvSpPr>
        <p:spPr>
          <a:xfrm>
            <a:off x="6479235" y="2717142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DAC45314-2AF0-4065-9E4F-134978CA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التّاسِعُ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في عِيادَةِ الْعُيونِ/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24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73" grpId="0"/>
      <p:bldP spid="74" grpId="0"/>
      <p:bldP spid="75" grpId="0"/>
      <p:bldP spid="76" grpId="0"/>
      <p:bldP spid="77" grpId="0"/>
      <p:bldP spid="78" grpId="0"/>
      <p:bldP spid="81" grpId="0"/>
      <p:bldP spid="99" grpId="0"/>
      <p:bldP spid="101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824" y="547174"/>
            <a:ext cx="65806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أُحَلِّلُ الْكَلِماتِ إِلى مَقاطِعِها كَما في الْـمِثالِ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A6B275-DBBC-4F46-8B4B-3E1E896B57F2}"/>
              </a:ext>
            </a:extLst>
          </p:cNvPr>
          <p:cNvSpPr/>
          <p:nvPr/>
        </p:nvSpPr>
        <p:spPr>
          <a:xfrm>
            <a:off x="8158580" y="2255716"/>
            <a:ext cx="1298436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AA93CB-FF86-42E2-9261-9F339A607FBA}"/>
              </a:ext>
            </a:extLst>
          </p:cNvPr>
          <p:cNvSpPr/>
          <p:nvPr/>
        </p:nvSpPr>
        <p:spPr>
          <a:xfrm>
            <a:off x="8158580" y="3218046"/>
            <a:ext cx="1296958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9224B1-6682-4CCC-B33F-1B8741923E48}"/>
              </a:ext>
            </a:extLst>
          </p:cNvPr>
          <p:cNvSpPr/>
          <p:nvPr/>
        </p:nvSpPr>
        <p:spPr>
          <a:xfrm>
            <a:off x="6859431" y="2217986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A5C234-0C9F-4790-96F8-3107F4A5FB0D}"/>
              </a:ext>
            </a:extLst>
          </p:cNvPr>
          <p:cNvSpPr/>
          <p:nvPr/>
        </p:nvSpPr>
        <p:spPr>
          <a:xfrm>
            <a:off x="5427926" y="2220208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A830F5-E187-4A82-B687-BB88AEE34C37}"/>
              </a:ext>
            </a:extLst>
          </p:cNvPr>
          <p:cNvSpPr/>
          <p:nvPr/>
        </p:nvSpPr>
        <p:spPr>
          <a:xfrm>
            <a:off x="4007497" y="2217899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0448BA-2F86-44D8-B02A-8D8E939D436C}"/>
              </a:ext>
            </a:extLst>
          </p:cNvPr>
          <p:cNvSpPr/>
          <p:nvPr/>
        </p:nvSpPr>
        <p:spPr>
          <a:xfrm>
            <a:off x="6850549" y="3167902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7539CD-BB58-4069-AFDC-B3D255C369C2}"/>
              </a:ext>
            </a:extLst>
          </p:cNvPr>
          <p:cNvSpPr/>
          <p:nvPr/>
        </p:nvSpPr>
        <p:spPr>
          <a:xfrm>
            <a:off x="5419044" y="3170124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D41B69-312C-469A-9955-5969A670E027}"/>
              </a:ext>
            </a:extLst>
          </p:cNvPr>
          <p:cNvSpPr/>
          <p:nvPr/>
        </p:nvSpPr>
        <p:spPr>
          <a:xfrm>
            <a:off x="3998615" y="3167815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96CBEC-D0E0-4D4E-8D0A-ABB891F7A929}"/>
              </a:ext>
            </a:extLst>
          </p:cNvPr>
          <p:cNvSpPr/>
          <p:nvPr/>
        </p:nvSpPr>
        <p:spPr>
          <a:xfrm>
            <a:off x="2612226" y="2200681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208A76-3B05-4C71-9DBA-2017BE1566E8}"/>
              </a:ext>
            </a:extLst>
          </p:cNvPr>
          <p:cNvSpPr/>
          <p:nvPr/>
        </p:nvSpPr>
        <p:spPr>
          <a:xfrm>
            <a:off x="2618135" y="3144869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F3FD78F-F440-45DD-96F2-A8F13DF2F009}"/>
              </a:ext>
            </a:extLst>
          </p:cNvPr>
          <p:cNvSpPr/>
          <p:nvPr/>
        </p:nvSpPr>
        <p:spPr>
          <a:xfrm>
            <a:off x="1274204" y="3151149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5916EA-67B2-410C-A61A-85A2D6314835}"/>
              </a:ext>
            </a:extLst>
          </p:cNvPr>
          <p:cNvSpPr txBox="1"/>
          <p:nvPr/>
        </p:nvSpPr>
        <p:spPr>
          <a:xfrm>
            <a:off x="8336131" y="2262187"/>
            <a:ext cx="97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عِيادَةٌ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E365D7-9119-4F3E-A8C6-7005BD3DEEF6}"/>
              </a:ext>
            </a:extLst>
          </p:cNvPr>
          <p:cNvSpPr txBox="1"/>
          <p:nvPr/>
        </p:nvSpPr>
        <p:spPr>
          <a:xfrm>
            <a:off x="8085608" y="3233316"/>
            <a:ext cx="132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سَتَقْرَئينَ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D77B1D-3B96-4849-80FA-FBB8A3D9D013}"/>
              </a:ext>
            </a:extLst>
          </p:cNvPr>
          <p:cNvSpPr txBox="1"/>
          <p:nvPr/>
        </p:nvSpPr>
        <p:spPr>
          <a:xfrm>
            <a:off x="6601972" y="2218981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59F9FE-1B09-4AA6-A645-A7CEA55B87BE}"/>
              </a:ext>
            </a:extLst>
          </p:cNvPr>
          <p:cNvSpPr txBox="1"/>
          <p:nvPr/>
        </p:nvSpPr>
        <p:spPr>
          <a:xfrm>
            <a:off x="5175506" y="2227859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EC460F-0035-4C48-BB48-DE1FF8B8E477}"/>
              </a:ext>
            </a:extLst>
          </p:cNvPr>
          <p:cNvSpPr txBox="1"/>
          <p:nvPr/>
        </p:nvSpPr>
        <p:spPr>
          <a:xfrm>
            <a:off x="3742539" y="2238012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16EB8B-5EB3-4B66-A43F-86BDC5CA1873}"/>
              </a:ext>
            </a:extLst>
          </p:cNvPr>
          <p:cNvSpPr txBox="1"/>
          <p:nvPr/>
        </p:nvSpPr>
        <p:spPr>
          <a:xfrm>
            <a:off x="2538495" y="2218981"/>
            <a:ext cx="853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30A338-3B20-42F5-9086-E82169BB27E6}"/>
              </a:ext>
            </a:extLst>
          </p:cNvPr>
          <p:cNvSpPr txBox="1"/>
          <p:nvPr/>
        </p:nvSpPr>
        <p:spPr>
          <a:xfrm>
            <a:off x="6598999" y="3154630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621092-B3DE-4B2B-A116-C28D766AA8FD}"/>
              </a:ext>
            </a:extLst>
          </p:cNvPr>
          <p:cNvSpPr txBox="1"/>
          <p:nvPr/>
        </p:nvSpPr>
        <p:spPr>
          <a:xfrm>
            <a:off x="5157751" y="3156104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BB3431-1B70-40D9-BAE7-52A43A7B1FAA}"/>
              </a:ext>
            </a:extLst>
          </p:cNvPr>
          <p:cNvSpPr txBox="1"/>
          <p:nvPr/>
        </p:nvSpPr>
        <p:spPr>
          <a:xfrm>
            <a:off x="3733645" y="3170311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F2F2BE-5480-40DC-B3D9-7C9362F3B321}"/>
              </a:ext>
            </a:extLst>
          </p:cNvPr>
          <p:cNvSpPr txBox="1"/>
          <p:nvPr/>
        </p:nvSpPr>
        <p:spPr>
          <a:xfrm>
            <a:off x="2357238" y="3173198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9B529A-F377-4908-A5DA-8601EBAA089A}"/>
              </a:ext>
            </a:extLst>
          </p:cNvPr>
          <p:cNvSpPr txBox="1"/>
          <p:nvPr/>
        </p:nvSpPr>
        <p:spPr>
          <a:xfrm>
            <a:off x="1024756" y="3181599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7AF801-9C8B-41B9-9F2E-F61C33C3F0F5}"/>
              </a:ext>
            </a:extLst>
          </p:cNvPr>
          <p:cNvSpPr txBox="1"/>
          <p:nvPr/>
        </p:nvSpPr>
        <p:spPr>
          <a:xfrm>
            <a:off x="6820700" y="2238012"/>
            <a:ext cx="64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عِـ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B03A5B-4BCD-47A0-B254-47E6EFF0C6CD}"/>
              </a:ext>
            </a:extLst>
          </p:cNvPr>
          <p:cNvSpPr txBox="1"/>
          <p:nvPr/>
        </p:nvSpPr>
        <p:spPr>
          <a:xfrm>
            <a:off x="5420964" y="2229614"/>
            <a:ext cx="605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ــــيا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E58914-4B6E-403A-8CF6-CD75ADD33033}"/>
              </a:ext>
            </a:extLst>
          </p:cNvPr>
          <p:cNvSpPr txBox="1"/>
          <p:nvPr/>
        </p:nvSpPr>
        <p:spPr>
          <a:xfrm>
            <a:off x="3955067" y="2233387"/>
            <a:ext cx="586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دَ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269E664-3EEB-41CC-A362-8D6B391620D8}"/>
              </a:ext>
            </a:extLst>
          </p:cNvPr>
          <p:cNvSpPr txBox="1"/>
          <p:nvPr/>
        </p:nvSpPr>
        <p:spPr>
          <a:xfrm>
            <a:off x="2644543" y="2227859"/>
            <a:ext cx="536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5CA82AE-02F3-45AD-BDB9-3C361997B3D0}"/>
              </a:ext>
            </a:extLst>
          </p:cNvPr>
          <p:cNvSpPr txBox="1"/>
          <p:nvPr/>
        </p:nvSpPr>
        <p:spPr>
          <a:xfrm>
            <a:off x="6877901" y="3187263"/>
            <a:ext cx="68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8D20C4A-D1A8-4CDA-82E2-A96CD073E875}"/>
              </a:ext>
            </a:extLst>
          </p:cNvPr>
          <p:cNvSpPr txBox="1"/>
          <p:nvPr/>
        </p:nvSpPr>
        <p:spPr>
          <a:xfrm>
            <a:off x="5524101" y="3173197"/>
            <a:ext cx="574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ـتَـقْـ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CB7D6D3-8795-44B1-9FA7-00EB45C1DA44}"/>
              </a:ext>
            </a:extLst>
          </p:cNvPr>
          <p:cNvSpPr txBox="1"/>
          <p:nvPr/>
        </p:nvSpPr>
        <p:spPr>
          <a:xfrm>
            <a:off x="3879593" y="3181598"/>
            <a:ext cx="649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ـــــرَ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622EC8-E621-4402-976F-2D652F6AEE09}"/>
              </a:ext>
            </a:extLst>
          </p:cNvPr>
          <p:cNvSpPr txBox="1"/>
          <p:nvPr/>
        </p:nvSpPr>
        <p:spPr>
          <a:xfrm>
            <a:off x="2739023" y="3197053"/>
            <a:ext cx="504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ئيـ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8B99FB3-9BBF-4DCE-9C2E-C6845DF7B541}"/>
              </a:ext>
            </a:extLst>
          </p:cNvPr>
          <p:cNvSpPr txBox="1"/>
          <p:nvPr/>
        </p:nvSpPr>
        <p:spPr>
          <a:xfrm>
            <a:off x="1390135" y="3188174"/>
            <a:ext cx="586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ــــــنَ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4C40EDC3-ACF9-4FDD-821E-3F581E0B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التّاسِعُ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في عِيادَةِ الْعُيونِ/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4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6" grpId="0"/>
      <p:bldP spid="77" grpId="0"/>
      <p:bldP spid="78" grpId="0"/>
      <p:bldP spid="80" grpId="0"/>
      <p:bldP spid="81" grpId="0"/>
      <p:bldP spid="99" grpId="0"/>
      <p:bldP spid="101" grpId="0"/>
      <p:bldP spid="105" grpId="0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697" y="354664"/>
            <a:ext cx="86180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أَكْتُبُ اسْمَ الصّورَةِ، ثُمَّ أُحَلِّلُهُ إِلى مَقاطِعِهِ كَما في الْـمِثالِ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248E89-65FB-4304-8E51-9F7BCF72F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28213"/>
              </p:ext>
            </p:extLst>
          </p:nvPr>
        </p:nvGraphicFramePr>
        <p:xfrm>
          <a:off x="3531427" y="1449326"/>
          <a:ext cx="2686749" cy="630936"/>
        </p:xfrm>
        <a:graphic>
          <a:graphicData uri="http://schemas.openxmlformats.org/drawingml/2006/table">
            <a:tbl>
              <a:tblPr rtl="1" firstRow="1" firstCol="1" bandRow="1"/>
              <a:tblGrid>
                <a:gridCol w="641166">
                  <a:extLst>
                    <a:ext uri="{9D8B030D-6E8A-4147-A177-3AD203B41FA5}">
                      <a16:colId xmlns:a16="http://schemas.microsoft.com/office/drawing/2014/main" val="1465152499"/>
                    </a:ext>
                  </a:extLst>
                </a:gridCol>
                <a:gridCol w="653827">
                  <a:extLst>
                    <a:ext uri="{9D8B030D-6E8A-4147-A177-3AD203B41FA5}">
                      <a16:colId xmlns:a16="http://schemas.microsoft.com/office/drawing/2014/main" val="524279598"/>
                    </a:ext>
                  </a:extLst>
                </a:gridCol>
                <a:gridCol w="750590">
                  <a:extLst>
                    <a:ext uri="{9D8B030D-6E8A-4147-A177-3AD203B41FA5}">
                      <a16:colId xmlns:a16="http://schemas.microsoft.com/office/drawing/2014/main" val="3609307327"/>
                    </a:ext>
                  </a:extLst>
                </a:gridCol>
                <a:gridCol w="641166">
                  <a:extLst>
                    <a:ext uri="{9D8B030D-6E8A-4147-A177-3AD203B41FA5}">
                      <a16:colId xmlns:a16="http://schemas.microsoft.com/office/drawing/2014/main" val="25712823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نَظْـ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ــظا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رَا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236807"/>
                  </a:ext>
                </a:extLst>
              </a:tr>
            </a:tbl>
          </a:graphicData>
        </a:graphic>
      </p:graphicFrame>
      <p:pic>
        <p:nvPicPr>
          <p:cNvPr id="1032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FD690C8B-BF94-4911-9591-0876D1C1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35" y="1070517"/>
            <a:ext cx="2299158" cy="12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995">
            <a:extLst>
              <a:ext uri="{FF2B5EF4-FFF2-40B4-BE49-F238E27FC236}">
                <a16:creationId xmlns:a16="http://schemas.microsoft.com/office/drawing/2014/main" id="{B0296A14-94C9-4AE9-B76A-330AB0B85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134" y="1405374"/>
            <a:ext cx="1225550" cy="648214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31">
            <a:extLst>
              <a:ext uri="{FF2B5EF4-FFF2-40B4-BE49-F238E27FC236}">
                <a16:creationId xmlns:a16="http://schemas.microsoft.com/office/drawing/2014/main" id="{7DF26781-AD38-4DEE-A44E-D853E64A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35" y="3808115"/>
            <a:ext cx="2241714" cy="11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55">
            <a:extLst>
              <a:ext uri="{FF2B5EF4-FFF2-40B4-BE49-F238E27FC236}">
                <a16:creationId xmlns:a16="http://schemas.microsoft.com/office/drawing/2014/main" id="{F72F4E82-C172-4B17-9DE1-9E2F1562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 t="12457" r="6128" b="36960"/>
          <a:stretch>
            <a:fillRect/>
          </a:stretch>
        </p:blipFill>
        <p:spPr bwMode="auto">
          <a:xfrm>
            <a:off x="8473635" y="2436473"/>
            <a:ext cx="2312734" cy="12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7" descr="A group of people in costume&#10;&#10;Description automatically generated with low confidence">
            <a:extLst>
              <a:ext uri="{FF2B5EF4-FFF2-40B4-BE49-F238E27FC236}">
                <a16:creationId xmlns:a16="http://schemas.microsoft.com/office/drawing/2014/main" id="{37491FFD-EAAA-478A-AB43-10012110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4233" r="14587" b="6366"/>
          <a:stretch>
            <a:fillRect/>
          </a:stretch>
        </p:blipFill>
        <p:spPr bwMode="auto">
          <a:xfrm>
            <a:off x="8473634" y="5059387"/>
            <a:ext cx="2299159" cy="11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40DE6F7-A2F9-47B9-9BC8-AE7F7253A988}"/>
              </a:ext>
            </a:extLst>
          </p:cNvPr>
          <p:cNvSpPr txBox="1"/>
          <p:nvPr/>
        </p:nvSpPr>
        <p:spPr>
          <a:xfrm>
            <a:off x="6804408" y="1420206"/>
            <a:ext cx="1184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نَظّارَاتٌ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0B56332A-82D5-442A-A83F-B2C93042B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72875"/>
              </p:ext>
            </p:extLst>
          </p:nvPr>
        </p:nvGraphicFramePr>
        <p:xfrm>
          <a:off x="3531426" y="2732204"/>
          <a:ext cx="2686749" cy="620769"/>
        </p:xfrm>
        <a:graphic>
          <a:graphicData uri="http://schemas.openxmlformats.org/drawingml/2006/table">
            <a:tbl>
              <a:tblPr rtl="1" firstRow="1" firstCol="1" bandRow="1"/>
              <a:tblGrid>
                <a:gridCol w="641166">
                  <a:extLst>
                    <a:ext uri="{9D8B030D-6E8A-4147-A177-3AD203B41FA5}">
                      <a16:colId xmlns:a16="http://schemas.microsoft.com/office/drawing/2014/main" val="1465152499"/>
                    </a:ext>
                  </a:extLst>
                </a:gridCol>
                <a:gridCol w="653827">
                  <a:extLst>
                    <a:ext uri="{9D8B030D-6E8A-4147-A177-3AD203B41FA5}">
                      <a16:colId xmlns:a16="http://schemas.microsoft.com/office/drawing/2014/main" val="524279598"/>
                    </a:ext>
                  </a:extLst>
                </a:gridCol>
                <a:gridCol w="750590">
                  <a:extLst>
                    <a:ext uri="{9D8B030D-6E8A-4147-A177-3AD203B41FA5}">
                      <a16:colId xmlns:a16="http://schemas.microsoft.com/office/drawing/2014/main" val="3609307327"/>
                    </a:ext>
                  </a:extLst>
                </a:gridCol>
                <a:gridCol w="641166">
                  <a:extLst>
                    <a:ext uri="{9D8B030D-6E8A-4147-A177-3AD203B41FA5}">
                      <a16:colId xmlns:a16="http://schemas.microsoft.com/office/drawing/2014/main" val="2571282374"/>
                    </a:ext>
                  </a:extLst>
                </a:gridCol>
              </a:tblGrid>
              <a:tr h="6207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236807"/>
                  </a:ext>
                </a:extLst>
              </a:tr>
            </a:tbl>
          </a:graphicData>
        </a:graphic>
      </p:graphicFrame>
      <p:sp>
        <p:nvSpPr>
          <p:cNvPr id="64" name="Rectangle 4995">
            <a:extLst>
              <a:ext uri="{FF2B5EF4-FFF2-40B4-BE49-F238E27FC236}">
                <a16:creationId xmlns:a16="http://schemas.microsoft.com/office/drawing/2014/main" id="{D7AC51A4-2D41-4FA1-B1B9-79422CECA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770" y="2719201"/>
            <a:ext cx="1225550" cy="648214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4995">
            <a:extLst>
              <a:ext uri="{FF2B5EF4-FFF2-40B4-BE49-F238E27FC236}">
                <a16:creationId xmlns:a16="http://schemas.microsoft.com/office/drawing/2014/main" id="{5A858AEF-88ED-4F77-91EE-707DA88D5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134" y="4031122"/>
            <a:ext cx="1225550" cy="648214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4995">
            <a:extLst>
              <a:ext uri="{FF2B5EF4-FFF2-40B4-BE49-F238E27FC236}">
                <a16:creationId xmlns:a16="http://schemas.microsoft.com/office/drawing/2014/main" id="{136766CC-220A-4FD1-9C29-13751DC8B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615" y="5233136"/>
            <a:ext cx="1225550" cy="648214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CE4773B-09C1-4B20-84FE-0D0CD5D1D413}"/>
              </a:ext>
            </a:extLst>
          </p:cNvPr>
          <p:cNvSpPr txBox="1"/>
          <p:nvPr/>
        </p:nvSpPr>
        <p:spPr>
          <a:xfrm>
            <a:off x="6805889" y="5247968"/>
            <a:ext cx="1184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مُعَلِّماتٌ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4B62D9-366F-47B6-8551-638B94F248FA}"/>
              </a:ext>
            </a:extLst>
          </p:cNvPr>
          <p:cNvSpPr txBox="1"/>
          <p:nvPr/>
        </p:nvSpPr>
        <p:spPr>
          <a:xfrm>
            <a:off x="5660251" y="2721084"/>
            <a:ext cx="63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طا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3C9FBB9A-8140-40EA-B581-E04240282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60326"/>
              </p:ext>
            </p:extLst>
          </p:nvPr>
        </p:nvGraphicFramePr>
        <p:xfrm>
          <a:off x="2908401" y="5248429"/>
          <a:ext cx="3324569" cy="606962"/>
        </p:xfrm>
        <a:graphic>
          <a:graphicData uri="http://schemas.openxmlformats.org/drawingml/2006/table">
            <a:tbl>
              <a:tblPr rtl="1" firstRow="1" firstCol="1" bandRow="1"/>
              <a:tblGrid>
                <a:gridCol w="652861">
                  <a:extLst>
                    <a:ext uri="{9D8B030D-6E8A-4147-A177-3AD203B41FA5}">
                      <a16:colId xmlns:a16="http://schemas.microsoft.com/office/drawing/2014/main" val="3791034470"/>
                    </a:ext>
                  </a:extLst>
                </a:gridCol>
                <a:gridCol w="652861">
                  <a:extLst>
                    <a:ext uri="{9D8B030D-6E8A-4147-A177-3AD203B41FA5}">
                      <a16:colId xmlns:a16="http://schemas.microsoft.com/office/drawing/2014/main" val="1323609846"/>
                    </a:ext>
                  </a:extLst>
                </a:gridCol>
                <a:gridCol w="652861">
                  <a:extLst>
                    <a:ext uri="{9D8B030D-6E8A-4147-A177-3AD203B41FA5}">
                      <a16:colId xmlns:a16="http://schemas.microsoft.com/office/drawing/2014/main" val="3698978838"/>
                    </a:ext>
                  </a:extLst>
                </a:gridCol>
                <a:gridCol w="652861">
                  <a:extLst>
                    <a:ext uri="{9D8B030D-6E8A-4147-A177-3AD203B41FA5}">
                      <a16:colId xmlns:a16="http://schemas.microsoft.com/office/drawing/2014/main" val="4266520795"/>
                    </a:ext>
                  </a:extLst>
                </a:gridCol>
                <a:gridCol w="713125">
                  <a:extLst>
                    <a:ext uri="{9D8B030D-6E8A-4147-A177-3AD203B41FA5}">
                      <a16:colId xmlns:a16="http://schemas.microsoft.com/office/drawing/2014/main" val="770139093"/>
                    </a:ext>
                  </a:extLst>
                </a:gridCol>
              </a:tblGrid>
              <a:tr h="60696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61559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C5DC9095-DD34-47FD-ABB9-45CB1E162DD4}"/>
              </a:ext>
            </a:extLst>
          </p:cNvPr>
          <p:cNvSpPr txBox="1"/>
          <p:nvPr/>
        </p:nvSpPr>
        <p:spPr>
          <a:xfrm>
            <a:off x="4859614" y="2693861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1AD920-80BD-445E-A9B1-2661623E7B66}"/>
              </a:ext>
            </a:extLst>
          </p:cNvPr>
          <p:cNvSpPr txBox="1"/>
          <p:nvPr/>
        </p:nvSpPr>
        <p:spPr>
          <a:xfrm>
            <a:off x="6740732" y="4021577"/>
            <a:ext cx="135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2BC31C4-CCBA-4DFF-80E9-69DB5FE93418}"/>
              </a:ext>
            </a:extLst>
          </p:cNvPr>
          <p:cNvSpPr txBox="1"/>
          <p:nvPr/>
        </p:nvSpPr>
        <p:spPr>
          <a:xfrm>
            <a:off x="6705860" y="2680340"/>
            <a:ext cx="135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E8951F3-0644-40E7-A35B-CAEC6D474627}"/>
              </a:ext>
            </a:extLst>
          </p:cNvPr>
          <p:cNvSpPr txBox="1"/>
          <p:nvPr/>
        </p:nvSpPr>
        <p:spPr>
          <a:xfrm>
            <a:off x="4158270" y="2700251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D926221-A003-4DB8-8AE5-F5334E7B120A}"/>
              </a:ext>
            </a:extLst>
          </p:cNvPr>
          <p:cNvSpPr txBox="1"/>
          <p:nvPr/>
        </p:nvSpPr>
        <p:spPr>
          <a:xfrm>
            <a:off x="3458421" y="2695338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E2E39A8-6A3C-4641-B2F0-433E262D2CB8}"/>
              </a:ext>
            </a:extLst>
          </p:cNvPr>
          <p:cNvSpPr txBox="1"/>
          <p:nvPr/>
        </p:nvSpPr>
        <p:spPr>
          <a:xfrm>
            <a:off x="5499945" y="5212530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C3D596E-75B3-4E10-BDEF-1BF1341018E4}"/>
              </a:ext>
            </a:extLst>
          </p:cNvPr>
          <p:cNvSpPr txBox="1"/>
          <p:nvPr/>
        </p:nvSpPr>
        <p:spPr>
          <a:xfrm>
            <a:off x="4858584" y="5210377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59EECE-817E-47E4-A725-CC0C5E664078}"/>
              </a:ext>
            </a:extLst>
          </p:cNvPr>
          <p:cNvSpPr txBox="1"/>
          <p:nvPr/>
        </p:nvSpPr>
        <p:spPr>
          <a:xfrm>
            <a:off x="4203656" y="5208642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CC5789E-0445-4B43-8744-A6643B9038D0}"/>
              </a:ext>
            </a:extLst>
          </p:cNvPr>
          <p:cNvSpPr txBox="1"/>
          <p:nvPr/>
        </p:nvSpPr>
        <p:spPr>
          <a:xfrm>
            <a:off x="3553725" y="5211759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E70505-1CF7-4210-82BB-D43EDE09C09D}"/>
              </a:ext>
            </a:extLst>
          </p:cNvPr>
          <p:cNvSpPr txBox="1"/>
          <p:nvPr/>
        </p:nvSpPr>
        <p:spPr>
          <a:xfrm>
            <a:off x="2882289" y="5208642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0ACD305-500B-4690-9645-30657253FB57}"/>
              </a:ext>
            </a:extLst>
          </p:cNvPr>
          <p:cNvSpPr txBox="1"/>
          <p:nvPr/>
        </p:nvSpPr>
        <p:spPr>
          <a:xfrm>
            <a:off x="6824144" y="2677236"/>
            <a:ext cx="1269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طا</a:t>
            </a: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وِلاتٌ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0553B55-90A9-46A9-BE0F-0EA75528B2E2}"/>
              </a:ext>
            </a:extLst>
          </p:cNvPr>
          <p:cNvSpPr txBox="1"/>
          <p:nvPr/>
        </p:nvSpPr>
        <p:spPr>
          <a:xfrm>
            <a:off x="6770493" y="3990521"/>
            <a:ext cx="1269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</a:t>
            </a: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ُجَيْ</a:t>
            </a: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رات</a:t>
            </a: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F109412D-D76F-4511-96ED-AC4823763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90094"/>
              </p:ext>
            </p:extLst>
          </p:nvPr>
        </p:nvGraphicFramePr>
        <p:xfrm>
          <a:off x="3515209" y="4047139"/>
          <a:ext cx="2686749" cy="620769"/>
        </p:xfrm>
        <a:graphic>
          <a:graphicData uri="http://schemas.openxmlformats.org/drawingml/2006/table">
            <a:tbl>
              <a:tblPr rtl="1" firstRow="1" firstCol="1" bandRow="1"/>
              <a:tblGrid>
                <a:gridCol w="641166">
                  <a:extLst>
                    <a:ext uri="{9D8B030D-6E8A-4147-A177-3AD203B41FA5}">
                      <a16:colId xmlns:a16="http://schemas.microsoft.com/office/drawing/2014/main" val="1465152499"/>
                    </a:ext>
                  </a:extLst>
                </a:gridCol>
                <a:gridCol w="653827">
                  <a:extLst>
                    <a:ext uri="{9D8B030D-6E8A-4147-A177-3AD203B41FA5}">
                      <a16:colId xmlns:a16="http://schemas.microsoft.com/office/drawing/2014/main" val="524279598"/>
                    </a:ext>
                  </a:extLst>
                </a:gridCol>
                <a:gridCol w="750590">
                  <a:extLst>
                    <a:ext uri="{9D8B030D-6E8A-4147-A177-3AD203B41FA5}">
                      <a16:colId xmlns:a16="http://schemas.microsoft.com/office/drawing/2014/main" val="3609307327"/>
                    </a:ext>
                  </a:extLst>
                </a:gridCol>
                <a:gridCol w="641166">
                  <a:extLst>
                    <a:ext uri="{9D8B030D-6E8A-4147-A177-3AD203B41FA5}">
                      <a16:colId xmlns:a16="http://schemas.microsoft.com/office/drawing/2014/main" val="2571282374"/>
                    </a:ext>
                  </a:extLst>
                </a:gridCol>
              </a:tblGrid>
              <a:tr h="6207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236807"/>
                  </a:ext>
                </a:extLst>
              </a:tr>
            </a:tbl>
          </a:graphicData>
        </a:graphic>
      </p:graphicFrame>
      <p:sp>
        <p:nvSpPr>
          <p:cNvPr id="107" name="TextBox 106">
            <a:extLst>
              <a:ext uri="{FF2B5EF4-FFF2-40B4-BE49-F238E27FC236}">
                <a16:creationId xmlns:a16="http://schemas.microsoft.com/office/drawing/2014/main" id="{DDF56467-078B-45C5-AE07-CAFA5F77B2D6}"/>
              </a:ext>
            </a:extLst>
          </p:cNvPr>
          <p:cNvSpPr txBox="1"/>
          <p:nvPr/>
        </p:nvSpPr>
        <p:spPr>
          <a:xfrm>
            <a:off x="4903172" y="4013336"/>
            <a:ext cx="63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ـجَيْـ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A7FBD34-5B41-4110-9DA6-779C95BB667D}"/>
              </a:ext>
            </a:extLst>
          </p:cNvPr>
          <p:cNvSpPr txBox="1"/>
          <p:nvPr/>
        </p:nvSpPr>
        <p:spPr>
          <a:xfrm>
            <a:off x="5491465" y="4008796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BAB33EC-1A89-402F-924D-5690CE654C16}"/>
              </a:ext>
            </a:extLst>
          </p:cNvPr>
          <p:cNvSpPr txBox="1"/>
          <p:nvPr/>
        </p:nvSpPr>
        <p:spPr>
          <a:xfrm>
            <a:off x="4142053" y="4015186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E41C01A-98B9-41C9-B349-4AED0E23BFD9}"/>
              </a:ext>
            </a:extLst>
          </p:cNvPr>
          <p:cNvSpPr txBox="1"/>
          <p:nvPr/>
        </p:nvSpPr>
        <p:spPr>
          <a:xfrm>
            <a:off x="3442204" y="4010273"/>
            <a:ext cx="7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C1D1610-4E57-4C5E-9DFA-EA6805E6005B}"/>
              </a:ext>
            </a:extLst>
          </p:cNvPr>
          <p:cNvSpPr txBox="1"/>
          <p:nvPr/>
        </p:nvSpPr>
        <p:spPr>
          <a:xfrm>
            <a:off x="5068716" y="2675739"/>
            <a:ext cx="336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وِ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AFEDC1-35D0-4977-B103-C2F7E53AFA98}"/>
              </a:ext>
            </a:extLst>
          </p:cNvPr>
          <p:cNvSpPr txBox="1"/>
          <p:nvPr/>
        </p:nvSpPr>
        <p:spPr>
          <a:xfrm>
            <a:off x="4339592" y="2686222"/>
            <a:ext cx="506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لا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62FE58F-F44C-4082-ABC4-8E021D564D36}"/>
              </a:ext>
            </a:extLst>
          </p:cNvPr>
          <p:cNvSpPr txBox="1"/>
          <p:nvPr/>
        </p:nvSpPr>
        <p:spPr>
          <a:xfrm>
            <a:off x="3634199" y="2688136"/>
            <a:ext cx="336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8C94E0-1A14-40CE-933B-A60608DE5188}"/>
              </a:ext>
            </a:extLst>
          </p:cNvPr>
          <p:cNvSpPr txBox="1"/>
          <p:nvPr/>
        </p:nvSpPr>
        <p:spPr>
          <a:xfrm>
            <a:off x="5680063" y="3989255"/>
            <a:ext cx="336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شُـ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C66662-8964-4E64-BBD8-349C38B6E0F2}"/>
              </a:ext>
            </a:extLst>
          </p:cNvPr>
          <p:cNvSpPr txBox="1"/>
          <p:nvPr/>
        </p:nvSpPr>
        <p:spPr>
          <a:xfrm>
            <a:off x="4333341" y="4015185"/>
            <a:ext cx="506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ـرا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4A6AE8-B802-4C24-9D6D-4C7F4353ED1F}"/>
              </a:ext>
            </a:extLst>
          </p:cNvPr>
          <p:cNvSpPr txBox="1"/>
          <p:nvPr/>
        </p:nvSpPr>
        <p:spPr>
          <a:xfrm>
            <a:off x="3616226" y="4053420"/>
            <a:ext cx="336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50E84BA-6DF2-47EE-9880-1A88845D2591}"/>
              </a:ext>
            </a:extLst>
          </p:cNvPr>
          <p:cNvSpPr txBox="1"/>
          <p:nvPr/>
        </p:nvSpPr>
        <p:spPr>
          <a:xfrm>
            <a:off x="5769189" y="5192989"/>
            <a:ext cx="336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مُـ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D932D5E-CE68-422C-8DCE-DDED8CD5C534}"/>
              </a:ext>
            </a:extLst>
          </p:cNvPr>
          <p:cNvSpPr txBox="1"/>
          <p:nvPr/>
        </p:nvSpPr>
        <p:spPr>
          <a:xfrm>
            <a:off x="5043560" y="5217724"/>
            <a:ext cx="541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ـعَلْـ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32AAE53-4449-40C4-9D90-7A04117CBAAF}"/>
              </a:ext>
            </a:extLst>
          </p:cNvPr>
          <p:cNvSpPr txBox="1"/>
          <p:nvPr/>
        </p:nvSpPr>
        <p:spPr>
          <a:xfrm>
            <a:off x="4429442" y="5188988"/>
            <a:ext cx="336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ـلِـ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0AACB8A-05AB-40B5-9D4D-072A1FDA1314}"/>
              </a:ext>
            </a:extLst>
          </p:cNvPr>
          <p:cNvSpPr txBox="1"/>
          <p:nvPr/>
        </p:nvSpPr>
        <p:spPr>
          <a:xfrm>
            <a:off x="3686755" y="5183826"/>
            <a:ext cx="479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ـما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9322A8E-8FF7-4944-B7FA-0E104DCC5371}"/>
              </a:ext>
            </a:extLst>
          </p:cNvPr>
          <p:cNvSpPr txBox="1"/>
          <p:nvPr/>
        </p:nvSpPr>
        <p:spPr>
          <a:xfrm>
            <a:off x="3053869" y="5208211"/>
            <a:ext cx="336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Footer Placeholder 3">
            <a:extLst>
              <a:ext uri="{FF2B5EF4-FFF2-40B4-BE49-F238E27FC236}">
                <a16:creationId xmlns:a16="http://schemas.microsoft.com/office/drawing/2014/main" id="{464E2033-53DC-4C13-9283-47A67B04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التّاسِعُ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في عِيادَةِ الْعُيونِ/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9" grpId="0"/>
      <p:bldP spid="100" grpId="0"/>
      <p:bldP spid="102" grpId="0"/>
      <p:bldP spid="103" grpId="0"/>
      <p:bldP spid="104" grpId="0"/>
      <p:bldP spid="105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570" y="354664"/>
            <a:ext cx="36647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3- أُلاحِظُ الشَّبَكَةَ جَيِّدًا.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469E9AE-7CCA-4C61-8EA7-E64E194B93F3}"/>
              </a:ext>
            </a:extLst>
          </p:cNvPr>
          <p:cNvSpPr txBox="1"/>
          <p:nvPr/>
        </p:nvSpPr>
        <p:spPr>
          <a:xfrm>
            <a:off x="7188670" y="1079104"/>
            <a:ext cx="389739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أ- أُكْمِلُها بِال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ْمَقاطِعِ الْآتِيَةِ: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7BD2028-FAFB-43D7-83DD-04240CAB2D8D}"/>
              </a:ext>
            </a:extLst>
          </p:cNvPr>
          <p:cNvSpPr/>
          <p:nvPr/>
        </p:nvSpPr>
        <p:spPr>
          <a:xfrm>
            <a:off x="8099323" y="2131751"/>
            <a:ext cx="2506822" cy="54038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ـــبيــــــــ   /   ـــــةٌ    /   بــــا            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AD49AB-D5A3-4F71-9F19-200604388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16400"/>
              </p:ext>
            </p:extLst>
          </p:nvPr>
        </p:nvGraphicFramePr>
        <p:xfrm>
          <a:off x="6775542" y="2392744"/>
          <a:ext cx="4209711" cy="3522348"/>
        </p:xfrm>
        <a:graphic>
          <a:graphicData uri="http://schemas.openxmlformats.org/drawingml/2006/table">
            <a:tbl>
              <a:tblPr rtl="1" firstRow="1" firstCol="1" bandRow="1"/>
              <a:tblGrid>
                <a:gridCol w="708879">
                  <a:extLst>
                    <a:ext uri="{9D8B030D-6E8A-4147-A177-3AD203B41FA5}">
                      <a16:colId xmlns:a16="http://schemas.microsoft.com/office/drawing/2014/main" val="2067398970"/>
                    </a:ext>
                  </a:extLst>
                </a:gridCol>
                <a:gridCol w="870258">
                  <a:extLst>
                    <a:ext uri="{9D8B030D-6E8A-4147-A177-3AD203B41FA5}">
                      <a16:colId xmlns:a16="http://schemas.microsoft.com/office/drawing/2014/main" val="3788421527"/>
                    </a:ext>
                  </a:extLst>
                </a:gridCol>
                <a:gridCol w="946492">
                  <a:extLst>
                    <a:ext uri="{9D8B030D-6E8A-4147-A177-3AD203B41FA5}">
                      <a16:colId xmlns:a16="http://schemas.microsoft.com/office/drawing/2014/main" val="20169607"/>
                    </a:ext>
                  </a:extLst>
                </a:gridCol>
                <a:gridCol w="841546">
                  <a:extLst>
                    <a:ext uri="{9D8B030D-6E8A-4147-A177-3AD203B41FA5}">
                      <a16:colId xmlns:a16="http://schemas.microsoft.com/office/drawing/2014/main" val="1637695551"/>
                    </a:ext>
                  </a:extLst>
                </a:gridCol>
                <a:gridCol w="842536">
                  <a:extLst>
                    <a:ext uri="{9D8B030D-6E8A-4147-A177-3AD203B41FA5}">
                      <a16:colId xmlns:a16="http://schemas.microsoft.com/office/drawing/2014/main" val="15830806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(3)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872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33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(1)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975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08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(2)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585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530966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4E838D16-6B0E-4ADF-BEDC-40DF41C5CFBC}"/>
              </a:ext>
            </a:extLst>
          </p:cNvPr>
          <p:cNvSpPr txBox="1"/>
          <p:nvPr/>
        </p:nvSpPr>
        <p:spPr>
          <a:xfrm>
            <a:off x="8484248" y="4604034"/>
            <a:ext cx="79229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55605-159C-40EE-8852-A2C97E786C02}"/>
              </a:ext>
            </a:extLst>
          </p:cNvPr>
          <p:cNvSpPr txBox="1"/>
          <p:nvPr/>
        </p:nvSpPr>
        <p:spPr>
          <a:xfrm>
            <a:off x="6758817" y="4628732"/>
            <a:ext cx="79229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8DA416-AC5A-4D35-A0A3-7EC21B781DF5}"/>
              </a:ext>
            </a:extLst>
          </p:cNvPr>
          <p:cNvSpPr txBox="1"/>
          <p:nvPr/>
        </p:nvSpPr>
        <p:spPr>
          <a:xfrm>
            <a:off x="6775542" y="2972530"/>
            <a:ext cx="79229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C283CD4-97EC-4F73-8666-7F67F85CE252}"/>
              </a:ext>
            </a:extLst>
          </p:cNvPr>
          <p:cNvSpPr txBox="1"/>
          <p:nvPr/>
        </p:nvSpPr>
        <p:spPr>
          <a:xfrm>
            <a:off x="8580294" y="4055130"/>
            <a:ext cx="5570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عَــــــ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4F03101-1F19-4F65-840A-9058700ECB61}"/>
              </a:ext>
            </a:extLst>
          </p:cNvPr>
          <p:cNvSpPr txBox="1"/>
          <p:nvPr/>
        </p:nvSpPr>
        <p:spPr>
          <a:xfrm>
            <a:off x="6854917" y="4025346"/>
            <a:ext cx="5570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عَــــــ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8ADAD2-CD0D-43A3-AAAD-EEFBE7C631BF}"/>
              </a:ext>
            </a:extLst>
          </p:cNvPr>
          <p:cNvSpPr txBox="1"/>
          <p:nvPr/>
        </p:nvSpPr>
        <p:spPr>
          <a:xfrm>
            <a:off x="6893140" y="3421959"/>
            <a:ext cx="53931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F64C4BC-6F20-44DA-AF70-5BA5232550D7}"/>
              </a:ext>
            </a:extLst>
          </p:cNvPr>
          <p:cNvSpPr txBox="1"/>
          <p:nvPr/>
        </p:nvSpPr>
        <p:spPr>
          <a:xfrm>
            <a:off x="9533922" y="4740254"/>
            <a:ext cx="53932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طَــــ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E09194A-92A0-4EEF-AD31-72F44465D1AE}"/>
              </a:ext>
            </a:extLst>
          </p:cNvPr>
          <p:cNvSpPr txBox="1"/>
          <p:nvPr/>
        </p:nvSpPr>
        <p:spPr>
          <a:xfrm>
            <a:off x="7770854" y="4618348"/>
            <a:ext cx="61921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ـــــــبَـــــــ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C6CB5C-85F6-410E-A037-C213707CBF74}"/>
              </a:ext>
            </a:extLst>
          </p:cNvPr>
          <p:cNvSpPr txBox="1"/>
          <p:nvPr/>
        </p:nvSpPr>
        <p:spPr>
          <a:xfrm>
            <a:off x="8641810" y="5266553"/>
            <a:ext cx="47717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ــــرُ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EEA5B9-52FD-4AAA-A53B-46E05B5451BE}"/>
              </a:ext>
            </a:extLst>
          </p:cNvPr>
          <p:cNvSpPr txBox="1"/>
          <p:nvPr/>
        </p:nvSpPr>
        <p:spPr>
          <a:xfrm>
            <a:off x="8580294" y="4593611"/>
            <a:ext cx="50602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ـبيـ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57BF4AB-4998-4E0E-B755-9A1A7A7A671F}"/>
              </a:ext>
            </a:extLst>
          </p:cNvPr>
          <p:cNvSpPr txBox="1"/>
          <p:nvPr/>
        </p:nvSpPr>
        <p:spPr>
          <a:xfrm>
            <a:off x="6909786" y="4633108"/>
            <a:ext cx="50602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BA8C91F-8900-4191-832B-BCCB186AAEE9}"/>
              </a:ext>
            </a:extLst>
          </p:cNvPr>
          <p:cNvSpPr txBox="1"/>
          <p:nvPr/>
        </p:nvSpPr>
        <p:spPr>
          <a:xfrm>
            <a:off x="6909786" y="2946805"/>
            <a:ext cx="50602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654BDE-34E3-4B32-AF96-D9C2CC15FC00}"/>
              </a:ext>
            </a:extLst>
          </p:cNvPr>
          <p:cNvSpPr txBox="1"/>
          <p:nvPr/>
        </p:nvSpPr>
        <p:spPr>
          <a:xfrm>
            <a:off x="194867" y="1046907"/>
            <a:ext cx="452769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ب- أَكْتُبُ الْكَلِماتِ بِحَسَبِ تَرْتيبِها: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2" name="Picture 21" descr="Table&#10;&#10;Description automatically generated">
            <a:extLst>
              <a:ext uri="{FF2B5EF4-FFF2-40B4-BE49-F238E27FC236}">
                <a16:creationId xmlns:a16="http://schemas.microsoft.com/office/drawing/2014/main" id="{C08A30B9-1C4D-44D9-A8B0-114A8B89BD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80064"/>
          <a:stretch>
            <a:fillRect/>
          </a:stretch>
        </p:blipFill>
        <p:spPr bwMode="auto">
          <a:xfrm>
            <a:off x="583096" y="2751750"/>
            <a:ext cx="3073825" cy="695325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C4FF261-1923-4B4D-9F5E-19DD9BCD5701}"/>
              </a:ext>
            </a:extLst>
          </p:cNvPr>
          <p:cNvSpPr txBox="1"/>
          <p:nvPr/>
        </p:nvSpPr>
        <p:spPr>
          <a:xfrm>
            <a:off x="3290951" y="2793469"/>
            <a:ext cx="31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1FF566-9838-4A43-A663-C9C72CCEF53A}"/>
              </a:ext>
            </a:extLst>
          </p:cNvPr>
          <p:cNvSpPr txBox="1"/>
          <p:nvPr/>
        </p:nvSpPr>
        <p:spPr>
          <a:xfrm>
            <a:off x="2497581" y="2771754"/>
            <a:ext cx="31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216FC8-286D-44DE-B130-8712A6F56818}"/>
              </a:ext>
            </a:extLst>
          </p:cNvPr>
          <p:cNvSpPr txBox="1"/>
          <p:nvPr/>
        </p:nvSpPr>
        <p:spPr>
          <a:xfrm>
            <a:off x="1630817" y="2751750"/>
            <a:ext cx="31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581938-844E-485D-B5DD-1A852CA3A04B}"/>
              </a:ext>
            </a:extLst>
          </p:cNvPr>
          <p:cNvSpPr txBox="1"/>
          <p:nvPr/>
        </p:nvSpPr>
        <p:spPr>
          <a:xfrm>
            <a:off x="2841104" y="2793468"/>
            <a:ext cx="82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عَبيرُ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B6830E-E799-4C82-9D4A-4D34D6BA3607}"/>
              </a:ext>
            </a:extLst>
          </p:cNvPr>
          <p:cNvSpPr txBox="1"/>
          <p:nvPr/>
        </p:nvSpPr>
        <p:spPr>
          <a:xfrm>
            <a:off x="1922355" y="2778966"/>
            <a:ext cx="107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طَبيبَةٌ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40E568-4D37-42BB-8CA2-BED624D5E395}"/>
              </a:ext>
            </a:extLst>
          </p:cNvPr>
          <p:cNvSpPr txBox="1"/>
          <p:nvPr/>
        </p:nvSpPr>
        <p:spPr>
          <a:xfrm>
            <a:off x="1038450" y="2764464"/>
            <a:ext cx="107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بارِعَةٌ.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250F829B-6FE8-42B2-B960-37CE6297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التّاسِعُ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في عِيادَةِ الْعُيونِ/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1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0" grpId="0"/>
      <p:bldP spid="81" grpId="0"/>
      <p:bldP spid="89" grpId="0"/>
      <p:bldP spid="90" grpId="0"/>
      <p:bldP spid="9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F4EB664-4231-462D-81C6-055D193E3B1B}"/>
              </a:ext>
            </a:extLst>
          </p:cNvPr>
          <p:cNvSpPr/>
          <p:nvPr/>
        </p:nvSpPr>
        <p:spPr>
          <a:xfrm>
            <a:off x="1403278" y="3986874"/>
            <a:ext cx="860414" cy="5252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D26C694-3CA3-4F6E-88AA-216B6196C13A}"/>
              </a:ext>
            </a:extLst>
          </p:cNvPr>
          <p:cNvSpPr/>
          <p:nvPr/>
        </p:nvSpPr>
        <p:spPr>
          <a:xfrm>
            <a:off x="1417566" y="3284567"/>
            <a:ext cx="860414" cy="5252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6221378-F84B-44E6-B0ED-1F86A076565A}"/>
              </a:ext>
            </a:extLst>
          </p:cNvPr>
          <p:cNvSpPr txBox="1"/>
          <p:nvPr/>
        </p:nvSpPr>
        <p:spPr>
          <a:xfrm>
            <a:off x="1391277" y="3180509"/>
            <a:ext cx="981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صائِمٌ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B837808-429E-4408-BF1F-03F6F2516297}"/>
              </a:ext>
            </a:extLst>
          </p:cNvPr>
          <p:cNvSpPr/>
          <p:nvPr/>
        </p:nvSpPr>
        <p:spPr>
          <a:xfrm>
            <a:off x="1403578" y="2638236"/>
            <a:ext cx="860414" cy="5252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DA2CED-23D4-45AC-A9A5-ED2B89DB5B94}"/>
              </a:ext>
            </a:extLst>
          </p:cNvPr>
          <p:cNvSpPr/>
          <p:nvPr/>
        </p:nvSpPr>
        <p:spPr>
          <a:xfrm>
            <a:off x="4699769" y="3263429"/>
            <a:ext cx="546775" cy="537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D47FD3-882C-43DA-852B-40D7496AA5C7}"/>
              </a:ext>
            </a:extLst>
          </p:cNvPr>
          <p:cNvSpPr txBox="1"/>
          <p:nvPr/>
        </p:nvSpPr>
        <p:spPr>
          <a:xfrm>
            <a:off x="1624616" y="838308"/>
            <a:ext cx="731519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4-أُكَوِّنُ كَلماتٍ مِنَ الْـمَقاطِعِ الْآتِيَةِ كَما في الْـمِثالِ: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E976B5-9951-4135-A58B-B6D95E6BF0AC}"/>
              </a:ext>
            </a:extLst>
          </p:cNvPr>
          <p:cNvSpPr txBox="1"/>
          <p:nvPr/>
        </p:nvSpPr>
        <p:spPr>
          <a:xfrm>
            <a:off x="9528154" y="1621321"/>
            <a:ext cx="1207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الْـمِثالُ:</a:t>
            </a:r>
            <a:endParaRPr lang="en-US" sz="2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5CE08B-C9EF-4205-BC7F-D9D94A389550}"/>
              </a:ext>
            </a:extLst>
          </p:cNvPr>
          <p:cNvGrpSpPr/>
          <p:nvPr/>
        </p:nvGrpSpPr>
        <p:grpSpPr>
          <a:xfrm>
            <a:off x="7494794" y="2974300"/>
            <a:ext cx="2257339" cy="1069340"/>
            <a:chOff x="-118008" y="0"/>
            <a:chExt cx="2608166" cy="106993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57C1565-5532-4251-BA5A-2938051D154A}"/>
                </a:ext>
              </a:extLst>
            </p:cNvPr>
            <p:cNvSpPr/>
            <p:nvPr/>
          </p:nvSpPr>
          <p:spPr>
            <a:xfrm>
              <a:off x="829338" y="155276"/>
              <a:ext cx="809681" cy="53435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هِـ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D50A42-C8C6-4349-AF51-7F4C8907F53C}"/>
                </a:ext>
              </a:extLst>
            </p:cNvPr>
            <p:cNvCxnSpPr/>
            <p:nvPr/>
          </p:nvCxnSpPr>
          <p:spPr>
            <a:xfrm flipH="1">
              <a:off x="1650521" y="0"/>
              <a:ext cx="787364" cy="437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458788-43C1-41D4-86B9-3742370659F1}"/>
                </a:ext>
              </a:extLst>
            </p:cNvPr>
            <p:cNvCxnSpPr/>
            <p:nvPr/>
          </p:nvCxnSpPr>
          <p:spPr>
            <a:xfrm flipH="1">
              <a:off x="1650521" y="465827"/>
              <a:ext cx="75811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D6D9734-7D37-4179-B71E-CCCD15E4F1A9}"/>
                </a:ext>
              </a:extLst>
            </p:cNvPr>
            <p:cNvCxnSpPr/>
            <p:nvPr/>
          </p:nvCxnSpPr>
          <p:spPr>
            <a:xfrm flipH="1" flipV="1">
              <a:off x="1644770" y="483079"/>
              <a:ext cx="845388" cy="52333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824736C-2A99-4BB1-9C88-F6E5A47EADA1}"/>
                </a:ext>
              </a:extLst>
            </p:cNvPr>
            <p:cNvCxnSpPr>
              <a:stCxn id="34" idx="1"/>
            </p:cNvCxnSpPr>
            <p:nvPr/>
          </p:nvCxnSpPr>
          <p:spPr>
            <a:xfrm flipH="1" flipV="1">
              <a:off x="5750" y="40257"/>
              <a:ext cx="823282" cy="38219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F798A9-5A3D-4633-BCFE-C2C3DB8BCF12}"/>
                </a:ext>
              </a:extLst>
            </p:cNvPr>
            <p:cNvCxnSpPr>
              <a:stCxn id="34" idx="1"/>
            </p:cNvCxnSpPr>
            <p:nvPr/>
          </p:nvCxnSpPr>
          <p:spPr>
            <a:xfrm flipH="1">
              <a:off x="3" y="422456"/>
              <a:ext cx="829335" cy="64748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23E35FD-3BE5-4725-9845-1D836AE2F396}"/>
                </a:ext>
              </a:extLst>
            </p:cNvPr>
            <p:cNvCxnSpPr/>
            <p:nvPr/>
          </p:nvCxnSpPr>
          <p:spPr>
            <a:xfrm flipH="1">
              <a:off x="-118008" y="454896"/>
              <a:ext cx="879706" cy="2085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C8F3287-9624-46D6-8869-E29163440661}"/>
              </a:ext>
            </a:extLst>
          </p:cNvPr>
          <p:cNvSpPr txBox="1"/>
          <p:nvPr/>
        </p:nvSpPr>
        <p:spPr>
          <a:xfrm>
            <a:off x="9872424" y="2551332"/>
            <a:ext cx="427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زا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0B707C-14F2-4080-BB7C-45E41D29FB8E}"/>
              </a:ext>
            </a:extLst>
          </p:cNvPr>
          <p:cNvSpPr txBox="1"/>
          <p:nvPr/>
        </p:nvSpPr>
        <p:spPr>
          <a:xfrm>
            <a:off x="9858430" y="3117126"/>
            <a:ext cx="54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ما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40D908-4581-4620-91A4-04A7195308E5}"/>
              </a:ext>
            </a:extLst>
          </p:cNvPr>
          <p:cNvSpPr txBox="1"/>
          <p:nvPr/>
        </p:nvSpPr>
        <p:spPr>
          <a:xfrm>
            <a:off x="9880101" y="3743341"/>
            <a:ext cx="427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با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F3B06D-1797-4AF3-BD97-843F93E7E6E3}"/>
              </a:ext>
            </a:extLst>
          </p:cNvPr>
          <p:cNvSpPr txBox="1"/>
          <p:nvPr/>
        </p:nvSpPr>
        <p:spPr>
          <a:xfrm>
            <a:off x="6674876" y="2526621"/>
            <a:ext cx="81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cs typeface="Sakkal Majalla" panose="02000000000000000000" pitchFamily="2" charset="-78"/>
              </a:rPr>
              <a:t>زاهِرٌ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855327-A12B-4DC9-82F2-48EE41241E27}"/>
              </a:ext>
            </a:extLst>
          </p:cNvPr>
          <p:cNvSpPr txBox="1"/>
          <p:nvPr/>
        </p:nvSpPr>
        <p:spPr>
          <a:xfrm>
            <a:off x="6674876" y="3132683"/>
            <a:ext cx="81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cs typeface="Sakkal Majalla" panose="02000000000000000000" pitchFamily="2" charset="-78"/>
              </a:rPr>
              <a:t>ماهِرٌ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17078-BBB6-4C4A-9DFC-5DDE03C7C5CF}"/>
              </a:ext>
            </a:extLst>
          </p:cNvPr>
          <p:cNvSpPr txBox="1"/>
          <p:nvPr/>
        </p:nvSpPr>
        <p:spPr>
          <a:xfrm>
            <a:off x="6674876" y="3802234"/>
            <a:ext cx="81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cs typeface="Sakkal Majalla" panose="02000000000000000000" pitchFamily="2" charset="-78"/>
              </a:rPr>
              <a:t>باهِرٌ</a:t>
            </a:r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FD92D6B-5059-4139-8A35-BE35AA4E3D82}"/>
              </a:ext>
            </a:extLst>
          </p:cNvPr>
          <p:cNvGrpSpPr/>
          <p:nvPr/>
        </p:nvGrpSpPr>
        <p:grpSpPr>
          <a:xfrm>
            <a:off x="2366405" y="3032305"/>
            <a:ext cx="2257339" cy="1069340"/>
            <a:chOff x="-118008" y="0"/>
            <a:chExt cx="2608166" cy="1069939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99C9C8F-F6E3-4D25-9A79-83DEE180F394}"/>
                </a:ext>
              </a:extLst>
            </p:cNvPr>
            <p:cNvSpPr/>
            <p:nvPr/>
          </p:nvSpPr>
          <p:spPr>
            <a:xfrm>
              <a:off x="829338" y="155276"/>
              <a:ext cx="809681" cy="53435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dirty="0"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ئِمٌ</a:t>
              </a:r>
              <a:endPara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EBECB97-133C-4E2D-97A4-DE505C2CB809}"/>
                </a:ext>
              </a:extLst>
            </p:cNvPr>
            <p:cNvCxnSpPr/>
            <p:nvPr/>
          </p:nvCxnSpPr>
          <p:spPr>
            <a:xfrm flipH="1">
              <a:off x="1650521" y="0"/>
              <a:ext cx="787364" cy="437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1460CA0-CE4D-4906-B712-B356CD9DAD20}"/>
                </a:ext>
              </a:extLst>
            </p:cNvPr>
            <p:cNvCxnSpPr/>
            <p:nvPr/>
          </p:nvCxnSpPr>
          <p:spPr>
            <a:xfrm flipH="1">
              <a:off x="1650521" y="465827"/>
              <a:ext cx="75811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6344EA8-E81C-4714-AE6A-6E13FF42FF01}"/>
                </a:ext>
              </a:extLst>
            </p:cNvPr>
            <p:cNvCxnSpPr/>
            <p:nvPr/>
          </p:nvCxnSpPr>
          <p:spPr>
            <a:xfrm flipH="1" flipV="1">
              <a:off x="1644770" y="483079"/>
              <a:ext cx="845388" cy="52333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263FD76-01D2-4FAD-BBD7-4F40388A63AE}"/>
                </a:ext>
              </a:extLst>
            </p:cNvPr>
            <p:cNvCxnSpPr>
              <a:stCxn id="60" idx="1"/>
            </p:cNvCxnSpPr>
            <p:nvPr/>
          </p:nvCxnSpPr>
          <p:spPr>
            <a:xfrm flipH="1" flipV="1">
              <a:off x="5750" y="40257"/>
              <a:ext cx="823282" cy="38219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0465327-DDD0-4B36-8E2E-D000ABF93A99}"/>
                </a:ext>
              </a:extLst>
            </p:cNvPr>
            <p:cNvCxnSpPr>
              <a:stCxn id="60" idx="1"/>
            </p:cNvCxnSpPr>
            <p:nvPr/>
          </p:nvCxnSpPr>
          <p:spPr>
            <a:xfrm flipH="1">
              <a:off x="3" y="422456"/>
              <a:ext cx="829335" cy="64748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428DBD-CE78-4E62-92AB-C9A11F1C2A9A}"/>
                </a:ext>
              </a:extLst>
            </p:cNvPr>
            <p:cNvCxnSpPr/>
            <p:nvPr/>
          </p:nvCxnSpPr>
          <p:spPr>
            <a:xfrm flipH="1">
              <a:off x="-118008" y="454896"/>
              <a:ext cx="879706" cy="2085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58DDC287-12C2-4C4C-8045-692D6A8D2BE7}"/>
              </a:ext>
            </a:extLst>
          </p:cNvPr>
          <p:cNvSpPr/>
          <p:nvPr/>
        </p:nvSpPr>
        <p:spPr>
          <a:xfrm>
            <a:off x="4718525" y="2609817"/>
            <a:ext cx="546775" cy="537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5A801E7-806B-4706-8378-FF3667210E98}"/>
              </a:ext>
            </a:extLst>
          </p:cNvPr>
          <p:cNvSpPr/>
          <p:nvPr/>
        </p:nvSpPr>
        <p:spPr>
          <a:xfrm>
            <a:off x="4697698" y="4023915"/>
            <a:ext cx="546775" cy="537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66FAE10-9067-4361-809B-60162E68552D}"/>
              </a:ext>
            </a:extLst>
          </p:cNvPr>
          <p:cNvSpPr txBox="1"/>
          <p:nvPr/>
        </p:nvSpPr>
        <p:spPr>
          <a:xfrm>
            <a:off x="4804892" y="2585391"/>
            <a:ext cx="427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نا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75BA18-1003-4B2D-86CF-BCC63E310CD8}"/>
              </a:ext>
            </a:extLst>
          </p:cNvPr>
          <p:cNvSpPr txBox="1"/>
          <p:nvPr/>
        </p:nvSpPr>
        <p:spPr>
          <a:xfrm>
            <a:off x="4709723" y="3265122"/>
            <a:ext cx="54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صا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08DE9F-4B4B-4361-841F-BB48DFD72A34}"/>
              </a:ext>
            </a:extLst>
          </p:cNvPr>
          <p:cNvSpPr txBox="1"/>
          <p:nvPr/>
        </p:nvSpPr>
        <p:spPr>
          <a:xfrm>
            <a:off x="1372285" y="2560434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2DC01CF-E031-4DF3-9AB5-80BBCD98731D}"/>
              </a:ext>
            </a:extLst>
          </p:cNvPr>
          <p:cNvSpPr txBox="1"/>
          <p:nvPr/>
        </p:nvSpPr>
        <p:spPr>
          <a:xfrm>
            <a:off x="1375363" y="3889848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8602B9F-4812-40EE-99D7-0E82C0F64EE8}"/>
              </a:ext>
            </a:extLst>
          </p:cNvPr>
          <p:cNvSpPr txBox="1"/>
          <p:nvPr/>
        </p:nvSpPr>
        <p:spPr>
          <a:xfrm>
            <a:off x="1475901" y="3889847"/>
            <a:ext cx="81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دائِمٌ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DF2611-41FD-49A9-8A35-299101F3A18B}"/>
              </a:ext>
            </a:extLst>
          </p:cNvPr>
          <p:cNvSpPr txBox="1"/>
          <p:nvPr/>
        </p:nvSpPr>
        <p:spPr>
          <a:xfrm>
            <a:off x="4725881" y="3953948"/>
            <a:ext cx="67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دا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EAC536-8BFF-409E-9716-CA639017CD40}"/>
              </a:ext>
            </a:extLst>
          </p:cNvPr>
          <p:cNvSpPr txBox="1"/>
          <p:nvPr/>
        </p:nvSpPr>
        <p:spPr>
          <a:xfrm>
            <a:off x="1518786" y="2577676"/>
            <a:ext cx="81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نائِمٌ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F5F1C5-1C63-476E-9D2F-818D1D4B19E4}"/>
              </a:ext>
            </a:extLst>
          </p:cNvPr>
          <p:cNvSpPr txBox="1"/>
          <p:nvPr/>
        </p:nvSpPr>
        <p:spPr>
          <a:xfrm>
            <a:off x="1382239" y="3172952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52" name="Footer Placeholder 3">
            <a:extLst>
              <a:ext uri="{FF2B5EF4-FFF2-40B4-BE49-F238E27FC236}">
                <a16:creationId xmlns:a16="http://schemas.microsoft.com/office/drawing/2014/main" id="{92879E6F-EE78-4986-B3EC-99B81853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التّاسِعُ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في عِيادَةِ الْعُيونِ/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 animBg="1"/>
      <p:bldP spid="74" grpId="0"/>
      <p:bldP spid="82" grpId="0" animBg="1"/>
      <p:bldP spid="76" grpId="0" animBg="1"/>
      <p:bldP spid="31" grpId="0"/>
      <p:bldP spid="43" grpId="0"/>
      <p:bldP spid="44" grpId="0"/>
      <p:bldP spid="45" grpId="0"/>
      <p:bldP spid="46" grpId="0"/>
      <p:bldP spid="47" grpId="0"/>
      <p:bldP spid="48" grpId="0"/>
      <p:bldP spid="67" grpId="0" animBg="1"/>
      <p:bldP spid="68" grpId="0" animBg="1"/>
      <p:bldP spid="69" grpId="0"/>
      <p:bldP spid="70" grpId="0"/>
      <p:bldP spid="71" grpId="0"/>
      <p:bldP spid="71" grpId="1"/>
      <p:bldP spid="72" grpId="0"/>
      <p:bldP spid="72" grpId="1"/>
      <p:bldP spid="75" grpId="0"/>
      <p:bldP spid="79" grpId="0"/>
      <p:bldP spid="49" grpId="0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4A9D88-5758-4673-BEF3-4DB924C1B641}"/>
              </a:ext>
            </a:extLst>
          </p:cNvPr>
          <p:cNvSpPr txBox="1"/>
          <p:nvPr/>
        </p:nvSpPr>
        <p:spPr>
          <a:xfrm>
            <a:off x="1944210" y="144348"/>
            <a:ext cx="731519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4-أُكَوِّنُ كَلماتٍ مِنَ الْـمَقاطِعِ الْآتِيَةِ كَما في الْـمِثالِ: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36D6D8C-B294-47D8-8686-A66FEC933AB1}"/>
              </a:ext>
            </a:extLst>
          </p:cNvPr>
          <p:cNvGrpSpPr/>
          <p:nvPr/>
        </p:nvGrpSpPr>
        <p:grpSpPr>
          <a:xfrm>
            <a:off x="2682906" y="1994179"/>
            <a:ext cx="2257339" cy="1069340"/>
            <a:chOff x="-118008" y="0"/>
            <a:chExt cx="2608166" cy="106993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E567CF8-B2D1-4721-8583-E8AE2D660725}"/>
                </a:ext>
              </a:extLst>
            </p:cNvPr>
            <p:cNvSpPr/>
            <p:nvPr/>
          </p:nvSpPr>
          <p:spPr>
            <a:xfrm>
              <a:off x="829338" y="155276"/>
              <a:ext cx="809681" cy="53435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dirty="0"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ـلامٌ</a:t>
              </a:r>
              <a:endPara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39FF09F-9D6B-495D-BE47-59FDB8E79BC9}"/>
                </a:ext>
              </a:extLst>
            </p:cNvPr>
            <p:cNvCxnSpPr/>
            <p:nvPr/>
          </p:nvCxnSpPr>
          <p:spPr>
            <a:xfrm flipH="1">
              <a:off x="1650521" y="0"/>
              <a:ext cx="787364" cy="437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27363A5-D834-498B-9735-62BBB264E8F9}"/>
                </a:ext>
              </a:extLst>
            </p:cNvPr>
            <p:cNvCxnSpPr/>
            <p:nvPr/>
          </p:nvCxnSpPr>
          <p:spPr>
            <a:xfrm flipH="1">
              <a:off x="1650521" y="465827"/>
              <a:ext cx="75811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310CF28-72E1-48AC-AB12-0A3EE6F84E90}"/>
                </a:ext>
              </a:extLst>
            </p:cNvPr>
            <p:cNvCxnSpPr/>
            <p:nvPr/>
          </p:nvCxnSpPr>
          <p:spPr>
            <a:xfrm flipH="1" flipV="1">
              <a:off x="1644770" y="483079"/>
              <a:ext cx="845388" cy="52333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37FB204-B439-4A46-B47E-BA13BC7705E5}"/>
                </a:ext>
              </a:extLst>
            </p:cNvPr>
            <p:cNvCxnSpPr>
              <a:stCxn id="62" idx="1"/>
            </p:cNvCxnSpPr>
            <p:nvPr/>
          </p:nvCxnSpPr>
          <p:spPr>
            <a:xfrm flipH="1" flipV="1">
              <a:off x="5750" y="40257"/>
              <a:ext cx="823282" cy="38219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1A2105-8D29-4439-A9F9-5096B3C164A4}"/>
                </a:ext>
              </a:extLst>
            </p:cNvPr>
            <p:cNvCxnSpPr>
              <a:stCxn id="62" idx="1"/>
            </p:cNvCxnSpPr>
            <p:nvPr/>
          </p:nvCxnSpPr>
          <p:spPr>
            <a:xfrm flipH="1">
              <a:off x="3" y="422456"/>
              <a:ext cx="829335" cy="64748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8A85BEB-FF0F-42A6-BAC9-8B0727CBA911}"/>
                </a:ext>
              </a:extLst>
            </p:cNvPr>
            <p:cNvCxnSpPr/>
            <p:nvPr/>
          </p:nvCxnSpPr>
          <p:spPr>
            <a:xfrm flipH="1">
              <a:off x="-118008" y="454896"/>
              <a:ext cx="879706" cy="2085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735D1BF-E5DC-4F06-99ED-7EDF7B6AC84B}"/>
              </a:ext>
            </a:extLst>
          </p:cNvPr>
          <p:cNvGrpSpPr/>
          <p:nvPr/>
        </p:nvGrpSpPr>
        <p:grpSpPr>
          <a:xfrm>
            <a:off x="7745029" y="4387392"/>
            <a:ext cx="2257339" cy="1069340"/>
            <a:chOff x="-118008" y="0"/>
            <a:chExt cx="2608166" cy="1069939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07339CC-40B6-487E-B595-0F9594D9A89D}"/>
                </a:ext>
              </a:extLst>
            </p:cNvPr>
            <p:cNvSpPr/>
            <p:nvPr/>
          </p:nvSpPr>
          <p:spPr>
            <a:xfrm>
              <a:off x="829338" y="155276"/>
              <a:ext cx="809681" cy="53435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dirty="0"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ب</a:t>
              </a:r>
              <a:endPara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AC4A037-D7C1-40D1-9AE9-5055A9264D59}"/>
                </a:ext>
              </a:extLst>
            </p:cNvPr>
            <p:cNvCxnSpPr/>
            <p:nvPr/>
          </p:nvCxnSpPr>
          <p:spPr>
            <a:xfrm flipH="1">
              <a:off x="1650521" y="0"/>
              <a:ext cx="787364" cy="437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5108CC3-7D53-4153-B555-11D74876A144}"/>
                </a:ext>
              </a:extLst>
            </p:cNvPr>
            <p:cNvCxnSpPr/>
            <p:nvPr/>
          </p:nvCxnSpPr>
          <p:spPr>
            <a:xfrm flipH="1">
              <a:off x="1650521" y="465827"/>
              <a:ext cx="758118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37D97DF-CE9C-4F5B-82C0-F802690B828A}"/>
                </a:ext>
              </a:extLst>
            </p:cNvPr>
            <p:cNvCxnSpPr/>
            <p:nvPr/>
          </p:nvCxnSpPr>
          <p:spPr>
            <a:xfrm flipH="1" flipV="1">
              <a:off x="1644770" y="483079"/>
              <a:ext cx="845388" cy="52333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A2891A9-D15C-4692-BEE3-10563BA2D064}"/>
                </a:ext>
              </a:extLst>
            </p:cNvPr>
            <p:cNvCxnSpPr>
              <a:stCxn id="76" idx="1"/>
            </p:cNvCxnSpPr>
            <p:nvPr/>
          </p:nvCxnSpPr>
          <p:spPr>
            <a:xfrm flipH="1" flipV="1">
              <a:off x="5750" y="40257"/>
              <a:ext cx="823282" cy="38219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900763-F22B-4AD9-9286-7B7873172C51}"/>
                </a:ext>
              </a:extLst>
            </p:cNvPr>
            <p:cNvCxnSpPr>
              <a:stCxn id="76" idx="1"/>
            </p:cNvCxnSpPr>
            <p:nvPr/>
          </p:nvCxnSpPr>
          <p:spPr>
            <a:xfrm flipH="1">
              <a:off x="3" y="422456"/>
              <a:ext cx="829335" cy="64748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6B5BD4F-FE9E-4874-A34A-63AF9E5A390E}"/>
                </a:ext>
              </a:extLst>
            </p:cNvPr>
            <p:cNvCxnSpPr/>
            <p:nvPr/>
          </p:nvCxnSpPr>
          <p:spPr>
            <a:xfrm flipH="1">
              <a:off x="-118008" y="454896"/>
              <a:ext cx="879706" cy="2085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FA2BB01-33D3-45C2-98F2-6BB2D5937D66}"/>
              </a:ext>
            </a:extLst>
          </p:cNvPr>
          <p:cNvSpPr/>
          <p:nvPr/>
        </p:nvSpPr>
        <p:spPr>
          <a:xfrm>
            <a:off x="1782792" y="1569162"/>
            <a:ext cx="860414" cy="5252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3D0C27C-56EE-49C6-A46E-D7CD06A1A4EC}"/>
              </a:ext>
            </a:extLst>
          </p:cNvPr>
          <p:cNvSpPr/>
          <p:nvPr/>
        </p:nvSpPr>
        <p:spPr>
          <a:xfrm>
            <a:off x="6710944" y="4000096"/>
            <a:ext cx="860414" cy="5252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188A3C8-1DBD-4F81-AAA1-F0BC65FF2FA1}"/>
              </a:ext>
            </a:extLst>
          </p:cNvPr>
          <p:cNvSpPr/>
          <p:nvPr/>
        </p:nvSpPr>
        <p:spPr>
          <a:xfrm>
            <a:off x="1781034" y="2222534"/>
            <a:ext cx="860414" cy="5252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4EFB896-2D45-4ECE-81DC-D5EA3957FAD6}"/>
              </a:ext>
            </a:extLst>
          </p:cNvPr>
          <p:cNvSpPr/>
          <p:nvPr/>
        </p:nvSpPr>
        <p:spPr>
          <a:xfrm>
            <a:off x="6710944" y="4641181"/>
            <a:ext cx="860414" cy="5252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9F9E400-9273-4E47-B847-C29706029387}"/>
              </a:ext>
            </a:extLst>
          </p:cNvPr>
          <p:cNvSpPr/>
          <p:nvPr/>
        </p:nvSpPr>
        <p:spPr>
          <a:xfrm>
            <a:off x="1781034" y="2912909"/>
            <a:ext cx="860414" cy="5252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495FBA0-1285-42EC-A6F4-4B590562E6B1}"/>
              </a:ext>
            </a:extLst>
          </p:cNvPr>
          <p:cNvSpPr/>
          <p:nvPr/>
        </p:nvSpPr>
        <p:spPr>
          <a:xfrm>
            <a:off x="6752197" y="5309712"/>
            <a:ext cx="860414" cy="5252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1D1BBA7-2992-4BC7-BEF8-5FD9DD6E6526}"/>
              </a:ext>
            </a:extLst>
          </p:cNvPr>
          <p:cNvSpPr/>
          <p:nvPr/>
        </p:nvSpPr>
        <p:spPr>
          <a:xfrm>
            <a:off x="5000445" y="1582123"/>
            <a:ext cx="546775" cy="537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1CC8A7D-0BA5-4CDE-905F-1F79DA2C4C69}"/>
              </a:ext>
            </a:extLst>
          </p:cNvPr>
          <p:cNvSpPr txBox="1"/>
          <p:nvPr/>
        </p:nvSpPr>
        <p:spPr>
          <a:xfrm>
            <a:off x="5049020" y="1546500"/>
            <a:ext cx="542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أَعْـ</a:t>
            </a:r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D33902-E11B-494D-89D4-17D04B7594C1}"/>
              </a:ext>
            </a:extLst>
          </p:cNvPr>
          <p:cNvSpPr/>
          <p:nvPr/>
        </p:nvSpPr>
        <p:spPr>
          <a:xfrm>
            <a:off x="4999517" y="2308060"/>
            <a:ext cx="546775" cy="537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EAFB00C-A361-4F02-ACBD-EA0B28502A0C}"/>
              </a:ext>
            </a:extLst>
          </p:cNvPr>
          <p:cNvSpPr txBox="1"/>
          <p:nvPr/>
        </p:nvSpPr>
        <p:spPr>
          <a:xfrm>
            <a:off x="5079417" y="2280972"/>
            <a:ext cx="54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أَفْـ</a:t>
            </a:r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ADC5F24-EA63-4BC0-B74D-09197C4A3A72}"/>
              </a:ext>
            </a:extLst>
          </p:cNvPr>
          <p:cNvSpPr/>
          <p:nvPr/>
        </p:nvSpPr>
        <p:spPr>
          <a:xfrm>
            <a:off x="5013549" y="3033044"/>
            <a:ext cx="546775" cy="537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331E409-59D2-4026-BF9E-CD628C4321D2}"/>
              </a:ext>
            </a:extLst>
          </p:cNvPr>
          <p:cNvSpPr txBox="1"/>
          <p:nvPr/>
        </p:nvSpPr>
        <p:spPr>
          <a:xfrm>
            <a:off x="5017133" y="3013719"/>
            <a:ext cx="54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أَحْـ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298BCBA-C6C6-4C06-8E88-CB906BDD0E7D}"/>
              </a:ext>
            </a:extLst>
          </p:cNvPr>
          <p:cNvSpPr/>
          <p:nvPr/>
        </p:nvSpPr>
        <p:spPr>
          <a:xfrm>
            <a:off x="10118489" y="4033142"/>
            <a:ext cx="546775" cy="537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EF718CF-DFFF-4E38-969C-AB2803ED1884}"/>
              </a:ext>
            </a:extLst>
          </p:cNvPr>
          <p:cNvSpPr/>
          <p:nvPr/>
        </p:nvSpPr>
        <p:spPr>
          <a:xfrm>
            <a:off x="10114405" y="4717380"/>
            <a:ext cx="546775" cy="537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89DE52F-29CC-4B41-8358-0880AF561095}"/>
              </a:ext>
            </a:extLst>
          </p:cNvPr>
          <p:cNvSpPr/>
          <p:nvPr/>
        </p:nvSpPr>
        <p:spPr>
          <a:xfrm>
            <a:off x="10150417" y="5459518"/>
            <a:ext cx="546775" cy="5376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1C0E775-FE3D-40FC-BDB5-AAD4DD77BB42}"/>
              </a:ext>
            </a:extLst>
          </p:cNvPr>
          <p:cNvSpPr txBox="1"/>
          <p:nvPr/>
        </p:nvSpPr>
        <p:spPr>
          <a:xfrm>
            <a:off x="10215124" y="3984766"/>
            <a:ext cx="427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تا</a:t>
            </a:r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AA80ED3-4FE7-473D-A57E-8745679EDD1A}"/>
              </a:ext>
            </a:extLst>
          </p:cNvPr>
          <p:cNvSpPr txBox="1"/>
          <p:nvPr/>
        </p:nvSpPr>
        <p:spPr>
          <a:xfrm>
            <a:off x="10150418" y="4683060"/>
            <a:ext cx="54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غا</a:t>
            </a:r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50B5241-2D65-4C22-833D-DE34C53A29E9}"/>
              </a:ext>
            </a:extLst>
          </p:cNvPr>
          <p:cNvSpPr txBox="1"/>
          <p:nvPr/>
        </p:nvSpPr>
        <p:spPr>
          <a:xfrm>
            <a:off x="10177104" y="5424712"/>
            <a:ext cx="442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ذا</a:t>
            </a:r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C4E7807-43D6-4EE9-8D2B-66862D016AC2}"/>
              </a:ext>
            </a:extLst>
          </p:cNvPr>
          <p:cNvSpPr txBox="1"/>
          <p:nvPr/>
        </p:nvSpPr>
        <p:spPr>
          <a:xfrm>
            <a:off x="1733455" y="1478302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9B60705-A90E-43B2-98D1-9602EFFF741B}"/>
              </a:ext>
            </a:extLst>
          </p:cNvPr>
          <p:cNvSpPr txBox="1"/>
          <p:nvPr/>
        </p:nvSpPr>
        <p:spPr>
          <a:xfrm>
            <a:off x="1738429" y="2106328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44B32CB-AFA4-4310-A370-79D129D6579D}"/>
              </a:ext>
            </a:extLst>
          </p:cNvPr>
          <p:cNvSpPr txBox="1"/>
          <p:nvPr/>
        </p:nvSpPr>
        <p:spPr>
          <a:xfrm>
            <a:off x="1745969" y="2774932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F5093E7-83D6-4387-AC07-9AB630CEF684}"/>
              </a:ext>
            </a:extLst>
          </p:cNvPr>
          <p:cNvSpPr txBox="1"/>
          <p:nvPr/>
        </p:nvSpPr>
        <p:spPr>
          <a:xfrm>
            <a:off x="6674744" y="3941517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857045D-8E18-40AB-B1EC-8ADA2301AA38}"/>
              </a:ext>
            </a:extLst>
          </p:cNvPr>
          <p:cNvSpPr txBox="1"/>
          <p:nvPr/>
        </p:nvSpPr>
        <p:spPr>
          <a:xfrm>
            <a:off x="6688802" y="4609104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86AA745-D747-42B3-A704-9A9CEF3BB0B2}"/>
              </a:ext>
            </a:extLst>
          </p:cNvPr>
          <p:cNvSpPr txBox="1"/>
          <p:nvPr/>
        </p:nvSpPr>
        <p:spPr>
          <a:xfrm>
            <a:off x="6701652" y="5284554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cs typeface="Sakkal Majalla" panose="02000000000000000000" pitchFamily="2" charset="-78"/>
              </a:rPr>
              <a:t>..........</a:t>
            </a:r>
            <a:endParaRPr lang="en-US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3ABEDB-D44B-4CEA-BBBB-A9828157F206}"/>
              </a:ext>
            </a:extLst>
          </p:cNvPr>
          <p:cNvSpPr txBox="1"/>
          <p:nvPr/>
        </p:nvSpPr>
        <p:spPr>
          <a:xfrm>
            <a:off x="1789612" y="1508537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أَعْلامٌ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30EA653-B299-496F-B828-D8034A84D31B}"/>
              </a:ext>
            </a:extLst>
          </p:cNvPr>
          <p:cNvSpPr txBox="1"/>
          <p:nvPr/>
        </p:nvSpPr>
        <p:spPr>
          <a:xfrm>
            <a:off x="1841417" y="2140437"/>
            <a:ext cx="907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أَفْلامٌ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3FF474A-CD11-4D6F-B840-10051896ADEA}"/>
              </a:ext>
            </a:extLst>
          </p:cNvPr>
          <p:cNvSpPr txBox="1"/>
          <p:nvPr/>
        </p:nvSpPr>
        <p:spPr>
          <a:xfrm>
            <a:off x="1753684" y="2775860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أَحْلامٌ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57A184E-D416-4E79-89E0-75EBF6F8DC11}"/>
              </a:ext>
            </a:extLst>
          </p:cNvPr>
          <p:cNvSpPr txBox="1"/>
          <p:nvPr/>
        </p:nvSpPr>
        <p:spPr>
          <a:xfrm>
            <a:off x="6807629" y="3937310"/>
            <a:ext cx="81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تاب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D7B9C17-645C-4904-B2A7-1E2AD4666DE4}"/>
              </a:ext>
            </a:extLst>
          </p:cNvPr>
          <p:cNvSpPr txBox="1"/>
          <p:nvPr/>
        </p:nvSpPr>
        <p:spPr>
          <a:xfrm>
            <a:off x="6771839" y="4588590"/>
            <a:ext cx="81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غاب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D797471-2EA9-4A1F-8FC4-2A7389FEF510}"/>
              </a:ext>
            </a:extLst>
          </p:cNvPr>
          <p:cNvSpPr txBox="1"/>
          <p:nvPr/>
        </p:nvSpPr>
        <p:spPr>
          <a:xfrm>
            <a:off x="6807629" y="5294219"/>
            <a:ext cx="819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ذاب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Footer Placeholder 3">
            <a:extLst>
              <a:ext uri="{FF2B5EF4-FFF2-40B4-BE49-F238E27FC236}">
                <a16:creationId xmlns:a16="http://schemas.microsoft.com/office/drawing/2014/main" id="{2DD18D06-8A22-4B49-A6E2-740309CA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التّاسِعُ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في عِيادَةِ الْعُيونِ/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39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37" grpId="0"/>
      <p:bldP spid="138" grpId="0"/>
      <p:bldP spid="144" grpId="0"/>
      <p:bldP spid="145" grpId="0"/>
      <p:bldP spid="146" grpId="0"/>
      <p:bldP spid="147" grpId="0"/>
      <p:bldP spid="148" grpId="0"/>
      <p:bldP spid="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4A9D88-5758-4673-BEF3-4DB924C1B641}"/>
              </a:ext>
            </a:extLst>
          </p:cNvPr>
          <p:cNvSpPr txBox="1"/>
          <p:nvPr/>
        </p:nvSpPr>
        <p:spPr>
          <a:xfrm>
            <a:off x="3859300" y="144348"/>
            <a:ext cx="392641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B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5- أَقْرأُ الْـمَقاطِعَ الْآتِيَةَ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CF9B07-3A99-43CE-AEC0-6EB19E9E2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9626"/>
              </p:ext>
            </p:extLst>
          </p:nvPr>
        </p:nvGraphicFramePr>
        <p:xfrm>
          <a:off x="3226647" y="1137568"/>
          <a:ext cx="5586304" cy="1174116"/>
        </p:xfrm>
        <a:graphic>
          <a:graphicData uri="http://schemas.openxmlformats.org/drawingml/2006/table">
            <a:tbl>
              <a:tblPr rtl="1" firstRow="1" firstCol="1" bandRow="1"/>
              <a:tblGrid>
                <a:gridCol w="527388">
                  <a:extLst>
                    <a:ext uri="{9D8B030D-6E8A-4147-A177-3AD203B41FA5}">
                      <a16:colId xmlns:a16="http://schemas.microsoft.com/office/drawing/2014/main" val="593762602"/>
                    </a:ext>
                  </a:extLst>
                </a:gridCol>
                <a:gridCol w="632272">
                  <a:extLst>
                    <a:ext uri="{9D8B030D-6E8A-4147-A177-3AD203B41FA5}">
                      <a16:colId xmlns:a16="http://schemas.microsoft.com/office/drawing/2014/main" val="350406008"/>
                    </a:ext>
                  </a:extLst>
                </a:gridCol>
                <a:gridCol w="633015">
                  <a:extLst>
                    <a:ext uri="{9D8B030D-6E8A-4147-A177-3AD203B41FA5}">
                      <a16:colId xmlns:a16="http://schemas.microsoft.com/office/drawing/2014/main" val="2868452050"/>
                    </a:ext>
                  </a:extLst>
                </a:gridCol>
                <a:gridCol w="632272">
                  <a:extLst>
                    <a:ext uri="{9D8B030D-6E8A-4147-A177-3AD203B41FA5}">
                      <a16:colId xmlns:a16="http://schemas.microsoft.com/office/drawing/2014/main" val="3167956088"/>
                    </a:ext>
                  </a:extLst>
                </a:gridCol>
                <a:gridCol w="633015">
                  <a:extLst>
                    <a:ext uri="{9D8B030D-6E8A-4147-A177-3AD203B41FA5}">
                      <a16:colId xmlns:a16="http://schemas.microsoft.com/office/drawing/2014/main" val="1571691580"/>
                    </a:ext>
                  </a:extLst>
                </a:gridCol>
                <a:gridCol w="632272">
                  <a:extLst>
                    <a:ext uri="{9D8B030D-6E8A-4147-A177-3AD203B41FA5}">
                      <a16:colId xmlns:a16="http://schemas.microsoft.com/office/drawing/2014/main" val="3143754340"/>
                    </a:ext>
                  </a:extLst>
                </a:gridCol>
                <a:gridCol w="633015">
                  <a:extLst>
                    <a:ext uri="{9D8B030D-6E8A-4147-A177-3AD203B41FA5}">
                      <a16:colId xmlns:a16="http://schemas.microsoft.com/office/drawing/2014/main" val="3786178571"/>
                    </a:ext>
                  </a:extLst>
                </a:gridCol>
                <a:gridCol w="632272">
                  <a:extLst>
                    <a:ext uri="{9D8B030D-6E8A-4147-A177-3AD203B41FA5}">
                      <a16:colId xmlns:a16="http://schemas.microsoft.com/office/drawing/2014/main" val="1028492860"/>
                    </a:ext>
                  </a:extLst>
                </a:gridCol>
                <a:gridCol w="630783">
                  <a:extLst>
                    <a:ext uri="{9D8B030D-6E8A-4147-A177-3AD203B41FA5}">
                      <a16:colId xmlns:a16="http://schemas.microsoft.com/office/drawing/2014/main" val="1376064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عَـــ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نَــ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حا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ــظا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ــلى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فَــــــ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فِظْ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ــــــتِـــــ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ــــكَ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71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4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5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6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7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8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99583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90E2F2EA-4970-46BE-B367-C94C9E4FF587}"/>
              </a:ext>
            </a:extLst>
          </p:cNvPr>
          <p:cNvSpPr txBox="1"/>
          <p:nvPr/>
        </p:nvSpPr>
        <p:spPr>
          <a:xfrm>
            <a:off x="4048217" y="2469173"/>
            <a:ext cx="4596414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أَصِلُ الْـمَقاطِعَ مُسْتعينًا بِأَرْقامِها: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3577B1-835A-4164-B021-6AA9D9D7B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4893"/>
              </p:ext>
            </p:extLst>
          </p:nvPr>
        </p:nvGraphicFramePr>
        <p:xfrm>
          <a:off x="7227165" y="3386810"/>
          <a:ext cx="2231572" cy="1033570"/>
        </p:xfrm>
        <a:graphic>
          <a:graphicData uri="http://schemas.openxmlformats.org/drawingml/2006/table">
            <a:tbl>
              <a:tblPr rtl="1" firstRow="1" firstCol="1" bandRow="1"/>
              <a:tblGrid>
                <a:gridCol w="2231572">
                  <a:extLst>
                    <a:ext uri="{9D8B030D-6E8A-4147-A177-3AD203B41FA5}">
                      <a16:colId xmlns:a16="http://schemas.microsoft.com/office/drawing/2014/main" val="46307236"/>
                    </a:ext>
                  </a:extLst>
                </a:gridCol>
              </a:tblGrid>
              <a:tr h="42231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44136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2158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985FC1A9-5402-4DC0-B9AA-1BA3E00F5C76}"/>
              </a:ext>
            </a:extLst>
          </p:cNvPr>
          <p:cNvSpPr txBox="1"/>
          <p:nvPr/>
        </p:nvSpPr>
        <p:spPr>
          <a:xfrm>
            <a:off x="7269175" y="3281041"/>
            <a:ext cx="261891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-4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6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8 - 9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42B8000-5AC3-4B29-9AE1-BE02303A1B5B}"/>
              </a:ext>
            </a:extLst>
          </p:cNvPr>
          <p:cNvSpPr txBox="1"/>
          <p:nvPr/>
        </p:nvSpPr>
        <p:spPr>
          <a:xfrm>
            <a:off x="7155402" y="3555694"/>
            <a:ext cx="261891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4EDB135A-F5BD-4A17-89A3-DEEB55F0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89430"/>
              </p:ext>
            </p:extLst>
          </p:nvPr>
        </p:nvGraphicFramePr>
        <p:xfrm>
          <a:off x="4448451" y="3417501"/>
          <a:ext cx="2231572" cy="1033570"/>
        </p:xfrm>
        <a:graphic>
          <a:graphicData uri="http://schemas.openxmlformats.org/drawingml/2006/table">
            <a:tbl>
              <a:tblPr rtl="1" firstRow="1" firstCol="1" bandRow="1"/>
              <a:tblGrid>
                <a:gridCol w="2231572">
                  <a:extLst>
                    <a:ext uri="{9D8B030D-6E8A-4147-A177-3AD203B41FA5}">
                      <a16:colId xmlns:a16="http://schemas.microsoft.com/office/drawing/2014/main" val="46307236"/>
                    </a:ext>
                  </a:extLst>
                </a:gridCol>
              </a:tblGrid>
              <a:tr h="42231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44136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2158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75709FC8-40DB-4D37-B6EF-087CD5E4555B}"/>
              </a:ext>
            </a:extLst>
          </p:cNvPr>
          <p:cNvSpPr txBox="1"/>
          <p:nvPr/>
        </p:nvSpPr>
        <p:spPr>
          <a:xfrm>
            <a:off x="4376688" y="3586385"/>
            <a:ext cx="261891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D700993A-847E-4E5B-A6C8-534FE9D13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48102"/>
              </p:ext>
            </p:extLst>
          </p:nvPr>
        </p:nvGraphicFramePr>
        <p:xfrm>
          <a:off x="1627727" y="3413194"/>
          <a:ext cx="2231572" cy="1033570"/>
        </p:xfrm>
        <a:graphic>
          <a:graphicData uri="http://schemas.openxmlformats.org/drawingml/2006/table">
            <a:tbl>
              <a:tblPr rtl="1" firstRow="1" firstCol="1" bandRow="1"/>
              <a:tblGrid>
                <a:gridCol w="2231572">
                  <a:extLst>
                    <a:ext uri="{9D8B030D-6E8A-4147-A177-3AD203B41FA5}">
                      <a16:colId xmlns:a16="http://schemas.microsoft.com/office/drawing/2014/main" val="46307236"/>
                    </a:ext>
                  </a:extLst>
                </a:gridCol>
              </a:tblGrid>
              <a:tr h="42231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44136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2158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F7D24B72-14B9-4EEA-8589-9B42BD55C999}"/>
              </a:ext>
            </a:extLst>
          </p:cNvPr>
          <p:cNvSpPr txBox="1"/>
          <p:nvPr/>
        </p:nvSpPr>
        <p:spPr>
          <a:xfrm>
            <a:off x="1555964" y="3582078"/>
            <a:ext cx="261891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3C502B7-22FC-4946-A579-A337F31EA20E}"/>
              </a:ext>
            </a:extLst>
          </p:cNvPr>
          <p:cNvSpPr txBox="1"/>
          <p:nvPr/>
        </p:nvSpPr>
        <p:spPr>
          <a:xfrm>
            <a:off x="4534479" y="3300543"/>
            <a:ext cx="261891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3-7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0887486-B7BC-4C40-9D9D-DAD0CFBBA675}"/>
              </a:ext>
            </a:extLst>
          </p:cNvPr>
          <p:cNvSpPr txBox="1"/>
          <p:nvPr/>
        </p:nvSpPr>
        <p:spPr>
          <a:xfrm>
            <a:off x="1627727" y="3303660"/>
            <a:ext cx="261891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5B76DCA-0C97-4C1F-A450-373E325A9FA7}"/>
              </a:ext>
            </a:extLst>
          </p:cNvPr>
          <p:cNvSpPr txBox="1"/>
          <p:nvPr/>
        </p:nvSpPr>
        <p:spPr>
          <a:xfrm>
            <a:off x="4048217" y="4682588"/>
            <a:ext cx="489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</a:t>
            </a:r>
            <a:r>
              <a:rPr lang="ar-SA" sz="36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أُرَتِّبُ الْكَلِماتِ لِأَحْصُلَ عَلى جُمْلَةٍ:</a:t>
            </a:r>
            <a:endParaRPr lang="en-US" sz="2800" dirty="0"/>
          </a:p>
        </p:txBody>
      </p:sp>
      <p:pic>
        <p:nvPicPr>
          <p:cNvPr id="122" name="Picture 121" descr="Table&#10;&#10;Description automatically generated">
            <a:extLst>
              <a:ext uri="{FF2B5EF4-FFF2-40B4-BE49-F238E27FC236}">
                <a16:creationId xmlns:a16="http://schemas.microsoft.com/office/drawing/2014/main" id="{7F8DFEC7-E012-486C-ABC5-B52D0296B1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80064"/>
          <a:stretch>
            <a:fillRect/>
          </a:stretch>
        </p:blipFill>
        <p:spPr bwMode="auto">
          <a:xfrm>
            <a:off x="4694804" y="5400937"/>
            <a:ext cx="3585482" cy="69532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22E017-AAE7-4DA4-BE1C-1386E90ED17E}"/>
              </a:ext>
            </a:extLst>
          </p:cNvPr>
          <p:cNvSpPr txBox="1"/>
          <p:nvPr/>
        </p:nvSpPr>
        <p:spPr>
          <a:xfrm>
            <a:off x="7744985" y="3827410"/>
            <a:ext cx="120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نَظافَتِكَ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6F7A911-7449-400A-8BE2-935061261CE7}"/>
              </a:ext>
            </a:extLst>
          </p:cNvPr>
          <p:cNvSpPr txBox="1"/>
          <p:nvPr/>
        </p:nvSpPr>
        <p:spPr>
          <a:xfrm>
            <a:off x="4924261" y="3869144"/>
            <a:ext cx="120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حافِظْ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0AA9482-6964-4A3F-80FA-C47DC54B555F}"/>
              </a:ext>
            </a:extLst>
          </p:cNvPr>
          <p:cNvSpPr txBox="1"/>
          <p:nvPr/>
        </p:nvSpPr>
        <p:spPr>
          <a:xfrm>
            <a:off x="1829093" y="3827409"/>
            <a:ext cx="120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عَلى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2B1D-B045-441D-ABBB-970771311BCF}"/>
              </a:ext>
            </a:extLst>
          </p:cNvPr>
          <p:cNvSpPr txBox="1"/>
          <p:nvPr/>
        </p:nvSpPr>
        <p:spPr>
          <a:xfrm>
            <a:off x="7386850" y="5413031"/>
            <a:ext cx="3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BE92585-F56F-4701-8480-DA2BEE79C0FB}"/>
              </a:ext>
            </a:extLst>
          </p:cNvPr>
          <p:cNvSpPr txBox="1"/>
          <p:nvPr/>
        </p:nvSpPr>
        <p:spPr>
          <a:xfrm>
            <a:off x="6640342" y="5400937"/>
            <a:ext cx="3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67CBFFC-6727-41D0-8FB1-172D1E0C22C9}"/>
              </a:ext>
            </a:extLst>
          </p:cNvPr>
          <p:cNvSpPr txBox="1"/>
          <p:nvPr/>
        </p:nvSpPr>
        <p:spPr>
          <a:xfrm>
            <a:off x="6094515" y="5390128"/>
            <a:ext cx="3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B23380C-6D5F-4E4D-BECA-0C7C72E84927}"/>
              </a:ext>
            </a:extLst>
          </p:cNvPr>
          <p:cNvSpPr txBox="1"/>
          <p:nvPr/>
        </p:nvSpPr>
        <p:spPr>
          <a:xfrm>
            <a:off x="7043644" y="5413031"/>
            <a:ext cx="116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حافِظْ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0C59D8D-4772-4245-A4A0-A4D693C0B131}"/>
              </a:ext>
            </a:extLst>
          </p:cNvPr>
          <p:cNvSpPr txBox="1"/>
          <p:nvPr/>
        </p:nvSpPr>
        <p:spPr>
          <a:xfrm>
            <a:off x="6474584" y="5390450"/>
            <a:ext cx="69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عَلى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3A91DFD-8531-4129-8C61-BECD8CA305C1}"/>
              </a:ext>
            </a:extLst>
          </p:cNvPr>
          <p:cNvSpPr txBox="1"/>
          <p:nvPr/>
        </p:nvSpPr>
        <p:spPr>
          <a:xfrm>
            <a:off x="5255070" y="5421022"/>
            <a:ext cx="133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نَظافَتِكَ.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ABA97B4-F6D6-420E-B680-D41A67EA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التّاسِعُ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في عِيادَةِ الْعُيونِ/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5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14" grpId="0"/>
      <p:bldP spid="116" grpId="0"/>
      <p:bldP spid="121" grpId="0"/>
      <p:bldP spid="10" grpId="0"/>
      <p:bldP spid="125" grpId="0"/>
      <p:bldP spid="126" grpId="0"/>
      <p:bldP spid="11" grpId="0"/>
      <p:bldP spid="11" grpId="1"/>
      <p:bldP spid="127" grpId="0"/>
      <p:bldP spid="127" grpId="1"/>
      <p:bldP spid="128" grpId="0"/>
      <p:bldP spid="128" grpId="1"/>
      <p:bldP spid="129" grpId="0"/>
      <p:bldP spid="130" grpId="0"/>
      <p:bldP spid="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49" y="1414925"/>
            <a:ext cx="11432439" cy="63911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التّاسع/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8086E77-4B97-4C38-B285-20592B30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874" y="1259632"/>
            <a:ext cx="1242827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رابِعًا-أَتَدَرَّبُ</a:t>
            </a:r>
            <a:endParaRPr kumimoji="0" lang="en-US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752975" algn="l"/>
              </a:tabLst>
            </a:pPr>
            <a:r>
              <a:rPr kumimoji="0" lang="ar-SA" alt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الْـجُمْلَةَ بِـــ (</a:t>
            </a:r>
            <a:r>
              <a:rPr kumimoji="0" lang="ar-SA" altLang="ar-B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لَنْ</a:t>
            </a:r>
            <a:r>
              <a:rPr kumimoji="0" lang="ar-SA" alt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)، وَأَخْتارُ الْفِعْلَ الْـمُناسِبَ كَما في الْـمِثالِ:</a:t>
            </a:r>
            <a:endParaRPr kumimoji="0" lang="en-US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48">
            <a:extLst>
              <a:ext uri="{FF2B5EF4-FFF2-40B4-BE49-F238E27FC236}">
                <a16:creationId xmlns:a16="http://schemas.microsoft.com/office/drawing/2014/main" id="{27D39044-18EA-4A2C-BB5C-0C7B4C105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2736818"/>
            <a:ext cx="5194023" cy="577850"/>
          </a:xfrm>
          <a:prstGeom prst="roundRect">
            <a:avLst>
              <a:gd name="adj" fmla="val 16667"/>
            </a:avLst>
          </a:prstGeom>
          <a:solidFill>
            <a:srgbClr val="FBE4D5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تُشاهِدَ   -  </a:t>
            </a: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أَلْعَبَ</a:t>
            </a: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-  يَشْرَبَ  -  يَتْرُكَ</a:t>
            </a:r>
            <a:endParaRPr kumimoji="0" lang="ar-BH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04BF9EA-5311-4286-A15D-6976D8A58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0069" y="2663371"/>
            <a:ext cx="12428339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ar-B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مِثالٌ</a:t>
            </a:r>
            <a:r>
              <a:rPr kumimoji="0" lang="ar-BH" altLang="ar-BH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               </a:t>
            </a: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لَنْ  أَلْعَبَ</a:t>
            </a: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في الطَّريقِ العامِّ.</a:t>
            </a: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  ..............</a:t>
            </a: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 أَخي مِنْ هَذا الْكوبِ الْـمُلَوَّثِ.</a:t>
            </a: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..............</a:t>
            </a: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 الطّالبُ الْقُماَمَةَ تَحْتَ طاوِلَتِهِ. </a:t>
            </a:r>
            <a:endParaRPr kumimoji="0" lang="en-US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..............</a:t>
            </a: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BH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 أُخْتي التِّلفِزْيونَ لِوَقْتٍ طَويلٍ.</a:t>
            </a:r>
            <a:endParaRPr kumimoji="0" lang="ar-BH" altLang="ar-B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ECD915-9415-4D02-BBFF-B44E31033C7A}"/>
              </a:ext>
            </a:extLst>
          </p:cNvPr>
          <p:cNvSpPr/>
          <p:nvPr/>
        </p:nvSpPr>
        <p:spPr>
          <a:xfrm>
            <a:off x="9106686" y="3923664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لَنْ 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B05D99-6219-4137-9EE7-9F8FEF31B3CB}"/>
              </a:ext>
            </a:extLst>
          </p:cNvPr>
          <p:cNvSpPr/>
          <p:nvPr/>
        </p:nvSpPr>
        <p:spPr>
          <a:xfrm>
            <a:off x="7917125" y="4526887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يَتْرُكَ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F56DAE-C4B5-47CA-A137-265EBA97110C}"/>
              </a:ext>
            </a:extLst>
          </p:cNvPr>
          <p:cNvSpPr/>
          <p:nvPr/>
        </p:nvSpPr>
        <p:spPr>
          <a:xfrm>
            <a:off x="9179919" y="4517520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لَنْ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F577D8-94A7-4FFC-8B58-4B2610825E92}"/>
              </a:ext>
            </a:extLst>
          </p:cNvPr>
          <p:cNvSpPr/>
          <p:nvPr/>
        </p:nvSpPr>
        <p:spPr>
          <a:xfrm>
            <a:off x="7561644" y="3991659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يَشْرَبَ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EE77A8-3350-4D20-9F40-73A96E9CE50D}"/>
              </a:ext>
            </a:extLst>
          </p:cNvPr>
          <p:cNvSpPr/>
          <p:nvPr/>
        </p:nvSpPr>
        <p:spPr>
          <a:xfrm>
            <a:off x="7838187" y="5103001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تُشاهِدَ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783E25-E6A6-4156-ABAF-4FCC63CC3238}"/>
              </a:ext>
            </a:extLst>
          </p:cNvPr>
          <p:cNvSpPr/>
          <p:nvPr/>
        </p:nvSpPr>
        <p:spPr>
          <a:xfrm>
            <a:off x="9253152" y="5051308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لَنْ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31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9098</TotalTime>
  <Words>946</Words>
  <Application>Microsoft Office PowerPoint</Application>
  <PresentationFormat>Widescreen</PresentationFormat>
  <Paragraphs>290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Sahar Abdulmonem Al Majthoob</cp:lastModifiedBy>
  <cp:revision>916</cp:revision>
  <dcterms:created xsi:type="dcterms:W3CDTF">2020-09-08T04:24:33Z</dcterms:created>
  <dcterms:modified xsi:type="dcterms:W3CDTF">2021-12-27T23:53:43Z</dcterms:modified>
</cp:coreProperties>
</file>