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3"/>
  </p:notesMasterIdLst>
  <p:sldIdLst>
    <p:sldId id="326" r:id="rId2"/>
    <p:sldId id="355" r:id="rId3"/>
    <p:sldId id="334" r:id="rId4"/>
    <p:sldId id="359" r:id="rId5"/>
    <p:sldId id="357" r:id="rId6"/>
    <p:sldId id="364" r:id="rId7"/>
    <p:sldId id="360" r:id="rId8"/>
    <p:sldId id="367" r:id="rId9"/>
    <p:sldId id="365" r:id="rId10"/>
    <p:sldId id="366" r:id="rId11"/>
    <p:sldId id="311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D43"/>
    <a:srgbClr val="CC66FF"/>
    <a:srgbClr val="FFFFCC"/>
    <a:srgbClr val="F3DFF1"/>
    <a:srgbClr val="F1DBF7"/>
    <a:srgbClr val="FFFF99"/>
    <a:srgbClr val="FF3399"/>
    <a:srgbClr val="FF0066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19/05/1443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الْعَرَبيّةُ                          الصَّفُّ الثّاني الْابْتِدائِــــــيُّ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الْفَصْلُ الدِّراسِيُّ الأوَّلُ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-124155" y="202698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(تَنْظيمُ أَوْقاتِ الْفَراغِ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             الدَّرْسُ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الثّامِنُ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الطّائِرَةُ الْوَرَقِيَّةُ</a:t>
            </a:r>
          </a:p>
        </p:txBody>
      </p:sp>
      <p:pic>
        <p:nvPicPr>
          <p:cNvPr id="15" name="Picture 14" descr="A kite flying in the sky&#10;&#10;Description automatically generated with medium confidence">
            <a:extLst>
              <a:ext uri="{FF2B5EF4-FFF2-40B4-BE49-F238E27FC236}">
                <a16:creationId xmlns="" xmlns:a16="http://schemas.microsoft.com/office/drawing/2014/main" id="{7862C10B-260E-448C-99D1-D080842BA4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91" y="2659657"/>
            <a:ext cx="3928865" cy="285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ستطيل: زوايا مستديرة 201">
            <a:extLst>
              <a:ext uri="{FF2B5EF4-FFF2-40B4-BE49-F238E27FC236}">
                <a16:creationId xmlns="" xmlns:a16="http://schemas.microsoft.com/office/drawing/2014/main" id="{CEE28DCD-9019-4686-8774-1D615E7D2752}"/>
              </a:ext>
            </a:extLst>
          </p:cNvPr>
          <p:cNvSpPr/>
          <p:nvPr/>
        </p:nvSpPr>
        <p:spPr>
          <a:xfrm>
            <a:off x="3067665" y="5416626"/>
            <a:ext cx="5943600" cy="80088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دريباتُ (أُحلِّلُ وأُركِّبُ وأَتَدَرَّبُ)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E0BD84F1-6393-493D-8968-9A7E7518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A4AB1473-3CE7-4F46-A310-54991D1A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918" y="348042"/>
            <a:ext cx="89480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أَخْتارُ مِنَ الْكَلِماتِ الْآتِيَةِ ما يُناسِبُ؛ لِأُكَوِّنَ جُمْلَةً مُفيدَةً: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28C810B-BA0B-40F9-85FA-9246D96CE7BA}"/>
              </a:ext>
            </a:extLst>
          </p:cNvPr>
          <p:cNvSpPr/>
          <p:nvPr/>
        </p:nvSpPr>
        <p:spPr>
          <a:xfrm>
            <a:off x="3135083" y="1356924"/>
            <a:ext cx="6214184" cy="792634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1F0B2D-87FC-46B9-8DC3-6958F4172DC8}"/>
              </a:ext>
            </a:extLst>
          </p:cNvPr>
          <p:cNvSpPr txBox="1"/>
          <p:nvPr/>
        </p:nvSpPr>
        <p:spPr>
          <a:xfrm>
            <a:off x="3200397" y="1339461"/>
            <a:ext cx="650343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رائِعَة</a:t>
            </a:r>
            <a:r>
              <a:rPr lang="ar-BH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-    مُدَرِّب</a:t>
            </a:r>
            <a:r>
              <a:rPr lang="ar-BH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-    فِكْرَة</a:t>
            </a:r>
            <a:r>
              <a:rPr lang="ar-BH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-    مُمْتاز</a:t>
            </a:r>
            <a:r>
              <a:rPr lang="ar-BH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-    هَذِهِ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F5EC318-177D-4B0B-87CE-0828C35A49B6}"/>
              </a:ext>
            </a:extLst>
          </p:cNvPr>
          <p:cNvSpPr txBox="1"/>
          <p:nvPr/>
        </p:nvSpPr>
        <p:spPr>
          <a:xfrm>
            <a:off x="2306994" y="2364285"/>
            <a:ext cx="8628484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 rtl="1">
              <a:lnSpc>
                <a:spcPct val="150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936ED6E-B585-4457-B9F2-9459F3AFBA85}"/>
              </a:ext>
            </a:extLst>
          </p:cNvPr>
          <p:cNvSpPr txBox="1"/>
          <p:nvPr/>
        </p:nvSpPr>
        <p:spPr>
          <a:xfrm>
            <a:off x="8474522" y="2565682"/>
            <a:ext cx="874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هَذِهِ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A683338-2A5A-46FB-AF45-D740AF699799}"/>
              </a:ext>
            </a:extLst>
          </p:cNvPr>
          <p:cNvSpPr txBox="1"/>
          <p:nvPr/>
        </p:nvSpPr>
        <p:spPr>
          <a:xfrm>
            <a:off x="7784062" y="2575210"/>
            <a:ext cx="874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فِكْرَةٌ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47DD4C9-1604-443F-A773-CCFA6552E218}"/>
              </a:ext>
            </a:extLst>
          </p:cNvPr>
          <p:cNvSpPr txBox="1"/>
          <p:nvPr/>
        </p:nvSpPr>
        <p:spPr>
          <a:xfrm>
            <a:off x="6853336" y="2596775"/>
            <a:ext cx="1014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رائِعَةٌ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="" xmlns:a16="http://schemas.microsoft.com/office/drawing/2014/main" id="{39A559F1-9017-4D1D-A028-5595CD8C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94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559BA985-8AE0-4FC7-9A04-878A10D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165" y="635726"/>
            <a:ext cx="65806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أُحَلِّلُ الْكَلِماتِ إِلى مَقاطِعِها كَما في الْـمِثالِ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542454E-4819-42A6-848C-1C128F25AB80}"/>
              </a:ext>
            </a:extLst>
          </p:cNvPr>
          <p:cNvGrpSpPr/>
          <p:nvPr/>
        </p:nvGrpSpPr>
        <p:grpSpPr>
          <a:xfrm>
            <a:off x="4219322" y="1934785"/>
            <a:ext cx="4607496" cy="541021"/>
            <a:chOff x="877742" y="0"/>
            <a:chExt cx="3809626" cy="541111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6DF723A2-F033-4773-A46B-B18FF7948A28}"/>
                </a:ext>
              </a:extLst>
            </p:cNvPr>
            <p:cNvSpPr/>
            <p:nvPr/>
          </p:nvSpPr>
          <p:spPr>
            <a:xfrm>
              <a:off x="3825850" y="0"/>
              <a:ext cx="861518" cy="482804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6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يَقُصُّ</a:t>
              </a:r>
              <a:endPara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C8F58065-74F8-400E-A7C6-EC466A7D6430}"/>
                </a:ext>
              </a:extLst>
            </p:cNvPr>
            <p:cNvSpPr/>
            <p:nvPr/>
          </p:nvSpPr>
          <p:spPr>
            <a:xfrm>
              <a:off x="2728570" y="43892"/>
              <a:ext cx="552450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يَــــــ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7858863F-4E2E-45B8-BC55-13F244BB8878}"/>
                </a:ext>
              </a:extLst>
            </p:cNvPr>
            <p:cNvSpPr/>
            <p:nvPr/>
          </p:nvSpPr>
          <p:spPr>
            <a:xfrm>
              <a:off x="1719808" y="43804"/>
              <a:ext cx="587851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3F913C4D-4768-43EB-9B39-4FF1C2C3BCFB}"/>
                </a:ext>
              </a:extLst>
            </p:cNvPr>
            <p:cNvSpPr/>
            <p:nvPr/>
          </p:nvSpPr>
          <p:spPr>
            <a:xfrm>
              <a:off x="877742" y="58511"/>
              <a:ext cx="552405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63B13132-99C9-4F69-9144-163D7744201A}"/>
              </a:ext>
            </a:extLst>
          </p:cNvPr>
          <p:cNvGrpSpPr/>
          <p:nvPr/>
        </p:nvGrpSpPr>
        <p:grpSpPr>
          <a:xfrm>
            <a:off x="4249168" y="2611695"/>
            <a:ext cx="4607498" cy="541020"/>
            <a:chOff x="877824" y="0"/>
            <a:chExt cx="3809544" cy="541122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A3269565-8474-4A2A-82DF-80289C1B2AA3}"/>
                </a:ext>
              </a:extLst>
            </p:cNvPr>
            <p:cNvSpPr/>
            <p:nvPr/>
          </p:nvSpPr>
          <p:spPr>
            <a:xfrm>
              <a:off x="3825850" y="0"/>
              <a:ext cx="861518" cy="482804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سَبّاحٌ</a:t>
              </a:r>
              <a:endPara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C98031E0-CBBF-41FC-A48A-9604932EFCE9}"/>
                </a:ext>
              </a:extLst>
            </p:cNvPr>
            <p:cNvSpPr/>
            <p:nvPr/>
          </p:nvSpPr>
          <p:spPr>
            <a:xfrm>
              <a:off x="2707996" y="43876"/>
              <a:ext cx="572418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44EE9DCD-9408-4408-8F41-9DECB2C3EA09}"/>
                </a:ext>
              </a:extLst>
            </p:cNvPr>
            <p:cNvSpPr/>
            <p:nvPr/>
          </p:nvSpPr>
          <p:spPr>
            <a:xfrm>
              <a:off x="1784909" y="43892"/>
              <a:ext cx="501015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403AD72B-01C4-4AA8-A522-8413F4E31367}"/>
                </a:ext>
              </a:extLst>
            </p:cNvPr>
            <p:cNvSpPr/>
            <p:nvPr/>
          </p:nvSpPr>
          <p:spPr>
            <a:xfrm>
              <a:off x="877824" y="58522"/>
              <a:ext cx="501244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E7C014D-888D-47B3-AA18-C72C9855EC11}"/>
              </a:ext>
            </a:extLst>
          </p:cNvPr>
          <p:cNvGrpSpPr/>
          <p:nvPr/>
        </p:nvGrpSpPr>
        <p:grpSpPr>
          <a:xfrm>
            <a:off x="3178206" y="3290510"/>
            <a:ext cx="5668929" cy="541020"/>
            <a:chOff x="0" y="0"/>
            <a:chExt cx="4687368" cy="541122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D378D45F-13EA-4DC4-B8C3-A54152092430}"/>
                </a:ext>
              </a:extLst>
            </p:cNvPr>
            <p:cNvSpPr/>
            <p:nvPr/>
          </p:nvSpPr>
          <p:spPr>
            <a:xfrm>
              <a:off x="3825850" y="0"/>
              <a:ext cx="861518" cy="482804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مُـــرَبَّـــعٌ</a:t>
              </a:r>
              <a:endPara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ACCD3C42-178A-499E-9A42-C896010B8692}"/>
                </a:ext>
              </a:extLst>
            </p:cNvPr>
            <p:cNvSpPr/>
            <p:nvPr/>
          </p:nvSpPr>
          <p:spPr>
            <a:xfrm>
              <a:off x="2728570" y="43892"/>
              <a:ext cx="552450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D0D5D157-9F25-4E94-9A14-90307EAA7443}"/>
                </a:ext>
              </a:extLst>
            </p:cNvPr>
            <p:cNvSpPr/>
            <p:nvPr/>
          </p:nvSpPr>
          <p:spPr>
            <a:xfrm>
              <a:off x="0" y="58522"/>
              <a:ext cx="471983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E7358657-E8D5-42E8-8C3D-D0227367058B}"/>
                </a:ext>
              </a:extLst>
            </p:cNvPr>
            <p:cNvSpPr/>
            <p:nvPr/>
          </p:nvSpPr>
          <p:spPr>
            <a:xfrm>
              <a:off x="1784909" y="43892"/>
              <a:ext cx="501015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7647E411-1455-49A7-BE66-A8EC4E32F119}"/>
                </a:ext>
              </a:extLst>
            </p:cNvPr>
            <p:cNvSpPr/>
            <p:nvPr/>
          </p:nvSpPr>
          <p:spPr>
            <a:xfrm>
              <a:off x="877824" y="58522"/>
              <a:ext cx="501244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6176704-54FA-41BB-BC58-CE1AB70ABAAD}"/>
              </a:ext>
            </a:extLst>
          </p:cNvPr>
          <p:cNvGrpSpPr/>
          <p:nvPr/>
        </p:nvGrpSpPr>
        <p:grpSpPr>
          <a:xfrm>
            <a:off x="2148784" y="4009330"/>
            <a:ext cx="6728830" cy="541020"/>
            <a:chOff x="0" y="0"/>
            <a:chExt cx="5563820" cy="541122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3B7F8DC-ABF0-451C-ABB6-FA36015A9C21}"/>
                </a:ext>
              </a:extLst>
            </p:cNvPr>
            <p:cNvSpPr/>
            <p:nvPr/>
          </p:nvSpPr>
          <p:spPr>
            <a:xfrm>
              <a:off x="4702302" y="0"/>
              <a:ext cx="861518" cy="482804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6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يُدَرِّبُـهُمْ</a:t>
              </a:r>
              <a:endPara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9B36F91E-6006-4038-8C7A-85CE623FE72D}"/>
                </a:ext>
              </a:extLst>
            </p:cNvPr>
            <p:cNvSpPr/>
            <p:nvPr/>
          </p:nvSpPr>
          <p:spPr>
            <a:xfrm>
              <a:off x="3605022" y="43891"/>
              <a:ext cx="552450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2428BF1E-2E4D-42DB-BC28-A6517AF23C9B}"/>
                </a:ext>
              </a:extLst>
            </p:cNvPr>
            <p:cNvSpPr/>
            <p:nvPr/>
          </p:nvSpPr>
          <p:spPr>
            <a:xfrm>
              <a:off x="876453" y="58522"/>
              <a:ext cx="471983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2CB8E357-82BC-4D50-A637-E70BD3108CC5}"/>
                </a:ext>
              </a:extLst>
            </p:cNvPr>
            <p:cNvSpPr/>
            <p:nvPr/>
          </p:nvSpPr>
          <p:spPr>
            <a:xfrm>
              <a:off x="2661361" y="43891"/>
              <a:ext cx="501015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F874B2B4-4CFF-4EB4-BEA4-08FEFA8D6274}"/>
                </a:ext>
              </a:extLst>
            </p:cNvPr>
            <p:cNvSpPr/>
            <p:nvPr/>
          </p:nvSpPr>
          <p:spPr>
            <a:xfrm>
              <a:off x="1754277" y="58522"/>
              <a:ext cx="501244" cy="4826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90350FBF-01E3-4E36-8A96-AFFDA4C45C52}"/>
                </a:ext>
              </a:extLst>
            </p:cNvPr>
            <p:cNvSpPr/>
            <p:nvPr/>
          </p:nvSpPr>
          <p:spPr>
            <a:xfrm>
              <a:off x="0" y="56998"/>
              <a:ext cx="471939" cy="482509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7AAD26E-DE7A-490F-9CD0-5F70DA6814F0}"/>
              </a:ext>
            </a:extLst>
          </p:cNvPr>
          <p:cNvSpPr txBox="1"/>
          <p:nvPr/>
        </p:nvSpPr>
        <p:spPr>
          <a:xfrm>
            <a:off x="5223709" y="1891093"/>
            <a:ext cx="832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ـــقُصْـــ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F5E4393-10B0-4053-979A-210BCCE59D0B}"/>
              </a:ext>
            </a:extLst>
          </p:cNvPr>
          <p:cNvSpPr txBox="1"/>
          <p:nvPr/>
        </p:nvSpPr>
        <p:spPr>
          <a:xfrm>
            <a:off x="4186130" y="1870081"/>
            <a:ext cx="73231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ـــصُ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E591F0-C757-4BEC-B636-3B1E4BE91892}"/>
              </a:ext>
            </a:extLst>
          </p:cNvPr>
          <p:cNvSpPr txBox="1"/>
          <p:nvPr/>
        </p:nvSpPr>
        <p:spPr>
          <a:xfrm>
            <a:off x="6508663" y="2529885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63C52C0-1D51-4555-905E-411F29A8FDCC}"/>
              </a:ext>
            </a:extLst>
          </p:cNvPr>
          <p:cNvSpPr txBox="1"/>
          <p:nvPr/>
        </p:nvSpPr>
        <p:spPr>
          <a:xfrm>
            <a:off x="5339099" y="2540289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C7F340C-E677-46FC-8011-3C8E8EAD64F9}"/>
              </a:ext>
            </a:extLst>
          </p:cNvPr>
          <p:cNvSpPr txBox="1"/>
          <p:nvPr/>
        </p:nvSpPr>
        <p:spPr>
          <a:xfrm>
            <a:off x="4220568" y="2542895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E725850-7B38-45C9-870E-434D4D395A4C}"/>
              </a:ext>
            </a:extLst>
          </p:cNvPr>
          <p:cNvSpPr txBox="1"/>
          <p:nvPr/>
        </p:nvSpPr>
        <p:spPr>
          <a:xfrm>
            <a:off x="6486856" y="3185199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7B4A6A1-8EBC-4336-BD46-924EB63052A1}"/>
              </a:ext>
            </a:extLst>
          </p:cNvPr>
          <p:cNvSpPr txBox="1"/>
          <p:nvPr/>
        </p:nvSpPr>
        <p:spPr>
          <a:xfrm>
            <a:off x="5326423" y="3194076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D24DD3B-AD17-4D22-B785-2BAEBB27973E}"/>
              </a:ext>
            </a:extLst>
          </p:cNvPr>
          <p:cNvSpPr txBox="1"/>
          <p:nvPr/>
        </p:nvSpPr>
        <p:spPr>
          <a:xfrm>
            <a:off x="4195751" y="3207084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1892B8D-5A26-41A8-9CB8-D88EE209F89D}"/>
              </a:ext>
            </a:extLst>
          </p:cNvPr>
          <p:cNvSpPr txBox="1"/>
          <p:nvPr/>
        </p:nvSpPr>
        <p:spPr>
          <a:xfrm>
            <a:off x="3135127" y="3206050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C5716FC-1024-463E-88CD-885D1F654713}"/>
              </a:ext>
            </a:extLst>
          </p:cNvPr>
          <p:cNvSpPr txBox="1"/>
          <p:nvPr/>
        </p:nvSpPr>
        <p:spPr>
          <a:xfrm>
            <a:off x="6485257" y="3921815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7940473-D6A3-4C46-A864-B5085023D1D7}"/>
              </a:ext>
            </a:extLst>
          </p:cNvPr>
          <p:cNvSpPr txBox="1"/>
          <p:nvPr/>
        </p:nvSpPr>
        <p:spPr>
          <a:xfrm>
            <a:off x="5344297" y="3936442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621DD8E-CB8C-4FEE-8843-7F1467B0C71A}"/>
              </a:ext>
            </a:extLst>
          </p:cNvPr>
          <p:cNvSpPr txBox="1"/>
          <p:nvPr/>
        </p:nvSpPr>
        <p:spPr>
          <a:xfrm>
            <a:off x="4250283" y="3936704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B0563B2-2CAB-4F6A-BAE1-F57DBA912B1F}"/>
              </a:ext>
            </a:extLst>
          </p:cNvPr>
          <p:cNvSpPr txBox="1"/>
          <p:nvPr/>
        </p:nvSpPr>
        <p:spPr>
          <a:xfrm>
            <a:off x="3161228" y="3927520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6113555-247F-4D2B-AD68-D3AE08A5C9AD}"/>
              </a:ext>
            </a:extLst>
          </p:cNvPr>
          <p:cNvSpPr txBox="1"/>
          <p:nvPr/>
        </p:nvSpPr>
        <p:spPr>
          <a:xfrm>
            <a:off x="6427911" y="2500889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سَبْـ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B965A0E-F59E-4B8C-A326-519160C198C0}"/>
              </a:ext>
            </a:extLst>
          </p:cNvPr>
          <p:cNvSpPr txBox="1"/>
          <p:nvPr/>
        </p:nvSpPr>
        <p:spPr>
          <a:xfrm>
            <a:off x="6457264" y="3878732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يُـ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A9D1042-6E1E-4260-A4F5-50589FE4A9BC}"/>
              </a:ext>
            </a:extLst>
          </p:cNvPr>
          <p:cNvSpPr txBox="1"/>
          <p:nvPr/>
        </p:nvSpPr>
        <p:spPr>
          <a:xfrm>
            <a:off x="4202905" y="2501648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حٌ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1BC123E-37D0-46A4-9008-9CCDB8245238}"/>
              </a:ext>
            </a:extLst>
          </p:cNvPr>
          <p:cNvSpPr txBox="1"/>
          <p:nvPr/>
        </p:nvSpPr>
        <p:spPr>
          <a:xfrm>
            <a:off x="6443734" y="3166549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مُـ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D957C0-4E9A-44BA-A49D-C801DF626791}"/>
              </a:ext>
            </a:extLst>
          </p:cNvPr>
          <p:cNvSpPr txBox="1"/>
          <p:nvPr/>
        </p:nvSpPr>
        <p:spPr>
          <a:xfrm>
            <a:off x="5265345" y="3146230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ـرَبْـ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93B2BEB-BB38-48B6-91D1-129DCC3B4D2A}"/>
              </a:ext>
            </a:extLst>
          </p:cNvPr>
          <p:cNvSpPr txBox="1"/>
          <p:nvPr/>
        </p:nvSpPr>
        <p:spPr>
          <a:xfrm>
            <a:off x="4191960" y="3166158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ـبَـ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D0B111F-EE95-4508-8022-4D5D5AEAE468}"/>
              </a:ext>
            </a:extLst>
          </p:cNvPr>
          <p:cNvSpPr txBox="1"/>
          <p:nvPr/>
        </p:nvSpPr>
        <p:spPr>
          <a:xfrm>
            <a:off x="3072233" y="3165316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ـعٌ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55F4C28-4006-44AF-85D0-FB0B462F1969}"/>
              </a:ext>
            </a:extLst>
          </p:cNvPr>
          <p:cNvSpPr txBox="1"/>
          <p:nvPr/>
        </p:nvSpPr>
        <p:spPr>
          <a:xfrm>
            <a:off x="4175073" y="3871273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رِ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D5BC85B-9175-4A49-9633-8803CD67012F}"/>
              </a:ext>
            </a:extLst>
          </p:cNvPr>
          <p:cNvSpPr txBox="1"/>
          <p:nvPr/>
        </p:nvSpPr>
        <p:spPr>
          <a:xfrm>
            <a:off x="5237746" y="3891984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ـدَرْ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6F2B6A3B-2205-44BD-ADBC-E553CCC03108}"/>
              </a:ext>
            </a:extLst>
          </p:cNvPr>
          <p:cNvSpPr txBox="1"/>
          <p:nvPr/>
        </p:nvSpPr>
        <p:spPr>
          <a:xfrm>
            <a:off x="5273508" y="2494677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BH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بَا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E575C5E-68AC-4E6C-9D91-D3963E26DE99}"/>
              </a:ext>
            </a:extLst>
          </p:cNvPr>
          <p:cNvSpPr txBox="1"/>
          <p:nvPr/>
        </p:nvSpPr>
        <p:spPr>
          <a:xfrm>
            <a:off x="3116952" y="3885118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بُـ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80612E80-79A7-41E4-B3A3-9095C024C46A}"/>
              </a:ext>
            </a:extLst>
          </p:cNvPr>
          <p:cNvSpPr txBox="1"/>
          <p:nvPr/>
        </p:nvSpPr>
        <p:spPr>
          <a:xfrm>
            <a:off x="2035341" y="3897649"/>
            <a:ext cx="75442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ـهُمْ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4B97CF1-5B10-4BA9-94D9-5859F018711B}"/>
              </a:ext>
            </a:extLst>
          </p:cNvPr>
          <p:cNvSpPr txBox="1"/>
          <p:nvPr/>
        </p:nvSpPr>
        <p:spPr>
          <a:xfrm>
            <a:off x="2097838" y="3938126"/>
            <a:ext cx="66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Footer Placeholder 3">
            <a:extLst>
              <a:ext uri="{FF2B5EF4-FFF2-40B4-BE49-F238E27FC236}">
                <a16:creationId xmlns="" xmlns:a16="http://schemas.microsoft.com/office/drawing/2014/main" id="{30D43505-FA0E-4FE0-9F00-C47CD8C2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43" y="102970"/>
            <a:ext cx="116429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أَقْرَأُ الْجُمْلَةَ الْآتِيَةَ، وَأَضَعُ دائِرَةً       حَوْلَ الْكَلِمَةِ الَّتي تَحْتَوي تَضْعيفًا،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ثُمَّ أُكْمِلُ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ْجَدْوَلَ كَما في الْمِثالِ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9B80CAA-AC67-4625-ADEC-58F473EA4D5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="" xmlns:a16="http://schemas.microsoft.com/office/drawing/2014/main" id="{35692DDE-1FD3-4097-A231-4B9CBD02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4D7A562-217F-49DA-9882-5D520A158BE2}"/>
              </a:ext>
            </a:extLst>
          </p:cNvPr>
          <p:cNvSpPr/>
          <p:nvPr/>
        </p:nvSpPr>
        <p:spPr>
          <a:xfrm>
            <a:off x="6649373" y="289133"/>
            <a:ext cx="372863" cy="34326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9355A7-96A8-49EB-B480-D72485436417}"/>
              </a:ext>
            </a:extLst>
          </p:cNvPr>
          <p:cNvSpPr txBox="1"/>
          <p:nvPr/>
        </p:nvSpPr>
        <p:spPr>
          <a:xfrm>
            <a:off x="2689934" y="1495084"/>
            <a:ext cx="636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اشْتَرى فَوّازٌ دَرّاجَةً هَوائِيَّةً كَيْ يَتَدَرّبَ عَلَيْها.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39" name="Table 15">
            <a:extLst>
              <a:ext uri="{FF2B5EF4-FFF2-40B4-BE49-F238E27FC236}">
                <a16:creationId xmlns="" xmlns:a16="http://schemas.microsoft.com/office/drawing/2014/main" id="{D56BF44D-F290-4846-859D-1C0E23F13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38927"/>
              </p:ext>
            </p:extLst>
          </p:nvPr>
        </p:nvGraphicFramePr>
        <p:xfrm>
          <a:off x="2278670" y="2584344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488427106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02380040"/>
                    </a:ext>
                  </a:extLst>
                </a:gridCol>
              </a:tblGrid>
              <a:tr h="597747">
                <a:tc>
                  <a:txBody>
                    <a:bodyPr/>
                    <a:lstStyle/>
                    <a:p>
                      <a:pPr algn="ctr"/>
                      <a:r>
                        <a:rPr lang="ar-BH" sz="3600" b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تَحْليلُ الْكَلِمَةِ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الْكَلِمَةُ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650044"/>
                  </a:ext>
                </a:extLst>
              </a:tr>
              <a:tr h="597747">
                <a:tc>
                  <a:txBody>
                    <a:bodyPr/>
                    <a:lstStyle/>
                    <a:p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فَوّازٌ</a:t>
                      </a:r>
                      <a:endParaRPr lang="en-US" sz="36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0465818"/>
                  </a:ext>
                </a:extLst>
              </a:tr>
              <a:tr h="59774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4250924"/>
                  </a:ext>
                </a:extLst>
              </a:tr>
              <a:tr h="59774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2646878"/>
                  </a:ext>
                </a:extLst>
              </a:tr>
              <a:tr h="59774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4631678"/>
                  </a:ext>
                </a:extLst>
              </a:tr>
            </a:tbl>
          </a:graphicData>
        </a:graphic>
      </p:graphicFrame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C1A11F21-A65F-4BC8-AD6A-4FDBEF119F78}"/>
              </a:ext>
            </a:extLst>
          </p:cNvPr>
          <p:cNvSpPr/>
          <p:nvPr/>
        </p:nvSpPr>
        <p:spPr>
          <a:xfrm>
            <a:off x="5183756" y="3277787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فَوْ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DD215FBC-1819-4BFC-9C13-6C8C3F991A59}"/>
              </a:ext>
            </a:extLst>
          </p:cNvPr>
          <p:cNvSpPr/>
          <p:nvPr/>
        </p:nvSpPr>
        <p:spPr>
          <a:xfrm>
            <a:off x="4179360" y="3277787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lang="ar-BH" sz="3600" dirty="0" err="1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وا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="" xmlns:a16="http://schemas.microsoft.com/office/drawing/2014/main" id="{BE8F22F7-5987-466D-AE96-68A99574E078}"/>
              </a:ext>
            </a:extLst>
          </p:cNvPr>
          <p:cNvSpPr/>
          <p:nvPr/>
        </p:nvSpPr>
        <p:spPr>
          <a:xfrm>
            <a:off x="3186694" y="3278758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ـزٌ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9BEF2D6F-71DE-482A-A291-ADDC16B7BC31}"/>
              </a:ext>
            </a:extLst>
          </p:cNvPr>
          <p:cNvSpPr/>
          <p:nvPr/>
        </p:nvSpPr>
        <p:spPr>
          <a:xfrm>
            <a:off x="7537917" y="1453042"/>
            <a:ext cx="613262" cy="67411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195F65F3-A9BA-4DD0-8DE8-ACA00B65F8A7}"/>
              </a:ext>
            </a:extLst>
          </p:cNvPr>
          <p:cNvSpPr txBox="1"/>
          <p:nvPr/>
        </p:nvSpPr>
        <p:spPr>
          <a:xfrm>
            <a:off x="7280461" y="3870698"/>
            <a:ext cx="214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EDF75925-545F-4EFE-86B6-41143D88D240}"/>
              </a:ext>
            </a:extLst>
          </p:cNvPr>
          <p:cNvSpPr txBox="1"/>
          <p:nvPr/>
        </p:nvSpPr>
        <p:spPr>
          <a:xfrm>
            <a:off x="7280466" y="4501016"/>
            <a:ext cx="214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F89EA15D-E8AC-4AC7-9442-BEDC8E3D44C4}"/>
              </a:ext>
            </a:extLst>
          </p:cNvPr>
          <p:cNvSpPr txBox="1"/>
          <p:nvPr/>
        </p:nvSpPr>
        <p:spPr>
          <a:xfrm>
            <a:off x="7280466" y="5122452"/>
            <a:ext cx="214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="" xmlns:a16="http://schemas.microsoft.com/office/drawing/2014/main" id="{BFBD98D9-75F2-46E1-9F02-BD6A1384D4EC}"/>
              </a:ext>
            </a:extLst>
          </p:cNvPr>
          <p:cNvSpPr/>
          <p:nvPr/>
        </p:nvSpPr>
        <p:spPr>
          <a:xfrm>
            <a:off x="5526304" y="3925152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5D1E92C9-A365-422A-92F4-F0EBEC1C0474}"/>
              </a:ext>
            </a:extLst>
          </p:cNvPr>
          <p:cNvSpPr/>
          <p:nvPr/>
        </p:nvSpPr>
        <p:spPr>
          <a:xfrm>
            <a:off x="4521908" y="3925152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="" xmlns:a16="http://schemas.microsoft.com/office/drawing/2014/main" id="{13F23C06-D7E6-47C0-AF7E-2CDB9544FBFD}"/>
              </a:ext>
            </a:extLst>
          </p:cNvPr>
          <p:cNvSpPr/>
          <p:nvPr/>
        </p:nvSpPr>
        <p:spPr>
          <a:xfrm>
            <a:off x="3529242" y="3926123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="" xmlns:a16="http://schemas.microsoft.com/office/drawing/2014/main" id="{B0904253-D549-4443-B2CA-35BA1AA286B0}"/>
              </a:ext>
            </a:extLst>
          </p:cNvPr>
          <p:cNvSpPr/>
          <p:nvPr/>
        </p:nvSpPr>
        <p:spPr>
          <a:xfrm>
            <a:off x="2614835" y="3918248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="" xmlns:a16="http://schemas.microsoft.com/office/drawing/2014/main" id="{BE076D3F-B176-4DB3-B694-8F9755B7B8FB}"/>
              </a:ext>
            </a:extLst>
          </p:cNvPr>
          <p:cNvSpPr/>
          <p:nvPr/>
        </p:nvSpPr>
        <p:spPr>
          <a:xfrm>
            <a:off x="5518906" y="5213897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="" xmlns:a16="http://schemas.microsoft.com/office/drawing/2014/main" id="{A96466F5-3BF6-4C9D-A499-271ED8CAB815}"/>
              </a:ext>
            </a:extLst>
          </p:cNvPr>
          <p:cNvSpPr/>
          <p:nvPr/>
        </p:nvSpPr>
        <p:spPr>
          <a:xfrm>
            <a:off x="4763087" y="5213897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="" xmlns:a16="http://schemas.microsoft.com/office/drawing/2014/main" id="{C881A4B1-A6E4-41AD-B4CB-D637E464D223}"/>
              </a:ext>
            </a:extLst>
          </p:cNvPr>
          <p:cNvSpPr/>
          <p:nvPr/>
        </p:nvSpPr>
        <p:spPr>
          <a:xfrm>
            <a:off x="4010123" y="5214868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EA8E32C2-40AD-430E-B379-2B8B6F2AE9EA}"/>
              </a:ext>
            </a:extLst>
          </p:cNvPr>
          <p:cNvSpPr/>
          <p:nvPr/>
        </p:nvSpPr>
        <p:spPr>
          <a:xfrm>
            <a:off x="3255514" y="5206993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="" xmlns:a16="http://schemas.microsoft.com/office/drawing/2014/main" id="{B324C613-7CB8-4593-8B2C-9CF852C8C451}"/>
              </a:ext>
            </a:extLst>
          </p:cNvPr>
          <p:cNvSpPr/>
          <p:nvPr/>
        </p:nvSpPr>
        <p:spPr>
          <a:xfrm>
            <a:off x="2504967" y="5206992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="" xmlns:a16="http://schemas.microsoft.com/office/drawing/2014/main" id="{2B6BDEB5-6178-4B62-8753-4A287791D6B1}"/>
              </a:ext>
            </a:extLst>
          </p:cNvPr>
          <p:cNvSpPr/>
          <p:nvPr/>
        </p:nvSpPr>
        <p:spPr>
          <a:xfrm>
            <a:off x="5538136" y="4576182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="" xmlns:a16="http://schemas.microsoft.com/office/drawing/2014/main" id="{0CDAD096-BF3F-4D26-8E46-D763392E39CD}"/>
              </a:ext>
            </a:extLst>
          </p:cNvPr>
          <p:cNvSpPr/>
          <p:nvPr/>
        </p:nvSpPr>
        <p:spPr>
          <a:xfrm>
            <a:off x="4782317" y="4576182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="" xmlns:a16="http://schemas.microsoft.com/office/drawing/2014/main" id="{0A062FAA-48D4-4D1D-A247-D04D292CE892}"/>
              </a:ext>
            </a:extLst>
          </p:cNvPr>
          <p:cNvSpPr/>
          <p:nvPr/>
        </p:nvSpPr>
        <p:spPr>
          <a:xfrm>
            <a:off x="4029353" y="4577153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="" xmlns:a16="http://schemas.microsoft.com/office/drawing/2014/main" id="{4F0232DB-6A6E-4315-8E75-41166E8C241B}"/>
              </a:ext>
            </a:extLst>
          </p:cNvPr>
          <p:cNvSpPr/>
          <p:nvPr/>
        </p:nvSpPr>
        <p:spPr>
          <a:xfrm>
            <a:off x="3274744" y="4569278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="" xmlns:a16="http://schemas.microsoft.com/office/drawing/2014/main" id="{D942D9BD-8B25-4877-AF90-671858EF90A6}"/>
              </a:ext>
            </a:extLst>
          </p:cNvPr>
          <p:cNvSpPr/>
          <p:nvPr/>
        </p:nvSpPr>
        <p:spPr>
          <a:xfrm>
            <a:off x="2524197" y="4569277"/>
            <a:ext cx="649585" cy="5127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049548FA-DE3F-4A07-8F6C-0395B5CF8748}"/>
              </a:ext>
            </a:extLst>
          </p:cNvPr>
          <p:cNvSpPr txBox="1"/>
          <p:nvPr/>
        </p:nvSpPr>
        <p:spPr>
          <a:xfrm>
            <a:off x="5508548" y="3804571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704C7AD2-601D-4B01-A29F-BBFDBE5EFB96}"/>
              </a:ext>
            </a:extLst>
          </p:cNvPr>
          <p:cNvSpPr txBox="1"/>
          <p:nvPr/>
        </p:nvSpPr>
        <p:spPr>
          <a:xfrm>
            <a:off x="4497975" y="3814780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AEFE93B6-2E62-4452-B693-95CD649B7930}"/>
              </a:ext>
            </a:extLst>
          </p:cNvPr>
          <p:cNvSpPr txBox="1"/>
          <p:nvPr/>
        </p:nvSpPr>
        <p:spPr>
          <a:xfrm>
            <a:off x="3512551" y="3823658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9D7D9EAD-A7F0-4949-96FD-B119000A63D0}"/>
              </a:ext>
            </a:extLst>
          </p:cNvPr>
          <p:cNvSpPr txBox="1"/>
          <p:nvPr/>
        </p:nvSpPr>
        <p:spPr>
          <a:xfrm>
            <a:off x="2580389" y="3822187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8F5DE530-BB89-4EEB-AB5C-74F168453D19}"/>
              </a:ext>
            </a:extLst>
          </p:cNvPr>
          <p:cNvSpPr txBox="1"/>
          <p:nvPr/>
        </p:nvSpPr>
        <p:spPr>
          <a:xfrm>
            <a:off x="5510228" y="4496893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1D79F117-0919-43CE-85DA-FC3080CCEC9E}"/>
              </a:ext>
            </a:extLst>
          </p:cNvPr>
          <p:cNvSpPr txBox="1"/>
          <p:nvPr/>
        </p:nvSpPr>
        <p:spPr>
          <a:xfrm>
            <a:off x="4758378" y="4496892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928DCE28-C980-4206-A3B2-AF6BF8E7F9BA}"/>
              </a:ext>
            </a:extLst>
          </p:cNvPr>
          <p:cNvSpPr txBox="1"/>
          <p:nvPr/>
        </p:nvSpPr>
        <p:spPr>
          <a:xfrm>
            <a:off x="4011184" y="4504273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FFDD7BF3-BCE8-4A72-86F4-10F0988DA7CA}"/>
              </a:ext>
            </a:extLst>
          </p:cNvPr>
          <p:cNvSpPr txBox="1"/>
          <p:nvPr/>
        </p:nvSpPr>
        <p:spPr>
          <a:xfrm>
            <a:off x="3257855" y="4509877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50452944-6EFB-4E9B-AB37-960FAE3E2802}"/>
              </a:ext>
            </a:extLst>
          </p:cNvPr>
          <p:cNvSpPr txBox="1"/>
          <p:nvPr/>
        </p:nvSpPr>
        <p:spPr>
          <a:xfrm>
            <a:off x="2500812" y="4509404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D1F1BEBD-D201-4A85-9121-7CBA1CF5BDC7}"/>
              </a:ext>
            </a:extLst>
          </p:cNvPr>
          <p:cNvSpPr txBox="1"/>
          <p:nvPr/>
        </p:nvSpPr>
        <p:spPr>
          <a:xfrm>
            <a:off x="5510228" y="5113086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312290C7-8E42-4720-8B94-CDBAE765330E}"/>
              </a:ext>
            </a:extLst>
          </p:cNvPr>
          <p:cNvSpPr txBox="1"/>
          <p:nvPr/>
        </p:nvSpPr>
        <p:spPr>
          <a:xfrm>
            <a:off x="4724381" y="5101547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106D4691-D8DD-4997-A7E0-924367947088}"/>
              </a:ext>
            </a:extLst>
          </p:cNvPr>
          <p:cNvSpPr txBox="1"/>
          <p:nvPr/>
        </p:nvSpPr>
        <p:spPr>
          <a:xfrm>
            <a:off x="3985228" y="5107216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B1E1CCD5-50C3-44E1-A6FF-24BF08705558}"/>
              </a:ext>
            </a:extLst>
          </p:cNvPr>
          <p:cNvSpPr txBox="1"/>
          <p:nvPr/>
        </p:nvSpPr>
        <p:spPr>
          <a:xfrm>
            <a:off x="3236719" y="5108267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F7EC5997-61B9-4327-9CF1-CE256A79E1BB}"/>
              </a:ext>
            </a:extLst>
          </p:cNvPr>
          <p:cNvSpPr txBox="1"/>
          <p:nvPr/>
        </p:nvSpPr>
        <p:spPr>
          <a:xfrm>
            <a:off x="2491927" y="5115926"/>
            <a:ext cx="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50F9E93B-5091-4906-B60F-18389D1CF63B}"/>
              </a:ext>
            </a:extLst>
          </p:cNvPr>
          <p:cNvSpPr txBox="1"/>
          <p:nvPr/>
        </p:nvSpPr>
        <p:spPr>
          <a:xfrm>
            <a:off x="5572758" y="3862903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4E541F7B-D2FD-4366-9EA1-AC2069FB8D31}"/>
              </a:ext>
            </a:extLst>
          </p:cNvPr>
          <p:cNvSpPr txBox="1"/>
          <p:nvPr/>
        </p:nvSpPr>
        <p:spPr>
          <a:xfrm>
            <a:off x="4663625" y="3844692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FB6EC63F-4455-42E2-92FD-E64B2E217A05}"/>
              </a:ext>
            </a:extLst>
          </p:cNvPr>
          <p:cNvSpPr txBox="1"/>
          <p:nvPr/>
        </p:nvSpPr>
        <p:spPr>
          <a:xfrm>
            <a:off x="3673190" y="3852811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1D160FE6-E9EC-412A-BE36-F52224CE489C}"/>
              </a:ext>
            </a:extLst>
          </p:cNvPr>
          <p:cNvSpPr txBox="1"/>
          <p:nvPr/>
        </p:nvSpPr>
        <p:spPr>
          <a:xfrm>
            <a:off x="2756359" y="3881721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5EE1A83C-AB31-4B04-8306-79D15178D2F0}"/>
              </a:ext>
            </a:extLst>
          </p:cNvPr>
          <p:cNvSpPr txBox="1"/>
          <p:nvPr/>
        </p:nvSpPr>
        <p:spPr>
          <a:xfrm>
            <a:off x="5656007" y="4535961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2B95391C-6BDE-4905-BBC5-F186413C2E81}"/>
              </a:ext>
            </a:extLst>
          </p:cNvPr>
          <p:cNvSpPr txBox="1"/>
          <p:nvPr/>
        </p:nvSpPr>
        <p:spPr>
          <a:xfrm>
            <a:off x="4869459" y="4528231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3600" dirty="0" err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6D91B6DC-52DB-4548-9C6F-8FF89862649D}"/>
              </a:ext>
            </a:extLst>
          </p:cNvPr>
          <p:cNvSpPr txBox="1"/>
          <p:nvPr/>
        </p:nvSpPr>
        <p:spPr>
          <a:xfrm>
            <a:off x="4147673" y="4548287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 err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ئِيْ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EFAA5A25-91B4-4EC6-8044-1C4E96F706F9}"/>
              </a:ext>
            </a:extLst>
          </p:cNvPr>
          <p:cNvSpPr txBox="1"/>
          <p:nvPr/>
        </p:nvSpPr>
        <p:spPr>
          <a:xfrm>
            <a:off x="3472124" y="4539207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ـيَـ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3595D3F4-9110-4C06-87E3-0719BACD5872}"/>
              </a:ext>
            </a:extLst>
          </p:cNvPr>
          <p:cNvSpPr txBox="1"/>
          <p:nvPr/>
        </p:nvSpPr>
        <p:spPr>
          <a:xfrm>
            <a:off x="2671066" y="4541384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8ABEB3EA-3399-43BE-AD46-2E1D123D8B7B}"/>
              </a:ext>
            </a:extLst>
          </p:cNvPr>
          <p:cNvSpPr txBox="1"/>
          <p:nvPr/>
        </p:nvSpPr>
        <p:spPr>
          <a:xfrm>
            <a:off x="5694809" y="5101390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DAF4B1BD-3936-45EA-9252-74344F617394}"/>
              </a:ext>
            </a:extLst>
          </p:cNvPr>
          <p:cNvSpPr txBox="1"/>
          <p:nvPr/>
        </p:nvSpPr>
        <p:spPr>
          <a:xfrm>
            <a:off x="3429132" y="5119422"/>
            <a:ext cx="54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EBE3A0A1-EED9-4656-9657-5AE8DB00BA3D}"/>
              </a:ext>
            </a:extLst>
          </p:cNvPr>
          <p:cNvSpPr txBox="1"/>
          <p:nvPr/>
        </p:nvSpPr>
        <p:spPr>
          <a:xfrm>
            <a:off x="4907432" y="5121132"/>
            <a:ext cx="63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ـتَـ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93DF7C42-4B93-47CD-9BCB-34E6DCFE074D}"/>
              </a:ext>
            </a:extLst>
          </p:cNvPr>
          <p:cNvSpPr txBox="1"/>
          <p:nvPr/>
        </p:nvSpPr>
        <p:spPr>
          <a:xfrm>
            <a:off x="4058320" y="5138413"/>
            <a:ext cx="63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ـدَرْ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975F1EA6-C29C-41B0-9C45-B04AC628988E}"/>
              </a:ext>
            </a:extLst>
          </p:cNvPr>
          <p:cNvSpPr txBox="1"/>
          <p:nvPr/>
        </p:nvSpPr>
        <p:spPr>
          <a:xfrm>
            <a:off x="2614835" y="5132001"/>
            <a:ext cx="63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="" xmlns:a16="http://schemas.microsoft.com/office/drawing/2014/main" id="{FF882D51-3AB9-4FF4-A0B5-F0953DAFE34B}"/>
              </a:ext>
            </a:extLst>
          </p:cNvPr>
          <p:cNvSpPr/>
          <p:nvPr/>
        </p:nvSpPr>
        <p:spPr>
          <a:xfrm>
            <a:off x="6694160" y="1416550"/>
            <a:ext cx="843757" cy="724865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9BB14B40-4114-4D2C-9A72-41DB8C2127A1}"/>
              </a:ext>
            </a:extLst>
          </p:cNvPr>
          <p:cNvSpPr txBox="1"/>
          <p:nvPr/>
        </p:nvSpPr>
        <p:spPr>
          <a:xfrm>
            <a:off x="7926656" y="3928787"/>
            <a:ext cx="105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F38A7DB5-5103-41B0-8075-7A697F052282}"/>
              </a:ext>
            </a:extLst>
          </p:cNvPr>
          <p:cNvSpPr/>
          <p:nvPr/>
        </p:nvSpPr>
        <p:spPr>
          <a:xfrm>
            <a:off x="5690586" y="1372595"/>
            <a:ext cx="871490" cy="83074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67487007-92C0-4D4B-968F-CA1FFB956476}"/>
              </a:ext>
            </a:extLst>
          </p:cNvPr>
          <p:cNvSpPr txBox="1"/>
          <p:nvPr/>
        </p:nvSpPr>
        <p:spPr>
          <a:xfrm>
            <a:off x="7888109" y="4541385"/>
            <a:ext cx="105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هَوائِيَّةً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="" xmlns:a16="http://schemas.microsoft.com/office/drawing/2014/main" id="{9BB5E3B7-526D-4698-A2A7-2C2EA5A07FF0}"/>
              </a:ext>
            </a:extLst>
          </p:cNvPr>
          <p:cNvSpPr/>
          <p:nvPr/>
        </p:nvSpPr>
        <p:spPr>
          <a:xfrm>
            <a:off x="4407822" y="1409599"/>
            <a:ext cx="895472" cy="847355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202AAAF0-D491-49E0-AB17-6C06788B1F97}"/>
              </a:ext>
            </a:extLst>
          </p:cNvPr>
          <p:cNvSpPr txBox="1"/>
          <p:nvPr/>
        </p:nvSpPr>
        <p:spPr>
          <a:xfrm>
            <a:off x="7888108" y="5160644"/>
            <a:ext cx="105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يَتَدَرّبَ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Footer Placeholder 3">
            <a:extLst>
              <a:ext uri="{FF2B5EF4-FFF2-40B4-BE49-F238E27FC236}">
                <a16:creationId xmlns="" xmlns:a16="http://schemas.microsoft.com/office/drawing/2014/main" id="{F792BCB4-E392-4B79-B7F7-21CB4619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74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6" grpId="0"/>
      <p:bldP spid="162" grpId="0"/>
      <p:bldP spid="163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 animBg="1"/>
      <p:bldP spid="191" grpId="0"/>
      <p:bldP spid="192" grpId="0" animBg="1"/>
      <p:bldP spid="193" grpId="0"/>
      <p:bldP spid="194" grpId="0" animBg="1"/>
      <p:bldP spid="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88" y="410746"/>
            <a:ext cx="118320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أَجْمَعُ الْحُروفَ عَمودِيًّا     وَأُفُقِيًّا        لِأَحْصُلَ عَلى الْكَلِماتِ الْآتِيَةِ كَما في الْـمِثالِ: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9B80CAA-AC67-4625-ADEC-58F473EA4D5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B5A43315-B893-4CCE-8D06-3EF170E0BBF5}"/>
              </a:ext>
            </a:extLst>
          </p:cNvPr>
          <p:cNvSpPr/>
          <p:nvPr/>
        </p:nvSpPr>
        <p:spPr>
          <a:xfrm>
            <a:off x="8074661" y="484870"/>
            <a:ext cx="153035" cy="460375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D926283C-F2B0-4360-90E6-76A95C974CE3}"/>
              </a:ext>
            </a:extLst>
          </p:cNvPr>
          <p:cNvSpPr/>
          <p:nvPr/>
        </p:nvSpPr>
        <p:spPr>
          <a:xfrm rot="5400000">
            <a:off x="6556582" y="501901"/>
            <a:ext cx="153035" cy="460375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B370311-E3E4-416D-982C-DD110AD1665B}"/>
              </a:ext>
            </a:extLst>
          </p:cNvPr>
          <p:cNvSpPr/>
          <p:nvPr/>
        </p:nvSpPr>
        <p:spPr>
          <a:xfrm>
            <a:off x="2614835" y="1238456"/>
            <a:ext cx="7062357" cy="66917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قَلَمٌ  -  ظِلٌّ  -  أَوْراقٌ -  يُطَأْطِئُ – عَظْمٌ  -  بَطَّةٌ  -  طَلالٌ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F369449-E489-46CF-BB39-5F2FC28D43D3}"/>
              </a:ext>
            </a:extLst>
          </p:cNvPr>
          <p:cNvSpPr txBox="1"/>
          <p:nvPr/>
        </p:nvSpPr>
        <p:spPr>
          <a:xfrm>
            <a:off x="2514807" y="1239506"/>
            <a:ext cx="723530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قَلَمٌ  -  ظِلٌّ  -  أَوْراقٌ -  يُطَأْطِئُ – عَظْمٌ  -  بَطَّةٌ  -  طَلالٌ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B7A2BC7-6570-4A42-807F-3D9C07223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88701"/>
              </p:ext>
            </p:extLst>
          </p:nvPr>
        </p:nvGraphicFramePr>
        <p:xfrm>
          <a:off x="5275787" y="2126626"/>
          <a:ext cx="2254250" cy="2935290"/>
        </p:xfrm>
        <a:graphic>
          <a:graphicData uri="http://schemas.openxmlformats.org/drawingml/2006/table">
            <a:tbl>
              <a:tblPr rtl="1" firstRow="1" firstCol="1" bandRow="1"/>
              <a:tblGrid>
                <a:gridCol w="450215">
                  <a:extLst>
                    <a:ext uri="{9D8B030D-6E8A-4147-A177-3AD203B41FA5}">
                      <a16:colId xmlns="" xmlns:a16="http://schemas.microsoft.com/office/drawing/2014/main" val="3438031050"/>
                    </a:ext>
                  </a:extLst>
                </a:gridCol>
                <a:gridCol w="450215">
                  <a:extLst>
                    <a:ext uri="{9D8B030D-6E8A-4147-A177-3AD203B41FA5}">
                      <a16:colId xmlns="" xmlns:a16="http://schemas.microsoft.com/office/drawing/2014/main" val="4185249107"/>
                    </a:ext>
                  </a:extLst>
                </a:gridCol>
                <a:gridCol w="449580">
                  <a:extLst>
                    <a:ext uri="{9D8B030D-6E8A-4147-A177-3AD203B41FA5}">
                      <a16:colId xmlns="" xmlns:a16="http://schemas.microsoft.com/office/drawing/2014/main" val="3264849061"/>
                    </a:ext>
                  </a:extLst>
                </a:gridCol>
                <a:gridCol w="450215">
                  <a:extLst>
                    <a:ext uri="{9D8B030D-6E8A-4147-A177-3AD203B41FA5}">
                      <a16:colId xmlns="" xmlns:a16="http://schemas.microsoft.com/office/drawing/2014/main" val="482809765"/>
                    </a:ext>
                  </a:extLst>
                </a:gridCol>
                <a:gridCol w="454025">
                  <a:extLst>
                    <a:ext uri="{9D8B030D-6E8A-4147-A177-3AD203B41FA5}">
                      <a16:colId xmlns="" xmlns:a16="http://schemas.microsoft.com/office/drawing/2014/main" val="11786055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ط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950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ط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طّ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ة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5153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ر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996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ط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ط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ظ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2518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ئ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ة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ظ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785125"/>
                  </a:ext>
                </a:extLst>
              </a:tr>
            </a:tbl>
          </a:graphicData>
        </a:graphic>
      </p:graphicFrame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94347840-9801-4070-A890-55957CCF7ACF}"/>
              </a:ext>
            </a:extLst>
          </p:cNvPr>
          <p:cNvSpPr/>
          <p:nvPr/>
        </p:nvSpPr>
        <p:spPr>
          <a:xfrm>
            <a:off x="5275788" y="3429000"/>
            <a:ext cx="432554" cy="1792950"/>
          </a:xfrm>
          <a:prstGeom prst="rect">
            <a:avLst/>
          </a:prstGeom>
          <a:solidFill>
            <a:schemeClr val="lt1">
              <a:alpha val="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5784CFA9-2D07-4286-815B-0AC5FDDEE9E0}"/>
              </a:ext>
            </a:extLst>
          </p:cNvPr>
          <p:cNvSpPr/>
          <p:nvPr/>
        </p:nvSpPr>
        <p:spPr>
          <a:xfrm rot="16200000">
            <a:off x="5526349" y="3767357"/>
            <a:ext cx="432554" cy="933673"/>
          </a:xfrm>
          <a:prstGeom prst="rect">
            <a:avLst/>
          </a:prstGeom>
          <a:solidFill>
            <a:schemeClr val="lt1">
              <a:alpha val="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CAE0909D-6A94-43EB-9AC7-7DD2285B2CC4}"/>
              </a:ext>
            </a:extLst>
          </p:cNvPr>
          <p:cNvSpPr/>
          <p:nvPr/>
        </p:nvSpPr>
        <p:spPr>
          <a:xfrm rot="16200000">
            <a:off x="6019925" y="2620504"/>
            <a:ext cx="653279" cy="2141545"/>
          </a:xfrm>
          <a:prstGeom prst="rect">
            <a:avLst/>
          </a:prstGeom>
          <a:solidFill>
            <a:schemeClr val="lt1">
              <a:alpha val="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D6CFD8A6-369C-430F-8A31-86A7938BB45D}"/>
              </a:ext>
            </a:extLst>
          </p:cNvPr>
          <p:cNvSpPr/>
          <p:nvPr/>
        </p:nvSpPr>
        <p:spPr>
          <a:xfrm rot="10800000">
            <a:off x="7097483" y="2126625"/>
            <a:ext cx="432554" cy="3022423"/>
          </a:xfrm>
          <a:prstGeom prst="rect">
            <a:avLst/>
          </a:prstGeom>
          <a:solidFill>
            <a:schemeClr val="lt1">
              <a:alpha val="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9449FCE0-840C-4F2A-8676-2102AE355F3D}"/>
              </a:ext>
            </a:extLst>
          </p:cNvPr>
          <p:cNvSpPr/>
          <p:nvPr/>
        </p:nvSpPr>
        <p:spPr>
          <a:xfrm rot="16200000">
            <a:off x="5628518" y="4254104"/>
            <a:ext cx="615118" cy="1320574"/>
          </a:xfrm>
          <a:prstGeom prst="rect">
            <a:avLst/>
          </a:prstGeom>
          <a:solidFill>
            <a:schemeClr val="lt1">
              <a:alpha val="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F82B2F5C-564F-4FE6-B956-B3225A01E5F0}"/>
              </a:ext>
            </a:extLst>
          </p:cNvPr>
          <p:cNvSpPr/>
          <p:nvPr/>
        </p:nvSpPr>
        <p:spPr>
          <a:xfrm rot="16200000">
            <a:off x="5669747" y="2358119"/>
            <a:ext cx="532660" cy="1320578"/>
          </a:xfrm>
          <a:prstGeom prst="rect">
            <a:avLst/>
          </a:prstGeom>
          <a:solidFill>
            <a:schemeClr val="lt1">
              <a:alpha val="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B2E39762-AA34-4D79-93EC-42472F5AD108}"/>
              </a:ext>
            </a:extLst>
          </p:cNvPr>
          <p:cNvSpPr/>
          <p:nvPr/>
        </p:nvSpPr>
        <p:spPr>
          <a:xfrm rot="16200000">
            <a:off x="5848437" y="1553979"/>
            <a:ext cx="623389" cy="1768681"/>
          </a:xfrm>
          <a:prstGeom prst="rect">
            <a:avLst/>
          </a:prstGeom>
          <a:solidFill>
            <a:schemeClr val="lt1">
              <a:alpha val="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="" xmlns:a16="http://schemas.microsoft.com/office/drawing/2014/main" id="{810DBDEE-3646-42B9-995C-0E34D272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36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603" y="505925"/>
            <a:ext cx="68451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أ- أُكَوِّنُ كَلِماتٍ مُسْتَعينًا بِأَلْوانِ الْبِطاقاتِ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Table&#10;&#10;Description automatically generated">
            <a:extLst>
              <a:ext uri="{FF2B5EF4-FFF2-40B4-BE49-F238E27FC236}">
                <a16:creationId xmlns="" xmlns:a16="http://schemas.microsoft.com/office/drawing/2014/main" id="{CEEE09D2-9F8E-4AF3-999D-D473B64F03A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567" r="13089" b="80064"/>
          <a:stretch/>
        </p:blipFill>
        <p:spPr bwMode="auto">
          <a:xfrm>
            <a:off x="3219450" y="3081337"/>
            <a:ext cx="5753100" cy="69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4ACD9CA-BBE0-4EDA-968D-D6B2AF81C543}"/>
              </a:ext>
            </a:extLst>
          </p:cNvPr>
          <p:cNvSpPr txBox="1"/>
          <p:nvPr/>
        </p:nvSpPr>
        <p:spPr>
          <a:xfrm>
            <a:off x="2654423" y="3958584"/>
            <a:ext cx="67385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ب- أُكْمِلُ الْجُمْلَة بِالْكَلِماتِ الَّتي حَصَلْتُ عَلَيْها:</a:t>
            </a:r>
            <a:endParaRPr lang="en-US" dirty="0"/>
          </a:p>
        </p:txBody>
      </p:sp>
      <p:pic>
        <p:nvPicPr>
          <p:cNvPr id="72" name="Picture 71" descr="Table&#10;&#10;Description automatically generated">
            <a:extLst>
              <a:ext uri="{FF2B5EF4-FFF2-40B4-BE49-F238E27FC236}">
                <a16:creationId xmlns="" xmlns:a16="http://schemas.microsoft.com/office/drawing/2014/main" id="{817FCB3A-B1D8-4832-9294-3ED05649BD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568" r="13089" b="70494"/>
          <a:stretch/>
        </p:blipFill>
        <p:spPr bwMode="auto">
          <a:xfrm>
            <a:off x="2148396" y="4714973"/>
            <a:ext cx="6824154" cy="1187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A8CD9A-8A4E-4FFC-BA20-C7922449F6A9}"/>
              </a:ext>
            </a:extLst>
          </p:cNvPr>
          <p:cNvSpPr txBox="1"/>
          <p:nvPr/>
        </p:nvSpPr>
        <p:spPr>
          <a:xfrm>
            <a:off x="8096438" y="3105833"/>
            <a:ext cx="2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6B303B31-576D-4F5C-9F36-B0065981AC87}"/>
              </a:ext>
            </a:extLst>
          </p:cNvPr>
          <p:cNvSpPr txBox="1"/>
          <p:nvPr/>
        </p:nvSpPr>
        <p:spPr>
          <a:xfrm>
            <a:off x="6942354" y="3081538"/>
            <a:ext cx="2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8A35BCD-817D-442D-A625-3B0FEC516D30}"/>
              </a:ext>
            </a:extLst>
          </p:cNvPr>
          <p:cNvSpPr txBox="1"/>
          <p:nvPr/>
        </p:nvSpPr>
        <p:spPr>
          <a:xfrm>
            <a:off x="5651010" y="3064298"/>
            <a:ext cx="2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7A52E4EA-FAC5-4569-9846-531C7EA1F17D}"/>
              </a:ext>
            </a:extLst>
          </p:cNvPr>
          <p:cNvSpPr txBox="1"/>
          <p:nvPr/>
        </p:nvSpPr>
        <p:spPr>
          <a:xfrm>
            <a:off x="4470105" y="3064298"/>
            <a:ext cx="2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A3EB3D7-7F0C-47AE-A948-FBF8DFA84202}"/>
              </a:ext>
            </a:extLst>
          </p:cNvPr>
          <p:cNvSpPr txBox="1"/>
          <p:nvPr/>
        </p:nvSpPr>
        <p:spPr>
          <a:xfrm>
            <a:off x="2749404" y="4972007"/>
            <a:ext cx="2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33C9C67-51F1-4D5A-BEB0-92A8FEED13EB}"/>
              </a:ext>
            </a:extLst>
          </p:cNvPr>
          <p:cNvSpPr txBox="1"/>
          <p:nvPr/>
        </p:nvSpPr>
        <p:spPr>
          <a:xfrm>
            <a:off x="7637874" y="3081538"/>
            <a:ext cx="118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فَصَفّقَ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1BB1E34-75DF-44E3-9C59-0AEEE5514EC2}"/>
              </a:ext>
            </a:extLst>
          </p:cNvPr>
          <p:cNvSpPr txBox="1"/>
          <p:nvPr/>
        </p:nvSpPr>
        <p:spPr>
          <a:xfrm>
            <a:off x="6470485" y="3081337"/>
            <a:ext cx="103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تَفَوَّقَ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26F2493-C681-4AA0-B20A-1713C76A1BEA}"/>
              </a:ext>
            </a:extLst>
          </p:cNvPr>
          <p:cNvSpPr txBox="1"/>
          <p:nvPr/>
        </p:nvSpPr>
        <p:spPr>
          <a:xfrm>
            <a:off x="5170285" y="3080852"/>
            <a:ext cx="103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مُحَمَّدٌ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07A333B-7ADC-47A4-B0D9-23FCB7A64C6A}"/>
              </a:ext>
            </a:extLst>
          </p:cNvPr>
          <p:cNvSpPr txBox="1"/>
          <p:nvPr/>
        </p:nvSpPr>
        <p:spPr>
          <a:xfrm>
            <a:off x="3955975" y="3089729"/>
            <a:ext cx="118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حَرارَةٍ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CA76CC0-AF39-42FB-8615-B3A483994CD1}"/>
              </a:ext>
            </a:extLst>
          </p:cNvPr>
          <p:cNvSpPr txBox="1"/>
          <p:nvPr/>
        </p:nvSpPr>
        <p:spPr>
          <a:xfrm>
            <a:off x="5789881" y="4931824"/>
            <a:ext cx="161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السِّباقِ،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1F7E4E-A2CE-4632-A905-A5C9D8B48E6C}"/>
              </a:ext>
            </a:extLst>
          </p:cNvPr>
          <p:cNvSpPr txBox="1"/>
          <p:nvPr/>
        </p:nvSpPr>
        <p:spPr>
          <a:xfrm>
            <a:off x="8113699" y="4947623"/>
            <a:ext cx="85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تَفَوَّقَ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FADF6D2-07A5-4B9B-89F8-29388082A5A9}"/>
              </a:ext>
            </a:extLst>
          </p:cNvPr>
          <p:cNvSpPr txBox="1"/>
          <p:nvPr/>
        </p:nvSpPr>
        <p:spPr>
          <a:xfrm>
            <a:off x="7261128" y="4970366"/>
            <a:ext cx="99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مُحَمَّدٌ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3BC3F39-B77E-400E-94C4-DD59CC1EE97D}"/>
              </a:ext>
            </a:extLst>
          </p:cNvPr>
          <p:cNvSpPr txBox="1"/>
          <p:nvPr/>
        </p:nvSpPr>
        <p:spPr>
          <a:xfrm>
            <a:off x="4792008" y="4959563"/>
            <a:ext cx="122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فَصَفّقَ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56CC9D4-1198-4239-B9A8-C26187715F91}"/>
              </a:ext>
            </a:extLst>
          </p:cNvPr>
          <p:cNvSpPr txBox="1"/>
          <p:nvPr/>
        </p:nvSpPr>
        <p:spPr>
          <a:xfrm>
            <a:off x="2839580" y="4994036"/>
            <a:ext cx="200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لَهُ أَصْدِقائِهِ بِـ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49C9F0B-7E43-4DC0-AB1C-EA29AF03E194}"/>
              </a:ext>
            </a:extLst>
          </p:cNvPr>
          <p:cNvSpPr txBox="1"/>
          <p:nvPr/>
        </p:nvSpPr>
        <p:spPr>
          <a:xfrm>
            <a:off x="8487089" y="4947624"/>
            <a:ext cx="2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4E74825-060D-474D-A2DB-0F033F202517}"/>
              </a:ext>
            </a:extLst>
          </p:cNvPr>
          <p:cNvSpPr txBox="1"/>
          <p:nvPr/>
        </p:nvSpPr>
        <p:spPr>
          <a:xfrm>
            <a:off x="7664215" y="4970367"/>
            <a:ext cx="2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06811C0-0C18-45FF-891A-2CB91A7049CE}"/>
              </a:ext>
            </a:extLst>
          </p:cNvPr>
          <p:cNvSpPr txBox="1"/>
          <p:nvPr/>
        </p:nvSpPr>
        <p:spPr>
          <a:xfrm>
            <a:off x="5546088" y="4931824"/>
            <a:ext cx="2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2046395-28CE-4B94-803D-1FB069413888}"/>
              </a:ext>
            </a:extLst>
          </p:cNvPr>
          <p:cNvSpPr txBox="1"/>
          <p:nvPr/>
        </p:nvSpPr>
        <p:spPr>
          <a:xfrm>
            <a:off x="2135988" y="4983021"/>
            <a:ext cx="114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ـحَرارَةٍ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="" xmlns:a16="http://schemas.microsoft.com/office/drawing/2014/main" id="{8E296ABF-9662-418A-B49D-89DA9BBEB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37502"/>
              </p:ext>
            </p:extLst>
          </p:nvPr>
        </p:nvGraphicFramePr>
        <p:xfrm>
          <a:off x="2839580" y="1271295"/>
          <a:ext cx="6921807" cy="1174116"/>
        </p:xfrm>
        <a:graphic>
          <a:graphicData uri="http://schemas.openxmlformats.org/drawingml/2006/table">
            <a:tbl>
              <a:tblPr rtl="1" firstRow="1" firstCol="1" bandRow="1"/>
              <a:tblGrid>
                <a:gridCol w="850543">
                  <a:extLst>
                    <a:ext uri="{9D8B030D-6E8A-4147-A177-3AD203B41FA5}">
                      <a16:colId xmlns="" xmlns:a16="http://schemas.microsoft.com/office/drawing/2014/main" val="1848903024"/>
                    </a:ext>
                  </a:extLst>
                </a:gridCol>
                <a:gridCol w="731363">
                  <a:extLst>
                    <a:ext uri="{9D8B030D-6E8A-4147-A177-3AD203B41FA5}">
                      <a16:colId xmlns="" xmlns:a16="http://schemas.microsoft.com/office/drawing/2014/main" val="456128230"/>
                    </a:ext>
                  </a:extLst>
                </a:gridCol>
                <a:gridCol w="850543">
                  <a:extLst>
                    <a:ext uri="{9D8B030D-6E8A-4147-A177-3AD203B41FA5}">
                      <a16:colId xmlns="" xmlns:a16="http://schemas.microsoft.com/office/drawing/2014/main" val="80044979"/>
                    </a:ext>
                  </a:extLst>
                </a:gridCol>
                <a:gridCol w="970580">
                  <a:extLst>
                    <a:ext uri="{9D8B030D-6E8A-4147-A177-3AD203B41FA5}">
                      <a16:colId xmlns="" xmlns:a16="http://schemas.microsoft.com/office/drawing/2014/main" val="1437460017"/>
                    </a:ext>
                  </a:extLst>
                </a:gridCol>
                <a:gridCol w="850543">
                  <a:extLst>
                    <a:ext uri="{9D8B030D-6E8A-4147-A177-3AD203B41FA5}">
                      <a16:colId xmlns="" xmlns:a16="http://schemas.microsoft.com/office/drawing/2014/main" val="2396379886"/>
                    </a:ext>
                  </a:extLst>
                </a:gridCol>
                <a:gridCol w="852256">
                  <a:extLst>
                    <a:ext uri="{9D8B030D-6E8A-4147-A177-3AD203B41FA5}">
                      <a16:colId xmlns="" xmlns:a16="http://schemas.microsoft.com/office/drawing/2014/main" val="3518122738"/>
                    </a:ext>
                  </a:extLst>
                </a:gridCol>
                <a:gridCol w="851402">
                  <a:extLst>
                    <a:ext uri="{9D8B030D-6E8A-4147-A177-3AD203B41FA5}">
                      <a16:colId xmlns="" xmlns:a16="http://schemas.microsoft.com/office/drawing/2014/main" val="4204570141"/>
                    </a:ext>
                  </a:extLst>
                </a:gridCol>
                <a:gridCol w="964577">
                  <a:extLst>
                    <a:ext uri="{9D8B030D-6E8A-4147-A177-3AD203B41FA5}">
                      <a16:colId xmlns="" xmlns:a16="http://schemas.microsoft.com/office/drawing/2014/main" val="1628654515"/>
                    </a:ext>
                  </a:extLst>
                </a:gridCol>
              </a:tblGrid>
              <a:tr h="33401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فَـــــــ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تَــــــــــــ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ـــــــــحَــــ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حَـــــــ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ــــوَّ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ــــفَّـــــــــ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ــــــــــدٌ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ةٍ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465678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مُــــــــ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ـــــــــصَــــــ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ــــفَــــــ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ــــــــمَّــــــ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ــــــــرا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قَ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رَ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752975" algn="l"/>
                        </a:tabLst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ــــــــقَ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3009360"/>
                  </a:ext>
                </a:extLst>
              </a:tr>
            </a:tbl>
          </a:graphicData>
        </a:graphic>
      </p:graphicFrame>
      <p:sp>
        <p:nvSpPr>
          <p:cNvPr id="33" name="Footer Placeholder 3">
            <a:extLst>
              <a:ext uri="{FF2B5EF4-FFF2-40B4-BE49-F238E27FC236}">
                <a16:creationId xmlns="" xmlns:a16="http://schemas.microsoft.com/office/drawing/2014/main" id="{E610EE6C-EB8C-47C3-BE32-D4A80563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73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5" grpId="0"/>
      <p:bldP spid="73" grpId="0"/>
      <p:bldP spid="74" grpId="0"/>
      <p:bldP spid="75" grpId="0"/>
      <p:bldP spid="76" grpId="0"/>
      <p:bldP spid="76" grpId="1"/>
      <p:bldP spid="77" grpId="0"/>
      <p:bldP spid="78" grpId="0"/>
      <p:bldP spid="79" grpId="0"/>
      <p:bldP spid="80" grpId="0"/>
      <p:bldP spid="81" grpId="0"/>
      <p:bldP spid="24" grpId="0"/>
      <p:bldP spid="25" grpId="0"/>
      <p:bldP spid="26" grpId="0"/>
      <p:bldP spid="28" grpId="0"/>
      <p:bldP spid="30" grpId="0"/>
      <p:bldP spid="30" grpId="1"/>
      <p:bldP spid="31" grpId="0"/>
      <p:bldP spid="31" grpId="1"/>
      <p:bldP spid="32" grpId="0"/>
      <p:bldP spid="32" grpId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2B03E02E-4A26-471F-B289-6452C47D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863" y="723513"/>
            <a:ext cx="69108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أُكْمِلُ الْجُمْلَةَ بِـ (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هَذا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أَوْ (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هَذِهِ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كَما في الْمِثالِ: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D0CA812-6768-48C6-A984-1921E7978D10}"/>
              </a:ext>
            </a:extLst>
          </p:cNvPr>
          <p:cNvSpPr txBox="1"/>
          <p:nvPr/>
        </p:nvSpPr>
        <p:spPr>
          <a:xfrm>
            <a:off x="5421086" y="-39183"/>
            <a:ext cx="190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رَابِعًا: أَتَدَرَّبُ.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5125" name="Picture 186" descr="A picture containing transport, bicycle&#10;&#10;Description automatically generated">
            <a:extLst>
              <a:ext uri="{FF2B5EF4-FFF2-40B4-BE49-F238E27FC236}">
                <a16:creationId xmlns="" xmlns:a16="http://schemas.microsoft.com/office/drawing/2014/main" id="{518B192E-91B7-44ED-9ECB-7201594A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60" y="1527223"/>
            <a:ext cx="2306676" cy="89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258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FA07EDE2-B875-484D-9B61-F03244AC6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60" y="2538933"/>
            <a:ext cx="2306676" cy="9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2588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B63A1D89-96EF-4CDC-A4BF-4A9A9555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64" y="3580350"/>
            <a:ext cx="2263960" cy="71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87" descr="Shape&#10;&#10;Description automatically generated">
            <a:extLst>
              <a:ext uri="{FF2B5EF4-FFF2-40B4-BE49-F238E27FC236}">
                <a16:creationId xmlns="" xmlns:a16="http://schemas.microsoft.com/office/drawing/2014/main" id="{1DAF266A-34A5-4D71-8EFF-2D45A35A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52" y="4353896"/>
            <a:ext cx="2263960" cy="8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8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6ED030E-29A0-4088-8B4A-3B0ECA7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63" y="5229705"/>
            <a:ext cx="2263960" cy="8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D658113-4CBC-48DB-8E17-A113DBC2A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531" y="15563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D3BDCCAD-77C8-4950-BF42-8C6E8402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367" y="1579522"/>
            <a:ext cx="40767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الْـمِثالُ:  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هَذِهِ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دَرّاجَةٌ صَغيرَةُ .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A53E88EB-AA59-4732-A4B8-E32DA2644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316" y="2662974"/>
            <a:ext cx="2754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هَذا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مُهَرِّجٌ مُضْحِكٌ.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D1BA6285-1223-44FF-B47E-CACC64D2C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306" y="3699361"/>
            <a:ext cx="20185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شاطِئٌ نَظيفٌ.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87B1A851-F093-46B4-BBE7-42A64DE3B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163" y="4528382"/>
            <a:ext cx="18181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لُعْبَةٌ مُسَلِّيَةٌ.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7E361E8B-5E13-4E40-8593-83A5F0F48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438" y="5333568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حِصانٌ عَرَبيٌّ أَصيلٌ.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36B475D-8C0C-4E51-9837-C97F9B8A0FC1}"/>
              </a:ext>
            </a:extLst>
          </p:cNvPr>
          <p:cNvSpPr txBox="1"/>
          <p:nvPr/>
        </p:nvSpPr>
        <p:spPr>
          <a:xfrm>
            <a:off x="7705339" y="3680092"/>
            <a:ext cx="1315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39AFA97-A5F2-4C02-8393-034A92A6B280}"/>
              </a:ext>
            </a:extLst>
          </p:cNvPr>
          <p:cNvSpPr txBox="1"/>
          <p:nvPr/>
        </p:nvSpPr>
        <p:spPr>
          <a:xfrm>
            <a:off x="7705339" y="4459647"/>
            <a:ext cx="1275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514B102-36C6-4BBE-8C6E-356799A3F989}"/>
              </a:ext>
            </a:extLst>
          </p:cNvPr>
          <p:cNvSpPr txBox="1"/>
          <p:nvPr/>
        </p:nvSpPr>
        <p:spPr>
          <a:xfrm>
            <a:off x="7766864" y="5306615"/>
            <a:ext cx="1315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lang="en-US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B14216F-5185-40A9-8C2E-1D8C9A73FCAC}"/>
              </a:ext>
            </a:extLst>
          </p:cNvPr>
          <p:cNvSpPr txBox="1"/>
          <p:nvPr/>
        </p:nvSpPr>
        <p:spPr>
          <a:xfrm>
            <a:off x="7816215" y="3707565"/>
            <a:ext cx="727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هَذا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1F9AF16-3F80-4D15-8FF1-4FBABF11F20F}"/>
              </a:ext>
            </a:extLst>
          </p:cNvPr>
          <p:cNvSpPr txBox="1"/>
          <p:nvPr/>
        </p:nvSpPr>
        <p:spPr>
          <a:xfrm>
            <a:off x="7654848" y="4478237"/>
            <a:ext cx="811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هَذِهِ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E1281BB-5A6D-4556-BCA7-C4FC1B41FE3D}"/>
              </a:ext>
            </a:extLst>
          </p:cNvPr>
          <p:cNvSpPr txBox="1"/>
          <p:nvPr/>
        </p:nvSpPr>
        <p:spPr>
          <a:xfrm>
            <a:off x="7768169" y="5341772"/>
            <a:ext cx="727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هَذا</a:t>
            </a:r>
            <a:endParaRPr lang="en-US" dirty="0"/>
          </a:p>
        </p:txBody>
      </p:sp>
      <p:sp>
        <p:nvSpPr>
          <p:cNvPr id="39" name="Footer Placeholder 3">
            <a:extLst>
              <a:ext uri="{FF2B5EF4-FFF2-40B4-BE49-F238E27FC236}">
                <a16:creationId xmlns="" xmlns:a16="http://schemas.microsoft.com/office/drawing/2014/main" id="{39582A1D-BBFA-4CDF-A6C9-58E19504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3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6A16149C-7D81-4A8C-B2D6-8A14A909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280" y="399393"/>
            <a:ext cx="6495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أُرَتِّبُ الْكَلِماتِ؛ لِأُكَوِّنَ جُمْلَةً كَما في الْمِثالِ: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A0E08C0B-2C55-4A33-AE32-83E9DBD939F4}"/>
              </a:ext>
            </a:extLst>
          </p:cNvPr>
          <p:cNvSpPr/>
          <p:nvPr/>
        </p:nvSpPr>
        <p:spPr>
          <a:xfrm>
            <a:off x="4488027" y="1140069"/>
            <a:ext cx="4257126" cy="16123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ouble Wave 157">
            <a:extLst>
              <a:ext uri="{FF2B5EF4-FFF2-40B4-BE49-F238E27FC236}">
                <a16:creationId xmlns="" xmlns:a16="http://schemas.microsoft.com/office/drawing/2014/main" id="{35697778-3F6C-4C8A-B030-5CC311694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662" y="1278286"/>
            <a:ext cx="1051552" cy="62865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F2CC"/>
          </a:solidFill>
          <a:ln w="12700">
            <a:solidFill>
              <a:srgbClr val="FFF2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uble Wave 158">
            <a:extLst>
              <a:ext uri="{FF2B5EF4-FFF2-40B4-BE49-F238E27FC236}">
                <a16:creationId xmlns="" xmlns:a16="http://schemas.microsoft.com/office/drawing/2014/main" id="{5BE9E8F2-6506-4FFD-9351-94BD5376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049" y="1279874"/>
            <a:ext cx="1051551" cy="62865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F2CC"/>
          </a:solidFill>
          <a:ln w="12700">
            <a:solidFill>
              <a:srgbClr val="FFF2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uble Wave 156">
            <a:extLst>
              <a:ext uri="{FF2B5EF4-FFF2-40B4-BE49-F238E27FC236}">
                <a16:creationId xmlns="" xmlns:a16="http://schemas.microsoft.com/office/drawing/2014/main" id="{E0E6168C-2306-4AE2-89FD-90EB6124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349" y="1263999"/>
            <a:ext cx="1051551" cy="62865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F2CC"/>
          </a:solidFill>
          <a:ln w="12700">
            <a:solidFill>
              <a:srgbClr val="FFF2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Wave 160">
            <a:extLst>
              <a:ext uri="{FF2B5EF4-FFF2-40B4-BE49-F238E27FC236}">
                <a16:creationId xmlns="" xmlns:a16="http://schemas.microsoft.com/office/drawing/2014/main" id="{5BC126FF-EFF9-4283-82B4-C0A9075C2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100" y="3080084"/>
            <a:ext cx="1080500" cy="938213"/>
          </a:xfrm>
          <a:prstGeom prst="wave">
            <a:avLst>
              <a:gd name="adj1" fmla="val 12500"/>
              <a:gd name="adj2" fmla="val 0"/>
            </a:avLst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Wave 159">
            <a:extLst>
              <a:ext uri="{FF2B5EF4-FFF2-40B4-BE49-F238E27FC236}">
                <a16:creationId xmlns="" xmlns:a16="http://schemas.microsoft.com/office/drawing/2014/main" id="{94EF25B0-CAF2-4A5F-A360-DB2EE7AF9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238" y="3088022"/>
            <a:ext cx="1080499" cy="930275"/>
          </a:xfrm>
          <a:prstGeom prst="wave">
            <a:avLst>
              <a:gd name="adj1" fmla="val 12500"/>
              <a:gd name="adj2" fmla="val 0"/>
            </a:avLst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Wave 161">
            <a:extLst>
              <a:ext uri="{FF2B5EF4-FFF2-40B4-BE49-F238E27FC236}">
                <a16:creationId xmlns="" xmlns:a16="http://schemas.microsoft.com/office/drawing/2014/main" id="{C4689603-2668-4BAB-A77F-5CBCE7AF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063" y="3080084"/>
            <a:ext cx="1080499" cy="841375"/>
          </a:xfrm>
          <a:prstGeom prst="wave">
            <a:avLst>
              <a:gd name="adj1" fmla="val 12500"/>
              <a:gd name="adj2" fmla="val 0"/>
            </a:avLst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هَذا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croll: Horizontal 162">
            <a:extLst>
              <a:ext uri="{FF2B5EF4-FFF2-40B4-BE49-F238E27FC236}">
                <a16:creationId xmlns="" xmlns:a16="http://schemas.microsoft.com/office/drawing/2014/main" id="{3F73944F-1F10-4D13-9CF5-CDCB0A4A4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306" y="4874375"/>
            <a:ext cx="1273465" cy="650875"/>
          </a:xfrm>
          <a:prstGeom prst="horizontalScroll">
            <a:avLst>
              <a:gd name="adj" fmla="val 12500"/>
            </a:avLst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croll: Horizontal 164">
            <a:extLst>
              <a:ext uri="{FF2B5EF4-FFF2-40B4-BE49-F238E27FC236}">
                <a16:creationId xmlns="" xmlns:a16="http://schemas.microsoft.com/office/drawing/2014/main" id="{9CCF06E3-9E56-4F57-960B-0E0A9AD1E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14" y="4830507"/>
            <a:ext cx="1163098" cy="628650"/>
          </a:xfrm>
          <a:prstGeom prst="horizontalScroll">
            <a:avLst>
              <a:gd name="adj" fmla="val 12500"/>
            </a:avLst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croll: Horizontal 163">
            <a:extLst>
              <a:ext uri="{FF2B5EF4-FFF2-40B4-BE49-F238E27FC236}">
                <a16:creationId xmlns="" xmlns:a16="http://schemas.microsoft.com/office/drawing/2014/main" id="{8202E692-E014-4A5C-8572-9326C3099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760" y="4850563"/>
            <a:ext cx="1211914" cy="650875"/>
          </a:xfrm>
          <a:prstGeom prst="horizontalScroll">
            <a:avLst>
              <a:gd name="adj" fmla="val 12500"/>
            </a:avLst>
          </a:prstGeom>
          <a:solidFill>
            <a:srgbClr val="FBE5D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2" name="Picture 2590" descr="A kite flying in the sky&#10;&#10;Description automatically generated with medium confidence">
            <a:extLst>
              <a:ext uri="{FF2B5EF4-FFF2-40B4-BE49-F238E27FC236}">
                <a16:creationId xmlns="" xmlns:a16="http://schemas.microsoft.com/office/drawing/2014/main" id="{3B8EC4AC-E3AE-4BC9-B871-89DB2180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23" y="1320500"/>
            <a:ext cx="1547813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89" descr="Text, schematic&#10;&#10;Description automatically generated with medium confidence">
            <a:extLst>
              <a:ext uri="{FF2B5EF4-FFF2-40B4-BE49-F238E27FC236}">
                <a16:creationId xmlns="" xmlns:a16="http://schemas.microsoft.com/office/drawing/2014/main" id="{CA0C7FA4-FFD5-424C-B785-F1C97BB8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63" y="2998442"/>
            <a:ext cx="1580773" cy="13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4717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8F34E412-5D49-4621-877A-5BA9A182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23" y="4646460"/>
            <a:ext cx="1547814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2">
            <a:extLst>
              <a:ext uri="{FF2B5EF4-FFF2-40B4-BE49-F238E27FC236}">
                <a16:creationId xmlns="" xmlns:a16="http://schemas.microsoft.com/office/drawing/2014/main" id="{4CB26271-940C-4B46-9B33-5B0D30C7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02" y="1992560"/>
            <a:ext cx="2408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هَذِهِ طائِرَةٌ وَرَقِيَّةٌ.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6FFC806-042C-44C9-9A8B-15FB923510F8}"/>
              </a:ext>
            </a:extLst>
          </p:cNvPr>
          <p:cNvSpPr txBox="1"/>
          <p:nvPr/>
        </p:nvSpPr>
        <p:spPr>
          <a:xfrm>
            <a:off x="7611511" y="4781409"/>
            <a:ext cx="808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هَذِهِ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614B522-8C6B-47A7-8621-C1D258D052AE}"/>
              </a:ext>
            </a:extLst>
          </p:cNvPr>
          <p:cNvSpPr txBox="1"/>
          <p:nvPr/>
        </p:nvSpPr>
        <p:spPr>
          <a:xfrm>
            <a:off x="6096034" y="4858500"/>
            <a:ext cx="1211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جَميلَة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35DC1DA-4EA1-42A6-8341-CB414594CDBE}"/>
              </a:ext>
            </a:extLst>
          </p:cNvPr>
          <p:cNvSpPr txBox="1"/>
          <p:nvPr/>
        </p:nvSpPr>
        <p:spPr>
          <a:xfrm>
            <a:off x="4779817" y="4892861"/>
            <a:ext cx="1135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حَديقَةٌ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EF1FE48-2094-469B-85B9-70943DC96DE2}"/>
              </a:ext>
            </a:extLst>
          </p:cNvPr>
          <p:cNvSpPr txBox="1"/>
          <p:nvPr/>
        </p:nvSpPr>
        <p:spPr>
          <a:xfrm>
            <a:off x="7425311" y="3251309"/>
            <a:ext cx="905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كِتابٌ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5104A8A-6666-486F-8C7D-0DACE4877B43}"/>
              </a:ext>
            </a:extLst>
          </p:cNvPr>
          <p:cNvSpPr txBox="1"/>
          <p:nvPr/>
        </p:nvSpPr>
        <p:spPr>
          <a:xfrm>
            <a:off x="5045743" y="3203063"/>
            <a:ext cx="954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مُفيدٌ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F9C0C70-ECBE-4E5B-A74F-C9AFB8FEA7E0}"/>
              </a:ext>
            </a:extLst>
          </p:cNvPr>
          <p:cNvSpPr txBox="1"/>
          <p:nvPr/>
        </p:nvSpPr>
        <p:spPr>
          <a:xfrm>
            <a:off x="7353727" y="1246318"/>
            <a:ext cx="8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طائِرَةٌ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771B0E3-C8AC-4E4F-8DC4-F1E139FC9F0C}"/>
              </a:ext>
            </a:extLst>
          </p:cNvPr>
          <p:cNvSpPr txBox="1"/>
          <p:nvPr/>
        </p:nvSpPr>
        <p:spPr>
          <a:xfrm>
            <a:off x="6141643" y="1254474"/>
            <a:ext cx="107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وَرَقِيَّةٌ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913E391-3D69-4852-ACBB-9D81D1EA426C}"/>
              </a:ext>
            </a:extLst>
          </p:cNvPr>
          <p:cNvSpPr txBox="1"/>
          <p:nvPr/>
        </p:nvSpPr>
        <p:spPr>
          <a:xfrm>
            <a:off x="5159041" y="1235095"/>
            <a:ext cx="906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هَذِهِ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3" name="Rectangle 34">
            <a:extLst>
              <a:ext uri="{FF2B5EF4-FFF2-40B4-BE49-F238E27FC236}">
                <a16:creationId xmlns="" xmlns:a16="http://schemas.microsoft.com/office/drawing/2014/main" id="{ABFFE408-6CDD-4FD3-9200-2149C0CB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392" y="4000129"/>
            <a:ext cx="5081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="" xmlns:a16="http://schemas.microsoft.com/office/drawing/2014/main" id="{7CD3AFCD-82F6-443E-8662-80C33C6E9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289" y="5505223"/>
            <a:ext cx="5081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F2AAD9E-99C6-4C93-82CA-9892B16F5D66}"/>
              </a:ext>
            </a:extLst>
          </p:cNvPr>
          <p:cNvSpPr txBox="1"/>
          <p:nvPr/>
        </p:nvSpPr>
        <p:spPr>
          <a:xfrm>
            <a:off x="5582317" y="4026234"/>
            <a:ext cx="2466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هَذا كِتابٌ مُفيدٌ.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CC499CB-C9C3-4322-A2EE-B43517EE8CD7}"/>
              </a:ext>
            </a:extLst>
          </p:cNvPr>
          <p:cNvSpPr txBox="1"/>
          <p:nvPr/>
        </p:nvSpPr>
        <p:spPr>
          <a:xfrm>
            <a:off x="5096349" y="5555347"/>
            <a:ext cx="286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هَذِهِ حَديقَةٌ جَميلَةٌ.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8" name="Footer Placeholder 3">
            <a:extLst>
              <a:ext uri="{FF2B5EF4-FFF2-40B4-BE49-F238E27FC236}">
                <a16:creationId xmlns="" xmlns:a16="http://schemas.microsoft.com/office/drawing/2014/main" id="{9341D6BC-4A32-4228-A3A1-C386218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00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6A16149C-7D81-4A8C-B2D6-8A14A909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280" y="399393"/>
            <a:ext cx="6495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أُرَتِّبُ الْكَلِماتِ؛ لِأُكَوِّنَ جُمْلَةً كَما في الْمِثالِ: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66">
            <a:extLst>
              <a:ext uri="{FF2B5EF4-FFF2-40B4-BE49-F238E27FC236}">
                <a16:creationId xmlns="" xmlns:a16="http://schemas.microsoft.com/office/drawing/2014/main" id="{5EF61A59-CCE5-4E8F-AEBA-14418AE28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568" y="1522041"/>
            <a:ext cx="1080499" cy="549275"/>
          </a:xfrm>
          <a:prstGeom prst="roundRect">
            <a:avLst>
              <a:gd name="adj" fmla="val 16667"/>
            </a:avLst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واسِع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ar-B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165">
            <a:extLst>
              <a:ext uri="{FF2B5EF4-FFF2-40B4-BE49-F238E27FC236}">
                <a16:creationId xmlns="" xmlns:a16="http://schemas.microsoft.com/office/drawing/2014/main" id="{1FE360C6-EDE4-4804-9764-58FFB222B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531" y="1547441"/>
            <a:ext cx="1080499" cy="533400"/>
          </a:xfrm>
          <a:prstGeom prst="roundRect">
            <a:avLst>
              <a:gd name="adj" fmla="val 16667"/>
            </a:avLst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هَذا</a:t>
            </a:r>
            <a:endParaRPr kumimoji="0" lang="ar-BH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167">
            <a:extLst>
              <a:ext uri="{FF2B5EF4-FFF2-40B4-BE49-F238E27FC236}">
                <a16:creationId xmlns="" xmlns:a16="http://schemas.microsoft.com/office/drawing/2014/main" id="{B7903A0D-071F-4EAB-9CA9-5C1A91E8A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618" y="1555379"/>
            <a:ext cx="1080499" cy="476250"/>
          </a:xfrm>
          <a:prstGeom prst="roundRect">
            <a:avLst>
              <a:gd name="adj" fmla="val 16667"/>
            </a:avLst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مَلْعَب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ar-B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190" descr="Diagram&#10;&#10;Description automatically generated">
            <a:extLst>
              <a:ext uri="{FF2B5EF4-FFF2-40B4-BE49-F238E27FC236}">
                <a16:creationId xmlns="" xmlns:a16="http://schemas.microsoft.com/office/drawing/2014/main" id="{735B059E-1CAF-499E-853C-C78A1A1B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8"/>
          <a:stretch>
            <a:fillRect/>
          </a:stretch>
        </p:blipFill>
        <p:spPr bwMode="auto">
          <a:xfrm>
            <a:off x="2821914" y="1297569"/>
            <a:ext cx="1666875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4">
            <a:extLst>
              <a:ext uri="{FF2B5EF4-FFF2-40B4-BE49-F238E27FC236}">
                <a16:creationId xmlns="" xmlns:a16="http://schemas.microsoft.com/office/drawing/2014/main" id="{E3F128F9-82A5-4262-9BA3-E27562EB1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206" y="2479729"/>
            <a:ext cx="5081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7102B93-84B6-4E13-BE40-C78E34AE8C26}"/>
              </a:ext>
            </a:extLst>
          </p:cNvPr>
          <p:cNvSpPr txBox="1"/>
          <p:nvPr/>
        </p:nvSpPr>
        <p:spPr>
          <a:xfrm>
            <a:off x="4963695" y="2511478"/>
            <a:ext cx="2956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هَذا ملْعَبٌ واسِعٌ</a:t>
            </a:r>
            <a:r>
              <a:rPr kumimoji="0" lang="ar-BH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="" xmlns:a16="http://schemas.microsoft.com/office/drawing/2014/main" id="{465A0B18-6531-4B15-9904-E1692939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86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A4AB1473-3CE7-4F46-A310-54991D1A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225" y="49052"/>
            <a:ext cx="8819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أَصِلُ كُلَّ عُنْصُرٍ بِما يُناسِبُهُ، ثُمَّ أَكْتُبُ الْجُمَلَ كَما في الْمِثالِ: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DF4AD29-0383-4F7A-84C8-113140C26624}"/>
              </a:ext>
            </a:extLst>
          </p:cNvPr>
          <p:cNvSpPr/>
          <p:nvPr/>
        </p:nvSpPr>
        <p:spPr>
          <a:xfrm>
            <a:off x="3508313" y="827837"/>
            <a:ext cx="1419386" cy="2713515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BH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ذَكِيّة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خَضْراءُ نشيط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C38327-1D51-49DA-B977-08E0200920E7}"/>
              </a:ext>
            </a:extLst>
          </p:cNvPr>
          <p:cNvSpPr/>
          <p:nvPr/>
        </p:nvSpPr>
        <p:spPr>
          <a:xfrm>
            <a:off x="5669143" y="857048"/>
            <a:ext cx="1431526" cy="269175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فلاّح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طالِبَة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شارع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تُفّاحَة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02D9E98-CBB2-485C-89E1-62577726054B}"/>
              </a:ext>
            </a:extLst>
          </p:cNvPr>
          <p:cNvCxnSpPr>
            <a:cxnSpLocks/>
          </p:cNvCxnSpPr>
          <p:nvPr/>
        </p:nvCxnSpPr>
        <p:spPr>
          <a:xfrm flipH="1" flipV="1">
            <a:off x="6718041" y="1248816"/>
            <a:ext cx="1862814" cy="91048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6" name="Flowchart: Display 15">
            <a:extLst>
              <a:ext uri="{FF2B5EF4-FFF2-40B4-BE49-F238E27FC236}">
                <a16:creationId xmlns="" xmlns:a16="http://schemas.microsoft.com/office/drawing/2014/main" id="{DA85531A-9AFB-4BDF-A5F2-0E29D521F45C}"/>
              </a:ext>
            </a:extLst>
          </p:cNvPr>
          <p:cNvSpPr/>
          <p:nvPr/>
        </p:nvSpPr>
        <p:spPr>
          <a:xfrm>
            <a:off x="8593869" y="1041460"/>
            <a:ext cx="1421409" cy="657860"/>
          </a:xfrm>
          <a:prstGeom prst="flowChartDisplay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7" name="Flowchart: Display 16">
            <a:extLst>
              <a:ext uri="{FF2B5EF4-FFF2-40B4-BE49-F238E27FC236}">
                <a16:creationId xmlns="" xmlns:a16="http://schemas.microsoft.com/office/drawing/2014/main" id="{F2886CB5-BA3C-4809-A1ED-E3E84A9A8180}"/>
              </a:ext>
            </a:extLst>
          </p:cNvPr>
          <p:cNvSpPr/>
          <p:nvPr/>
        </p:nvSpPr>
        <p:spPr>
          <a:xfrm>
            <a:off x="8662857" y="2258755"/>
            <a:ext cx="1398141" cy="657860"/>
          </a:xfrm>
          <a:prstGeom prst="flowChartDisplay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7AA8713-8E6C-4F9F-AA31-FCB370413557}"/>
              </a:ext>
            </a:extLst>
          </p:cNvPr>
          <p:cNvSpPr/>
          <p:nvPr/>
        </p:nvSpPr>
        <p:spPr>
          <a:xfrm>
            <a:off x="4817618" y="3867048"/>
            <a:ext cx="2283051" cy="6578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AFBF9A-C3A0-4AB9-B914-762A838F9146}"/>
              </a:ext>
            </a:extLst>
          </p:cNvPr>
          <p:cNvSpPr txBox="1"/>
          <p:nvPr/>
        </p:nvSpPr>
        <p:spPr>
          <a:xfrm>
            <a:off x="8980537" y="1041460"/>
            <a:ext cx="706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هَذا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CD88F77-7BCF-4CA5-A02C-4674897F28D9}"/>
              </a:ext>
            </a:extLst>
          </p:cNvPr>
          <p:cNvSpPr txBox="1"/>
          <p:nvPr/>
        </p:nvSpPr>
        <p:spPr>
          <a:xfrm>
            <a:off x="8905893" y="2240266"/>
            <a:ext cx="91206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هَذِهِ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4EDB4B2-FC56-493C-B8AB-0F977949F8A3}"/>
              </a:ext>
            </a:extLst>
          </p:cNvPr>
          <p:cNvSpPr txBox="1"/>
          <p:nvPr/>
        </p:nvSpPr>
        <p:spPr>
          <a:xfrm>
            <a:off x="3743310" y="898805"/>
            <a:ext cx="912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واسِعٌ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318912B-66DD-4540-BFB2-46CBB4E2722C}"/>
              </a:ext>
            </a:extLst>
          </p:cNvPr>
          <p:cNvCxnSpPr>
            <a:cxnSpLocks/>
          </p:cNvCxnSpPr>
          <p:nvPr/>
        </p:nvCxnSpPr>
        <p:spPr>
          <a:xfrm flipH="1">
            <a:off x="4663906" y="1521003"/>
            <a:ext cx="1366887" cy="1496149"/>
          </a:xfrm>
          <a:prstGeom prst="lin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DFF443E-829E-4DA6-94D7-8756C2FE5C99}"/>
              </a:ext>
            </a:extLst>
          </p:cNvPr>
          <p:cNvSpPr txBox="1"/>
          <p:nvPr/>
        </p:nvSpPr>
        <p:spPr>
          <a:xfrm>
            <a:off x="4389374" y="3862657"/>
            <a:ext cx="2688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هَذا فَلاّحٌ نَشيطٌ.</a:t>
            </a:r>
            <a:endParaRPr lang="en-US" dirty="0"/>
          </a:p>
        </p:txBody>
      </p:sp>
      <p:sp>
        <p:nvSpPr>
          <p:cNvPr id="33" name="Rectangle 34">
            <a:extLst>
              <a:ext uri="{FF2B5EF4-FFF2-40B4-BE49-F238E27FC236}">
                <a16:creationId xmlns="" xmlns:a16="http://schemas.microsoft.com/office/drawing/2014/main" id="{EF8AA74F-E339-47EA-9847-4CAB0EAA4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879" y="4502853"/>
            <a:ext cx="5081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Rectangle 34">
            <a:extLst>
              <a:ext uri="{FF2B5EF4-FFF2-40B4-BE49-F238E27FC236}">
                <a16:creationId xmlns="" xmlns:a16="http://schemas.microsoft.com/office/drawing/2014/main" id="{BE347EA0-D94E-4998-A135-4C9890CD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015" y="4978907"/>
            <a:ext cx="5081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="" xmlns:a16="http://schemas.microsoft.com/office/drawing/2014/main" id="{7686A799-FBBE-4972-A726-61F40E74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080" y="5531780"/>
            <a:ext cx="5081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09A5A255-0EA5-4322-A303-5BBE73D5E285}"/>
              </a:ext>
            </a:extLst>
          </p:cNvPr>
          <p:cNvCxnSpPr>
            <a:cxnSpLocks/>
          </p:cNvCxnSpPr>
          <p:nvPr/>
        </p:nvCxnSpPr>
        <p:spPr>
          <a:xfrm flipH="1" flipV="1">
            <a:off x="6828838" y="1960613"/>
            <a:ext cx="1785950" cy="62221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451DC85-8A7C-40C3-8EE4-18400336BBD8}"/>
              </a:ext>
            </a:extLst>
          </p:cNvPr>
          <p:cNvCxnSpPr>
            <a:cxnSpLocks/>
          </p:cNvCxnSpPr>
          <p:nvPr/>
        </p:nvCxnSpPr>
        <p:spPr>
          <a:xfrm flipH="1">
            <a:off x="4587215" y="1913348"/>
            <a:ext cx="1371928" cy="6335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8E4C0CE2-5AAB-4F1D-9042-8C0B054DE5DC}"/>
              </a:ext>
            </a:extLst>
          </p:cNvPr>
          <p:cNvCxnSpPr>
            <a:cxnSpLocks/>
          </p:cNvCxnSpPr>
          <p:nvPr/>
        </p:nvCxnSpPr>
        <p:spPr>
          <a:xfrm flipH="1">
            <a:off x="6744134" y="1515473"/>
            <a:ext cx="1870654" cy="1017541"/>
          </a:xfrm>
          <a:prstGeom prst="line">
            <a:avLst/>
          </a:prstGeom>
          <a:noFill/>
          <a:ln w="38100" cap="flat" cmpd="sng" algn="ctr">
            <a:solidFill>
              <a:srgbClr val="CC66FF"/>
            </a:solidFill>
            <a:prstDash val="solid"/>
            <a:miter lim="800000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270D4795-0347-453E-B968-610ED9BDDA03}"/>
              </a:ext>
            </a:extLst>
          </p:cNvPr>
          <p:cNvCxnSpPr>
            <a:cxnSpLocks/>
          </p:cNvCxnSpPr>
          <p:nvPr/>
        </p:nvCxnSpPr>
        <p:spPr>
          <a:xfrm flipH="1" flipV="1">
            <a:off x="4527310" y="1443817"/>
            <a:ext cx="1459279" cy="1117517"/>
          </a:xfrm>
          <a:prstGeom prst="line">
            <a:avLst/>
          </a:prstGeom>
          <a:noFill/>
          <a:ln w="38100" cap="flat" cmpd="sng" algn="ctr">
            <a:solidFill>
              <a:srgbClr val="CC66FF"/>
            </a:solidFill>
            <a:prstDash val="solid"/>
            <a:miter lim="800000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7CE33C45-FD84-49C4-B5F8-E652B84E6E77}"/>
              </a:ext>
            </a:extLst>
          </p:cNvPr>
          <p:cNvCxnSpPr>
            <a:cxnSpLocks/>
          </p:cNvCxnSpPr>
          <p:nvPr/>
        </p:nvCxnSpPr>
        <p:spPr>
          <a:xfrm flipH="1">
            <a:off x="6800118" y="2720832"/>
            <a:ext cx="1836802" cy="505862"/>
          </a:xfrm>
          <a:prstGeom prst="line">
            <a:avLst/>
          </a:prstGeom>
          <a:noFill/>
          <a:ln w="38100" cap="flat" cmpd="sng" algn="ctr">
            <a:solidFill>
              <a:srgbClr val="07ED43"/>
            </a:solidFill>
            <a:prstDash val="solid"/>
            <a:miter lim="800000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90AB17A-5450-4A8A-BEDB-63F6D0C8DAFF}"/>
              </a:ext>
            </a:extLst>
          </p:cNvPr>
          <p:cNvCxnSpPr>
            <a:cxnSpLocks/>
          </p:cNvCxnSpPr>
          <p:nvPr/>
        </p:nvCxnSpPr>
        <p:spPr>
          <a:xfrm flipH="1" flipV="1">
            <a:off x="4663906" y="2650104"/>
            <a:ext cx="1272707" cy="444234"/>
          </a:xfrm>
          <a:prstGeom prst="line">
            <a:avLst/>
          </a:prstGeom>
          <a:noFill/>
          <a:ln w="38100" cap="flat" cmpd="sng" algn="ctr">
            <a:solidFill>
              <a:srgbClr val="07ED43"/>
            </a:solidFill>
            <a:prstDash val="solid"/>
            <a:miter lim="800000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50D429A-B0C0-4F1F-9D04-DFF01AE79782}"/>
              </a:ext>
            </a:extLst>
          </p:cNvPr>
          <p:cNvSpPr txBox="1"/>
          <p:nvPr/>
        </p:nvSpPr>
        <p:spPr>
          <a:xfrm>
            <a:off x="4795088" y="4549463"/>
            <a:ext cx="23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هَذِهِ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طالِبَةٌ ذَكِيّةٌ.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B6A75EE-4F65-451D-A160-E41A183461A3}"/>
              </a:ext>
            </a:extLst>
          </p:cNvPr>
          <p:cNvSpPr txBox="1"/>
          <p:nvPr/>
        </p:nvSpPr>
        <p:spPr>
          <a:xfrm>
            <a:off x="4805156" y="5064046"/>
            <a:ext cx="23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هَذا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شارعٌ واسِعٌ.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2879DCD-B5AF-48EA-9A1F-94E62AA0710F}"/>
              </a:ext>
            </a:extLst>
          </p:cNvPr>
          <p:cNvSpPr txBox="1"/>
          <p:nvPr/>
        </p:nvSpPr>
        <p:spPr>
          <a:xfrm>
            <a:off x="4389374" y="5618034"/>
            <a:ext cx="279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هَذِهِ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تُفّاحَةٌ خَضْراءُ.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ooter Placeholder 3">
            <a:extLst>
              <a:ext uri="{FF2B5EF4-FFF2-40B4-BE49-F238E27FC236}">
                <a16:creationId xmlns="" xmlns:a16="http://schemas.microsoft.com/office/drawing/2014/main" id="{20008CD3-45A1-4B42-8824-3544AB5E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تَنْظيمُ أَوْقاتِ الْفَراغِ/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الثّامِنُ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الطّائِرَةُ الْوَرَقِيَّةُ/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7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8971</TotalTime>
  <Words>792</Words>
  <Application>Microsoft Office PowerPoint</Application>
  <PresentationFormat>Widescreen</PresentationFormat>
  <Paragraphs>266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Heyam  Saad Sakhir</cp:lastModifiedBy>
  <cp:revision>968</cp:revision>
  <dcterms:created xsi:type="dcterms:W3CDTF">2020-09-08T04:24:33Z</dcterms:created>
  <dcterms:modified xsi:type="dcterms:W3CDTF">2021-12-23T09:17:23Z</dcterms:modified>
</cp:coreProperties>
</file>