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323" r:id="rId5"/>
    <p:sldId id="263" r:id="rId6"/>
    <p:sldId id="325" r:id="rId7"/>
    <p:sldId id="273" r:id="rId8"/>
    <p:sldId id="31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F2CC"/>
    <a:srgbClr val="E383ED"/>
    <a:srgbClr val="F838C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896" autoAdjust="0"/>
  </p:normalViewPr>
  <p:slideViewPr>
    <p:cSldViewPr snapToGrid="0">
      <p:cViewPr varScale="1">
        <p:scale>
          <a:sx n="74" d="100"/>
          <a:sy n="74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9671-D506-4AC6-A80B-FD0C6FEE9081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7F3CA-B939-4254-B1A3-7A62C4321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9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7F3CA-B939-4254-B1A3-7A62C4321E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70641" y="1431282"/>
            <a:ext cx="1168072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الْحَلْقَةُ الْأُولى -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الْعَرَبِيَّةُ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                    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اني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الْابْتِدائِيُّ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أ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َّ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6145444-246B-4B11-B088-044A6240A228}"/>
              </a:ext>
            </a:extLst>
          </p:cNvPr>
          <p:cNvSpPr/>
          <p:nvPr/>
        </p:nvSpPr>
        <p:spPr>
          <a:xfrm>
            <a:off x="132508" y="2154746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الْوَح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الثّانِيَةُ: (تَنْظيمُ أَوْقاتِ الْفَراغِ)                       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894" y="5596116"/>
            <a:ext cx="106630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الدَّرْسُ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(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النَّسْخُ/ الْإِمْلاءُ/ الْإِنتاجُ الكِتابِيُّ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JO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                                                               </a:t>
            </a:r>
            <a:r>
              <a:rPr lang="ar-SA" sz="3600" b="1" dirty="0">
                <a:solidFill>
                  <a:srgbClr val="00B0F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325093-F365-4F53-97FC-A14B03446026}"/>
              </a:ext>
            </a:extLst>
          </p:cNvPr>
          <p:cNvSpPr/>
          <p:nvPr/>
        </p:nvSpPr>
        <p:spPr>
          <a:xfrm>
            <a:off x="74648" y="6359651"/>
            <a:ext cx="8472196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45933A9-A504-4407-933D-CA5D83A0D5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29" y="2854521"/>
            <a:ext cx="3872346" cy="2706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89" y="8813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29E25FE-F021-40B7-A014-33CB4233C9B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E2B091-4336-4C07-9C4E-8ADD3B70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858" y="10667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2049" name="Picture 4341" descr="Table&#10;&#10;Description automatically generated">
            <a:extLst>
              <a:ext uri="{FF2B5EF4-FFF2-40B4-BE49-F238E27FC236}">
                <a16:creationId xmlns="" xmlns:a16="http://schemas.microsoft.com/office/drawing/2014/main" id="{B97ECC82-5BE6-48AB-9206-497891A1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2034" r="14809" b="51601"/>
          <a:stretch>
            <a:fillRect/>
          </a:stretch>
        </p:blipFill>
        <p:spPr bwMode="auto">
          <a:xfrm>
            <a:off x="2332794" y="1128755"/>
            <a:ext cx="6814686" cy="51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4EEFBEB1-B970-4430-8200-F2FF86154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764" y="3975829"/>
            <a:ext cx="788490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نَهَضَ صابِرٌ باكِرًا.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9482D76-B4AD-4104-B3A2-834069807E86}"/>
              </a:ext>
            </a:extLst>
          </p:cNvPr>
          <p:cNvSpPr txBox="1"/>
          <p:nvPr/>
        </p:nvSpPr>
        <p:spPr>
          <a:xfrm>
            <a:off x="2905211" y="445586"/>
            <a:ext cx="7324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خامِسًا: أَنْسَخُ.</a:t>
            </a:r>
            <a:endParaRPr kumimoji="0" lang="en-US" altLang="ar-S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3252155-9172-41A3-B9A6-D846958D67F0}"/>
              </a:ext>
            </a:extLst>
          </p:cNvPr>
          <p:cNvSpPr txBox="1"/>
          <p:nvPr/>
        </p:nvSpPr>
        <p:spPr>
          <a:xfrm>
            <a:off x="7639580" y="1244947"/>
            <a:ext cx="1395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أَغْصانٌ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08E69F9-650C-4901-98D4-F349498D8E25}"/>
              </a:ext>
            </a:extLst>
          </p:cNvPr>
          <p:cNvSpPr txBox="1"/>
          <p:nvPr/>
        </p:nvSpPr>
        <p:spPr>
          <a:xfrm>
            <a:off x="7690782" y="2253489"/>
            <a:ext cx="1344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نُصوصٌ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B4473F8-20E4-496D-91FA-E7C61BA18338}"/>
              </a:ext>
            </a:extLst>
          </p:cNvPr>
          <p:cNvSpPr txBox="1"/>
          <p:nvPr/>
        </p:nvSpPr>
        <p:spPr>
          <a:xfrm>
            <a:off x="7913971" y="3276319"/>
            <a:ext cx="1132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ضِياءٌ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E6F3F0A-F1BC-448B-AEAD-0AD7D891D1F4}"/>
              </a:ext>
            </a:extLst>
          </p:cNvPr>
          <p:cNvSpPr txBox="1"/>
          <p:nvPr/>
        </p:nvSpPr>
        <p:spPr>
          <a:xfrm>
            <a:off x="6912664" y="121543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131B824-D4CA-4381-893B-D81E3334DBC6}"/>
              </a:ext>
            </a:extLst>
          </p:cNvPr>
          <p:cNvSpPr txBox="1"/>
          <p:nvPr/>
        </p:nvSpPr>
        <p:spPr>
          <a:xfrm>
            <a:off x="5391072" y="120290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8C1C51E-066C-4DC4-A2B0-2533E621C911}"/>
              </a:ext>
            </a:extLst>
          </p:cNvPr>
          <p:cNvSpPr txBox="1"/>
          <p:nvPr/>
        </p:nvSpPr>
        <p:spPr>
          <a:xfrm>
            <a:off x="3881681" y="121209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FEBD9C1-D0EC-40C8-8523-E2A8094F3506}"/>
              </a:ext>
            </a:extLst>
          </p:cNvPr>
          <p:cNvSpPr txBox="1"/>
          <p:nvPr/>
        </p:nvSpPr>
        <p:spPr>
          <a:xfrm>
            <a:off x="6903039" y="2231877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25FDECF-8B29-4FB6-82C5-E661332AC9FA}"/>
              </a:ext>
            </a:extLst>
          </p:cNvPr>
          <p:cNvSpPr txBox="1"/>
          <p:nvPr/>
        </p:nvSpPr>
        <p:spPr>
          <a:xfrm>
            <a:off x="5381447" y="2219346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4882AF9-8F03-4BCA-B3C4-F5F322639165}"/>
              </a:ext>
            </a:extLst>
          </p:cNvPr>
          <p:cNvSpPr txBox="1"/>
          <p:nvPr/>
        </p:nvSpPr>
        <p:spPr>
          <a:xfrm>
            <a:off x="3891306" y="22285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549E800-5E98-4C27-B48E-09B1E10ED206}"/>
              </a:ext>
            </a:extLst>
          </p:cNvPr>
          <p:cNvSpPr txBox="1"/>
          <p:nvPr/>
        </p:nvSpPr>
        <p:spPr>
          <a:xfrm>
            <a:off x="6903039" y="3246331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B197C18-6602-4BC9-8D6E-26F96786ED8C}"/>
              </a:ext>
            </a:extLst>
          </p:cNvPr>
          <p:cNvSpPr txBox="1"/>
          <p:nvPr/>
        </p:nvSpPr>
        <p:spPr>
          <a:xfrm>
            <a:off x="5381447" y="3233800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91EADFC-5D3D-4B5E-A7F1-E01D79D63241}"/>
              </a:ext>
            </a:extLst>
          </p:cNvPr>
          <p:cNvSpPr txBox="1"/>
          <p:nvPr/>
        </p:nvSpPr>
        <p:spPr>
          <a:xfrm>
            <a:off x="3891306" y="3242985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F59C8D9-32EB-4DBA-8920-9FCD8AA582EA}"/>
              </a:ext>
            </a:extLst>
          </p:cNvPr>
          <p:cNvSpPr txBox="1"/>
          <p:nvPr/>
        </p:nvSpPr>
        <p:spPr>
          <a:xfrm>
            <a:off x="8421595" y="5286439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6FD3402-6F19-4D3F-BBE0-BEF9B64BED32}"/>
              </a:ext>
            </a:extLst>
          </p:cNvPr>
          <p:cNvSpPr txBox="1"/>
          <p:nvPr/>
        </p:nvSpPr>
        <p:spPr>
          <a:xfrm>
            <a:off x="7407236" y="527440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B6C02B4-B0F0-4735-BB29-E32250F6D466}"/>
              </a:ext>
            </a:extLst>
          </p:cNvPr>
          <p:cNvSpPr txBox="1"/>
          <p:nvPr/>
        </p:nvSpPr>
        <p:spPr>
          <a:xfrm>
            <a:off x="6419543" y="5283093"/>
            <a:ext cx="628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6978312-AC9F-4178-82BD-7A35CE8D293B}"/>
              </a:ext>
            </a:extLst>
          </p:cNvPr>
          <p:cNvSpPr txBox="1"/>
          <p:nvPr/>
        </p:nvSpPr>
        <p:spPr>
          <a:xfrm>
            <a:off x="6188366" y="1253282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أَغْصانٌ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67E414E7-F02E-40BC-A297-C3591B9193D1}"/>
              </a:ext>
            </a:extLst>
          </p:cNvPr>
          <p:cNvSpPr txBox="1"/>
          <p:nvPr/>
        </p:nvSpPr>
        <p:spPr>
          <a:xfrm>
            <a:off x="4707361" y="1244947"/>
            <a:ext cx="13168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أَغْصانٌ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917132C4-1CAA-43D8-B9D2-4173F8311942}"/>
              </a:ext>
            </a:extLst>
          </p:cNvPr>
          <p:cNvSpPr txBox="1"/>
          <p:nvPr/>
        </p:nvSpPr>
        <p:spPr>
          <a:xfrm>
            <a:off x="3190358" y="1253282"/>
            <a:ext cx="13484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أَغْصانٌ</a:t>
            </a:r>
            <a:endParaRPr kumimoji="0" lang="ar-BH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2FD6AC2-E958-4AA3-8815-4CED9884C82D}"/>
              </a:ext>
            </a:extLst>
          </p:cNvPr>
          <p:cNvSpPr txBox="1"/>
          <p:nvPr/>
        </p:nvSpPr>
        <p:spPr>
          <a:xfrm>
            <a:off x="6150726" y="2274010"/>
            <a:ext cx="13617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نُصوصٌ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8C74F17-7820-4B86-A2EA-825BBBBAEEA9}"/>
              </a:ext>
            </a:extLst>
          </p:cNvPr>
          <p:cNvSpPr txBox="1"/>
          <p:nvPr/>
        </p:nvSpPr>
        <p:spPr>
          <a:xfrm>
            <a:off x="4641772" y="2250188"/>
            <a:ext cx="1374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نُصوصٌ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63585D4-C46F-4B14-90B0-6503DF6D8875}"/>
              </a:ext>
            </a:extLst>
          </p:cNvPr>
          <p:cNvSpPr txBox="1"/>
          <p:nvPr/>
        </p:nvSpPr>
        <p:spPr>
          <a:xfrm>
            <a:off x="3103126" y="2272269"/>
            <a:ext cx="1398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نُصوصٌ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4525E20-BE99-45B6-81FE-BB3B57D8B33C}"/>
              </a:ext>
            </a:extLst>
          </p:cNvPr>
          <p:cNvSpPr txBox="1"/>
          <p:nvPr/>
        </p:nvSpPr>
        <p:spPr>
          <a:xfrm>
            <a:off x="6392379" y="3288464"/>
            <a:ext cx="1149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ضِياءٌ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3948ED45-F8BF-474E-A208-9BDD4A2B3651}"/>
              </a:ext>
            </a:extLst>
          </p:cNvPr>
          <p:cNvSpPr txBox="1"/>
          <p:nvPr/>
        </p:nvSpPr>
        <p:spPr>
          <a:xfrm>
            <a:off x="4776665" y="3287628"/>
            <a:ext cx="1233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ضِياءٌ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67B39C7-B772-4E0F-A39B-87B16209896E}"/>
              </a:ext>
            </a:extLst>
          </p:cNvPr>
          <p:cNvSpPr txBox="1"/>
          <p:nvPr/>
        </p:nvSpPr>
        <p:spPr>
          <a:xfrm>
            <a:off x="3281392" y="3295743"/>
            <a:ext cx="1238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ضِياءٌ</a:t>
            </a:r>
            <a:endParaRPr kumimoji="0" lang="en-US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CB2C4FB3-0933-473B-A018-E0A03CA9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399" y="5013269"/>
            <a:ext cx="13280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باكِرًا.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B6D7FFF-C4CD-490B-BAAE-D6CD02A47190}"/>
              </a:ext>
            </a:extLst>
          </p:cNvPr>
          <p:cNvSpPr txBox="1"/>
          <p:nvPr/>
        </p:nvSpPr>
        <p:spPr>
          <a:xfrm>
            <a:off x="8113265" y="5301942"/>
            <a:ext cx="944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نَهَضَ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2CB2AD87-A45C-4431-A34D-686A00A0B36F}"/>
              </a:ext>
            </a:extLst>
          </p:cNvPr>
          <p:cNvSpPr txBox="1"/>
          <p:nvPr/>
        </p:nvSpPr>
        <p:spPr>
          <a:xfrm>
            <a:off x="6323195" y="5280315"/>
            <a:ext cx="1803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صابِرٌ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16DB3437-809C-4EDC-9ACF-D42AFD46D45C}"/>
              </a:ext>
            </a:extLst>
          </p:cNvPr>
          <p:cNvSpPr/>
          <p:nvPr/>
        </p:nvSpPr>
        <p:spPr>
          <a:xfrm>
            <a:off x="74648" y="6359651"/>
            <a:ext cx="8472196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60" grpId="0"/>
      <p:bldP spid="61" grpId="0"/>
      <p:bldP spid="62" grpId="0"/>
      <p:bldP spid="66" grpId="0"/>
      <p:bldP spid="67" grpId="0"/>
      <p:bldP spid="68" grpId="0"/>
      <p:bldP spid="71" grpId="0"/>
      <p:bldP spid="72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6F91A3D-D6AD-4452-BB7A-6D4F90E44EB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676" descr="Table&#10;&#10;Description automatically generated">
            <a:extLst>
              <a:ext uri="{FF2B5EF4-FFF2-40B4-BE49-F238E27FC236}">
                <a16:creationId xmlns="" xmlns:a16="http://schemas.microsoft.com/office/drawing/2014/main" id="{1DF9D3D5-EEA4-41C7-B9AE-6FBC4D28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1568" r="6609" b="80064"/>
          <a:stretch>
            <a:fillRect/>
          </a:stretch>
        </p:blipFill>
        <p:spPr bwMode="auto">
          <a:xfrm>
            <a:off x="1145256" y="1429132"/>
            <a:ext cx="9901487" cy="12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FF8AD47C-097D-458B-AB3E-43BA04C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344" y="316837"/>
            <a:ext cx="47662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سادِسًا: أَكْتُبُ ما يُمْليهِ الْـمُعَلِّمُ.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56B7886-84AB-42C1-B998-86AE6952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251" y="1588028"/>
            <a:ext cx="80682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  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431FB4-2A93-4800-AF3D-70CBB2F5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730" y="2332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148BE71-8250-4BA0-91C3-73F7851833AE}"/>
              </a:ext>
            </a:extLst>
          </p:cNvPr>
          <p:cNvSpPr txBox="1"/>
          <p:nvPr/>
        </p:nvSpPr>
        <p:spPr>
          <a:xfrm>
            <a:off x="8612154" y="1657442"/>
            <a:ext cx="1108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صَفاءُ</a:t>
            </a:r>
            <a:endParaRPr lang="ar-SA" sz="2000" dirty="0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5A9CBA7-BB26-4361-AF2A-F8EC3B5FA86E}"/>
              </a:ext>
            </a:extLst>
          </p:cNvPr>
          <p:cNvSpPr txBox="1"/>
          <p:nvPr/>
        </p:nvSpPr>
        <p:spPr>
          <a:xfrm>
            <a:off x="10004360" y="1701241"/>
            <a:ext cx="498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ECCB087-DE69-46DC-AD74-B441C9061C65}"/>
              </a:ext>
            </a:extLst>
          </p:cNvPr>
          <p:cNvSpPr txBox="1"/>
          <p:nvPr/>
        </p:nvSpPr>
        <p:spPr>
          <a:xfrm>
            <a:off x="9621051" y="1673223"/>
            <a:ext cx="1265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وَضَعَتْ</a:t>
            </a:r>
            <a:endParaRPr lang="ar-SA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897BCCC-22CF-4DCD-8626-40285F21E7A2}"/>
              </a:ext>
            </a:extLst>
          </p:cNvPr>
          <p:cNvSpPr txBox="1"/>
          <p:nvPr/>
        </p:nvSpPr>
        <p:spPr>
          <a:xfrm>
            <a:off x="7337996" y="1692765"/>
            <a:ext cx="1404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اللُّعْبَةَ</a:t>
            </a:r>
            <a:endParaRPr lang="ar-SA" sz="20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B39CFCC-6162-45DE-AB18-A773AA2020AD}"/>
              </a:ext>
            </a:extLst>
          </p:cNvPr>
          <p:cNvSpPr txBox="1"/>
          <p:nvPr/>
        </p:nvSpPr>
        <p:spPr>
          <a:xfrm>
            <a:off x="7990269" y="1655557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BF758C7-D633-4305-BBFC-F2A14EF57C75}"/>
              </a:ext>
            </a:extLst>
          </p:cNvPr>
          <p:cNvSpPr/>
          <p:nvPr/>
        </p:nvSpPr>
        <p:spPr>
          <a:xfrm>
            <a:off x="74648" y="6359651"/>
            <a:ext cx="8472196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7BDCC33-10B5-429C-9239-3E56A9EB2A2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/>
          <a:stretch/>
        </p:blipFill>
        <p:spPr bwMode="auto">
          <a:xfrm>
            <a:off x="3554569" y="2453140"/>
            <a:ext cx="4551901" cy="3715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4D20488-200E-4950-92FB-F481A57423C9}"/>
              </a:ext>
            </a:extLst>
          </p:cNvPr>
          <p:cNvSpPr txBox="1"/>
          <p:nvPr/>
        </p:nvSpPr>
        <p:spPr>
          <a:xfrm>
            <a:off x="5595199" y="1655557"/>
            <a:ext cx="17523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الصُّنْدوقِ</a:t>
            </a: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FCD02BF-561D-4F71-9F77-FE8FE6A57F68}"/>
              </a:ext>
            </a:extLst>
          </p:cNvPr>
          <p:cNvSpPr txBox="1"/>
          <p:nvPr/>
        </p:nvSpPr>
        <p:spPr>
          <a:xfrm>
            <a:off x="6601517" y="1640276"/>
            <a:ext cx="49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1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17" y="-100154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EA8236E-3B14-4895-BF27-E3AEF3786EA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1">
            <a:extLst>
              <a:ext uri="{FF2B5EF4-FFF2-40B4-BE49-F238E27FC236}">
                <a16:creationId xmlns="" xmlns:a16="http://schemas.microsoft.com/office/drawing/2014/main" id="{18E77843-D36D-4111-B3D7-A234CD3BF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55" y="1133894"/>
            <a:ext cx="9154861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الْمِثالَيْنِ، مُحاكِيًا التَّرْكيبَ الْآتِيَ</a:t>
            </a:r>
            <a:r>
              <a:rPr kumimoji="0" lang="ar-BH" altLang="ar-SA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هُنا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طائِرُ الْكَرْكِيِّ يَمْشي بِرَشاقَةٍ، وَ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هُناكَ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طُيورُ الْإِوَزِّ تَسْبَحُ بِبَراعَةٍ.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هُنا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أَطْفالٌ يَلْعَبونَ بِالْكُرَةِ، وَ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هُناكَ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أَطْفالٌ</a:t>
            </a:r>
            <a:endParaRPr kumimoji="0" lang="en-US" altLang="ar-SA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- 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هُنا</a:t>
            </a:r>
            <a:r>
              <a:rPr kumimoji="0" lang="ar-BH" altLang="ar-SA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</a:t>
            </a:r>
            <a:endParaRPr kumimoji="0" lang="en-US" altLang="ar-SA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="" xmlns:a16="http://schemas.microsoft.com/office/drawing/2014/main" id="{8EF63C0F-C479-4E41-9595-4714E0A83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8782" y="3145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AFBBE45-09AB-4188-B445-8D27F1621233}"/>
              </a:ext>
            </a:extLst>
          </p:cNvPr>
          <p:cNvSpPr txBox="1"/>
          <p:nvPr/>
        </p:nvSpPr>
        <p:spPr>
          <a:xfrm>
            <a:off x="7558863" y="485495"/>
            <a:ext cx="2326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سابِعًا: أُنْتِجُ.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A8093E5-ADED-4B19-90D0-E9512445A5A3}"/>
              </a:ext>
            </a:extLst>
          </p:cNvPr>
          <p:cNvSpPr txBox="1"/>
          <p:nvPr/>
        </p:nvSpPr>
        <p:spPr>
          <a:xfrm>
            <a:off x="2575248" y="2821915"/>
            <a:ext cx="2549892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يَدْرِسونَ بِحَماسَةٍ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</a:t>
            </a:r>
            <a:endParaRPr kumimoji="0" lang="en-US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A41C2EE-8D4A-497E-88FF-4943CBF6123D}"/>
              </a:ext>
            </a:extLst>
          </p:cNvPr>
          <p:cNvSpPr txBox="1"/>
          <p:nvPr/>
        </p:nvSpPr>
        <p:spPr>
          <a:xfrm>
            <a:off x="3094778" y="3029664"/>
            <a:ext cx="2039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</a:t>
            </a:r>
            <a:endParaRPr lang="ar-SA" sz="3600" dirty="0"/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403409F-5202-4E33-92F9-5066B9D7E952}"/>
              </a:ext>
            </a:extLst>
          </p:cNvPr>
          <p:cNvSpPr txBox="1"/>
          <p:nvPr/>
        </p:nvSpPr>
        <p:spPr>
          <a:xfrm>
            <a:off x="6652727" y="3869933"/>
            <a:ext cx="29710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..................................،</a:t>
            </a:r>
            <a:endParaRPr lang="ar-SA" dirty="0"/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0E4A8BB-BA20-4B67-A3D4-3F877D3AB6A8}"/>
              </a:ext>
            </a:extLst>
          </p:cNvPr>
          <p:cNvSpPr txBox="1"/>
          <p:nvPr/>
        </p:nvSpPr>
        <p:spPr>
          <a:xfrm>
            <a:off x="6530565" y="3896653"/>
            <a:ext cx="3167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طائِرَةٌ تَطيرُ</a:t>
            </a:r>
            <a:r>
              <a:rPr kumimoji="0" lang="ar-BH" altLang="ar-SA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في السّماءِ</a:t>
            </a:r>
            <a:r>
              <a:rPr kumimoji="0" lang="ar-BH" altLang="ar-SA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</a:t>
            </a:r>
            <a:endParaRPr lang="ar-SA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6C7B367-209E-47EC-96C0-8715CEFFFD28}"/>
              </a:ext>
            </a:extLst>
          </p:cNvPr>
          <p:cNvSpPr txBox="1"/>
          <p:nvPr/>
        </p:nvSpPr>
        <p:spPr>
          <a:xfrm>
            <a:off x="5558710" y="3903817"/>
            <a:ext cx="1236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</a:t>
            </a:r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هُناكَ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3440DA3-5CC2-4409-9122-F33FE402379E}"/>
              </a:ext>
            </a:extLst>
          </p:cNvPr>
          <p:cNvSpPr txBox="1"/>
          <p:nvPr/>
        </p:nvSpPr>
        <p:spPr>
          <a:xfrm>
            <a:off x="2414217" y="3877735"/>
            <a:ext cx="3419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سَيَّاراتٌ تَسيرُ في الشّارِعِ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B4102C9-C8FF-4414-B7FB-254BB0DCB1F6}"/>
              </a:ext>
            </a:extLst>
          </p:cNvPr>
          <p:cNvSpPr txBox="1"/>
          <p:nvPr/>
        </p:nvSpPr>
        <p:spPr>
          <a:xfrm>
            <a:off x="3324493" y="3868405"/>
            <a:ext cx="2549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</a:t>
            </a:r>
            <a:endParaRPr lang="ar-SA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13CC96E-7BDA-45C2-B344-B67D82CB55EB}"/>
              </a:ext>
            </a:extLst>
          </p:cNvPr>
          <p:cNvSpPr/>
          <p:nvPr/>
        </p:nvSpPr>
        <p:spPr>
          <a:xfrm>
            <a:off x="74648" y="6359651"/>
            <a:ext cx="8472196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357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1" grpId="0"/>
      <p:bldP spid="53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382AF454-A2F4-4141-B7B1-B2AF81EA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22" y="223166"/>
            <a:ext cx="7659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2 -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أُرَتِّبُ الْأَقْوالَ، ثُمَّ أَصِلُ كُلَّ قَوْلٍ بالْفَراغِ الْمُناسِبِ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596BD2A9-9887-4D93-9DC1-3C10DCE91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7781" y="1327850"/>
            <a:ext cx="49135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عادَ جاسِمٌ وَنورَةُ إِلى الْمَنْزِلِ</a:t>
            </a:r>
            <a:r>
              <a:rPr kumimoji="0" lang="ar-BH" altLang="ar-SA" sz="3600" i="0" u="none" strike="noStrike" cap="none" normalizeH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بَعْدَ قَضاءِ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ar-SA" sz="3600" baseline="0" dirty="0" bmk="_Hlk71182409">
                <a:latin typeface="Sakkal Majalla" panose="02000000000000000000" pitchFamily="2" charset="-78"/>
                <a:cs typeface="Sakkal Majalla" panose="02000000000000000000" pitchFamily="2" charset="-78"/>
              </a:rPr>
              <a:t>وَقْتٍ ماتِعٍ في مَحْمِيَّةِ الْعَرينِ،</a:t>
            </a:r>
            <a:r>
              <a:rPr lang="ar-BH" altLang="ar-SA" sz="3600" dirty="0" bmk="_Hlk71182409">
                <a:latin typeface="Sakkal Majalla" panose="02000000000000000000" pitchFamily="2" charset="-78"/>
                <a:cs typeface="Sakkal Majalla" panose="02000000000000000000" pitchFamily="2" charset="-78"/>
              </a:rPr>
              <a:t> فَقالَتْ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نورَةُ: ".............................................."،</a:t>
            </a:r>
            <a:endParaRPr kumimoji="0" lang="en-US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8FCCB5F-B50F-4D2C-9A69-F36749D9456D}"/>
              </a:ext>
            </a:extLst>
          </p:cNvPr>
          <p:cNvSpPr/>
          <p:nvPr/>
        </p:nvSpPr>
        <p:spPr>
          <a:xfrm>
            <a:off x="74648" y="6359651"/>
            <a:ext cx="8472196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E62ADBF-5FF7-4FF5-AEEB-175D12DA6363}"/>
              </a:ext>
            </a:extLst>
          </p:cNvPr>
          <p:cNvCxnSpPr>
            <a:cxnSpLocks/>
          </p:cNvCxnSpPr>
          <p:nvPr/>
        </p:nvCxnSpPr>
        <p:spPr>
          <a:xfrm>
            <a:off x="6003634" y="1281713"/>
            <a:ext cx="0" cy="4792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1F1C8D24-64F3-4EF8-8707-478EFAA10751}"/>
              </a:ext>
            </a:extLst>
          </p:cNvPr>
          <p:cNvSpPr/>
          <p:nvPr/>
        </p:nvSpPr>
        <p:spPr>
          <a:xfrm>
            <a:off x="5149280" y="1510660"/>
            <a:ext cx="495300" cy="3810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="" xmlns:a16="http://schemas.microsoft.com/office/drawing/2014/main" id="{C6367411-88F3-436A-85E6-D9F821EAD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567" y="3053167"/>
            <a:ext cx="48638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رَدَّ جاسِمٌ</a:t>
            </a:r>
            <a:r>
              <a:rPr kumimoji="0" lang="ar-BH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"........................................"</a:t>
            </a:r>
            <a:endParaRPr kumimoji="0" lang="en-US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="" xmlns:a16="http://schemas.microsoft.com/office/drawing/2014/main" id="{8A164AF3-C8F1-4036-A333-B2B901CB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8864" y="3718178"/>
            <a:ext cx="48125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أَضافَتْ نورَةُ</a:t>
            </a:r>
            <a:r>
              <a:rPr kumimoji="0" lang="ar-BH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: ".................................."،</a:t>
            </a:r>
            <a:endParaRPr kumimoji="0" lang="en-US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="" xmlns:a16="http://schemas.microsoft.com/office/drawing/2014/main" id="{8EA13502-F73F-435A-8667-EA5301848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447" y="4345689"/>
            <a:ext cx="44887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 bmk="_Hlk71182409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فَقالَ جاسِمٌ: "بارَكَ اللهُ فيكِ، بإِذْنِ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اللهِ سَأَكونُ عِنْدَ حُسْنِ ظَنِّكِ بي".</a:t>
            </a:r>
            <a:endParaRPr kumimoji="0" lang="en-US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8">
            <a:extLst>
              <a:ext uri="{FF2B5EF4-FFF2-40B4-BE49-F238E27FC236}">
                <a16:creationId xmlns="" xmlns:a16="http://schemas.microsoft.com/office/drawing/2014/main" id="{55E9F7CC-5E89-4254-902D-FB750EE4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12" y="1418420"/>
            <a:ext cx="41200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 bmk="_Hlk71182409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lang="ar-BH" altLang="ar-SA" sz="3600" dirty="0" bmk="_Hlk71182409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حَسَنًا، يا نورَةُ، سَأَنْقُلُها مِنْ آلةِ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="" xmlns:a16="http://schemas.microsoft.com/office/drawing/2014/main" id="{49D5F859-0CD8-4B14-ACA1-FEC8F0AD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839" y="1991207"/>
            <a:ext cx="48109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ar-SA" sz="3600" dirty="0" bmk="_Hlk71182409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التَّصْويرِ إِلى الْحاسوبِ، ثُمَّ سَأَعْرِضُها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ar-SA" sz="3600" dirty="0" bmk="_Hlk71182409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عَلَيْكِ"،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B6E94A4-6736-4738-BE57-01B380334B2D}"/>
              </a:ext>
            </a:extLst>
          </p:cNvPr>
          <p:cNvSpPr/>
          <p:nvPr/>
        </p:nvSpPr>
        <p:spPr>
          <a:xfrm>
            <a:off x="5152386" y="3239928"/>
            <a:ext cx="495300" cy="3810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="" xmlns:a16="http://schemas.microsoft.com/office/drawing/2014/main" id="{334CB1A4-E0B1-4B50-9EF8-90586B09F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91" y="3147688"/>
            <a:ext cx="42947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 bmk="_Hlk71182409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lang="ar-BH" altLang="ar-SA" sz="3600" dirty="0" bmk="_Hlk71182409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أُريدُ أَنْ أَرى الصُّوَرَ الَّتي الْتَقَطْتها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="" xmlns:a16="http://schemas.microsoft.com/office/drawing/2014/main" id="{B54C8324-6896-4306-8510-C9C4F5C91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045" y="3792197"/>
            <a:ext cx="3829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ar-SA" sz="3600" dirty="0" bmk="_Hlk71182409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مَحْمِيَّةِ العَرينِ، يا جاسِمُ"،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29B3A97C-7115-444D-9EF1-EC5C0E3349F1}"/>
              </a:ext>
            </a:extLst>
          </p:cNvPr>
          <p:cNvSpPr/>
          <p:nvPr/>
        </p:nvSpPr>
        <p:spPr>
          <a:xfrm>
            <a:off x="5155494" y="4614635"/>
            <a:ext cx="495300" cy="38100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8">
            <a:extLst>
              <a:ext uri="{FF2B5EF4-FFF2-40B4-BE49-F238E27FC236}">
                <a16:creationId xmlns="" xmlns:a16="http://schemas.microsoft.com/office/drawing/2014/main" id="{D77FBF3B-ACD9-43DC-AECB-8449A77E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36" y="4522395"/>
            <a:ext cx="45416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SA" sz="3600" i="0" u="none" strike="noStrike" cap="none" normalizeH="0" baseline="0" dirty="0" bmk="_Hlk71182409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lang="ar-BH" altLang="ar-SA" sz="3600" dirty="0" bmk="_Hlk71182409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شُكْرًا، يا جاسِمُ، بِإذْنِ الله سَتَكُونُ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="" xmlns:a16="http://schemas.microsoft.com/office/drawing/2014/main" id="{237E8E0D-CB98-4882-B2D0-BBD2277F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04" y="5166904"/>
            <a:ext cx="49776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BH" altLang="ar-SA" sz="3600" dirty="0" bmk="_Hlk71182409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الصُّوَرُ جَميلَةً؛ لِأَنَّكَ بارِعٌ في التَّصْويرِ"،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20C3B12-5BAF-4F91-92F3-80F84E5E81AC}"/>
              </a:ext>
            </a:extLst>
          </p:cNvPr>
          <p:cNvSpPr txBox="1"/>
          <p:nvPr/>
        </p:nvSpPr>
        <p:spPr>
          <a:xfrm>
            <a:off x="5193364" y="3147687"/>
            <a:ext cx="46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CF083CA-F8AB-4358-946B-E45AE15A1CD2}"/>
              </a:ext>
            </a:extLst>
          </p:cNvPr>
          <p:cNvSpPr txBox="1"/>
          <p:nvPr/>
        </p:nvSpPr>
        <p:spPr>
          <a:xfrm>
            <a:off x="5212330" y="1418420"/>
            <a:ext cx="46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1D2AF45-A4CE-4F9B-A530-6ED5C06D5F3F}"/>
              </a:ext>
            </a:extLst>
          </p:cNvPr>
          <p:cNvSpPr txBox="1"/>
          <p:nvPr/>
        </p:nvSpPr>
        <p:spPr>
          <a:xfrm>
            <a:off x="5216233" y="4541056"/>
            <a:ext cx="46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CF37B524-7D3A-47A7-871D-FC2D27431372}"/>
              </a:ext>
            </a:extLst>
          </p:cNvPr>
          <p:cNvCxnSpPr/>
          <p:nvPr/>
        </p:nvCxnSpPr>
        <p:spPr>
          <a:xfrm flipV="1">
            <a:off x="5787781" y="2892490"/>
            <a:ext cx="1555411" cy="483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CE1D05A-CF1C-4848-B12E-677F0C053D6E}"/>
              </a:ext>
            </a:extLst>
          </p:cNvPr>
          <p:cNvCxnSpPr>
            <a:cxnSpLocks/>
          </p:cNvCxnSpPr>
          <p:nvPr/>
        </p:nvCxnSpPr>
        <p:spPr>
          <a:xfrm>
            <a:off x="5722916" y="1792808"/>
            <a:ext cx="657973" cy="843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032307A7-8574-4592-8570-BD43AE87C7DE}"/>
              </a:ext>
            </a:extLst>
          </p:cNvPr>
          <p:cNvCxnSpPr>
            <a:cxnSpLocks/>
          </p:cNvCxnSpPr>
          <p:nvPr/>
        </p:nvCxnSpPr>
        <p:spPr>
          <a:xfrm flipV="1">
            <a:off x="5711533" y="4164522"/>
            <a:ext cx="1194662" cy="567191"/>
          </a:xfrm>
          <a:prstGeom prst="line">
            <a:avLst/>
          </a:prstGeom>
          <a:ln w="38100">
            <a:solidFill>
              <a:srgbClr val="60F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4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A4796687-8EBC-4AD3-B112-22517FB77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00" y="1035449"/>
            <a:ext cx="11880864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altLang="ar-SA" sz="3600" dirty="0" bmk="_Hlk71182409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عادَ جاسِمٌ وَنورَةُ إِلى الْمَنْزِلِ بَعْدَ قَضاءِ وَقْتٍ ماتِعٍ في مَحْمِيَّةِ الْعَرينِ، فَقالَتْ </a:t>
            </a:r>
            <a:r>
              <a:rPr lang="ar-BH" altLang="ar-SA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نورَةُ: "أُريدُ أَنْ أَرى الصُّوَرَ الَّتي الْتَقَطْتَها في مَحْمِيَّةِ العَرينِ، يا جاسِمُ"، رَدَّ </a:t>
            </a:r>
            <a:r>
              <a:rPr kumimoji="0" lang="ar-BH" altLang="ar-SA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جاسِمٌ: "حَسَنًا، يا نورَةُ، سَأَنْقُلُها مِنْ آلةِ التَّصْويرِ إِلى الْحاسوبِ، ثُمَّ سَأَعْرِضُها </a:t>
            </a:r>
            <a:r>
              <a:rPr kumimoji="0" lang="ar-BH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عَلَيْكِ"، أَضافَتْ نورَةُ: "شُكْرًا، يا جاسِمُ، بِإِذْنِ الله سَتَكُونُ الصُّوَرُ جَميلَةً؛ لِأَنَّكَ</a:t>
            </a:r>
            <a:r>
              <a:rPr lang="ar-BH" alt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altLang="ar-SA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بارِعٌ في التَّصْويرِ"، فَقالَ جاسِمٌ: "بارَكَ اللهُ فيكِ، بِإِذْنِ اللهِ سَأَكونُ عِنْدَ حُسْنِ ظَنِّكِ بي".</a:t>
            </a:r>
            <a:endParaRPr kumimoji="0" lang="en-US" altLang="ar-SA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34" y="13645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6DD5A4E-5397-4250-B98A-909A3ED1646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B9D402E-22C6-4722-A83E-FC5D75409CB4}"/>
              </a:ext>
            </a:extLst>
          </p:cNvPr>
          <p:cNvSpPr/>
          <p:nvPr/>
        </p:nvSpPr>
        <p:spPr>
          <a:xfrm>
            <a:off x="74648" y="6359651"/>
            <a:ext cx="8472196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925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6" y="43934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7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JO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C83DADF-8E73-4BD5-9161-CE31F95FBDE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70C6BDB2-B07F-4C0F-97D1-9107B4DA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653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/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B4ECC19A-3115-46C1-8724-C671F9F5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9669" y="6051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ar-SA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="" xmlns:a16="http://schemas.microsoft.com/office/drawing/2014/main" id="{08CF5507-6D74-409A-840F-5C94F288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B89ED40-AB22-4EED-A795-2889530E5CB9}"/>
              </a:ext>
            </a:extLst>
          </p:cNvPr>
          <p:cNvSpPr txBox="1"/>
          <p:nvPr/>
        </p:nvSpPr>
        <p:spPr>
          <a:xfrm>
            <a:off x="1632857" y="1723859"/>
            <a:ext cx="10136101" cy="416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رَأَتْ نورَةُ في الْمَجَلَّةِ صورَةَ طائِرٍ جَميلٍ، فَقالَتْ لِأَبيها: "ما أَجْمَلَ هَذَا الطّائِرَ"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"فِعْلًا، يا بُنَيَّتي، إِنَّهُ طائِرٌ شَديدُ الجَمالِ"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"ما اسْمُ هَذا الطّائِرِ"</a:t>
            </a:r>
          </a:p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"اسْمُهُ حَمامُ الصَّفاقي البَحْرَيْنِيُّ"</a:t>
            </a:r>
          </a:p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BH" sz="3600" dirty="0"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"يا أَبي، ماذا يَأْكُلُ هَذا الطّائِرُ"</a:t>
            </a:r>
          </a:p>
          <a:p>
            <a:pPr marL="400050" algn="justLow" rtl="1">
              <a:lnSpc>
                <a:spcPct val="107000"/>
              </a:lnSpc>
              <a:spcAft>
                <a:spcPts val="800"/>
              </a:spcAft>
              <a:tabLst>
                <a:tab pos="269240" algn="l"/>
              </a:tabLs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"يَأْكُلُ الحُبوبَ، يا عَزيزَتي"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DA18BA1-A943-40D2-906D-DCBE66B156FA}"/>
              </a:ext>
            </a:extLst>
          </p:cNvPr>
          <p:cNvSpPr txBox="1"/>
          <p:nvPr/>
        </p:nvSpPr>
        <p:spPr>
          <a:xfrm>
            <a:off x="74648" y="125597"/>
            <a:ext cx="10471167" cy="140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 أَقْرَأُ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الْفِقْرَةَ، وَأَضَعُ كُلَّ عَلامَةٍ مِنْ عَلاماتِ التَّرْقيمِ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 /  ؟/ !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)  في 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الْفَراغِ الْمُناسِبِ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F53D79F-FD9F-458F-9B9C-C0A71F9878DE}"/>
              </a:ext>
            </a:extLst>
          </p:cNvPr>
          <p:cNvSpPr/>
          <p:nvPr/>
        </p:nvSpPr>
        <p:spPr>
          <a:xfrm>
            <a:off x="74648" y="6359651"/>
            <a:ext cx="8472196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05C1021-4F15-45BB-A405-1C4B2D8100F0}"/>
              </a:ext>
            </a:extLst>
          </p:cNvPr>
          <p:cNvSpPr/>
          <p:nvPr/>
        </p:nvSpPr>
        <p:spPr>
          <a:xfrm>
            <a:off x="1855252" y="1891480"/>
            <a:ext cx="314325" cy="3429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854D8E8-7AA9-4AEE-88FB-C84AB82813DF}"/>
              </a:ext>
            </a:extLst>
          </p:cNvPr>
          <p:cNvSpPr/>
          <p:nvPr/>
        </p:nvSpPr>
        <p:spPr>
          <a:xfrm>
            <a:off x="5729501" y="2591276"/>
            <a:ext cx="314325" cy="3429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D80C054-23E0-4E1C-807A-FC7A6E094E9B}"/>
              </a:ext>
            </a:extLst>
          </p:cNvPr>
          <p:cNvSpPr/>
          <p:nvPr/>
        </p:nvSpPr>
        <p:spPr>
          <a:xfrm>
            <a:off x="8081813" y="3281611"/>
            <a:ext cx="314325" cy="3429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C9E63E7-AB42-4025-A9CB-41A2D9591A41}"/>
              </a:ext>
            </a:extLst>
          </p:cNvPr>
          <p:cNvSpPr/>
          <p:nvPr/>
        </p:nvSpPr>
        <p:spPr>
          <a:xfrm>
            <a:off x="6702651" y="3975555"/>
            <a:ext cx="314325" cy="3429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D6623E-C9CC-4961-A86B-56A148EA8E7F}"/>
              </a:ext>
            </a:extLst>
          </p:cNvPr>
          <p:cNvSpPr/>
          <p:nvPr/>
        </p:nvSpPr>
        <p:spPr>
          <a:xfrm>
            <a:off x="7515123" y="5347162"/>
            <a:ext cx="314325" cy="3429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7A56191-46A3-421F-B7E9-B61011C0509A}"/>
              </a:ext>
            </a:extLst>
          </p:cNvPr>
          <p:cNvSpPr/>
          <p:nvPr/>
        </p:nvSpPr>
        <p:spPr>
          <a:xfrm>
            <a:off x="6971783" y="4640738"/>
            <a:ext cx="314325" cy="342900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="" xmlns:a16="http://schemas.microsoft.com/office/drawing/2014/main" id="{C7892EF6-BA30-4679-A507-D85122A0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175" y="276223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5F88220-D72F-4A3A-B348-95CFC3F70113}"/>
              </a:ext>
            </a:extLst>
          </p:cNvPr>
          <p:cNvSpPr txBox="1"/>
          <p:nvPr/>
        </p:nvSpPr>
        <p:spPr>
          <a:xfrm>
            <a:off x="1769818" y="1693109"/>
            <a:ext cx="4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793F633-88D5-4CE6-8B06-F2F70B7EEF2A}"/>
              </a:ext>
            </a:extLst>
          </p:cNvPr>
          <p:cNvSpPr txBox="1"/>
          <p:nvPr/>
        </p:nvSpPr>
        <p:spPr>
          <a:xfrm>
            <a:off x="5644067" y="2387926"/>
            <a:ext cx="4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045BCA-BC2B-4C19-BF92-C8C3EB55BAF0}"/>
              </a:ext>
            </a:extLst>
          </p:cNvPr>
          <p:cNvSpPr txBox="1"/>
          <p:nvPr/>
        </p:nvSpPr>
        <p:spPr>
          <a:xfrm>
            <a:off x="7996379" y="3066598"/>
            <a:ext cx="4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F500D89-6AB6-4F1A-8F7F-90ABB50BE394}"/>
              </a:ext>
            </a:extLst>
          </p:cNvPr>
          <p:cNvSpPr txBox="1"/>
          <p:nvPr/>
        </p:nvSpPr>
        <p:spPr>
          <a:xfrm>
            <a:off x="6617217" y="3769816"/>
            <a:ext cx="4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63C2F80-08D0-4240-BA80-667F054FFB32}"/>
              </a:ext>
            </a:extLst>
          </p:cNvPr>
          <p:cNvSpPr txBox="1"/>
          <p:nvPr/>
        </p:nvSpPr>
        <p:spPr>
          <a:xfrm>
            <a:off x="6886349" y="4424595"/>
            <a:ext cx="4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5C8ACB4-86E5-488D-AC3F-C86327AD4B36}"/>
              </a:ext>
            </a:extLst>
          </p:cNvPr>
          <p:cNvSpPr txBox="1"/>
          <p:nvPr/>
        </p:nvSpPr>
        <p:spPr>
          <a:xfrm>
            <a:off x="7429689" y="5121737"/>
            <a:ext cx="4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E806DF9-D5EA-4B34-8AD3-B78E19773291}"/>
              </a:ext>
            </a:extLst>
          </p:cNvPr>
          <p:cNvSpPr txBox="1"/>
          <p:nvPr/>
        </p:nvSpPr>
        <p:spPr>
          <a:xfrm>
            <a:off x="1855252" y="1759846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!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61669EE-8540-4BEA-9041-617D5430998C}"/>
              </a:ext>
            </a:extLst>
          </p:cNvPr>
          <p:cNvSpPr txBox="1"/>
          <p:nvPr/>
        </p:nvSpPr>
        <p:spPr>
          <a:xfrm>
            <a:off x="5759534" y="2365386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EDB5824-AA74-4D2A-AE22-7956A69064B9}"/>
              </a:ext>
            </a:extLst>
          </p:cNvPr>
          <p:cNvSpPr txBox="1"/>
          <p:nvPr/>
        </p:nvSpPr>
        <p:spPr>
          <a:xfrm>
            <a:off x="8058109" y="3131570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978B967-44FD-4836-885E-ED72E3934F4E}"/>
              </a:ext>
            </a:extLst>
          </p:cNvPr>
          <p:cNvSpPr txBox="1"/>
          <p:nvPr/>
        </p:nvSpPr>
        <p:spPr>
          <a:xfrm>
            <a:off x="6729187" y="3744832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E39ED81-4DD8-4C98-B1E7-2F509AA2E3BA}"/>
              </a:ext>
            </a:extLst>
          </p:cNvPr>
          <p:cNvSpPr txBox="1"/>
          <p:nvPr/>
        </p:nvSpPr>
        <p:spPr>
          <a:xfrm>
            <a:off x="6948433" y="4501160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1A8C2141-1FF2-450B-B79E-DC2EDC0ACDEB}"/>
              </a:ext>
            </a:extLst>
          </p:cNvPr>
          <p:cNvSpPr txBox="1"/>
          <p:nvPr/>
        </p:nvSpPr>
        <p:spPr>
          <a:xfrm>
            <a:off x="7533785" y="5104395"/>
            <a:ext cx="48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490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FD81C88-FE2B-451C-8F54-250B6053AE91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انْتَهى الدَّرْسُ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F66B0DC-5FF2-430A-918B-007BC980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DB53EE-7741-44AA-BF00-51B4D2A31B2C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</a:t>
            </a:r>
            <a:r>
              <a:rPr lang="ar-JO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B4B3A45-CD1B-4BF6-B5C9-A82D3C5C2800}"/>
              </a:ext>
            </a:extLst>
          </p:cNvPr>
          <p:cNvSpPr/>
          <p:nvPr/>
        </p:nvSpPr>
        <p:spPr>
          <a:xfrm>
            <a:off x="74648" y="6359651"/>
            <a:ext cx="8472196" cy="399678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اللُّغَةُ العَرَبيّةُ 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/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الصَّفُّ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الثاني 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الابْتِدائيّ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الدِّراسيُّ </a:t>
            </a:r>
            <a:r>
              <a:rPr kumimoji="0" lang="ar-JO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الأول</a:t>
            </a:r>
            <a:r>
              <a:rPr kumimoji="0" lang="ar-BH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 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الْوَح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د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SA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ة</a:t>
            </a:r>
            <a:r>
              <a:rPr lang="ar-BH" sz="1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ُ الثّانِيَةُ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/الدّرس 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السّابِعُ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جَوْلَةٌ في مَحْمِيَّةِ العَرينِ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النَّسْخُ/ الْإِمْلاءُ/ الْإِنتاجُ الكِتابِيُّ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74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5105</TotalTime>
  <Words>753</Words>
  <Application>Microsoft Office PowerPoint</Application>
  <PresentationFormat>Widescreen</PresentationFormat>
  <Paragraphs>115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Heyam  Saad Sakhir</cp:lastModifiedBy>
  <cp:revision>329</cp:revision>
  <cp:lastPrinted>2021-01-17T11:49:49Z</cp:lastPrinted>
  <dcterms:created xsi:type="dcterms:W3CDTF">2020-03-04T10:47:58Z</dcterms:created>
  <dcterms:modified xsi:type="dcterms:W3CDTF">2021-12-23T10:08:55Z</dcterms:modified>
</cp:coreProperties>
</file>