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2"/>
  </p:notesMasterIdLst>
  <p:sldIdLst>
    <p:sldId id="326" r:id="rId2"/>
    <p:sldId id="379" r:id="rId3"/>
    <p:sldId id="355" r:id="rId4"/>
    <p:sldId id="378" r:id="rId5"/>
    <p:sldId id="358" r:id="rId6"/>
    <p:sldId id="381" r:id="rId7"/>
    <p:sldId id="385" r:id="rId8"/>
    <p:sldId id="383" r:id="rId9"/>
    <p:sldId id="384" r:id="rId10"/>
    <p:sldId id="311" r:id="rId11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00"/>
    <a:srgbClr val="FFFF99"/>
    <a:srgbClr val="FFFFFF"/>
    <a:srgbClr val="E1E1E1"/>
    <a:srgbClr val="07ED43"/>
    <a:srgbClr val="CC66FF"/>
    <a:srgbClr val="FF3399"/>
    <a:srgbClr val="FFFFCC"/>
    <a:srgbClr val="43B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19/05/1443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الأوَّل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490609" y="2044663"/>
            <a:ext cx="11345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(تَنْظيم أَوْقاتِ الْفَراغِ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الدَّرْسُ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الْخامس (كتاب التدريبات)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الـْمُصَوِّرُ الصَّغيرُ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F38D9A3-41D7-43D0-A7FC-ED357933A70D}"/>
              </a:ext>
            </a:extLst>
          </p:cNvPr>
          <p:cNvSpPr/>
          <p:nvPr/>
        </p:nvSpPr>
        <p:spPr>
          <a:xfrm>
            <a:off x="3789129" y="5495092"/>
            <a:ext cx="4560353" cy="746786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التَّدريباتُ (1)أُثَرّي، وَأُميِّزُ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121F631-E6CE-4832-B5F5-16D8B41188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44" y="2690994"/>
            <a:ext cx="3650199" cy="2554581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445062B4-91FF-4612-99B3-0B33115C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893" y="6375652"/>
            <a:ext cx="7701534" cy="353598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تَنْظيمُ أوقاتِ الفراغ 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الخامس: المصوّر الصّغير/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26B3D885-3664-4D67-AE2B-4D6AA8B3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893" y="6375652"/>
            <a:ext cx="7701534" cy="353598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تَنْظيمُ أوقاتِ الفراغ 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الخامس: المصوّر الصّغير/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460637" y="414634"/>
            <a:ext cx="377769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204A6CC-1489-4FF6-9772-3FD4EA602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8" t="15255" r="25435" b="21759"/>
          <a:stretch/>
        </p:blipFill>
        <p:spPr>
          <a:xfrm>
            <a:off x="1391478" y="1029177"/>
            <a:ext cx="8494644" cy="52245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DCF0B71-897D-4A43-8A9A-7A2DBB916AEB}"/>
              </a:ext>
            </a:extLst>
          </p:cNvPr>
          <p:cNvSpPr txBox="1"/>
          <p:nvPr/>
        </p:nvSpPr>
        <p:spPr>
          <a:xfrm>
            <a:off x="7010398" y="4272516"/>
            <a:ext cx="1471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الْجَديدةِ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BA18C5-1CEB-4518-A52A-30E00E5AEE3B}"/>
              </a:ext>
            </a:extLst>
          </p:cNvPr>
          <p:cNvSpPr txBox="1"/>
          <p:nvPr/>
        </p:nvSpPr>
        <p:spPr>
          <a:xfrm>
            <a:off x="2020957" y="4268180"/>
            <a:ext cx="1471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الْقَديمَةِ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8B108BE-60A4-4094-80CE-3F7BD20CD43B}"/>
              </a:ext>
            </a:extLst>
          </p:cNvPr>
          <p:cNvSpPr txBox="1"/>
          <p:nvPr/>
        </p:nvSpPr>
        <p:spPr>
          <a:xfrm>
            <a:off x="2305877" y="5519468"/>
            <a:ext cx="6043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الْهَواتِفُ الذَّكِيّةُ الْحَديثَةُ خَطَرٌ عَلى الْأَطْفالِ.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="" xmlns:a16="http://schemas.microsoft.com/office/drawing/2014/main" id="{4FEAF1D6-839F-4986-910A-A0FF5A306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893" y="6375652"/>
            <a:ext cx="7701534" cy="353598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تَنْظيمُ أوقاتِ الفراغ 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الخامس: المصوّر الصّغير/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460637" y="840668"/>
            <a:ext cx="377769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="" xmlns:a16="http://schemas.microsoft.com/office/drawing/2014/main" id="{FBB32443-05F8-4CBA-A5A8-45AC496E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893" y="6375652"/>
            <a:ext cx="7701534" cy="353598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تَنْظيمُ أوقاتِ الفراغ 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الخامس: المصوّر الصّغير/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F0DE47-9B82-4E4C-9357-4E04997A0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30" t="26655" r="26522" b="33745"/>
          <a:stretch/>
        </p:blipFill>
        <p:spPr>
          <a:xfrm>
            <a:off x="1961322" y="1828799"/>
            <a:ext cx="8277006" cy="40543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9E07480-EE79-45B5-9FDD-0E4D02548BF8}"/>
              </a:ext>
            </a:extLst>
          </p:cNvPr>
          <p:cNvSpPr txBox="1"/>
          <p:nvPr/>
        </p:nvSpPr>
        <p:spPr>
          <a:xfrm>
            <a:off x="6672163" y="2716409"/>
            <a:ext cx="13056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عَدَسَةٌ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886FE61-7F74-4934-9497-DB54DC1A56E0}"/>
              </a:ext>
            </a:extLst>
          </p:cNvPr>
          <p:cNvSpPr txBox="1"/>
          <p:nvPr/>
        </p:nvSpPr>
        <p:spPr>
          <a:xfrm>
            <a:off x="3485015" y="5104169"/>
            <a:ext cx="13056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شاشَةٌ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3C1C77-F617-4222-8736-60E6C637DE8C}"/>
              </a:ext>
            </a:extLst>
          </p:cNvPr>
          <p:cNvSpPr txBox="1"/>
          <p:nvPr/>
        </p:nvSpPr>
        <p:spPr>
          <a:xfrm>
            <a:off x="7162494" y="3838538"/>
            <a:ext cx="13056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رَقْمِيّةٌ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618166" y="753058"/>
            <a:ext cx="3777691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397989-C8CB-4E0C-B212-4E02AB79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05" t="25495" r="26304" b="37645"/>
          <a:stretch/>
        </p:blipFill>
        <p:spPr>
          <a:xfrm>
            <a:off x="2027583" y="1549668"/>
            <a:ext cx="7924800" cy="3894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2DF577-9CBD-41FE-BD0A-057BA7FD09EF}"/>
              </a:ext>
            </a:extLst>
          </p:cNvPr>
          <p:cNvSpPr txBox="1"/>
          <p:nvPr/>
        </p:nvSpPr>
        <p:spPr>
          <a:xfrm>
            <a:off x="6618166" y="4917299"/>
            <a:ext cx="534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2800" b="1" dirty="0">
                <a:latin typeface="Brush Script MT" panose="03060802040406070304" pitchFamily="66" charset="0"/>
                <a:ea typeface="Calibri" panose="020F0502020204030204" pitchFamily="34" charset="0"/>
                <a:cs typeface="Sakkal Majalla" panose="02000000000000000000" pitchFamily="2" charset="-78"/>
              </a:rPr>
              <a:t>√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8F617DB-D186-4150-BD8B-711E97E805C9}"/>
              </a:ext>
            </a:extLst>
          </p:cNvPr>
          <p:cNvSpPr txBox="1"/>
          <p:nvPr/>
        </p:nvSpPr>
        <p:spPr>
          <a:xfrm>
            <a:off x="3404514" y="4917299"/>
            <a:ext cx="5343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2800" b="1" dirty="0">
                <a:latin typeface="Brush Script MT" panose="03060802040406070304" pitchFamily="66" charset="0"/>
                <a:ea typeface="Calibri" panose="020F0502020204030204" pitchFamily="34" charset="0"/>
                <a:cs typeface="Sakkal Majalla" panose="02000000000000000000" pitchFamily="2" charset="-78"/>
              </a:rPr>
              <a:t>√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="" xmlns:a16="http://schemas.microsoft.com/office/drawing/2014/main" id="{A48AEE0D-9D3C-4E10-851E-870975C0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893" y="6375652"/>
            <a:ext cx="7701534" cy="353598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تَنْظيمُ أوقاتِ الفراغ 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الخامس: المصوّر الصّغير/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2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C4444962-1082-49D6-B02E-187484C5B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613505"/>
            <a:ext cx="62346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A6C3273-EE87-46B9-81BE-9462FE42B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8" t="29530" r="28695" b="47999"/>
          <a:stretch/>
        </p:blipFill>
        <p:spPr>
          <a:xfrm>
            <a:off x="149628" y="1230645"/>
            <a:ext cx="6111309" cy="17517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4C9538-E788-4174-93EB-614C4AB31B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9" t="72992" r="27042" b="5063"/>
          <a:stretch/>
        </p:blipFill>
        <p:spPr>
          <a:xfrm>
            <a:off x="189243" y="4531018"/>
            <a:ext cx="6312833" cy="1732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6C04D4E-8387-4237-A3AC-4B16DF0D85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8" t="52243" r="28695" b="27528"/>
          <a:stretch/>
        </p:blipFill>
        <p:spPr>
          <a:xfrm>
            <a:off x="5293828" y="3000551"/>
            <a:ext cx="6111309" cy="172858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02C3CE9E-7C2D-4172-8086-08EFCE5C9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35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رسم 323" descr="أذن">
            <a:extLst>
              <a:ext uri="{FF2B5EF4-FFF2-40B4-BE49-F238E27FC236}">
                <a16:creationId xmlns="" xmlns:a16="http://schemas.microsoft.com/office/drawing/2014/main" id="{2EEE0434-1A81-4EB5-94C4-39663D137CC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87710" y="1480782"/>
            <a:ext cx="354330" cy="3543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51CABDF4-10F1-44D7-8F5D-185F11728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076" y="1393596"/>
            <a:ext cx="525817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8813" algn="r"/>
              </a:tabLst>
            </a:pPr>
            <a:r>
              <a:rPr kumimoji="0" lang="ar-BH" altLang="en-US" sz="3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1-أُسَمّـي الصُّوَرَ، وَأُلَوِّنُ الْحَرْفَ الَّذي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8813" algn="r"/>
              </a:tabLst>
            </a:pPr>
            <a:r>
              <a:rPr kumimoji="0" lang="ar-BH" altLang="en-US" sz="3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أَسْمَعُهُ في اسْمِ كُلِّ صورَةٍ:    </a:t>
            </a:r>
            <a:endParaRPr kumimoji="0" lang="ar-BH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27151AD-4BBB-41C6-810B-BAC69C8F86A6}"/>
              </a:ext>
            </a:extLst>
          </p:cNvPr>
          <p:cNvSpPr txBox="1"/>
          <p:nvPr/>
        </p:nvSpPr>
        <p:spPr>
          <a:xfrm>
            <a:off x="4548195" y="1354485"/>
            <a:ext cx="1471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600" b="1" dirty="0">
                <a:solidFill>
                  <a:srgbClr val="FF0066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مِكْنَسَةٌ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DA9F5F1-C468-4A07-BA8F-BB2792594E70}"/>
              </a:ext>
            </a:extLst>
          </p:cNvPr>
          <p:cNvSpPr txBox="1"/>
          <p:nvPr/>
        </p:nvSpPr>
        <p:spPr>
          <a:xfrm>
            <a:off x="1461449" y="1364679"/>
            <a:ext cx="1471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600" b="1" dirty="0">
                <a:solidFill>
                  <a:srgbClr val="FF0066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قَفَصٌ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CDC54DB-49E9-401B-8827-543A908777D6}"/>
              </a:ext>
            </a:extLst>
          </p:cNvPr>
          <p:cNvSpPr txBox="1"/>
          <p:nvPr/>
        </p:nvSpPr>
        <p:spPr>
          <a:xfrm>
            <a:off x="9412147" y="4195060"/>
            <a:ext cx="1471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600" b="1" dirty="0">
                <a:solidFill>
                  <a:srgbClr val="FF0066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قُنْفُذٌ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1BDDC10-FD98-490B-9A27-50389360FC66}"/>
              </a:ext>
            </a:extLst>
          </p:cNvPr>
          <p:cNvSpPr txBox="1"/>
          <p:nvPr/>
        </p:nvSpPr>
        <p:spPr>
          <a:xfrm>
            <a:off x="5836140" y="2949200"/>
            <a:ext cx="1471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600" b="1" dirty="0">
                <a:solidFill>
                  <a:srgbClr val="FF0066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كُرْسِيٌّ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60E2BD8-14F7-4321-B46D-08ED7E2D5991}"/>
              </a:ext>
            </a:extLst>
          </p:cNvPr>
          <p:cNvSpPr txBox="1"/>
          <p:nvPr/>
        </p:nvSpPr>
        <p:spPr>
          <a:xfrm>
            <a:off x="4346404" y="5106589"/>
            <a:ext cx="1471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600" b="1" dirty="0">
                <a:solidFill>
                  <a:srgbClr val="FF0066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كَلْبٌ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A92221F-ECDE-4BAA-8791-538A14888B9D}"/>
              </a:ext>
            </a:extLst>
          </p:cNvPr>
          <p:cNvSpPr txBox="1"/>
          <p:nvPr/>
        </p:nvSpPr>
        <p:spPr>
          <a:xfrm>
            <a:off x="1601104" y="4810546"/>
            <a:ext cx="1471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600" b="1" dirty="0">
                <a:solidFill>
                  <a:srgbClr val="FF0066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قَمَرٌ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02ABA6C-32B8-4C76-AF32-F6F910C86271}"/>
              </a:ext>
            </a:extLst>
          </p:cNvPr>
          <p:cNvSpPr txBox="1"/>
          <p:nvPr/>
        </p:nvSpPr>
        <p:spPr>
          <a:xfrm>
            <a:off x="3768507" y="2040036"/>
            <a:ext cx="44762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D63D374-7BFE-4426-BC0B-5D5390BE225C}"/>
              </a:ext>
            </a:extLst>
          </p:cNvPr>
          <p:cNvSpPr txBox="1"/>
          <p:nvPr/>
        </p:nvSpPr>
        <p:spPr>
          <a:xfrm>
            <a:off x="677793" y="1508138"/>
            <a:ext cx="44762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956BA53-4692-4A1E-B182-CFB64F09AF71}"/>
              </a:ext>
            </a:extLst>
          </p:cNvPr>
          <p:cNvSpPr txBox="1"/>
          <p:nvPr/>
        </p:nvSpPr>
        <p:spPr>
          <a:xfrm>
            <a:off x="8920299" y="3272366"/>
            <a:ext cx="44762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88D8378-4EBE-4C61-9CED-1058D4D00561}"/>
              </a:ext>
            </a:extLst>
          </p:cNvPr>
          <p:cNvSpPr txBox="1"/>
          <p:nvPr/>
        </p:nvSpPr>
        <p:spPr>
          <a:xfrm>
            <a:off x="5836140" y="3830305"/>
            <a:ext cx="44762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8E0A1C6-7192-4775-B558-FD438509A9F6}"/>
              </a:ext>
            </a:extLst>
          </p:cNvPr>
          <p:cNvSpPr txBox="1"/>
          <p:nvPr/>
        </p:nvSpPr>
        <p:spPr>
          <a:xfrm>
            <a:off x="3784005" y="5411123"/>
            <a:ext cx="48498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4660E8D-4C91-4070-A037-31282F194A1F}"/>
              </a:ext>
            </a:extLst>
          </p:cNvPr>
          <p:cNvSpPr txBox="1"/>
          <p:nvPr/>
        </p:nvSpPr>
        <p:spPr>
          <a:xfrm>
            <a:off x="721356" y="4877732"/>
            <a:ext cx="44762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spcAft>
                <a:spcPts val="800"/>
              </a:spcAft>
              <a:defRPr/>
            </a:pPr>
            <a:r>
              <a:rPr lang="ar-BH" altLang="en-US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ooter Placeholder 3">
            <a:extLst>
              <a:ext uri="{FF2B5EF4-FFF2-40B4-BE49-F238E27FC236}">
                <a16:creationId xmlns="" xmlns:a16="http://schemas.microsoft.com/office/drawing/2014/main" id="{9E590FA7-E65F-418E-B2DE-7663B3E9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893" y="6375652"/>
            <a:ext cx="7701534" cy="353598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تَنْظيمُ أوقاتِ الفراغ 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الخامس: المصوّر الصّغير/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DD53DE-9C90-4B6F-B4A5-0DF358CDD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51" t="23942" r="27415" b="35165"/>
          <a:stretch/>
        </p:blipFill>
        <p:spPr>
          <a:xfrm>
            <a:off x="1849464" y="1066044"/>
            <a:ext cx="8443071" cy="472591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94DC9D1-4B9F-4E67-A876-BE0FAF2A7121}"/>
              </a:ext>
            </a:extLst>
          </p:cNvPr>
          <p:cNvSpPr/>
          <p:nvPr/>
        </p:nvSpPr>
        <p:spPr>
          <a:xfrm>
            <a:off x="7740219" y="2851688"/>
            <a:ext cx="1899727" cy="7129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قَ</a:t>
            </a:r>
            <a:r>
              <a:rPr lang="ar-SA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لْب</a:t>
            </a:r>
            <a:r>
              <a:rPr lang="ar-BH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 - </a:t>
            </a:r>
            <a:r>
              <a:rPr lang="ar-SA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كَ</a:t>
            </a:r>
            <a:r>
              <a:rPr lang="ar-SA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لْب</a:t>
            </a:r>
            <a:r>
              <a:rPr lang="ar-BH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GB" sz="40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A4FBD15A-DC35-4B52-8737-120B0EBE8C2D}"/>
              </a:ext>
            </a:extLst>
          </p:cNvPr>
          <p:cNvSpPr/>
          <p:nvPr/>
        </p:nvSpPr>
        <p:spPr>
          <a:xfrm>
            <a:off x="5009883" y="2851688"/>
            <a:ext cx="2108744" cy="7129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ثِ</a:t>
            </a:r>
            <a:r>
              <a:rPr lang="ar-SA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</a:t>
            </a:r>
            <a:r>
              <a:rPr lang="ar-SA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اب</a:t>
            </a:r>
            <a:r>
              <a:rPr lang="ar-BH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 </a:t>
            </a:r>
            <a:r>
              <a:rPr lang="ar-SA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-رِ</a:t>
            </a:r>
            <a:r>
              <a:rPr lang="ar-SA" sz="4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SA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اب</a:t>
            </a:r>
            <a:r>
              <a:rPr lang="ar-BH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GB" sz="72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DE5B152B-FFDC-49CF-9C24-B57647B712A8}"/>
              </a:ext>
            </a:extLst>
          </p:cNvPr>
          <p:cNvSpPr/>
          <p:nvPr/>
        </p:nvSpPr>
        <p:spPr>
          <a:xfrm>
            <a:off x="2797024" y="2851688"/>
            <a:ext cx="1899727" cy="7129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مِ</a:t>
            </a:r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قْ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لاة</a:t>
            </a: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BH" sz="36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ِ</a:t>
            </a:r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كْ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واة</a:t>
            </a: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GB" sz="36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20473AA-4624-4863-9EAD-6D9AB57113BD}"/>
              </a:ext>
            </a:extLst>
          </p:cNvPr>
          <p:cNvSpPr/>
          <p:nvPr/>
        </p:nvSpPr>
        <p:spPr>
          <a:xfrm>
            <a:off x="7740219" y="4606336"/>
            <a:ext cx="1899727" cy="7129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ارب</a:t>
            </a: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- </a:t>
            </a:r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اتِب</a:t>
            </a: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GB" sz="138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AC204654-C470-4D05-BF7F-5E508CFCBD60}"/>
              </a:ext>
            </a:extLst>
          </p:cNvPr>
          <p:cNvSpPr/>
          <p:nvPr/>
        </p:nvSpPr>
        <p:spPr>
          <a:xfrm>
            <a:off x="5214123" y="4621834"/>
            <a:ext cx="1899727" cy="7129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قَ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ديم</a:t>
            </a: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- </a:t>
            </a:r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كَ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ريم</a:t>
            </a: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lang="en-GB" sz="34400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94DEECFD-100E-4BD3-A982-E71787534F4E}"/>
              </a:ext>
            </a:extLst>
          </p:cNvPr>
          <p:cNvSpPr/>
          <p:nvPr/>
        </p:nvSpPr>
        <p:spPr>
          <a:xfrm>
            <a:off x="2660541" y="4559156"/>
            <a:ext cx="2035700" cy="7129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قُ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شور</a:t>
            </a: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ٌ-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كُ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سور</a:t>
            </a:r>
            <a:r>
              <a:rPr lang="ar-BH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GB" sz="85700" b="1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="" xmlns:a16="http://schemas.microsoft.com/office/drawing/2014/main" id="{A3759353-7A77-41CB-BE5C-DA3F2894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893" y="6375652"/>
            <a:ext cx="7701534" cy="353598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تَنْظيمُ أوقاتِ الفراغ 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الخامس: المصوّر الصّغير/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4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393BC8-8548-496A-BE0F-B3B9E3FD0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17" t="16858" r="25509" b="20944"/>
          <a:stretch/>
        </p:blipFill>
        <p:spPr>
          <a:xfrm>
            <a:off x="1850755" y="817815"/>
            <a:ext cx="8307092" cy="5404307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3A94123A-4E22-442C-A3A1-8ECE7DAE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893" y="6375652"/>
            <a:ext cx="7701534" cy="353598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تَنْظيمُ أوقاتِ الفراغ 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الخامس: المصوّر الصّغير/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74742EB-FBAB-478D-A145-30CAE75642A1}"/>
              </a:ext>
            </a:extLst>
          </p:cNvPr>
          <p:cNvCxnSpPr/>
          <p:nvPr/>
        </p:nvCxnSpPr>
        <p:spPr>
          <a:xfrm>
            <a:off x="8508571" y="2259158"/>
            <a:ext cx="0" cy="105748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C2F6EB5-8952-4095-813A-D94B7F454608}"/>
              </a:ext>
            </a:extLst>
          </p:cNvPr>
          <p:cNvCxnSpPr>
            <a:cxnSpLocks/>
          </p:cNvCxnSpPr>
          <p:nvPr/>
        </p:nvCxnSpPr>
        <p:spPr>
          <a:xfrm flipH="1">
            <a:off x="7625166" y="3288931"/>
            <a:ext cx="883405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FBCC0758-99A8-4090-8B07-564A97A60E1A}"/>
              </a:ext>
            </a:extLst>
          </p:cNvPr>
          <p:cNvCxnSpPr/>
          <p:nvPr/>
        </p:nvCxnSpPr>
        <p:spPr>
          <a:xfrm>
            <a:off x="7607086" y="2231451"/>
            <a:ext cx="0" cy="105748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E4193454-5D17-4A03-BE2C-763B9932F8D3}"/>
              </a:ext>
            </a:extLst>
          </p:cNvPr>
          <p:cNvCxnSpPr>
            <a:cxnSpLocks/>
          </p:cNvCxnSpPr>
          <p:nvPr/>
        </p:nvCxnSpPr>
        <p:spPr>
          <a:xfrm flipH="1">
            <a:off x="7206712" y="2275365"/>
            <a:ext cx="38487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A496F267-442D-4EC3-AEC3-87B230491229}"/>
              </a:ext>
            </a:extLst>
          </p:cNvPr>
          <p:cNvCxnSpPr>
            <a:cxnSpLocks/>
          </p:cNvCxnSpPr>
          <p:nvPr/>
        </p:nvCxnSpPr>
        <p:spPr>
          <a:xfrm>
            <a:off x="7204131" y="2258067"/>
            <a:ext cx="0" cy="529831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0EC73358-BB96-4FA9-A9BD-6AFF6A72C6A5}"/>
              </a:ext>
            </a:extLst>
          </p:cNvPr>
          <p:cNvCxnSpPr>
            <a:cxnSpLocks/>
          </p:cNvCxnSpPr>
          <p:nvPr/>
        </p:nvCxnSpPr>
        <p:spPr>
          <a:xfrm flipH="1">
            <a:off x="6819255" y="2787898"/>
            <a:ext cx="38487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ED618A3C-5A97-4B14-B57D-2B3174EAAB0D}"/>
              </a:ext>
            </a:extLst>
          </p:cNvPr>
          <p:cNvCxnSpPr>
            <a:cxnSpLocks/>
          </p:cNvCxnSpPr>
          <p:nvPr/>
        </p:nvCxnSpPr>
        <p:spPr>
          <a:xfrm>
            <a:off x="6816674" y="2787898"/>
            <a:ext cx="0" cy="2419533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053BC8D4-D589-4ADF-955E-683CF0595414}"/>
              </a:ext>
            </a:extLst>
          </p:cNvPr>
          <p:cNvCxnSpPr>
            <a:cxnSpLocks/>
          </p:cNvCxnSpPr>
          <p:nvPr/>
        </p:nvCxnSpPr>
        <p:spPr>
          <a:xfrm flipH="1">
            <a:off x="5093778" y="5208138"/>
            <a:ext cx="1722897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5AD4E793-0529-4636-9B3C-CB5EE8D956C7}"/>
              </a:ext>
            </a:extLst>
          </p:cNvPr>
          <p:cNvCxnSpPr>
            <a:cxnSpLocks/>
          </p:cNvCxnSpPr>
          <p:nvPr/>
        </p:nvCxnSpPr>
        <p:spPr>
          <a:xfrm>
            <a:off x="5093778" y="3781586"/>
            <a:ext cx="0" cy="1425845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913605B9-E4AA-428F-A23E-FCAE196E4020}"/>
              </a:ext>
            </a:extLst>
          </p:cNvPr>
          <p:cNvCxnSpPr>
            <a:cxnSpLocks/>
          </p:cNvCxnSpPr>
          <p:nvPr/>
        </p:nvCxnSpPr>
        <p:spPr>
          <a:xfrm flipH="1" flipV="1">
            <a:off x="5093778" y="3779710"/>
            <a:ext cx="1229530" cy="1876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8BEA37C8-E067-44C9-A469-7399CD4ACF4C}"/>
              </a:ext>
            </a:extLst>
          </p:cNvPr>
          <p:cNvCxnSpPr>
            <a:cxnSpLocks/>
          </p:cNvCxnSpPr>
          <p:nvPr/>
        </p:nvCxnSpPr>
        <p:spPr>
          <a:xfrm>
            <a:off x="6323308" y="2353865"/>
            <a:ext cx="0" cy="1425845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806AB716-BC24-483A-B280-D3CB8F3409AE}"/>
              </a:ext>
            </a:extLst>
          </p:cNvPr>
          <p:cNvCxnSpPr>
            <a:cxnSpLocks/>
          </p:cNvCxnSpPr>
          <p:nvPr/>
        </p:nvCxnSpPr>
        <p:spPr>
          <a:xfrm flipH="1">
            <a:off x="3425125" y="2353865"/>
            <a:ext cx="2898184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DCD50C8A-B44C-44A7-9465-9B357808D4A9}"/>
              </a:ext>
            </a:extLst>
          </p:cNvPr>
          <p:cNvCxnSpPr>
            <a:cxnSpLocks/>
          </p:cNvCxnSpPr>
          <p:nvPr/>
        </p:nvCxnSpPr>
        <p:spPr>
          <a:xfrm>
            <a:off x="3419961" y="2320058"/>
            <a:ext cx="0" cy="529831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AFA7B516-CBBF-4FF5-BD8A-8E0CE5654326}"/>
              </a:ext>
            </a:extLst>
          </p:cNvPr>
          <p:cNvCxnSpPr>
            <a:cxnSpLocks/>
          </p:cNvCxnSpPr>
          <p:nvPr/>
        </p:nvCxnSpPr>
        <p:spPr>
          <a:xfrm flipH="1">
            <a:off x="3035085" y="2849889"/>
            <a:ext cx="38487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D543C315-8709-43AF-9FD0-90AB97DDB3FD}"/>
              </a:ext>
            </a:extLst>
          </p:cNvPr>
          <p:cNvCxnSpPr>
            <a:cxnSpLocks/>
          </p:cNvCxnSpPr>
          <p:nvPr/>
        </p:nvCxnSpPr>
        <p:spPr>
          <a:xfrm>
            <a:off x="2998924" y="2818894"/>
            <a:ext cx="0" cy="960816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33A5C3D2-5992-434A-A322-66E788F2A08E}"/>
              </a:ext>
            </a:extLst>
          </p:cNvPr>
          <p:cNvCxnSpPr>
            <a:cxnSpLocks/>
          </p:cNvCxnSpPr>
          <p:nvPr/>
        </p:nvCxnSpPr>
        <p:spPr>
          <a:xfrm flipH="1">
            <a:off x="2614048" y="3779710"/>
            <a:ext cx="38487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D1CC5FC8-3E20-4FF9-A36A-9F8852167B2D}"/>
              </a:ext>
            </a:extLst>
          </p:cNvPr>
          <p:cNvCxnSpPr>
            <a:cxnSpLocks/>
          </p:cNvCxnSpPr>
          <p:nvPr/>
        </p:nvCxnSpPr>
        <p:spPr>
          <a:xfrm>
            <a:off x="8508571" y="3778698"/>
            <a:ext cx="0" cy="192467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E1108F4D-C1C4-4356-B9FA-D204C6E80A2B}"/>
              </a:ext>
            </a:extLst>
          </p:cNvPr>
          <p:cNvCxnSpPr>
            <a:cxnSpLocks/>
          </p:cNvCxnSpPr>
          <p:nvPr/>
        </p:nvCxnSpPr>
        <p:spPr>
          <a:xfrm flipH="1">
            <a:off x="8066868" y="5703376"/>
            <a:ext cx="40812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ACDEAC58-8D0A-4160-8B57-1EE8CE9CF2D7}"/>
              </a:ext>
            </a:extLst>
          </p:cNvPr>
          <p:cNvCxnSpPr>
            <a:cxnSpLocks/>
          </p:cNvCxnSpPr>
          <p:nvPr/>
        </p:nvCxnSpPr>
        <p:spPr>
          <a:xfrm>
            <a:off x="8033290" y="3778698"/>
            <a:ext cx="0" cy="192467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1BE483E0-11AC-4F94-888B-7A4CB9498B8A}"/>
              </a:ext>
            </a:extLst>
          </p:cNvPr>
          <p:cNvCxnSpPr>
            <a:cxnSpLocks/>
          </p:cNvCxnSpPr>
          <p:nvPr/>
        </p:nvCxnSpPr>
        <p:spPr>
          <a:xfrm flipH="1" flipV="1">
            <a:off x="7204131" y="3778698"/>
            <a:ext cx="795583" cy="1291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ABF78B6E-B726-441F-AD5A-AE23F525ABE3}"/>
              </a:ext>
            </a:extLst>
          </p:cNvPr>
          <p:cNvCxnSpPr>
            <a:cxnSpLocks/>
          </p:cNvCxnSpPr>
          <p:nvPr/>
        </p:nvCxnSpPr>
        <p:spPr>
          <a:xfrm>
            <a:off x="7204131" y="3778698"/>
            <a:ext cx="0" cy="192467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4E1022BF-324B-430A-B87C-2AF1DBCF4CC7}"/>
              </a:ext>
            </a:extLst>
          </p:cNvPr>
          <p:cNvCxnSpPr>
            <a:cxnSpLocks/>
          </p:cNvCxnSpPr>
          <p:nvPr/>
        </p:nvCxnSpPr>
        <p:spPr>
          <a:xfrm flipH="1">
            <a:off x="4649492" y="5703376"/>
            <a:ext cx="256626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F56379FF-D2A9-4C28-9E96-66889B7E3E08}"/>
              </a:ext>
            </a:extLst>
          </p:cNvPr>
          <p:cNvCxnSpPr>
            <a:cxnSpLocks/>
          </p:cNvCxnSpPr>
          <p:nvPr/>
        </p:nvCxnSpPr>
        <p:spPr>
          <a:xfrm flipH="1">
            <a:off x="4218772" y="3288931"/>
            <a:ext cx="30997" cy="145210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EDD67164-3C3F-4EE7-BA4F-14C1E1F62E21}"/>
              </a:ext>
            </a:extLst>
          </p:cNvPr>
          <p:cNvCxnSpPr>
            <a:cxnSpLocks/>
          </p:cNvCxnSpPr>
          <p:nvPr/>
        </p:nvCxnSpPr>
        <p:spPr>
          <a:xfrm flipH="1">
            <a:off x="4616237" y="3299302"/>
            <a:ext cx="4872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21A3D67D-5359-427A-8FDB-BF5D116C2E75}"/>
              </a:ext>
            </a:extLst>
          </p:cNvPr>
          <p:cNvCxnSpPr>
            <a:cxnSpLocks/>
          </p:cNvCxnSpPr>
          <p:nvPr/>
        </p:nvCxnSpPr>
        <p:spPr>
          <a:xfrm>
            <a:off x="5075699" y="2787898"/>
            <a:ext cx="1" cy="5287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8CE0DC4D-F9E8-4DCF-AE15-135F783963B2}"/>
              </a:ext>
            </a:extLst>
          </p:cNvPr>
          <p:cNvCxnSpPr>
            <a:cxnSpLocks/>
          </p:cNvCxnSpPr>
          <p:nvPr/>
        </p:nvCxnSpPr>
        <p:spPr>
          <a:xfrm flipH="1">
            <a:off x="3772548" y="2790402"/>
            <a:ext cx="1303151" cy="2066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="" xmlns:a16="http://schemas.microsoft.com/office/drawing/2014/main" id="{2129EC16-F2DA-4C11-8AD6-5E9AFD3F2C33}"/>
              </a:ext>
            </a:extLst>
          </p:cNvPr>
          <p:cNvCxnSpPr>
            <a:cxnSpLocks/>
          </p:cNvCxnSpPr>
          <p:nvPr/>
        </p:nvCxnSpPr>
        <p:spPr>
          <a:xfrm>
            <a:off x="3798382" y="2816359"/>
            <a:ext cx="12264" cy="43899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EC2D301E-F2A5-4C38-AAEF-179690EE41E0}"/>
              </a:ext>
            </a:extLst>
          </p:cNvPr>
          <p:cNvCxnSpPr>
            <a:cxnSpLocks/>
          </p:cNvCxnSpPr>
          <p:nvPr/>
        </p:nvCxnSpPr>
        <p:spPr>
          <a:xfrm flipH="1">
            <a:off x="3810646" y="3283764"/>
            <a:ext cx="40812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9B888F62-8DDC-44DD-8C76-4D02CA2DDE4E}"/>
              </a:ext>
            </a:extLst>
          </p:cNvPr>
          <p:cNvCxnSpPr>
            <a:cxnSpLocks/>
          </p:cNvCxnSpPr>
          <p:nvPr/>
        </p:nvCxnSpPr>
        <p:spPr>
          <a:xfrm>
            <a:off x="4649492" y="3286347"/>
            <a:ext cx="0" cy="241444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2A703B40-65A7-4379-A0BC-1EE6D2BD8B26}"/>
              </a:ext>
            </a:extLst>
          </p:cNvPr>
          <p:cNvCxnSpPr>
            <a:cxnSpLocks/>
          </p:cNvCxnSpPr>
          <p:nvPr/>
        </p:nvCxnSpPr>
        <p:spPr>
          <a:xfrm flipH="1">
            <a:off x="3810646" y="4741037"/>
            <a:ext cx="40812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3D011E0F-F6F3-4902-AB83-8693B5588873}"/>
              </a:ext>
            </a:extLst>
          </p:cNvPr>
          <p:cNvCxnSpPr>
            <a:cxnSpLocks/>
          </p:cNvCxnSpPr>
          <p:nvPr/>
        </p:nvCxnSpPr>
        <p:spPr>
          <a:xfrm>
            <a:off x="3810646" y="4741037"/>
            <a:ext cx="0" cy="96233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FFF176E4-24C6-464A-8BD3-31176D6BC512}"/>
              </a:ext>
            </a:extLst>
          </p:cNvPr>
          <p:cNvCxnSpPr>
            <a:cxnSpLocks/>
          </p:cNvCxnSpPr>
          <p:nvPr/>
        </p:nvCxnSpPr>
        <p:spPr>
          <a:xfrm flipH="1">
            <a:off x="3419961" y="5685294"/>
            <a:ext cx="40812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AE04A0AE-AA02-4D19-BC43-AEAEE8824340}"/>
              </a:ext>
            </a:extLst>
          </p:cNvPr>
          <p:cNvCxnSpPr>
            <a:cxnSpLocks/>
          </p:cNvCxnSpPr>
          <p:nvPr/>
        </p:nvCxnSpPr>
        <p:spPr>
          <a:xfrm>
            <a:off x="3419961" y="4277532"/>
            <a:ext cx="0" cy="14077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A68F1073-BDC1-4AE6-B2D0-AF9E56D93CFA}"/>
              </a:ext>
            </a:extLst>
          </p:cNvPr>
          <p:cNvCxnSpPr>
            <a:cxnSpLocks/>
          </p:cNvCxnSpPr>
          <p:nvPr/>
        </p:nvCxnSpPr>
        <p:spPr>
          <a:xfrm flipH="1">
            <a:off x="2614048" y="4277532"/>
            <a:ext cx="77879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3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AB0B05-A591-4714-92DD-808BBD4763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68" t="14898" r="28696" b="34778"/>
          <a:stretch/>
        </p:blipFill>
        <p:spPr>
          <a:xfrm>
            <a:off x="1957952" y="1157254"/>
            <a:ext cx="8276095" cy="463399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087BFF45-219B-42D7-B202-C5A1594C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893" y="6375652"/>
            <a:ext cx="7701534" cy="353598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تَنْظيمُ أوقاتِ الفراغ 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الخامس: المصوّر الصّغير/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23E0588-2AE8-4C53-B98F-C6C546395393}"/>
              </a:ext>
            </a:extLst>
          </p:cNvPr>
          <p:cNvCxnSpPr>
            <a:cxnSpLocks/>
          </p:cNvCxnSpPr>
          <p:nvPr/>
        </p:nvCxnSpPr>
        <p:spPr>
          <a:xfrm flipH="1">
            <a:off x="5315919" y="2061303"/>
            <a:ext cx="2355742" cy="433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6A8A2A1-FDD1-4315-8DFB-09E9CF77BF0F}"/>
              </a:ext>
            </a:extLst>
          </p:cNvPr>
          <p:cNvCxnSpPr>
            <a:cxnSpLocks/>
          </p:cNvCxnSpPr>
          <p:nvPr/>
        </p:nvCxnSpPr>
        <p:spPr>
          <a:xfrm flipH="1">
            <a:off x="5672380" y="3257288"/>
            <a:ext cx="1999281" cy="12992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267E458-7067-4049-A323-4F7FDDC61A12}"/>
              </a:ext>
            </a:extLst>
          </p:cNvPr>
          <p:cNvCxnSpPr>
            <a:cxnSpLocks/>
          </p:cNvCxnSpPr>
          <p:nvPr/>
        </p:nvCxnSpPr>
        <p:spPr>
          <a:xfrm flipH="1" flipV="1">
            <a:off x="5315919" y="3906895"/>
            <a:ext cx="2355742" cy="1381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EBD63AFB-0307-4736-8B00-B4F30E13393B}"/>
              </a:ext>
            </a:extLst>
          </p:cNvPr>
          <p:cNvCxnSpPr>
            <a:cxnSpLocks/>
          </p:cNvCxnSpPr>
          <p:nvPr/>
        </p:nvCxnSpPr>
        <p:spPr>
          <a:xfrm flipH="1" flipV="1">
            <a:off x="6834753" y="2784370"/>
            <a:ext cx="836908" cy="20647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09DD6D2-90A3-43EB-887A-EABD3914FF74}"/>
              </a:ext>
            </a:extLst>
          </p:cNvPr>
          <p:cNvCxnSpPr>
            <a:cxnSpLocks/>
          </p:cNvCxnSpPr>
          <p:nvPr/>
        </p:nvCxnSpPr>
        <p:spPr>
          <a:xfrm flipH="1" flipV="1">
            <a:off x="3779004" y="2537115"/>
            <a:ext cx="2389318" cy="2194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3731365-A23B-42EC-8E21-65A479A2DFD3}"/>
              </a:ext>
            </a:extLst>
          </p:cNvPr>
          <p:cNvCxnSpPr>
            <a:cxnSpLocks/>
          </p:cNvCxnSpPr>
          <p:nvPr/>
        </p:nvCxnSpPr>
        <p:spPr>
          <a:xfrm flipH="1" flipV="1">
            <a:off x="4119967" y="3112564"/>
            <a:ext cx="2373823" cy="2284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F0AA55E-27B3-484A-A7C6-984C9719A8F4}"/>
              </a:ext>
            </a:extLst>
          </p:cNvPr>
          <p:cNvCxnSpPr>
            <a:cxnSpLocks/>
          </p:cNvCxnSpPr>
          <p:nvPr/>
        </p:nvCxnSpPr>
        <p:spPr>
          <a:xfrm flipH="1">
            <a:off x="4091555" y="2848670"/>
            <a:ext cx="854985" cy="1196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1C6EF597-AD9B-48CB-B2F9-777A989ECE48}"/>
              </a:ext>
            </a:extLst>
          </p:cNvPr>
          <p:cNvCxnSpPr>
            <a:cxnSpLocks/>
          </p:cNvCxnSpPr>
          <p:nvPr/>
        </p:nvCxnSpPr>
        <p:spPr>
          <a:xfrm flipH="1">
            <a:off x="4135466" y="2918115"/>
            <a:ext cx="1988945" cy="19768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87ED9D-ABF7-4FC6-8768-DB583E61C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41" t="20325" r="25890" b="19104"/>
          <a:stretch/>
        </p:blipFill>
        <p:spPr>
          <a:xfrm>
            <a:off x="1981200" y="1115212"/>
            <a:ext cx="8229600" cy="5057467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E8D3C800-F717-428D-A246-DD298443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1893" y="6375652"/>
            <a:ext cx="7701534" cy="353598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وَحْدَةُ: تَنْظيمُ أوقاتِ الفراغ / الدَّرْسُ 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الخامس: المصوّر الصّغير/ أولا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r>
              <a:rPr lang="ar-BH" dirty="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t>أُثَرّي لُغَتي، ثانيا:أُمَيِّــــــــزُ الـْحُروفَ وَالْأَصْواتَ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B0DD0E-0F9B-4AF9-B8C4-465D5BB08627}"/>
              </a:ext>
            </a:extLst>
          </p:cNvPr>
          <p:cNvSpPr/>
          <p:nvPr/>
        </p:nvSpPr>
        <p:spPr>
          <a:xfrm>
            <a:off x="4510007" y="2785241"/>
            <a:ext cx="1999281" cy="46940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AA0BBFD-C3EE-41B6-BD5A-8AE702212E15}"/>
              </a:ext>
            </a:extLst>
          </p:cNvPr>
          <p:cNvSpPr/>
          <p:nvPr/>
        </p:nvSpPr>
        <p:spPr>
          <a:xfrm>
            <a:off x="3657600" y="2785241"/>
            <a:ext cx="587644" cy="15387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997A24B-22E2-467F-9B27-F2EFFBB5B7EE}"/>
              </a:ext>
            </a:extLst>
          </p:cNvPr>
          <p:cNvSpPr/>
          <p:nvPr/>
        </p:nvSpPr>
        <p:spPr>
          <a:xfrm>
            <a:off x="4510007" y="3347252"/>
            <a:ext cx="1286359" cy="46940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3A8481C-586E-44BC-B240-40051DEABCDB}"/>
              </a:ext>
            </a:extLst>
          </p:cNvPr>
          <p:cNvSpPr/>
          <p:nvPr/>
        </p:nvSpPr>
        <p:spPr>
          <a:xfrm>
            <a:off x="5968138" y="3385886"/>
            <a:ext cx="587644" cy="93814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A14D901-300B-4D0B-8C47-0749FE5D1ADF}"/>
              </a:ext>
            </a:extLst>
          </p:cNvPr>
          <p:cNvSpPr/>
          <p:nvPr/>
        </p:nvSpPr>
        <p:spPr>
          <a:xfrm>
            <a:off x="5266839" y="4517593"/>
            <a:ext cx="1286359" cy="46940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D522E76-CD1C-4248-AB80-65FFC3DF756E}"/>
              </a:ext>
            </a:extLst>
          </p:cNvPr>
          <p:cNvSpPr/>
          <p:nvPr/>
        </p:nvSpPr>
        <p:spPr>
          <a:xfrm>
            <a:off x="4510007" y="5091086"/>
            <a:ext cx="1999281" cy="46940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10487</TotalTime>
  <Words>456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Brush Script MT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Heyam  Saad Sakhir</cp:lastModifiedBy>
  <cp:revision>952</cp:revision>
  <dcterms:created xsi:type="dcterms:W3CDTF">2020-09-08T04:24:33Z</dcterms:created>
  <dcterms:modified xsi:type="dcterms:W3CDTF">2021-12-23T09:28:17Z</dcterms:modified>
</cp:coreProperties>
</file>