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323" r:id="rId5"/>
    <p:sldId id="326" r:id="rId6"/>
    <p:sldId id="315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F2CC"/>
    <a:srgbClr val="E383ED"/>
    <a:srgbClr val="F838C6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0" autoAdjust="0"/>
  </p:normalViewPr>
  <p:slideViewPr>
    <p:cSldViewPr snapToGrid="0">
      <p:cViewPr varScale="1">
        <p:scale>
          <a:sx n="86" d="100"/>
          <a:sy n="86" d="100"/>
        </p:scale>
        <p:origin x="103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29671-D506-4AC6-A80B-FD0C6FEE9081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7F3CA-B939-4254-B1A3-7A62C4321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2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7F3CA-B939-4254-B1A3-7A62C4321E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94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7F3CA-B939-4254-B1A3-7A62C4321E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4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AE73C5-85B0-48E8-90FC-6A5472E8700E}"/>
              </a:ext>
            </a:extLst>
          </p:cNvPr>
          <p:cNvSpPr/>
          <p:nvPr/>
        </p:nvSpPr>
        <p:spPr>
          <a:xfrm>
            <a:off x="270641" y="1431282"/>
            <a:ext cx="11680721" cy="744634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الْحَلْقَةُ الْأُولى -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الْعَرَبِيَّةُ </a:t>
            </a:r>
            <a:r>
              <a:rPr lang="ar-BH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                                  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ّ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اني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الْابْتِدائِيُّ</a:t>
            </a:r>
            <a:r>
              <a:rPr lang="ar-BH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ْ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أ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َ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َّ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ل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145444-246B-4B11-B088-044A6240A228}"/>
              </a:ext>
            </a:extLst>
          </p:cNvPr>
          <p:cNvSpPr/>
          <p:nvPr/>
        </p:nvSpPr>
        <p:spPr>
          <a:xfrm>
            <a:off x="132508" y="2154746"/>
            <a:ext cx="11727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الْوَح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ْ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د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َ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ة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lang="ar-BH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الثّالِثَةُ</a:t>
            </a:r>
            <a:r>
              <a:rPr lang="ar-BH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: (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الْمُحافَظَةُ عَلى الصِّحَّةِ</a:t>
            </a:r>
            <a:r>
              <a:rPr lang="ar-BH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)         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   </a:t>
            </a:r>
            <a:r>
              <a:rPr lang="ar-BH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             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6542" y="5596116"/>
            <a:ext cx="1126204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الدَّرْسُ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الثّاني عَشَرَ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(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الْغِذاءُ الصِّحِّيُّ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النَّسْخُ/ الْإِمْلاءُ/ الْإِنتاجُ الكِتابِيُّ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JO" sz="3600" b="1" dirty="0">
                <a:solidFill>
                  <a:srgbClr val="00B0F0"/>
                </a:solidFill>
                <a:latin typeface="Sakkal Majalla" pitchFamily="2" charset="-78"/>
                <a:cs typeface="Sakkal Majalla" pitchFamily="2" charset="-78"/>
              </a:rPr>
              <a:t>                                                                </a:t>
            </a:r>
            <a:r>
              <a:rPr lang="ar-SA" sz="3600" b="1" dirty="0">
                <a:solidFill>
                  <a:srgbClr val="00B0F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325093-F365-4F53-97FC-A14B03446026}"/>
              </a:ext>
            </a:extLst>
          </p:cNvPr>
          <p:cNvSpPr/>
          <p:nvPr/>
        </p:nvSpPr>
        <p:spPr>
          <a:xfrm>
            <a:off x="0" y="6392378"/>
            <a:ext cx="8481523" cy="33895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الثاني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 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الْوَح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 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الثّالِثَةُ/الدّ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الثّاني عَشَرَ 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الْغِذاءُ الصِّحِّيُّ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): النَّسْخُ/ الْإِمْلاءُ/ الْإِنتاجُ الكِتابِيُّ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897F386-4279-4698-845E-F6A54892D7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227" y="2799993"/>
            <a:ext cx="3950947" cy="279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089" y="88135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9E25FE-F021-40B7-A014-33CB4233C9B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E2B091-4336-4C07-9C4E-8ADD3B701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858" y="106679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2049" name="Picture 4341" descr="Table&#10;&#10;Description automatically generated">
            <a:extLst>
              <a:ext uri="{FF2B5EF4-FFF2-40B4-BE49-F238E27FC236}">
                <a16:creationId xmlns:a16="http://schemas.microsoft.com/office/drawing/2014/main" id="{B97ECC82-5BE6-48AB-9206-497891A1F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2034" r="14809" b="51601"/>
          <a:stretch>
            <a:fillRect/>
          </a:stretch>
        </p:blipFill>
        <p:spPr bwMode="auto">
          <a:xfrm>
            <a:off x="2360787" y="1128755"/>
            <a:ext cx="6814686" cy="452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4EEFBEB1-B970-4430-8200-F2FF86154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197" y="1528336"/>
            <a:ext cx="4807119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أَكَلَتْ نورَةُ وَجْبَةً لَذيذَةً.</a:t>
            </a:r>
            <a:endParaRPr kumimoji="0" lang="en-US" altLang="ar-SA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482D76-B4AD-4104-B3A2-834069807E86}"/>
              </a:ext>
            </a:extLst>
          </p:cNvPr>
          <p:cNvSpPr txBox="1"/>
          <p:nvPr/>
        </p:nvSpPr>
        <p:spPr>
          <a:xfrm>
            <a:off x="2905211" y="445586"/>
            <a:ext cx="73248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خامِسًا: أَنْسَخُ.</a:t>
            </a:r>
            <a:endParaRPr kumimoji="0" lang="en-US" altLang="ar-S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E6F3F0A-F1BC-448B-AEAD-0AD7D891D1F4}"/>
              </a:ext>
            </a:extLst>
          </p:cNvPr>
          <p:cNvSpPr txBox="1"/>
          <p:nvPr/>
        </p:nvSpPr>
        <p:spPr>
          <a:xfrm>
            <a:off x="7201230" y="2605995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131B824-D4CA-4381-893B-D81E3334DBC6}"/>
              </a:ext>
            </a:extLst>
          </p:cNvPr>
          <p:cNvSpPr txBox="1"/>
          <p:nvPr/>
        </p:nvSpPr>
        <p:spPr>
          <a:xfrm>
            <a:off x="7201229" y="3417227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8C1C51E-066C-4DC4-A2B0-2533E621C911}"/>
              </a:ext>
            </a:extLst>
          </p:cNvPr>
          <p:cNvSpPr txBox="1"/>
          <p:nvPr/>
        </p:nvSpPr>
        <p:spPr>
          <a:xfrm>
            <a:off x="7201229" y="4310336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6978312-AC9F-4178-82BD-7A35CE8D293B}"/>
              </a:ext>
            </a:extLst>
          </p:cNvPr>
          <p:cNvSpPr txBox="1"/>
          <p:nvPr/>
        </p:nvSpPr>
        <p:spPr>
          <a:xfrm>
            <a:off x="3213774" y="2657668"/>
            <a:ext cx="48916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أَكَلَتْ نورَةُ وَجْبَةً لَذيذَةً.</a:t>
            </a:r>
            <a:endParaRPr kumimoji="0" lang="ar-BH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7E414E7-F02E-40BC-A297-C3591B9193D1}"/>
              </a:ext>
            </a:extLst>
          </p:cNvPr>
          <p:cNvSpPr txBox="1"/>
          <p:nvPr/>
        </p:nvSpPr>
        <p:spPr>
          <a:xfrm>
            <a:off x="3321198" y="3479191"/>
            <a:ext cx="47726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أَكَلَتْ نورَةُ وَجْبَةً لَذيذَةً.</a:t>
            </a:r>
            <a:endParaRPr kumimoji="0" lang="ar-BH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FCC52BE-4077-4404-B023-BB5559B614EE}"/>
              </a:ext>
            </a:extLst>
          </p:cNvPr>
          <p:cNvSpPr txBox="1"/>
          <p:nvPr/>
        </p:nvSpPr>
        <p:spPr>
          <a:xfrm>
            <a:off x="3321197" y="4344368"/>
            <a:ext cx="47726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أَكَلَتْ نورَةُ وَجْبَةً لَذيذَةً.</a:t>
            </a:r>
            <a:endParaRPr kumimoji="0" lang="ar-BH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41D370-A403-4E42-B8C9-03BA5229F490}"/>
              </a:ext>
            </a:extLst>
          </p:cNvPr>
          <p:cNvSpPr/>
          <p:nvPr/>
        </p:nvSpPr>
        <p:spPr>
          <a:xfrm>
            <a:off x="140007" y="6392378"/>
            <a:ext cx="8341516" cy="33895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الثاني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 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الْوَح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 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الثّالِثَةُ/الدّ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الثّاني عَشَرَ 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الْغِذاءُ الصِّحِّيُّ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): النَّسْخُ/ الْإِمْلاءُ/ الْإِنتاجُ الكِتابِيُّ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60" grpId="0"/>
      <p:bldP spid="61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16F91A3D-D6AD-4452-BB7A-6D4F90E44EBF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676" descr="Table&#10;&#10;Description automatically generated">
            <a:extLst>
              <a:ext uri="{FF2B5EF4-FFF2-40B4-BE49-F238E27FC236}">
                <a16:creationId xmlns:a16="http://schemas.microsoft.com/office/drawing/2014/main" id="{1DF9D3D5-EEA4-41C7-B9AE-6FBC4D285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4" t="11568" r="6609" b="80064"/>
          <a:stretch>
            <a:fillRect/>
          </a:stretch>
        </p:blipFill>
        <p:spPr bwMode="auto">
          <a:xfrm>
            <a:off x="1463421" y="1728409"/>
            <a:ext cx="9901487" cy="127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FF8AD47C-097D-458B-AB3E-43BA04CF3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3344" y="316837"/>
            <a:ext cx="476624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سادِسًا: أَكْتُبُ ما يُمْليهِ الْـمُعَلِّمُ.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431FB4-2A93-4800-AF3D-70CBB2F5D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730" y="23325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5A9CBA7-BB26-4361-AF2A-F8EC3B5FA86E}"/>
              </a:ext>
            </a:extLst>
          </p:cNvPr>
          <p:cNvSpPr txBox="1"/>
          <p:nvPr/>
        </p:nvSpPr>
        <p:spPr>
          <a:xfrm>
            <a:off x="8640143" y="1690899"/>
            <a:ext cx="498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 </a:t>
            </a:r>
            <a:endParaRPr lang="ar-SA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B39CFCC-6162-45DE-AB18-A773AA2020AD}"/>
              </a:ext>
            </a:extLst>
          </p:cNvPr>
          <p:cNvSpPr txBox="1"/>
          <p:nvPr/>
        </p:nvSpPr>
        <p:spPr>
          <a:xfrm>
            <a:off x="7594814" y="1660122"/>
            <a:ext cx="4987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 </a:t>
            </a:r>
            <a:endParaRPr lang="ar-SA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A960EE-24BE-41E8-BB3F-A374AAA19AA4}"/>
              </a:ext>
            </a:extLst>
          </p:cNvPr>
          <p:cNvSpPr txBox="1"/>
          <p:nvPr/>
        </p:nvSpPr>
        <p:spPr>
          <a:xfrm>
            <a:off x="7935588" y="1728234"/>
            <a:ext cx="1203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البُرْتُقالُ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B602A4-AC69-4F58-8801-0125D4297072}"/>
              </a:ext>
            </a:extLst>
          </p:cNvPr>
          <p:cNvSpPr txBox="1"/>
          <p:nvPr/>
        </p:nvSpPr>
        <p:spPr>
          <a:xfrm>
            <a:off x="7123265" y="1741523"/>
            <a:ext cx="94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فاكِهَةٌ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E8983A-F375-4E5B-A08B-E950E054AB55}"/>
              </a:ext>
            </a:extLst>
          </p:cNvPr>
          <p:cNvSpPr txBox="1"/>
          <p:nvPr/>
        </p:nvSpPr>
        <p:spPr>
          <a:xfrm>
            <a:off x="6167534" y="1781289"/>
            <a:ext cx="1087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مُفيدَةٌ.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F7584C-67E3-4524-830E-82CC64260063}"/>
              </a:ext>
            </a:extLst>
          </p:cNvPr>
          <p:cNvSpPr txBox="1"/>
          <p:nvPr/>
        </p:nvSpPr>
        <p:spPr>
          <a:xfrm>
            <a:off x="6756514" y="1695797"/>
            <a:ext cx="4987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 </a:t>
            </a:r>
            <a:endParaRPr lang="ar-SA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628D98-B468-420C-9848-6846A7276E8D}"/>
              </a:ext>
            </a:extLst>
          </p:cNvPr>
          <p:cNvSpPr/>
          <p:nvPr/>
        </p:nvSpPr>
        <p:spPr>
          <a:xfrm>
            <a:off x="0" y="6392378"/>
            <a:ext cx="8481523" cy="33895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الثاني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 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الْوَح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 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الثّالِثَةُ/الدّ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الثّاني عَشَرَ 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الْغِذاءُ الصِّحِّيُّ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): النَّسْخُ/ الْإِمْلاءُ/ الْإِنتاجُ الكِتابِيُّ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5937B037-FC55-4E07-9D33-A620B05B9B04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7" t="9580" r="5893"/>
          <a:stretch/>
        </p:blipFill>
        <p:spPr bwMode="auto">
          <a:xfrm>
            <a:off x="4240761" y="3093778"/>
            <a:ext cx="3786232" cy="27921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896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1" grpId="0"/>
      <p:bldP spid="16" grpId="0"/>
      <p:bldP spid="17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J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A8236E-3B14-4895-BF27-E3AEF3786EA9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18E77843-D36D-4111-B3D7-A234CD3BF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55" y="1133894"/>
            <a:ext cx="9154861" cy="343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ar-BH" altLang="ar-SA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1- 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أَمْلأُ الْفَراغَ مُحاكِيًا التَّرْكيبَ الْآتِيَ</a:t>
            </a:r>
            <a:r>
              <a:rPr kumimoji="0" lang="ar-BH" altLang="ar-SA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kumimoji="0" lang="en-US" altLang="ar-SA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ar-BH" altLang="ar-SA" sz="3600" b="0" i="0" u="none" strike="noStrike" cap="none" normalizeH="0" baseline="0" dirty="0">
                <a:ln>
                  <a:noFill/>
                </a:ln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-الْغِذاءُ الصِّحِيُّ </a:t>
            </a:r>
            <a:r>
              <a:rPr kumimoji="0" lang="ar-BH" altLang="ar-SA" sz="3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هُوَ الَّذي </a:t>
            </a:r>
            <a:r>
              <a:rPr kumimoji="0" lang="ar-BH" altLang="ar-SA" sz="3600" b="0" i="0" u="none" strike="noStrike" cap="none" normalizeH="0" baseline="0" dirty="0">
                <a:ln>
                  <a:noFill/>
                </a:ln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تَتَنَوَّعُ فيهِ الْمُكَوِّناتُ.</a:t>
            </a:r>
            <a:endParaRPr kumimoji="0" lang="en-US" altLang="ar-SA" sz="3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ar-BH" altLang="ar-SA" sz="3600" b="0" i="0" u="none" strike="noStrike" cap="none" normalizeH="0" baseline="0" dirty="0">
                <a:ln>
                  <a:noFill/>
                </a:ln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- الرَّجُلُ الْكَريمُ </a:t>
            </a:r>
            <a:r>
              <a:rPr kumimoji="0" lang="ar-BH" altLang="ar-SA" sz="3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هُوَ الَّذي </a:t>
            </a:r>
            <a:endParaRPr kumimoji="0" lang="en-US" altLang="ar-SA" sz="3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ar-BH" altLang="ar-SA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    </a:t>
            </a:r>
            <a:endParaRPr kumimoji="0" lang="en-US" altLang="ar-SA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2" name="Rectangle 36">
            <a:extLst>
              <a:ext uri="{FF2B5EF4-FFF2-40B4-BE49-F238E27FC236}">
                <a16:creationId xmlns:a16="http://schemas.microsoft.com/office/drawing/2014/main" id="{8EF63C0F-C479-4E41-9595-4714E0A83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8782" y="314504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endParaRPr lang="ar-SA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AFBBE45-09AB-4188-B445-8D27F1621233}"/>
              </a:ext>
            </a:extLst>
          </p:cNvPr>
          <p:cNvSpPr txBox="1"/>
          <p:nvPr/>
        </p:nvSpPr>
        <p:spPr>
          <a:xfrm>
            <a:off x="7558863" y="485495"/>
            <a:ext cx="23266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سابِعًا: أُنْتِجُ.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A8093E5-ADED-4B19-90D0-E9512445A5A3}"/>
              </a:ext>
            </a:extLst>
          </p:cNvPr>
          <p:cNvSpPr txBox="1"/>
          <p:nvPr/>
        </p:nvSpPr>
        <p:spPr>
          <a:xfrm>
            <a:off x="4117331" y="2858075"/>
            <a:ext cx="320097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يَعْطي دُوْنَ مُقابِل.</a:t>
            </a:r>
            <a:endParaRPr kumimoji="0" lang="en-US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41C2EE-8D4A-497E-88FF-4943CBF6123D}"/>
              </a:ext>
            </a:extLst>
          </p:cNvPr>
          <p:cNvSpPr txBox="1"/>
          <p:nvPr/>
        </p:nvSpPr>
        <p:spPr>
          <a:xfrm>
            <a:off x="5034971" y="3065824"/>
            <a:ext cx="21983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</a:t>
            </a:r>
            <a:endParaRPr lang="ar-SA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00AE13-7CE6-4DE0-8046-7CEB252F4A49}"/>
              </a:ext>
            </a:extLst>
          </p:cNvPr>
          <p:cNvSpPr txBox="1"/>
          <p:nvPr/>
        </p:nvSpPr>
        <p:spPr>
          <a:xfrm>
            <a:off x="2208289" y="3980014"/>
            <a:ext cx="51497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......................................</a:t>
            </a:r>
            <a:endParaRPr lang="ar-SA" sz="3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4105E2-73E2-4295-9356-6CD289634A61}"/>
              </a:ext>
            </a:extLst>
          </p:cNvPr>
          <p:cNvSpPr/>
          <p:nvPr/>
        </p:nvSpPr>
        <p:spPr>
          <a:xfrm>
            <a:off x="140007" y="6392378"/>
            <a:ext cx="8341516" cy="33895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الثاني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 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الْوَح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 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الثّالِثَةُ/الدّ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الثّاني عَشَرَ 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الْغِذاءُ الصِّحِّيُّ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): النَّسْخُ/ الْإِمْلاءُ/ الْإِنتاجُ الكِتابِيُّ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9D2711-CB32-49F9-9D3C-09DD6080D7F4}"/>
              </a:ext>
            </a:extLst>
          </p:cNvPr>
          <p:cNvSpPr txBox="1"/>
          <p:nvPr/>
        </p:nvSpPr>
        <p:spPr>
          <a:xfrm>
            <a:off x="8272085" y="3723461"/>
            <a:ext cx="2179731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-الطّالِبُ الذَّكيُّ</a:t>
            </a:r>
            <a:endParaRPr kumimoji="0" lang="en-US" altLang="ar-SA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EC1863-F29A-4FDA-8A31-3DE7B7539271}"/>
              </a:ext>
            </a:extLst>
          </p:cNvPr>
          <p:cNvSpPr txBox="1"/>
          <p:nvPr/>
        </p:nvSpPr>
        <p:spPr>
          <a:xfrm>
            <a:off x="3824997" y="3740001"/>
            <a:ext cx="345598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يُراجِعُ دُرُوسَهُ أَوْلًا بِأَوْلٍ.</a:t>
            </a:r>
            <a:endParaRPr kumimoji="0" lang="en-US" altLang="ar-SA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1AF333-9AFA-43CB-A363-E1A935367EC9}"/>
              </a:ext>
            </a:extLst>
          </p:cNvPr>
          <p:cNvSpPr txBox="1"/>
          <p:nvPr/>
        </p:nvSpPr>
        <p:spPr>
          <a:xfrm>
            <a:off x="8349482" y="3989345"/>
            <a:ext cx="21023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</a:t>
            </a:r>
            <a:endParaRPr lang="ar-SA" sz="3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25DCB4-6BF6-47D2-BF8A-C53C5663C383}"/>
              </a:ext>
            </a:extLst>
          </p:cNvPr>
          <p:cNvSpPr txBox="1"/>
          <p:nvPr/>
        </p:nvSpPr>
        <p:spPr>
          <a:xfrm>
            <a:off x="7108535" y="3916030"/>
            <a:ext cx="13729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هُوَ الَّذي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57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23" grpId="0"/>
      <p:bldP spid="18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034" y="13645"/>
            <a:ext cx="1646183" cy="1268068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DD5A4E-5397-4250-B98A-909A3ED1646C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382AF454-A2F4-4141-B7B1-B2AF81EA1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6141" y="192773"/>
            <a:ext cx="51876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 – 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أُكْمِلُ النَّصَّ مُسْتَعينًا بِالصُّوَرِ: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86C4C8-1207-406A-B8F6-8C9570C44E39}"/>
              </a:ext>
            </a:extLst>
          </p:cNvPr>
          <p:cNvSpPr txBox="1"/>
          <p:nvPr/>
        </p:nvSpPr>
        <p:spPr>
          <a:xfrm>
            <a:off x="3398022" y="1361030"/>
            <a:ext cx="77612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اشْتَرى جاسِمٌ وَجْبَةً سَريعَةً مِنْ مَحَلٍّ قَريبٍ مِنْ مَنْزِلِهِ. تَناوَلَ </a:t>
            </a:r>
          </a:p>
          <a:p>
            <a:pPr lvl="0"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جاسِمٌ الْوَجْبَةَ بِشَراهَةٍ، وَبَعْدَ قَليلٍ أَحَسَّ بِأَوْجاعٍ في الْمَعِدَةِ.</a:t>
            </a:r>
          </a:p>
          <a:p>
            <a:pPr lvl="0" algn="ctr" rtl="1"/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6792EB-4270-4C08-A58C-0A52DD5FD76A}"/>
              </a:ext>
            </a:extLst>
          </p:cNvPr>
          <p:cNvSpPr/>
          <p:nvPr/>
        </p:nvSpPr>
        <p:spPr>
          <a:xfrm>
            <a:off x="0" y="6392378"/>
            <a:ext cx="8481523" cy="33895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الثاني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 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الْوَح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 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الثّالِثَةُ/الدّ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الثّاني عَشَرَ 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الْغِذاءُ الصِّحِّيُّ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): النَّسْخُ/ الْإِمْلاءُ/ الْإِنتاجُ الكِتابِيُّ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 descr="A child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69C4744B-20E2-4CE2-B4BB-0221F321116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29" y="496268"/>
            <a:ext cx="2378731" cy="1754326"/>
          </a:xfrm>
          <a:prstGeom prst="rect">
            <a:avLst/>
          </a:prstGeom>
        </p:spPr>
      </p:pic>
      <p:pic>
        <p:nvPicPr>
          <p:cNvPr id="15" name="Picture 14" descr="A picture containing floor, wall, indoor&#10;&#10;Description automatically generated">
            <a:extLst>
              <a:ext uri="{FF2B5EF4-FFF2-40B4-BE49-F238E27FC236}">
                <a16:creationId xmlns:a16="http://schemas.microsoft.com/office/drawing/2014/main" id="{7C43E423-4EDF-4417-BE2E-FFED013507AD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5"/>
          <a:stretch/>
        </p:blipFill>
        <p:spPr bwMode="auto">
          <a:xfrm>
            <a:off x="346230" y="2436010"/>
            <a:ext cx="2426672" cy="16240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D4AEDD6-C07E-4D24-AF7D-6A627102C49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0" y="4146270"/>
            <a:ext cx="2426672" cy="1801769"/>
          </a:xfrm>
          <a:prstGeom prst="rect">
            <a:avLst/>
          </a:prstGeom>
        </p:spPr>
      </p:pic>
      <p:pic>
        <p:nvPicPr>
          <p:cNvPr id="17" name="Picture 16" descr="Table&#10;&#10;Description automatically generated">
            <a:extLst>
              <a:ext uri="{FF2B5EF4-FFF2-40B4-BE49-F238E27FC236}">
                <a16:creationId xmlns:a16="http://schemas.microsoft.com/office/drawing/2014/main" id="{49084D49-AFB4-4D21-95E2-415DDD6E9FB8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2" t="2034" r="14809" b="60851"/>
          <a:stretch/>
        </p:blipFill>
        <p:spPr bwMode="auto">
          <a:xfrm>
            <a:off x="3129567" y="2868824"/>
            <a:ext cx="8516612" cy="3209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95B2689-4506-486E-8192-ACB160311C99}"/>
              </a:ext>
            </a:extLst>
          </p:cNvPr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28F2BD25-622D-4ECE-AC08-81BEA0613DDD}"/>
              </a:ext>
            </a:extLst>
          </p:cNvPr>
          <p:cNvGrpSpPr/>
          <p:nvPr/>
        </p:nvGrpSpPr>
        <p:grpSpPr>
          <a:xfrm>
            <a:off x="2870909" y="3194360"/>
            <a:ext cx="9033928" cy="2314116"/>
            <a:chOff x="2742493" y="2749721"/>
            <a:chExt cx="9033928" cy="231411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B9567C-6F0C-4741-A8CD-3AAA0B4AA440}"/>
                </a:ext>
              </a:extLst>
            </p:cNvPr>
            <p:cNvSpPr txBox="1"/>
            <p:nvPr/>
          </p:nvSpPr>
          <p:spPr>
            <a:xfrm>
              <a:off x="3154253" y="2749721"/>
              <a:ext cx="862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3600" dirty="0"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ذَهَبَ جاسِمٌ بِرِفْقَةِ وَالِدَهِ إِلى الطَّبيبِ للاطْمِئْنَانِ عَلى صِحَّتِهِ.</a:t>
              </a:r>
              <a:endParaRPr lang="en-US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76CC0FA-5D11-451B-889D-E50E424BB0F2}"/>
                </a:ext>
              </a:extLst>
            </p:cNvPr>
            <p:cNvSpPr txBox="1"/>
            <p:nvPr/>
          </p:nvSpPr>
          <p:spPr>
            <a:xfrm>
              <a:off x="3192666" y="3293236"/>
              <a:ext cx="76324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BH" sz="3600" dirty="0"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وبَعْدَ الفَحْصِ، قالَ لَهُ الطَّبيبُ: "لا تَقْلَقْ يا صَغيري</a:t>
              </a:r>
            </a:p>
            <a:p>
              <a:pPr algn="r"/>
              <a:r>
                <a:rPr lang="ar-BH" sz="3600" dirty="0"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صِحَّتُكَ سَتَتَحَسَنُ بَعْدَ قَليلٍ ".</a:t>
              </a:r>
              <a:endParaRPr lang="en-US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4A596A6-1D61-4EDF-8EA0-7AF023F09CDF}"/>
                </a:ext>
              </a:extLst>
            </p:cNvPr>
            <p:cNvSpPr txBox="1"/>
            <p:nvPr/>
          </p:nvSpPr>
          <p:spPr>
            <a:xfrm>
              <a:off x="2742493" y="4417506"/>
              <a:ext cx="80826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BH" sz="3600" dirty="0"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فَرِحَ جاسِمٌ بِهَذَا الخَبَرُ وَوَعَدَ والِدَهُ بِأَلَّا يَتَناوِلَ غِذاءً غَيْرَ صِحِّيٍ.   </a:t>
              </a:r>
              <a:endParaRPr lang="en-US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783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FD81C88-FE2B-451C-8F54-250B6053AE91}"/>
              </a:ext>
            </a:extLst>
          </p:cNvPr>
          <p:cNvSpPr/>
          <p:nvPr/>
        </p:nvSpPr>
        <p:spPr>
          <a:xfrm>
            <a:off x="3019413" y="2705150"/>
            <a:ext cx="6153174" cy="164088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انْتَهى الدَّرْسُ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66B0DC-5FF2-430A-918B-007BC980E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FDB53EE-7741-44AA-BF00-51B4D2A31B2C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3A922F-C5AA-45CD-AC3C-7580DC2F52A4}"/>
              </a:ext>
            </a:extLst>
          </p:cNvPr>
          <p:cNvSpPr/>
          <p:nvPr/>
        </p:nvSpPr>
        <p:spPr>
          <a:xfrm>
            <a:off x="0" y="6392378"/>
            <a:ext cx="8481523" cy="33895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الثاني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 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الْوَح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 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الثّالِثَةُ/الدّ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الثّاني عَشَرَ 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الْغِذاءُ الصِّحِّيُّ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): النَّسْخُ/ الْإِمْلاءُ/ الْإِنتاجُ الكِتابِيُّ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6743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5650</TotalTime>
  <Words>482</Words>
  <Application>Microsoft Office PowerPoint</Application>
  <PresentationFormat>Widescreen</PresentationFormat>
  <Paragraphs>54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Sahar Abdulmonem Al Majthoob</cp:lastModifiedBy>
  <cp:revision>416</cp:revision>
  <cp:lastPrinted>2021-01-17T11:49:49Z</cp:lastPrinted>
  <dcterms:created xsi:type="dcterms:W3CDTF">2020-03-04T10:47:58Z</dcterms:created>
  <dcterms:modified xsi:type="dcterms:W3CDTF">2021-12-27T23:30:22Z</dcterms:modified>
</cp:coreProperties>
</file>