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15"/>
  </p:notesMasterIdLst>
  <p:sldIdLst>
    <p:sldId id="326" r:id="rId2"/>
    <p:sldId id="329" r:id="rId3"/>
    <p:sldId id="355" r:id="rId4"/>
    <p:sldId id="332" r:id="rId5"/>
    <p:sldId id="357" r:id="rId6"/>
    <p:sldId id="358" r:id="rId7"/>
    <p:sldId id="333" r:id="rId8"/>
    <p:sldId id="356" r:id="rId9"/>
    <p:sldId id="360" r:id="rId10"/>
    <p:sldId id="359" r:id="rId11"/>
    <p:sldId id="361" r:id="rId12"/>
    <p:sldId id="362" r:id="rId13"/>
    <p:sldId id="311" r:id="rId14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5E6"/>
    <a:srgbClr val="07ED43"/>
    <a:srgbClr val="CC66FF"/>
    <a:srgbClr val="FF3399"/>
    <a:srgbClr val="FFFFCC"/>
    <a:srgbClr val="FF0066"/>
    <a:srgbClr val="CC3300"/>
    <a:srgbClr val="FFFF99"/>
    <a:srgbClr val="FFFFFF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19/02/1443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الأوَّل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-124155" y="202698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(الحَيَاةُ الاجْتِمَاعِيَّةُ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                                             الدَّرْسُ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بِالرّوحِ أَفْديها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B12FF143-EA59-445D-9590-ABA35C1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A5B4E4-6682-428A-92CD-3CB0BB844B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65939" y="2118227"/>
            <a:ext cx="2824607" cy="3934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ستطيل: زوايا مستديرة 201">
            <a:extLst>
              <a:ext uri="{FF2B5EF4-FFF2-40B4-BE49-F238E27FC236}">
                <a16:creationId xmlns:a16="http://schemas.microsoft.com/office/drawing/2014/main" id="{F6A27DA4-475D-4F40-8BFC-B593068D05B4}"/>
              </a:ext>
            </a:extLst>
          </p:cNvPr>
          <p:cNvSpPr/>
          <p:nvPr/>
        </p:nvSpPr>
        <p:spPr>
          <a:xfrm>
            <a:off x="3047999" y="5390019"/>
            <a:ext cx="5943600" cy="80088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التَّ</a:t>
            </a: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دريباتُ (أُحلِّلُ وأُركِّبُ وأتدَرّبُ)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693" y="272658"/>
            <a:ext cx="89370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بَيْنَ الْكَلِماتِ الْمُناسِبَةِ، ثُمَّ أَكْتُبُ الجُمْلَةَ كَما في الْمِثالِ: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11BB8-73F3-4CF1-8151-3DA1B0896D1F}"/>
              </a:ext>
            </a:extLst>
          </p:cNvPr>
          <p:cNvSpPr/>
          <p:nvPr/>
        </p:nvSpPr>
        <p:spPr>
          <a:xfrm>
            <a:off x="9698501" y="1140578"/>
            <a:ext cx="1069025" cy="4742587"/>
          </a:xfrm>
          <a:prstGeom prst="rect">
            <a:avLst/>
          </a:prstGeom>
          <a:solidFill>
            <a:schemeClr val="bg1"/>
          </a:solidFill>
          <a:ln w="38100">
            <a:solidFill>
              <a:srgbClr val="FDA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5AB519-875C-4E36-80AA-F1A878F188C1}"/>
              </a:ext>
            </a:extLst>
          </p:cNvPr>
          <p:cNvSpPr/>
          <p:nvPr/>
        </p:nvSpPr>
        <p:spPr>
          <a:xfrm>
            <a:off x="7944343" y="1140577"/>
            <a:ext cx="1069025" cy="4742587"/>
          </a:xfrm>
          <a:prstGeom prst="rect">
            <a:avLst/>
          </a:prstGeom>
          <a:solidFill>
            <a:schemeClr val="bg1"/>
          </a:solidFill>
          <a:ln w="38100">
            <a:solidFill>
              <a:srgbClr val="FDA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89E6EE-5D1F-408C-81C8-7000AE42CC5D}"/>
              </a:ext>
            </a:extLst>
          </p:cNvPr>
          <p:cNvSpPr/>
          <p:nvPr/>
        </p:nvSpPr>
        <p:spPr>
          <a:xfrm>
            <a:off x="6137312" y="1153013"/>
            <a:ext cx="1069025" cy="4742587"/>
          </a:xfrm>
          <a:prstGeom prst="rect">
            <a:avLst/>
          </a:prstGeom>
          <a:solidFill>
            <a:schemeClr val="bg1"/>
          </a:solidFill>
          <a:ln w="38100">
            <a:solidFill>
              <a:srgbClr val="FDA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3F7527-C276-4427-AD6E-FC6E660DB63B}"/>
              </a:ext>
            </a:extLst>
          </p:cNvPr>
          <p:cNvSpPr/>
          <p:nvPr/>
        </p:nvSpPr>
        <p:spPr>
          <a:xfrm>
            <a:off x="2388637" y="1140577"/>
            <a:ext cx="3010670" cy="4742587"/>
          </a:xfrm>
          <a:prstGeom prst="rect">
            <a:avLst/>
          </a:prstGeom>
          <a:solidFill>
            <a:schemeClr val="bg1"/>
          </a:solidFill>
          <a:ln w="38100">
            <a:solidFill>
              <a:srgbClr val="FDA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63187-FBAB-4173-B025-77582683C7CC}"/>
              </a:ext>
            </a:extLst>
          </p:cNvPr>
          <p:cNvSpPr txBox="1"/>
          <p:nvPr/>
        </p:nvSpPr>
        <p:spPr>
          <a:xfrm>
            <a:off x="9855123" y="1293955"/>
            <a:ext cx="75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صادَ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B71847-F8EF-4CED-B9E4-D319890DCA79}"/>
              </a:ext>
            </a:extLst>
          </p:cNvPr>
          <p:cNvSpPr txBox="1"/>
          <p:nvPr/>
        </p:nvSpPr>
        <p:spPr>
          <a:xfrm>
            <a:off x="9717163" y="2429921"/>
            <a:ext cx="98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شَرِبَتْ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5C7FCB-DB5C-44C6-930C-8A8B6F062A08}"/>
              </a:ext>
            </a:extLst>
          </p:cNvPr>
          <p:cNvSpPr txBox="1"/>
          <p:nvPr/>
        </p:nvSpPr>
        <p:spPr>
          <a:xfrm>
            <a:off x="9892447" y="3705330"/>
            <a:ext cx="75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نالَ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66503A-E257-4F09-8FDD-3347559046CE}"/>
              </a:ext>
            </a:extLst>
          </p:cNvPr>
          <p:cNvSpPr txBox="1"/>
          <p:nvPr/>
        </p:nvSpPr>
        <p:spPr>
          <a:xfrm>
            <a:off x="9796906" y="4915422"/>
            <a:ext cx="902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خاطَ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32562B-EEAD-4EC8-BB5F-45B740F66FFE}"/>
              </a:ext>
            </a:extLst>
          </p:cNvPr>
          <p:cNvSpPr txBox="1"/>
          <p:nvPr/>
        </p:nvSpPr>
        <p:spPr>
          <a:xfrm>
            <a:off x="8060342" y="1247299"/>
            <a:ext cx="85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مَرْيَمُ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CB8587-42B8-475D-B55B-A0D17911E796}"/>
              </a:ext>
            </a:extLst>
          </p:cNvPr>
          <p:cNvSpPr txBox="1"/>
          <p:nvPr/>
        </p:nvSpPr>
        <p:spPr>
          <a:xfrm>
            <a:off x="7879973" y="2455574"/>
            <a:ext cx="121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الصَّيّادُ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7DA2F9-7151-49D4-8F81-DF9647D1A0F1}"/>
              </a:ext>
            </a:extLst>
          </p:cNvPr>
          <p:cNvSpPr txBox="1"/>
          <p:nvPr/>
        </p:nvSpPr>
        <p:spPr>
          <a:xfrm>
            <a:off x="7904564" y="3747594"/>
            <a:ext cx="121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الخَيّاطُ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C36BFD-B716-4329-A17A-34D78DFE2E80}"/>
              </a:ext>
            </a:extLst>
          </p:cNvPr>
          <p:cNvSpPr txBox="1"/>
          <p:nvPr/>
        </p:nvSpPr>
        <p:spPr>
          <a:xfrm>
            <a:off x="7899704" y="4964370"/>
            <a:ext cx="121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الطّالبُ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3E95B7-1CCC-4C4F-8FFC-67DAB171CDE1}"/>
              </a:ext>
            </a:extLst>
          </p:cNvPr>
          <p:cNvSpPr txBox="1"/>
          <p:nvPr/>
        </p:nvSpPr>
        <p:spPr>
          <a:xfrm>
            <a:off x="6137114" y="1247298"/>
            <a:ext cx="100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جائِزَةً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079C0C-8A65-4028-B1DB-C616E6805F5E}"/>
              </a:ext>
            </a:extLst>
          </p:cNvPr>
          <p:cNvSpPr txBox="1"/>
          <p:nvPr/>
        </p:nvSpPr>
        <p:spPr>
          <a:xfrm>
            <a:off x="6155776" y="2419177"/>
            <a:ext cx="121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عَصيرًا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8FEAE1-65A6-4F0A-A73F-056AA42DC7F2}"/>
              </a:ext>
            </a:extLst>
          </p:cNvPr>
          <p:cNvSpPr txBox="1"/>
          <p:nvPr/>
        </p:nvSpPr>
        <p:spPr>
          <a:xfrm>
            <a:off x="6307381" y="3685341"/>
            <a:ext cx="67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ثَوْبًا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B0A173-2430-480A-93D2-C1E7EBA1BC25}"/>
              </a:ext>
            </a:extLst>
          </p:cNvPr>
          <p:cNvSpPr txBox="1"/>
          <p:nvPr/>
        </p:nvSpPr>
        <p:spPr>
          <a:xfrm>
            <a:off x="6155777" y="4961589"/>
            <a:ext cx="98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سَمَكَةً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C2E3C1-3F1C-444B-AD10-9732F540F92D}"/>
              </a:ext>
            </a:extLst>
          </p:cNvPr>
          <p:cNvSpPr txBox="1"/>
          <p:nvPr/>
        </p:nvSpPr>
        <p:spPr>
          <a:xfrm>
            <a:off x="2285996" y="4891044"/>
            <a:ext cx="294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صادَ الصّيّادُ سَمَكَةً.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7FCAF-52D4-4984-93A7-5329C91DDEBC}"/>
              </a:ext>
            </a:extLst>
          </p:cNvPr>
          <p:cNvSpPr txBox="1"/>
          <p:nvPr/>
        </p:nvSpPr>
        <p:spPr>
          <a:xfrm>
            <a:off x="2078693" y="123496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1BA925-D7BC-42FC-8DE4-3D04DAD0ED2A}"/>
              </a:ext>
            </a:extLst>
          </p:cNvPr>
          <p:cNvSpPr txBox="1"/>
          <p:nvPr/>
        </p:nvSpPr>
        <p:spPr>
          <a:xfrm>
            <a:off x="2069362" y="235380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4B3FEC-E684-4F96-8D96-ECBFD30F5EF7}"/>
              </a:ext>
            </a:extLst>
          </p:cNvPr>
          <p:cNvSpPr txBox="1"/>
          <p:nvPr/>
        </p:nvSpPr>
        <p:spPr>
          <a:xfrm>
            <a:off x="2053709" y="358705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5F6BB4-EBA5-4FD0-97DF-E4E7F9D35B22}"/>
              </a:ext>
            </a:extLst>
          </p:cNvPr>
          <p:cNvCxnSpPr>
            <a:cxnSpLocks/>
          </p:cNvCxnSpPr>
          <p:nvPr/>
        </p:nvCxnSpPr>
        <p:spPr>
          <a:xfrm flipH="1">
            <a:off x="8910729" y="1784232"/>
            <a:ext cx="1004363" cy="892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DE769E-87B6-426B-9245-B9C8EED28D0E}"/>
              </a:ext>
            </a:extLst>
          </p:cNvPr>
          <p:cNvCxnSpPr>
            <a:cxnSpLocks/>
          </p:cNvCxnSpPr>
          <p:nvPr/>
        </p:nvCxnSpPr>
        <p:spPr>
          <a:xfrm flipH="1">
            <a:off x="7002058" y="2870638"/>
            <a:ext cx="1009353" cy="2262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59898E4-1F08-402D-A3CE-D9F1F92E2C2B}"/>
              </a:ext>
            </a:extLst>
          </p:cNvPr>
          <p:cNvSpPr txBox="1"/>
          <p:nvPr/>
        </p:nvSpPr>
        <p:spPr>
          <a:xfrm>
            <a:off x="2294785" y="2364989"/>
            <a:ext cx="294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شَرِبَتْ مَرْيَمُ عَصيرًا.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9CD2DF-F5C6-435A-8488-13F78C1F9907}"/>
              </a:ext>
            </a:extLst>
          </p:cNvPr>
          <p:cNvSpPr txBox="1"/>
          <p:nvPr/>
        </p:nvSpPr>
        <p:spPr>
          <a:xfrm>
            <a:off x="2218643" y="1250207"/>
            <a:ext cx="294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نالَ الطّالبُ جائِزَةً.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050EEB-EF18-4FB9-B2F4-5D8CD0CD30BF}"/>
              </a:ext>
            </a:extLst>
          </p:cNvPr>
          <p:cNvSpPr txBox="1"/>
          <p:nvPr/>
        </p:nvSpPr>
        <p:spPr>
          <a:xfrm>
            <a:off x="2310908" y="3604148"/>
            <a:ext cx="294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خاطَ الخَيّاطُ ثَوْبًا.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9715C4-52DE-4D4C-BD08-F8598DA48110}"/>
              </a:ext>
            </a:extLst>
          </p:cNvPr>
          <p:cNvCxnSpPr>
            <a:cxnSpLocks/>
          </p:cNvCxnSpPr>
          <p:nvPr/>
        </p:nvCxnSpPr>
        <p:spPr>
          <a:xfrm flipH="1" flipV="1">
            <a:off x="8585698" y="1770106"/>
            <a:ext cx="1206297" cy="878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F6FA0C8-8AF8-4150-8827-2CF30CBC24A5}"/>
              </a:ext>
            </a:extLst>
          </p:cNvPr>
          <p:cNvCxnSpPr>
            <a:cxnSpLocks/>
          </p:cNvCxnSpPr>
          <p:nvPr/>
        </p:nvCxnSpPr>
        <p:spPr>
          <a:xfrm flipH="1" flipV="1">
            <a:off x="6983396" y="1764192"/>
            <a:ext cx="1019941" cy="3450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2130DB-F131-44E5-852C-E3701B36EE78}"/>
              </a:ext>
            </a:extLst>
          </p:cNvPr>
          <p:cNvCxnSpPr>
            <a:cxnSpLocks/>
          </p:cNvCxnSpPr>
          <p:nvPr/>
        </p:nvCxnSpPr>
        <p:spPr>
          <a:xfrm flipH="1">
            <a:off x="8846219" y="4117990"/>
            <a:ext cx="1094875" cy="9414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7D3C2C7-435C-4E0D-BA71-729920CAB944}"/>
              </a:ext>
            </a:extLst>
          </p:cNvPr>
          <p:cNvCxnSpPr>
            <a:cxnSpLocks/>
          </p:cNvCxnSpPr>
          <p:nvPr/>
        </p:nvCxnSpPr>
        <p:spPr>
          <a:xfrm flipH="1">
            <a:off x="7040277" y="1744824"/>
            <a:ext cx="1096017" cy="8533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39EB7CA-C4E8-488B-B818-CA3E5C130CF5}"/>
              </a:ext>
            </a:extLst>
          </p:cNvPr>
          <p:cNvCxnSpPr>
            <a:cxnSpLocks/>
          </p:cNvCxnSpPr>
          <p:nvPr/>
        </p:nvCxnSpPr>
        <p:spPr>
          <a:xfrm flipH="1" flipV="1">
            <a:off x="8741343" y="4281019"/>
            <a:ext cx="1110648" cy="9119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A57148F-4C8F-4324-A834-4A761FA98B02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6983396" y="3989936"/>
            <a:ext cx="1046678" cy="185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oter Placeholder 3">
            <a:extLst>
              <a:ext uri="{FF2B5EF4-FFF2-40B4-BE49-F238E27FC236}">
                <a16:creationId xmlns:a16="http://schemas.microsoft.com/office/drawing/2014/main" id="{15210EFA-927A-4D9B-8ABA-6071AF5B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87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347" y="272658"/>
            <a:ext cx="45464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الْجَدْوَلَ كَما في الْمِثالِ: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4D17D0-6D73-4179-8A0E-D16616BD5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76535"/>
              </p:ext>
            </p:extLst>
          </p:nvPr>
        </p:nvGraphicFramePr>
        <p:xfrm>
          <a:off x="2125824" y="1480072"/>
          <a:ext cx="7940352" cy="3063860"/>
        </p:xfrm>
        <a:graphic>
          <a:graphicData uri="http://schemas.openxmlformats.org/drawingml/2006/table">
            <a:tbl>
              <a:tblPr rtl="1" firstRow="1" firstCol="1" bandRow="1"/>
              <a:tblGrid>
                <a:gridCol w="160840">
                  <a:extLst>
                    <a:ext uri="{9D8B030D-6E8A-4147-A177-3AD203B41FA5}">
                      <a16:colId xmlns:a16="http://schemas.microsoft.com/office/drawing/2014/main" val="1739896991"/>
                    </a:ext>
                  </a:extLst>
                </a:gridCol>
                <a:gridCol w="2632205">
                  <a:extLst>
                    <a:ext uri="{9D8B030D-6E8A-4147-A177-3AD203B41FA5}">
                      <a16:colId xmlns:a16="http://schemas.microsoft.com/office/drawing/2014/main" val="492110592"/>
                    </a:ext>
                  </a:extLst>
                </a:gridCol>
                <a:gridCol w="1714221">
                  <a:extLst>
                    <a:ext uri="{9D8B030D-6E8A-4147-A177-3AD203B41FA5}">
                      <a16:colId xmlns:a16="http://schemas.microsoft.com/office/drawing/2014/main" val="340441127"/>
                    </a:ext>
                  </a:extLst>
                </a:gridCol>
                <a:gridCol w="1858726">
                  <a:extLst>
                    <a:ext uri="{9D8B030D-6E8A-4147-A177-3AD203B41FA5}">
                      <a16:colId xmlns:a16="http://schemas.microsoft.com/office/drawing/2014/main" val="548629"/>
                    </a:ext>
                  </a:extLst>
                </a:gridCol>
                <a:gridCol w="1574360">
                  <a:extLst>
                    <a:ext uri="{9D8B030D-6E8A-4147-A177-3AD203B41FA5}">
                      <a16:colId xmlns:a16="http://schemas.microsoft.com/office/drawing/2014/main" val="916265836"/>
                    </a:ext>
                  </a:extLst>
                </a:gridCol>
              </a:tblGrid>
              <a:tr h="1207145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الْجُمْلَةُ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الْعُنْصُرُ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الْأَوَّلُ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الْعُنْصُرُ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الثّاني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الْعُنْصُرُ الثّالِثُ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77013"/>
                  </a:ext>
                </a:extLst>
              </a:tr>
              <a:tr h="61402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باعَ التّاجِرُ سَيّارَةً.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باعَ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التّاجِرُ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سَيّارَةً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24238"/>
                  </a:ext>
                </a:extLst>
              </a:tr>
              <a:tr h="3070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قَرَأَ أَبي جَريدَةً.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15214"/>
                  </a:ext>
                </a:extLst>
              </a:tr>
              <a:tr h="307015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أَكَلَ الطِّفْلُ بُرْتُقالَةً.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65" marR="35865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991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0482AC-F2B5-4F43-8DC2-EB7D1C9F5FED}"/>
              </a:ext>
            </a:extLst>
          </p:cNvPr>
          <p:cNvSpPr txBox="1"/>
          <p:nvPr/>
        </p:nvSpPr>
        <p:spPr>
          <a:xfrm>
            <a:off x="5642397" y="3321697"/>
            <a:ext cx="176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76D5EC-E298-4522-9362-525D00358CF1}"/>
              </a:ext>
            </a:extLst>
          </p:cNvPr>
          <p:cNvSpPr txBox="1"/>
          <p:nvPr/>
        </p:nvSpPr>
        <p:spPr>
          <a:xfrm>
            <a:off x="3916228" y="3312365"/>
            <a:ext cx="176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43C81C-EEE1-479D-BF16-73C5547F2E1D}"/>
              </a:ext>
            </a:extLst>
          </p:cNvPr>
          <p:cNvSpPr txBox="1"/>
          <p:nvPr/>
        </p:nvSpPr>
        <p:spPr>
          <a:xfrm>
            <a:off x="2131463" y="3321697"/>
            <a:ext cx="176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82683C-3C6E-46C5-A40B-ABE6B8161F0B}"/>
              </a:ext>
            </a:extLst>
          </p:cNvPr>
          <p:cNvSpPr txBox="1"/>
          <p:nvPr/>
        </p:nvSpPr>
        <p:spPr>
          <a:xfrm>
            <a:off x="5651727" y="3918863"/>
            <a:ext cx="176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9420E3-A46E-4B5C-B30D-37DEDC07CF09}"/>
              </a:ext>
            </a:extLst>
          </p:cNvPr>
          <p:cNvSpPr txBox="1"/>
          <p:nvPr/>
        </p:nvSpPr>
        <p:spPr>
          <a:xfrm>
            <a:off x="3928177" y="3926000"/>
            <a:ext cx="176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9E2324-B51B-44FF-8E06-4A4D8EBC88C4}"/>
              </a:ext>
            </a:extLst>
          </p:cNvPr>
          <p:cNvSpPr txBox="1"/>
          <p:nvPr/>
        </p:nvSpPr>
        <p:spPr>
          <a:xfrm>
            <a:off x="2139308" y="3927111"/>
            <a:ext cx="176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EE01D5-2426-4171-A00A-B2C48A28470B}"/>
              </a:ext>
            </a:extLst>
          </p:cNvPr>
          <p:cNvSpPr txBox="1"/>
          <p:nvPr/>
        </p:nvSpPr>
        <p:spPr>
          <a:xfrm>
            <a:off x="6145087" y="3345289"/>
            <a:ext cx="582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قَرَأَ</a:t>
            </a:r>
            <a:endParaRPr lang="en-US" sz="3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A98801-2A84-4E4B-B6BC-B465F7DE1170}"/>
              </a:ext>
            </a:extLst>
          </p:cNvPr>
          <p:cNvSpPr txBox="1"/>
          <p:nvPr/>
        </p:nvSpPr>
        <p:spPr>
          <a:xfrm>
            <a:off x="4388310" y="3300683"/>
            <a:ext cx="582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أَبي</a:t>
            </a:r>
            <a:endParaRPr lang="en-US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09AE47F-FDB0-448E-A97E-E88E02D91A0F}"/>
              </a:ext>
            </a:extLst>
          </p:cNvPr>
          <p:cNvSpPr txBox="1"/>
          <p:nvPr/>
        </p:nvSpPr>
        <p:spPr>
          <a:xfrm>
            <a:off x="2322850" y="3296034"/>
            <a:ext cx="111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جَريدَةً</a:t>
            </a:r>
            <a:endParaRPr lang="en-US" sz="36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12D33D-F9B9-4A63-897F-68FAE2ED7BE6}"/>
              </a:ext>
            </a:extLst>
          </p:cNvPr>
          <p:cNvSpPr txBox="1"/>
          <p:nvPr/>
        </p:nvSpPr>
        <p:spPr>
          <a:xfrm>
            <a:off x="5871097" y="3926000"/>
            <a:ext cx="847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أَكَلَ</a:t>
            </a:r>
            <a:endParaRPr lang="en-US" sz="36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C3D4F74-CBC0-4470-AD62-81D72028220F}"/>
              </a:ext>
            </a:extLst>
          </p:cNvPr>
          <p:cNvSpPr txBox="1"/>
          <p:nvPr/>
        </p:nvSpPr>
        <p:spPr>
          <a:xfrm>
            <a:off x="4081112" y="3933137"/>
            <a:ext cx="106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الطِّفْلُ</a:t>
            </a:r>
            <a:endParaRPr lang="en-US" sz="36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0ECBB3-DC1D-4A22-9941-E799F3771201}"/>
              </a:ext>
            </a:extLst>
          </p:cNvPr>
          <p:cNvSpPr txBox="1"/>
          <p:nvPr/>
        </p:nvSpPr>
        <p:spPr>
          <a:xfrm>
            <a:off x="2064593" y="3918862"/>
            <a:ext cx="1375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بُرْتُقالَةً</a:t>
            </a:r>
            <a:endParaRPr lang="en-US" sz="3600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16721083-42C9-4DC7-9DAD-853C3ACD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37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80" y="272658"/>
            <a:ext cx="121029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بِالْكَلِماتِ الْمُناسِبَةِ؛ لِأَحْصُلَ عَلى جُمَلٍ تامَّةٍ مُسْتَعينًا بِالصّورَةِ كَما في الْمِثالِ: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5976E2-24F8-4069-A8D6-38EA112D4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7388"/>
              </p:ext>
            </p:extLst>
          </p:nvPr>
        </p:nvGraphicFramePr>
        <p:xfrm>
          <a:off x="3633806" y="1379186"/>
          <a:ext cx="5390936" cy="4351339"/>
        </p:xfrm>
        <a:graphic>
          <a:graphicData uri="http://schemas.openxmlformats.org/drawingml/2006/table">
            <a:tbl>
              <a:tblPr rtl="1" firstRow="1" firstCol="1" bandRow="1"/>
              <a:tblGrid>
                <a:gridCol w="3512748">
                  <a:extLst>
                    <a:ext uri="{9D8B030D-6E8A-4147-A177-3AD203B41FA5}">
                      <a16:colId xmlns:a16="http://schemas.microsoft.com/office/drawing/2014/main" val="1397036387"/>
                    </a:ext>
                  </a:extLst>
                </a:gridCol>
                <a:gridCol w="1878188">
                  <a:extLst>
                    <a:ext uri="{9D8B030D-6E8A-4147-A177-3AD203B41FA5}">
                      <a16:colId xmlns:a16="http://schemas.microsoft.com/office/drawing/2014/main" val="1971378325"/>
                    </a:ext>
                  </a:extLst>
                </a:gridCol>
              </a:tblGrid>
              <a:tr h="115709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70C0"/>
                        </a:buClr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ar-BH" sz="3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سَـــــقَى</a:t>
                      </a: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الْـمُزارِعُ    </a:t>
                      </a:r>
                      <a:r>
                        <a:rPr lang="ar-BH" sz="36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النَّبْتَةَ</a:t>
                      </a: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.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3" marR="62203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BH" sz="2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2286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2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3" marR="62203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08474"/>
                  </a:ext>
                </a:extLst>
              </a:tr>
              <a:tr h="1083947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70C0"/>
                        </a:buClr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كَتَبَ</a:t>
                      </a:r>
                      <a:r>
                        <a:rPr lang="ar-BH" sz="2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3" marR="62203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BH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2286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3" marR="62203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27686"/>
                  </a:ext>
                </a:extLst>
              </a:tr>
              <a:tr h="1100074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70C0"/>
                        </a:buClr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ar-BH" sz="1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                                                   </a:t>
                      </a: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لُعْبَةً.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3" marR="62203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286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3" marR="62203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900864"/>
                  </a:ext>
                </a:extLst>
              </a:tr>
              <a:tr h="1010225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0070C0"/>
                        </a:buClr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ar-BH" sz="3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الْحَمامَةُ</a:t>
                      </a:r>
                      <a:r>
                        <a:rPr lang="ar-BH" sz="3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5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3" marR="62203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03" marR="62203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64401"/>
                  </a:ext>
                </a:extLst>
              </a:tr>
            </a:tbl>
          </a:graphicData>
        </a:graphic>
      </p:graphicFrame>
      <p:pic>
        <p:nvPicPr>
          <p:cNvPr id="2050" name="Picture 4339" descr="A picture containing text&#10;&#10;Description automatically generated">
            <a:extLst>
              <a:ext uri="{FF2B5EF4-FFF2-40B4-BE49-F238E27FC236}">
                <a16:creationId xmlns:a16="http://schemas.microsoft.com/office/drawing/2014/main" id="{9BA1ACBF-D7F7-47AF-B6CE-712EDC13F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61" y="3683764"/>
            <a:ext cx="152400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340" descr="A picture containing text&#10;&#10;Description automatically generated">
            <a:extLst>
              <a:ext uri="{FF2B5EF4-FFF2-40B4-BE49-F238E27FC236}">
                <a16:creationId xmlns:a16="http://schemas.microsoft.com/office/drawing/2014/main" id="{8C539052-BFD4-4793-8120-6D7F52D7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49" y="4764851"/>
            <a:ext cx="1503362" cy="11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338">
            <a:extLst>
              <a:ext uri="{FF2B5EF4-FFF2-40B4-BE49-F238E27FC236}">
                <a16:creationId xmlns:a16="http://schemas.microsoft.com/office/drawing/2014/main" id="{AD0FF052-23CE-4534-953C-C6066A2B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74" y="2557939"/>
            <a:ext cx="15208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337">
            <a:extLst>
              <a:ext uri="{FF2B5EF4-FFF2-40B4-BE49-F238E27FC236}">
                <a16:creationId xmlns:a16="http://schemas.microsoft.com/office/drawing/2014/main" id="{7E60BF8E-C3D0-4171-BC74-29C91B5B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61" y="1286811"/>
            <a:ext cx="15430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EE972A-3B82-482A-94A8-E32D7596816D}"/>
              </a:ext>
            </a:extLst>
          </p:cNvPr>
          <p:cNvSpPr txBox="1"/>
          <p:nvPr/>
        </p:nvSpPr>
        <p:spPr>
          <a:xfrm>
            <a:off x="6921338" y="2777847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الطَّالِبُ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701A5F-C5E8-4BCD-AEAD-934398749F18}"/>
              </a:ext>
            </a:extLst>
          </p:cNvPr>
          <p:cNvSpPr txBox="1"/>
          <p:nvPr/>
        </p:nvSpPr>
        <p:spPr>
          <a:xfrm>
            <a:off x="5785445" y="2739984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الواجِبَ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762484-7ACF-4E9A-BBCB-5A3DF69BE9D0}"/>
              </a:ext>
            </a:extLst>
          </p:cNvPr>
          <p:cNvSpPr txBox="1"/>
          <p:nvPr/>
        </p:nvSpPr>
        <p:spPr>
          <a:xfrm>
            <a:off x="7588280" y="3855182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تُمْسِكُ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CB556E-C6CE-46DD-A636-4E4501FA4B6F}"/>
              </a:ext>
            </a:extLst>
          </p:cNvPr>
          <p:cNvSpPr txBox="1"/>
          <p:nvPr/>
        </p:nvSpPr>
        <p:spPr>
          <a:xfrm>
            <a:off x="6893346" y="3812130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مَرْيَمُ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A028E3-EF0E-447E-8E3C-2064C347AF45}"/>
              </a:ext>
            </a:extLst>
          </p:cNvPr>
          <p:cNvSpPr txBox="1"/>
          <p:nvPr/>
        </p:nvSpPr>
        <p:spPr>
          <a:xfrm>
            <a:off x="7726073" y="4922318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تَناوَلَتْ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B7AE7A-29A7-4B37-ACF6-B39D14E3F802}"/>
              </a:ext>
            </a:extLst>
          </p:cNvPr>
          <p:cNvSpPr txBox="1"/>
          <p:nvPr/>
        </p:nvSpPr>
        <p:spPr>
          <a:xfrm>
            <a:off x="5464631" y="4912371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الحُبوبَّ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CFA36-6D75-4EBF-BE68-7893DF5775A6}"/>
              </a:ext>
            </a:extLst>
          </p:cNvPr>
          <p:cNvSpPr txBox="1"/>
          <p:nvPr/>
        </p:nvSpPr>
        <p:spPr>
          <a:xfrm>
            <a:off x="6921338" y="2727406"/>
            <a:ext cx="12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D81E2A-3D02-4987-B415-9DB99D35C1A3}"/>
              </a:ext>
            </a:extLst>
          </p:cNvPr>
          <p:cNvSpPr txBox="1"/>
          <p:nvPr/>
        </p:nvSpPr>
        <p:spPr>
          <a:xfrm>
            <a:off x="5990244" y="2736736"/>
            <a:ext cx="12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BEC8D4-40F8-40A8-B2AC-E0440DBA6990}"/>
              </a:ext>
            </a:extLst>
          </p:cNvPr>
          <p:cNvSpPr txBox="1"/>
          <p:nvPr/>
        </p:nvSpPr>
        <p:spPr>
          <a:xfrm>
            <a:off x="7569618" y="3821821"/>
            <a:ext cx="12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4BD421-715F-450D-8F81-8231016BD053}"/>
              </a:ext>
            </a:extLst>
          </p:cNvPr>
          <p:cNvSpPr txBox="1"/>
          <p:nvPr/>
        </p:nvSpPr>
        <p:spPr>
          <a:xfrm>
            <a:off x="6778489" y="3831151"/>
            <a:ext cx="12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365895-B01E-40E6-A654-C085F3B361BE}"/>
              </a:ext>
            </a:extLst>
          </p:cNvPr>
          <p:cNvSpPr txBox="1"/>
          <p:nvPr/>
        </p:nvSpPr>
        <p:spPr>
          <a:xfrm>
            <a:off x="7742428" y="4903041"/>
            <a:ext cx="12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DEC6FC-7702-4E01-8424-0F28FE5BD143}"/>
              </a:ext>
            </a:extLst>
          </p:cNvPr>
          <p:cNvSpPr txBox="1"/>
          <p:nvPr/>
        </p:nvSpPr>
        <p:spPr>
          <a:xfrm>
            <a:off x="5654345" y="4912371"/>
            <a:ext cx="12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AAE8C46B-B430-45DF-B41C-3FEA173C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99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C0000-B730-460E-BC55-706F5AE1E0E7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2E27808-9698-4859-B0C4-C55BBA58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40" y="354664"/>
            <a:ext cx="74142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أُكْمِلُ تَحْلِيلَ الكَلِماتِ إِلى مَقاطِعِها كَما في الْمِثالِ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D63EA85-F733-4F39-8395-92DA08998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5E28C1C-0E63-47E6-A88D-6C898ED1915D}"/>
              </a:ext>
            </a:extLst>
          </p:cNvPr>
          <p:cNvGrpSpPr/>
          <p:nvPr/>
        </p:nvGrpSpPr>
        <p:grpSpPr>
          <a:xfrm>
            <a:off x="2858610" y="1442085"/>
            <a:ext cx="5433855" cy="847725"/>
            <a:chOff x="0" y="0"/>
            <a:chExt cx="4469413" cy="84772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2FBD2D0-128F-4295-84DC-E0A8ADB42C46}"/>
                </a:ext>
              </a:extLst>
            </p:cNvPr>
            <p:cNvGrpSpPr/>
            <p:nvPr/>
          </p:nvGrpSpPr>
          <p:grpSpPr>
            <a:xfrm>
              <a:off x="323852" y="104775"/>
              <a:ext cx="3953455" cy="619125"/>
              <a:chOff x="-14296" y="0"/>
              <a:chExt cx="2967046" cy="619125"/>
            </a:xfrm>
          </p:grpSpPr>
          <p:sp>
            <p:nvSpPr>
              <p:cNvPr id="52" name="Flowchart: Terminator 51">
                <a:extLst>
                  <a:ext uri="{FF2B5EF4-FFF2-40B4-BE49-F238E27FC236}">
                    <a16:creationId xmlns:a16="http://schemas.microsoft.com/office/drawing/2014/main" id="{DEA9B92E-BC18-4B43-9FA7-C5F18C719F65}"/>
                  </a:ext>
                </a:extLst>
              </p:cNvPr>
              <p:cNvSpPr/>
              <p:nvPr/>
            </p:nvSpPr>
            <p:spPr>
              <a:xfrm>
                <a:off x="2152650" y="0"/>
                <a:ext cx="800100" cy="619125"/>
              </a:xfrm>
              <a:prstGeom prst="flowChartTerminator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حافِلَةٌ</a:t>
                </a: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53" name="Rounded Rectangle 4881">
                <a:extLst>
                  <a:ext uri="{FF2B5EF4-FFF2-40B4-BE49-F238E27FC236}">
                    <a16:creationId xmlns:a16="http://schemas.microsoft.com/office/drawing/2014/main" id="{7BD37C10-9799-4753-BFBD-34B2DF8E60C4}"/>
                  </a:ext>
                </a:extLst>
              </p:cNvPr>
              <p:cNvSpPr/>
              <p:nvPr/>
            </p:nvSpPr>
            <p:spPr>
              <a:xfrm>
                <a:off x="1628775" y="19050"/>
                <a:ext cx="476250" cy="581025"/>
              </a:xfrm>
              <a:prstGeom prst="round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حا</a:t>
                </a:r>
                <a:endParaRPr lang="en-US" sz="3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54" name="Rounded Rectangle 4882">
                <a:extLst>
                  <a:ext uri="{FF2B5EF4-FFF2-40B4-BE49-F238E27FC236}">
                    <a16:creationId xmlns:a16="http://schemas.microsoft.com/office/drawing/2014/main" id="{3DBDF556-F48E-4CCB-A2CC-BC5ED5BFD1DB}"/>
                  </a:ext>
                </a:extLst>
              </p:cNvPr>
              <p:cNvSpPr/>
              <p:nvPr/>
            </p:nvSpPr>
            <p:spPr>
              <a:xfrm>
                <a:off x="1076325" y="28575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فِــ</a:t>
                </a:r>
                <a:endParaRPr lang="en-US" sz="3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55" name="Rounded Rectangle 4883">
                <a:extLst>
                  <a:ext uri="{FF2B5EF4-FFF2-40B4-BE49-F238E27FC236}">
                    <a16:creationId xmlns:a16="http://schemas.microsoft.com/office/drawing/2014/main" id="{4DD41A5A-E070-41AE-ADA1-5B926F8C3D0E}"/>
                  </a:ext>
                </a:extLst>
              </p:cNvPr>
              <p:cNvSpPr/>
              <p:nvPr/>
            </p:nvSpPr>
            <p:spPr>
              <a:xfrm>
                <a:off x="-14296" y="28575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ـةٌ</a:t>
                </a:r>
                <a:endParaRPr lang="en-US" sz="3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56" name="Rounded Rectangle 4884">
                <a:extLst>
                  <a:ext uri="{FF2B5EF4-FFF2-40B4-BE49-F238E27FC236}">
                    <a16:creationId xmlns:a16="http://schemas.microsoft.com/office/drawing/2014/main" id="{D572B7D6-0807-4D55-B498-EC745C6F5BB2}"/>
                  </a:ext>
                </a:extLst>
              </p:cNvPr>
              <p:cNvSpPr/>
              <p:nvPr/>
            </p:nvSpPr>
            <p:spPr>
              <a:xfrm>
                <a:off x="523875" y="19050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ـــــلَــــ</a:t>
                </a:r>
                <a:endParaRPr lang="en-US" sz="3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1" name="Flowchart: Alternate Process 50">
              <a:extLst>
                <a:ext uri="{FF2B5EF4-FFF2-40B4-BE49-F238E27FC236}">
                  <a16:creationId xmlns:a16="http://schemas.microsoft.com/office/drawing/2014/main" id="{4AFDEC86-C394-49D7-9B25-621AD5063DD8}"/>
                </a:ext>
              </a:extLst>
            </p:cNvPr>
            <p:cNvSpPr/>
            <p:nvPr/>
          </p:nvSpPr>
          <p:spPr>
            <a:xfrm>
              <a:off x="0" y="0"/>
              <a:ext cx="4469413" cy="847725"/>
            </a:xfrm>
            <a:prstGeom prst="flowChartAlternateProcess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7CF084B-3FC8-468C-94C2-D80FCBDF189B}"/>
              </a:ext>
            </a:extLst>
          </p:cNvPr>
          <p:cNvGrpSpPr/>
          <p:nvPr/>
        </p:nvGrpSpPr>
        <p:grpSpPr>
          <a:xfrm>
            <a:off x="2858610" y="2454910"/>
            <a:ext cx="5433855" cy="847725"/>
            <a:chOff x="0" y="0"/>
            <a:chExt cx="4469413" cy="8477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94936D-6A29-45CE-BFC3-DECA45B62966}"/>
                </a:ext>
              </a:extLst>
            </p:cNvPr>
            <p:cNvGrpSpPr/>
            <p:nvPr/>
          </p:nvGrpSpPr>
          <p:grpSpPr>
            <a:xfrm>
              <a:off x="323848" y="104775"/>
              <a:ext cx="3953460" cy="657225"/>
              <a:chOff x="-14298" y="0"/>
              <a:chExt cx="2967048" cy="657225"/>
            </a:xfrm>
          </p:grpSpPr>
          <p:sp>
            <p:nvSpPr>
              <p:cNvPr id="45" name="Flowchart: Terminator 44">
                <a:extLst>
                  <a:ext uri="{FF2B5EF4-FFF2-40B4-BE49-F238E27FC236}">
                    <a16:creationId xmlns:a16="http://schemas.microsoft.com/office/drawing/2014/main" id="{2E1BF714-E882-4DAD-83D1-66BCD1B06299}"/>
                  </a:ext>
                </a:extLst>
              </p:cNvPr>
              <p:cNvSpPr/>
              <p:nvPr/>
            </p:nvSpPr>
            <p:spPr>
              <a:xfrm>
                <a:off x="2152650" y="0"/>
                <a:ext cx="800100" cy="657225"/>
              </a:xfrm>
              <a:prstGeom prst="flowChartTerminator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سَحابَةٌ</a:t>
                </a:r>
                <a:endParaRPr lang="en-US" sz="3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46" name="Rounded Rectangle 4891">
                <a:extLst>
                  <a:ext uri="{FF2B5EF4-FFF2-40B4-BE49-F238E27FC236}">
                    <a16:creationId xmlns:a16="http://schemas.microsoft.com/office/drawing/2014/main" id="{3ABB4A7B-E416-49A1-9B8E-56B64CE2CAC4}"/>
                  </a:ext>
                </a:extLst>
              </p:cNvPr>
              <p:cNvSpPr/>
              <p:nvPr/>
            </p:nvSpPr>
            <p:spPr>
              <a:xfrm>
                <a:off x="1628775" y="19050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 </a:t>
                </a: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 </a:t>
                </a: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Rounded Rectangle 4892">
                <a:extLst>
                  <a:ext uri="{FF2B5EF4-FFF2-40B4-BE49-F238E27FC236}">
                    <a16:creationId xmlns:a16="http://schemas.microsoft.com/office/drawing/2014/main" id="{F5456D36-FCF3-4B3A-A079-F32E0FF619B7}"/>
                  </a:ext>
                </a:extLst>
              </p:cNvPr>
              <p:cNvSpPr/>
              <p:nvPr/>
            </p:nvSpPr>
            <p:spPr>
              <a:xfrm>
                <a:off x="1076325" y="28575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ـ</a:t>
                </a:r>
                <a:r>
                  <a:rPr lang="ar-BH" sz="3600" dirty="0" err="1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حا</a:t>
                </a: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Rounded Rectangle 4906">
                <a:extLst>
                  <a:ext uri="{FF2B5EF4-FFF2-40B4-BE49-F238E27FC236}">
                    <a16:creationId xmlns:a16="http://schemas.microsoft.com/office/drawing/2014/main" id="{067524E8-FD36-4FAC-89E8-47CDA26B0518}"/>
                  </a:ext>
                </a:extLst>
              </p:cNvPr>
              <p:cNvSpPr/>
              <p:nvPr/>
            </p:nvSpPr>
            <p:spPr>
              <a:xfrm>
                <a:off x="-14298" y="28575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ar-BH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 </a:t>
                </a:r>
              </a:p>
            </p:txBody>
          </p:sp>
          <p:sp>
            <p:nvSpPr>
              <p:cNvPr id="49" name="Rounded Rectangle 4907">
                <a:extLst>
                  <a:ext uri="{FF2B5EF4-FFF2-40B4-BE49-F238E27FC236}">
                    <a16:creationId xmlns:a16="http://schemas.microsoft.com/office/drawing/2014/main" id="{2DC87AF5-6C17-4C05-ABA2-94ACE49CBDA0}"/>
                  </a:ext>
                </a:extLst>
              </p:cNvPr>
              <p:cNvSpPr/>
              <p:nvPr/>
            </p:nvSpPr>
            <p:spPr>
              <a:xfrm>
                <a:off x="523875" y="19050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 </a:t>
                </a: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44" name="Flowchart: Alternate Process 43">
              <a:extLst>
                <a:ext uri="{FF2B5EF4-FFF2-40B4-BE49-F238E27FC236}">
                  <a16:creationId xmlns:a16="http://schemas.microsoft.com/office/drawing/2014/main" id="{59F21DCE-D7DA-45E8-AAD6-D0745DC59B3B}"/>
                </a:ext>
              </a:extLst>
            </p:cNvPr>
            <p:cNvSpPr/>
            <p:nvPr/>
          </p:nvSpPr>
          <p:spPr>
            <a:xfrm>
              <a:off x="0" y="0"/>
              <a:ext cx="4469413" cy="847725"/>
            </a:xfrm>
            <a:prstGeom prst="flowChartAlternateProcess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C99F95-2575-45A1-AF43-7566EB7A72AF}"/>
              </a:ext>
            </a:extLst>
          </p:cNvPr>
          <p:cNvGrpSpPr/>
          <p:nvPr/>
        </p:nvGrpSpPr>
        <p:grpSpPr>
          <a:xfrm>
            <a:off x="2896710" y="3442335"/>
            <a:ext cx="5433855" cy="847725"/>
            <a:chOff x="0" y="0"/>
            <a:chExt cx="4469413" cy="84772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8312980-B09D-4DB9-B3DA-3C48BDD616B6}"/>
                </a:ext>
              </a:extLst>
            </p:cNvPr>
            <p:cNvGrpSpPr/>
            <p:nvPr/>
          </p:nvGrpSpPr>
          <p:grpSpPr>
            <a:xfrm>
              <a:off x="314328" y="104775"/>
              <a:ext cx="4116704" cy="647700"/>
              <a:chOff x="-21444" y="0"/>
              <a:chExt cx="3089563" cy="647700"/>
            </a:xfrm>
          </p:grpSpPr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ED3A7A5D-052D-4EDA-A19D-6CAB8D02A52A}"/>
                  </a:ext>
                </a:extLst>
              </p:cNvPr>
              <p:cNvSpPr/>
              <p:nvPr/>
            </p:nvSpPr>
            <p:spPr>
              <a:xfrm>
                <a:off x="2152346" y="0"/>
                <a:ext cx="915773" cy="647700"/>
              </a:xfrm>
              <a:prstGeom prst="flowChartTerminator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اسْــتِقْبالٌ</a:t>
                </a:r>
                <a:endParaRPr lang="en-US" sz="3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39" name="Rounded Rectangle 4912">
                <a:extLst>
                  <a:ext uri="{FF2B5EF4-FFF2-40B4-BE49-F238E27FC236}">
                    <a16:creationId xmlns:a16="http://schemas.microsoft.com/office/drawing/2014/main" id="{0F60CBF2-B3EE-42EF-B41F-BC1859DCFEEB}"/>
                  </a:ext>
                </a:extLst>
              </p:cNvPr>
              <p:cNvSpPr/>
              <p:nvPr/>
            </p:nvSpPr>
            <p:spPr>
              <a:xfrm>
                <a:off x="1628775" y="19050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Rounded Rectangle 4913">
                <a:extLst>
                  <a:ext uri="{FF2B5EF4-FFF2-40B4-BE49-F238E27FC236}">
                    <a16:creationId xmlns:a16="http://schemas.microsoft.com/office/drawing/2014/main" id="{A9B9E102-8DD9-488E-89F3-9A65B69A2592}"/>
                  </a:ext>
                </a:extLst>
              </p:cNvPr>
              <p:cNvSpPr/>
              <p:nvPr/>
            </p:nvSpPr>
            <p:spPr>
              <a:xfrm>
                <a:off x="1076325" y="28575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 </a:t>
                </a: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41" name="Rounded Rectangle 4914">
                <a:extLst>
                  <a:ext uri="{FF2B5EF4-FFF2-40B4-BE49-F238E27FC236}">
                    <a16:creationId xmlns:a16="http://schemas.microsoft.com/office/drawing/2014/main" id="{6CFF5882-33D4-4339-9131-28F70DCE0B09}"/>
                  </a:ext>
                </a:extLst>
              </p:cNvPr>
              <p:cNvSpPr/>
              <p:nvPr/>
            </p:nvSpPr>
            <p:spPr>
              <a:xfrm>
                <a:off x="-21444" y="28575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لٌ</a:t>
                </a:r>
                <a:endParaRPr lang="en-US" sz="3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42" name="Rounded Rectangle 4915">
                <a:extLst>
                  <a:ext uri="{FF2B5EF4-FFF2-40B4-BE49-F238E27FC236}">
                    <a16:creationId xmlns:a16="http://schemas.microsoft.com/office/drawing/2014/main" id="{DE9D732F-9208-4D2C-8581-86B40A869A40}"/>
                  </a:ext>
                </a:extLst>
              </p:cNvPr>
              <p:cNvSpPr/>
              <p:nvPr/>
            </p:nvSpPr>
            <p:spPr>
              <a:xfrm>
                <a:off x="523875" y="19050"/>
                <a:ext cx="47625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 </a:t>
                </a: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37" name="Flowchart: Alternate Process 36">
              <a:extLst>
                <a:ext uri="{FF2B5EF4-FFF2-40B4-BE49-F238E27FC236}">
                  <a16:creationId xmlns:a16="http://schemas.microsoft.com/office/drawing/2014/main" id="{0A711F71-34E6-4A4E-97F4-C8F2F5FACC1B}"/>
                </a:ext>
              </a:extLst>
            </p:cNvPr>
            <p:cNvSpPr/>
            <p:nvPr/>
          </p:nvSpPr>
          <p:spPr>
            <a:xfrm>
              <a:off x="0" y="0"/>
              <a:ext cx="4469413" cy="847725"/>
            </a:xfrm>
            <a:prstGeom prst="flowChartAlternateProcess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20FB15-4805-4DE7-82FA-8DF8B8E0C15F}"/>
              </a:ext>
            </a:extLst>
          </p:cNvPr>
          <p:cNvGrpSpPr/>
          <p:nvPr/>
        </p:nvGrpSpPr>
        <p:grpSpPr>
          <a:xfrm>
            <a:off x="2934811" y="4568190"/>
            <a:ext cx="5433856" cy="847725"/>
            <a:chOff x="0" y="0"/>
            <a:chExt cx="4469413" cy="84772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6E98AA-D4BF-4AD7-9092-855637A40722}"/>
                </a:ext>
              </a:extLst>
            </p:cNvPr>
            <p:cNvGrpSpPr/>
            <p:nvPr/>
          </p:nvGrpSpPr>
          <p:grpSpPr>
            <a:xfrm>
              <a:off x="800101" y="57150"/>
              <a:ext cx="3592538" cy="695325"/>
              <a:chOff x="428549" y="-104775"/>
              <a:chExt cx="2696183" cy="695325"/>
            </a:xfrm>
          </p:grpSpPr>
          <p:sp>
            <p:nvSpPr>
              <p:cNvPr id="31" name="Flowchart: Terminator 30">
                <a:extLst>
                  <a:ext uri="{FF2B5EF4-FFF2-40B4-BE49-F238E27FC236}">
                    <a16:creationId xmlns:a16="http://schemas.microsoft.com/office/drawing/2014/main" id="{864247CB-B086-45D0-9117-EE0964D6EBAC}"/>
                  </a:ext>
                </a:extLst>
              </p:cNvPr>
              <p:cNvSpPr/>
              <p:nvPr/>
            </p:nvSpPr>
            <p:spPr>
              <a:xfrm>
                <a:off x="2201369" y="-104775"/>
                <a:ext cx="923363" cy="695325"/>
              </a:xfrm>
              <a:prstGeom prst="flowChartTerminator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 dirty="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مُجْتَهِداتٌ</a:t>
                </a: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32" name="Rounded Rectangle 4920">
                <a:extLst>
                  <a:ext uri="{FF2B5EF4-FFF2-40B4-BE49-F238E27FC236}">
                    <a16:creationId xmlns:a16="http://schemas.microsoft.com/office/drawing/2014/main" id="{B7C39738-183A-482F-B64B-B01FD01E7C98}"/>
                  </a:ext>
                </a:extLst>
              </p:cNvPr>
              <p:cNvSpPr/>
              <p:nvPr/>
            </p:nvSpPr>
            <p:spPr>
              <a:xfrm>
                <a:off x="1644146" y="-28575"/>
                <a:ext cx="410691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33" name="Rounded Rectangle 4925">
                <a:extLst>
                  <a:ext uri="{FF2B5EF4-FFF2-40B4-BE49-F238E27FC236}">
                    <a16:creationId xmlns:a16="http://schemas.microsoft.com/office/drawing/2014/main" id="{454890BE-F443-4D0A-BFFC-3BC686A6290D}"/>
                  </a:ext>
                </a:extLst>
              </p:cNvPr>
              <p:cNvSpPr/>
              <p:nvPr/>
            </p:nvSpPr>
            <p:spPr>
              <a:xfrm>
                <a:off x="1264802" y="-28575"/>
                <a:ext cx="328947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BH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Sakkal Majalla" panose="02000000000000000000" pitchFamily="2" charset="-78"/>
                  </a:rPr>
                  <a:t>ـتَـ</a:t>
                </a:r>
                <a:endParaRPr lang="en-US" sz="360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34" name="Rounded Rectangle 4926">
                <a:extLst>
                  <a:ext uri="{FF2B5EF4-FFF2-40B4-BE49-F238E27FC236}">
                    <a16:creationId xmlns:a16="http://schemas.microsoft.com/office/drawing/2014/main" id="{969AEC2C-86B6-4A48-98C1-FC21EC5F5A59}"/>
                  </a:ext>
                </a:extLst>
              </p:cNvPr>
              <p:cNvSpPr/>
              <p:nvPr/>
            </p:nvSpPr>
            <p:spPr>
              <a:xfrm>
                <a:off x="428549" y="-28575"/>
                <a:ext cx="37591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Rounded Rectangle 4927">
                <a:extLst>
                  <a:ext uri="{FF2B5EF4-FFF2-40B4-BE49-F238E27FC236}">
                    <a16:creationId xmlns:a16="http://schemas.microsoft.com/office/drawing/2014/main" id="{2022D714-5A20-4269-B0F2-B664C72EA2D4}"/>
                  </a:ext>
                </a:extLst>
              </p:cNvPr>
              <p:cNvSpPr/>
              <p:nvPr/>
            </p:nvSpPr>
            <p:spPr>
              <a:xfrm>
                <a:off x="867536" y="-28575"/>
                <a:ext cx="340500" cy="581025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3600" dirty="0">
                  <a:effectLst/>
                  <a:latin typeface="Sakkal Majalla" panose="02000000000000000000" pitchFamily="2" charset="-78"/>
                  <a:ea typeface="Calibri" panose="020F0502020204030204" pitchFamily="34" charset="0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5" name="Flowchart: Alternate Process 24">
              <a:extLst>
                <a:ext uri="{FF2B5EF4-FFF2-40B4-BE49-F238E27FC236}">
                  <a16:creationId xmlns:a16="http://schemas.microsoft.com/office/drawing/2014/main" id="{B4A1B65F-3EE4-46A4-A70E-C269CA1421EF}"/>
                </a:ext>
              </a:extLst>
            </p:cNvPr>
            <p:cNvSpPr/>
            <p:nvPr/>
          </p:nvSpPr>
          <p:spPr>
            <a:xfrm>
              <a:off x="0" y="0"/>
              <a:ext cx="4469413" cy="847725"/>
            </a:xfrm>
            <a:prstGeom prst="flowChartAlternateProcess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36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" name="Rounded Rectangle 3233">
              <a:extLst>
                <a:ext uri="{FF2B5EF4-FFF2-40B4-BE49-F238E27FC236}">
                  <a16:creationId xmlns:a16="http://schemas.microsoft.com/office/drawing/2014/main" id="{3D98C049-1DB5-46DE-BCEC-86EA6C6C66DB}"/>
                </a:ext>
              </a:extLst>
            </p:cNvPr>
            <p:cNvSpPr/>
            <p:nvPr/>
          </p:nvSpPr>
          <p:spPr>
            <a:xfrm>
              <a:off x="219075" y="123825"/>
              <a:ext cx="500811" cy="581025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2E483D0-1B6F-4CFA-82E2-227AD5EFD4DF}"/>
              </a:ext>
            </a:extLst>
          </p:cNvPr>
          <p:cNvSpPr txBox="1"/>
          <p:nvPr/>
        </p:nvSpPr>
        <p:spPr>
          <a:xfrm>
            <a:off x="5932363" y="2483210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F6C177-D9D3-4841-BA64-0D86F71F9F00}"/>
              </a:ext>
            </a:extLst>
          </p:cNvPr>
          <p:cNvSpPr txBox="1"/>
          <p:nvPr/>
        </p:nvSpPr>
        <p:spPr>
          <a:xfrm>
            <a:off x="4124171" y="2508541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4F7957-1577-4648-9053-208FCB74B445}"/>
              </a:ext>
            </a:extLst>
          </p:cNvPr>
          <p:cNvSpPr txBox="1"/>
          <p:nvPr/>
        </p:nvSpPr>
        <p:spPr>
          <a:xfrm>
            <a:off x="3245622" y="2498741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C7BB54D-7E39-4501-8839-3806FF89DA4B}"/>
              </a:ext>
            </a:extLst>
          </p:cNvPr>
          <p:cNvSpPr txBox="1"/>
          <p:nvPr/>
        </p:nvSpPr>
        <p:spPr>
          <a:xfrm>
            <a:off x="5969972" y="3474463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9BB728-0E75-4C54-934F-77C7D230BC8D}"/>
              </a:ext>
            </a:extLst>
          </p:cNvPr>
          <p:cNvSpPr txBox="1"/>
          <p:nvPr/>
        </p:nvSpPr>
        <p:spPr>
          <a:xfrm>
            <a:off x="5054106" y="3502066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8E1726-20FC-49B8-BD98-B39DAA5B6C2E}"/>
              </a:ext>
            </a:extLst>
          </p:cNvPr>
          <p:cNvSpPr txBox="1"/>
          <p:nvPr/>
        </p:nvSpPr>
        <p:spPr>
          <a:xfrm>
            <a:off x="4199926" y="3495593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89BC00-97E5-4BBA-97A1-E9C4D5B8E3FC}"/>
              </a:ext>
            </a:extLst>
          </p:cNvPr>
          <p:cNvSpPr txBox="1"/>
          <p:nvPr/>
        </p:nvSpPr>
        <p:spPr>
          <a:xfrm>
            <a:off x="5867499" y="4606966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686D3E0-CD58-48AE-856E-D1589F31FD3C}"/>
              </a:ext>
            </a:extLst>
          </p:cNvPr>
          <p:cNvSpPr txBox="1"/>
          <p:nvPr/>
        </p:nvSpPr>
        <p:spPr>
          <a:xfrm>
            <a:off x="4536404" y="4606966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9F98BDB-577C-442D-A19E-16889EE0341D}"/>
              </a:ext>
            </a:extLst>
          </p:cNvPr>
          <p:cNvSpPr txBox="1"/>
          <p:nvPr/>
        </p:nvSpPr>
        <p:spPr>
          <a:xfrm>
            <a:off x="3864538" y="4587916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D4B3308-5FD4-41F3-9E00-AED26BD8DD40}"/>
              </a:ext>
            </a:extLst>
          </p:cNvPr>
          <p:cNvSpPr txBox="1"/>
          <p:nvPr/>
        </p:nvSpPr>
        <p:spPr>
          <a:xfrm>
            <a:off x="3128661" y="4595026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94492F-3814-4B0F-B1D8-30360617380B}"/>
              </a:ext>
            </a:extLst>
          </p:cNvPr>
          <p:cNvSpPr txBox="1"/>
          <p:nvPr/>
        </p:nvSpPr>
        <p:spPr>
          <a:xfrm>
            <a:off x="5939081" y="2531786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F95F003-DC91-4FF0-BF27-635AC0453E81}"/>
              </a:ext>
            </a:extLst>
          </p:cNvPr>
          <p:cNvSpPr txBox="1"/>
          <p:nvPr/>
        </p:nvSpPr>
        <p:spPr>
          <a:xfrm>
            <a:off x="4184687" y="2567940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65DE047-2C4D-44D2-9AE3-FFC0A5DD05EA}"/>
              </a:ext>
            </a:extLst>
          </p:cNvPr>
          <p:cNvSpPr txBox="1"/>
          <p:nvPr/>
        </p:nvSpPr>
        <p:spPr>
          <a:xfrm>
            <a:off x="3237468" y="2576367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12D43C2-4ACF-41FD-8B32-B737931A9BF9}"/>
              </a:ext>
            </a:extLst>
          </p:cNvPr>
          <p:cNvSpPr txBox="1"/>
          <p:nvPr/>
        </p:nvSpPr>
        <p:spPr>
          <a:xfrm>
            <a:off x="5969972" y="3547110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اسْـ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3DC81E-C8A6-43DB-A1AC-9B2391491F5A}"/>
              </a:ext>
            </a:extLst>
          </p:cNvPr>
          <p:cNvSpPr txBox="1"/>
          <p:nvPr/>
        </p:nvSpPr>
        <p:spPr>
          <a:xfrm>
            <a:off x="5098011" y="3539814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ـتِقْـ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852096-374A-47B1-8FBA-3D7901F62963}"/>
              </a:ext>
            </a:extLst>
          </p:cNvPr>
          <p:cNvSpPr txBox="1"/>
          <p:nvPr/>
        </p:nvSpPr>
        <p:spPr>
          <a:xfrm>
            <a:off x="4233488" y="3523635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B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D4C325-EEE3-4AE1-8B7B-8FD0F9FF17C5}"/>
              </a:ext>
            </a:extLst>
          </p:cNvPr>
          <p:cNvSpPr txBox="1"/>
          <p:nvPr/>
        </p:nvSpPr>
        <p:spPr>
          <a:xfrm>
            <a:off x="5887124" y="4630440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مُجْـ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E93CB5-5920-4B46-B5DB-7D4C513B3CE4}"/>
              </a:ext>
            </a:extLst>
          </p:cNvPr>
          <p:cNvSpPr txBox="1"/>
          <p:nvPr/>
        </p:nvSpPr>
        <p:spPr>
          <a:xfrm>
            <a:off x="4516779" y="4621070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ـهِـ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5E6B539-0A8E-41D6-9029-E012BEF026D5}"/>
              </a:ext>
            </a:extLst>
          </p:cNvPr>
          <p:cNvSpPr txBox="1"/>
          <p:nvPr/>
        </p:nvSpPr>
        <p:spPr>
          <a:xfrm>
            <a:off x="3844913" y="4639965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B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5E1E3B-1891-4C04-9F61-F8A1B61F12E1}"/>
              </a:ext>
            </a:extLst>
          </p:cNvPr>
          <p:cNvSpPr txBox="1"/>
          <p:nvPr/>
        </p:nvSpPr>
        <p:spPr>
          <a:xfrm>
            <a:off x="3160419" y="4685378"/>
            <a:ext cx="7258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9" name="Footer Placeholder 3">
            <a:extLst>
              <a:ext uri="{FF2B5EF4-FFF2-40B4-BE49-F238E27FC236}">
                <a16:creationId xmlns:a16="http://schemas.microsoft.com/office/drawing/2014/main" id="{D2FE3203-A288-477C-8709-7CE0AA13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6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0416" y="471805"/>
            <a:ext cx="36247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2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أُحَلِّلُ الْكَلِماتِ الْآتِيَةَ: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EA034-037B-4C28-8AD5-1F1C95B957D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C9E29E-13B0-482C-9CC2-740FD8B2C77A}"/>
              </a:ext>
            </a:extLst>
          </p:cNvPr>
          <p:cNvGrpSpPr/>
          <p:nvPr/>
        </p:nvGrpSpPr>
        <p:grpSpPr>
          <a:xfrm>
            <a:off x="6786983" y="1352084"/>
            <a:ext cx="2754812" cy="2051147"/>
            <a:chOff x="0" y="0"/>
            <a:chExt cx="3419475" cy="20859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FEBC94-69F2-43A2-A59F-B98248416286}"/>
                </a:ext>
              </a:extLst>
            </p:cNvPr>
            <p:cNvGrpSpPr/>
            <p:nvPr/>
          </p:nvGrpSpPr>
          <p:grpSpPr>
            <a:xfrm>
              <a:off x="352425" y="0"/>
              <a:ext cx="2724150" cy="1581150"/>
              <a:chOff x="0" y="0"/>
              <a:chExt cx="2724150" cy="158115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20EEE7E5-FA61-4D46-B11C-D55C27A2C9A0}"/>
                  </a:ext>
                </a:extLst>
              </p:cNvPr>
              <p:cNvSpPr/>
              <p:nvPr/>
            </p:nvSpPr>
            <p:spPr>
              <a:xfrm>
                <a:off x="333375" y="0"/>
                <a:ext cx="2047876" cy="752474"/>
              </a:xfrm>
              <a:prstGeom prst="roundRect">
                <a:avLst/>
              </a:prstGeom>
              <a:solidFill>
                <a:srgbClr val="A5A5A5">
                  <a:lumMod val="20000"/>
                  <a:lumOff val="80000"/>
                </a:srgbClr>
              </a:solidFill>
              <a:ln w="28575" cap="flat" cmpd="sng" algn="ctr">
                <a:solidFill>
                  <a:srgbClr val="E555C6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Sakkal Majalla" panose="02000000000000000000" pitchFamily="2" charset="-78"/>
                  </a:rPr>
                  <a:t>مُسافِرٌ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A666265-738D-42B2-B17C-7B3E4389009F}"/>
                  </a:ext>
                </a:extLst>
              </p:cNvPr>
              <p:cNvCxnSpPr/>
              <p:nvPr/>
            </p:nvCxnSpPr>
            <p:spPr>
              <a:xfrm>
                <a:off x="1323975" y="771525"/>
                <a:ext cx="9525" cy="428625"/>
              </a:xfrm>
              <a:prstGeom prst="line">
                <a:avLst/>
              </a:prstGeom>
              <a:noFill/>
              <a:ln w="28575" cap="flat" cmpd="sng" algn="ctr">
                <a:solidFill>
                  <a:srgbClr val="E555C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F6C3692-A8B9-4AE1-87E4-E88497975A71}"/>
                  </a:ext>
                </a:extLst>
              </p:cNvPr>
              <p:cNvCxnSpPr/>
              <p:nvPr/>
            </p:nvCxnSpPr>
            <p:spPr>
              <a:xfrm flipH="1" flipV="1">
                <a:off x="0" y="1209675"/>
                <a:ext cx="2714625" cy="9525"/>
              </a:xfrm>
              <a:prstGeom prst="line">
                <a:avLst/>
              </a:prstGeom>
              <a:noFill/>
              <a:ln w="28575" cap="flat" cmpd="sng" algn="ctr">
                <a:solidFill>
                  <a:srgbClr val="E555C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5646B106-26CD-4565-90DF-A652E657E01E}"/>
                  </a:ext>
                </a:extLst>
              </p:cNvPr>
              <p:cNvCxnSpPr/>
              <p:nvPr/>
            </p:nvCxnSpPr>
            <p:spPr>
              <a:xfrm>
                <a:off x="9525" y="1209675"/>
                <a:ext cx="0" cy="371475"/>
              </a:xfrm>
              <a:prstGeom prst="line">
                <a:avLst/>
              </a:prstGeom>
              <a:noFill/>
              <a:ln w="28575" cap="flat" cmpd="sng" algn="ctr">
                <a:solidFill>
                  <a:srgbClr val="E555C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30DF3D3-76AE-498A-BB61-9993822697A9}"/>
                  </a:ext>
                </a:extLst>
              </p:cNvPr>
              <p:cNvCxnSpPr/>
              <p:nvPr/>
            </p:nvCxnSpPr>
            <p:spPr>
              <a:xfrm>
                <a:off x="895350" y="1209675"/>
                <a:ext cx="0" cy="371475"/>
              </a:xfrm>
              <a:prstGeom prst="line">
                <a:avLst/>
              </a:prstGeom>
              <a:noFill/>
              <a:ln w="28575" cap="flat" cmpd="sng" algn="ctr">
                <a:solidFill>
                  <a:srgbClr val="E555C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69A42F7-6187-44A4-8CE4-1053B42637E4}"/>
                  </a:ext>
                </a:extLst>
              </p:cNvPr>
              <p:cNvCxnSpPr/>
              <p:nvPr/>
            </p:nvCxnSpPr>
            <p:spPr>
              <a:xfrm>
                <a:off x="1828800" y="1200150"/>
                <a:ext cx="0" cy="371475"/>
              </a:xfrm>
              <a:prstGeom prst="line">
                <a:avLst/>
              </a:prstGeom>
              <a:noFill/>
              <a:ln w="28575" cap="flat" cmpd="sng" algn="ctr">
                <a:solidFill>
                  <a:srgbClr val="E555C6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A1DFF15-F918-4B4C-A1A2-4241CCA02BD0}"/>
                  </a:ext>
                </a:extLst>
              </p:cNvPr>
              <p:cNvCxnSpPr/>
              <p:nvPr/>
            </p:nvCxnSpPr>
            <p:spPr>
              <a:xfrm>
                <a:off x="2724150" y="1209675"/>
                <a:ext cx="0" cy="371475"/>
              </a:xfrm>
              <a:prstGeom prst="line">
                <a:avLst/>
              </a:prstGeom>
              <a:noFill/>
              <a:ln w="28575" cap="flat" cmpd="sng" algn="ctr">
                <a:solidFill>
                  <a:srgbClr val="E555C6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2" name="Rectangle: Top Corners Snipped 71">
              <a:extLst>
                <a:ext uri="{FF2B5EF4-FFF2-40B4-BE49-F238E27FC236}">
                  <a16:creationId xmlns:a16="http://schemas.microsoft.com/office/drawing/2014/main" id="{DE3EAE61-5734-4BE6-BEEE-8569F73EEA04}"/>
                </a:ext>
              </a:extLst>
            </p:cNvPr>
            <p:cNvSpPr/>
            <p:nvPr/>
          </p:nvSpPr>
          <p:spPr>
            <a:xfrm>
              <a:off x="0" y="1600200"/>
              <a:ext cx="685800" cy="485775"/>
            </a:xfrm>
            <a:prstGeom prst="snip2Same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: Top Corners Snipped 72">
              <a:extLst>
                <a:ext uri="{FF2B5EF4-FFF2-40B4-BE49-F238E27FC236}">
                  <a16:creationId xmlns:a16="http://schemas.microsoft.com/office/drawing/2014/main" id="{57A3BCEB-416B-4C2B-A551-EE6795FA6ECA}"/>
                </a:ext>
              </a:extLst>
            </p:cNvPr>
            <p:cNvSpPr/>
            <p:nvPr/>
          </p:nvSpPr>
          <p:spPr>
            <a:xfrm>
              <a:off x="914400" y="1600200"/>
              <a:ext cx="685800" cy="485775"/>
            </a:xfrm>
            <a:prstGeom prst="snip2Same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: Top Corners Snipped 73">
              <a:extLst>
                <a:ext uri="{FF2B5EF4-FFF2-40B4-BE49-F238E27FC236}">
                  <a16:creationId xmlns:a16="http://schemas.microsoft.com/office/drawing/2014/main" id="{8856C56B-B1E5-4D2E-B219-8329A7DD4A6C}"/>
                </a:ext>
              </a:extLst>
            </p:cNvPr>
            <p:cNvSpPr/>
            <p:nvPr/>
          </p:nvSpPr>
          <p:spPr>
            <a:xfrm>
              <a:off x="1847850" y="1590675"/>
              <a:ext cx="685800" cy="485775"/>
            </a:xfrm>
            <a:prstGeom prst="snip2Same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: Top Corners Snipped 74">
              <a:extLst>
                <a:ext uri="{FF2B5EF4-FFF2-40B4-BE49-F238E27FC236}">
                  <a16:creationId xmlns:a16="http://schemas.microsoft.com/office/drawing/2014/main" id="{4CA43B58-AB33-44ED-B7F9-5AAD966E1E36}"/>
                </a:ext>
              </a:extLst>
            </p:cNvPr>
            <p:cNvSpPr/>
            <p:nvPr/>
          </p:nvSpPr>
          <p:spPr>
            <a:xfrm>
              <a:off x="2733675" y="1581150"/>
              <a:ext cx="685800" cy="485775"/>
            </a:xfrm>
            <a:prstGeom prst="snip2SameRect">
              <a:avLst/>
            </a:prstGeom>
            <a:noFill/>
            <a:ln w="28575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514A43-5AC3-4A1B-B53B-BDEA839236D8}"/>
              </a:ext>
            </a:extLst>
          </p:cNvPr>
          <p:cNvGrpSpPr/>
          <p:nvPr/>
        </p:nvGrpSpPr>
        <p:grpSpPr>
          <a:xfrm>
            <a:off x="3318884" y="1377430"/>
            <a:ext cx="2777116" cy="2139350"/>
            <a:chOff x="0" y="0"/>
            <a:chExt cx="3419475" cy="208597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F1282F6-4444-4172-97B0-5F94613ED0E2}"/>
                </a:ext>
              </a:extLst>
            </p:cNvPr>
            <p:cNvGrpSpPr/>
            <p:nvPr/>
          </p:nvGrpSpPr>
          <p:grpSpPr>
            <a:xfrm>
              <a:off x="352425" y="0"/>
              <a:ext cx="2724150" cy="1581150"/>
              <a:chOff x="0" y="0"/>
              <a:chExt cx="2724150" cy="158115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ECF83F8-9E54-488E-A771-180F453B7FF0}"/>
                  </a:ext>
                </a:extLst>
              </p:cNvPr>
              <p:cNvSpPr/>
              <p:nvPr/>
            </p:nvSpPr>
            <p:spPr>
              <a:xfrm>
                <a:off x="581024" y="0"/>
                <a:ext cx="2047876" cy="752474"/>
              </a:xfrm>
              <a:prstGeom prst="roundRect">
                <a:avLst/>
              </a:prstGeom>
              <a:solidFill>
                <a:srgbClr val="A5A5A5">
                  <a:lumMod val="20000"/>
                  <a:lumOff val="80000"/>
                </a:srgbClr>
              </a:solidFill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BH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حَمامَةٌ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AC494D3-DD2D-4872-845E-441B18CB91BD}"/>
                  </a:ext>
                </a:extLst>
              </p:cNvPr>
              <p:cNvCxnSpPr/>
              <p:nvPr/>
            </p:nvCxnSpPr>
            <p:spPr>
              <a:xfrm>
                <a:off x="1323975" y="771525"/>
                <a:ext cx="9525" cy="42862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7C79524-C70A-4FDF-9D79-6089726AE259}"/>
                  </a:ext>
                </a:extLst>
              </p:cNvPr>
              <p:cNvCxnSpPr/>
              <p:nvPr/>
            </p:nvCxnSpPr>
            <p:spPr>
              <a:xfrm flipH="1" flipV="1">
                <a:off x="0" y="1209675"/>
                <a:ext cx="2714625" cy="952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1134281-391A-40C6-B167-B85FE1279983}"/>
                  </a:ext>
                </a:extLst>
              </p:cNvPr>
              <p:cNvCxnSpPr/>
              <p:nvPr/>
            </p:nvCxnSpPr>
            <p:spPr>
              <a:xfrm>
                <a:off x="9525" y="1209675"/>
                <a:ext cx="0" cy="37147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382C10E-60C9-49E3-B6DD-A1B7745800AB}"/>
                  </a:ext>
                </a:extLst>
              </p:cNvPr>
              <p:cNvCxnSpPr/>
              <p:nvPr/>
            </p:nvCxnSpPr>
            <p:spPr>
              <a:xfrm>
                <a:off x="895350" y="1209675"/>
                <a:ext cx="0" cy="37147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32F60AF-85A3-4AE9-BCC2-02A6BBE06FFC}"/>
                  </a:ext>
                </a:extLst>
              </p:cNvPr>
              <p:cNvCxnSpPr/>
              <p:nvPr/>
            </p:nvCxnSpPr>
            <p:spPr>
              <a:xfrm>
                <a:off x="1828800" y="1200150"/>
                <a:ext cx="0" cy="37147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8AC7DD7-AC47-4E5C-99AB-288A8148A48D}"/>
                  </a:ext>
                </a:extLst>
              </p:cNvPr>
              <p:cNvCxnSpPr/>
              <p:nvPr/>
            </p:nvCxnSpPr>
            <p:spPr>
              <a:xfrm>
                <a:off x="2724150" y="1209675"/>
                <a:ext cx="0" cy="371475"/>
              </a:xfrm>
              <a:prstGeom prst="line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0" name="Rectangle: Top Corners Snipped 59">
              <a:extLst>
                <a:ext uri="{FF2B5EF4-FFF2-40B4-BE49-F238E27FC236}">
                  <a16:creationId xmlns:a16="http://schemas.microsoft.com/office/drawing/2014/main" id="{633CC007-12E8-4A75-940D-50A9D0D375C0}"/>
                </a:ext>
              </a:extLst>
            </p:cNvPr>
            <p:cNvSpPr/>
            <p:nvPr/>
          </p:nvSpPr>
          <p:spPr>
            <a:xfrm>
              <a:off x="0" y="1600200"/>
              <a:ext cx="685800" cy="485775"/>
            </a:xfrm>
            <a:prstGeom prst="snip2SameRect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: Top Corners Snipped 60">
              <a:extLst>
                <a:ext uri="{FF2B5EF4-FFF2-40B4-BE49-F238E27FC236}">
                  <a16:creationId xmlns:a16="http://schemas.microsoft.com/office/drawing/2014/main" id="{C8B8EB0A-00B9-4134-9769-5AD0481AF618}"/>
                </a:ext>
              </a:extLst>
            </p:cNvPr>
            <p:cNvSpPr/>
            <p:nvPr/>
          </p:nvSpPr>
          <p:spPr>
            <a:xfrm>
              <a:off x="914400" y="1600200"/>
              <a:ext cx="685800" cy="485775"/>
            </a:xfrm>
            <a:prstGeom prst="snip2SameRect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: Top Corners Snipped 61">
              <a:extLst>
                <a:ext uri="{FF2B5EF4-FFF2-40B4-BE49-F238E27FC236}">
                  <a16:creationId xmlns:a16="http://schemas.microsoft.com/office/drawing/2014/main" id="{58F757D4-5B90-4468-BBFD-6309690A66F4}"/>
                </a:ext>
              </a:extLst>
            </p:cNvPr>
            <p:cNvSpPr/>
            <p:nvPr/>
          </p:nvSpPr>
          <p:spPr>
            <a:xfrm>
              <a:off x="1847850" y="1590675"/>
              <a:ext cx="685800" cy="485775"/>
            </a:xfrm>
            <a:prstGeom prst="snip2SameRect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: Top Corners Snipped 62">
              <a:extLst>
                <a:ext uri="{FF2B5EF4-FFF2-40B4-BE49-F238E27FC236}">
                  <a16:creationId xmlns:a16="http://schemas.microsoft.com/office/drawing/2014/main" id="{4FFCD44F-06DC-476B-966E-051885EBED74}"/>
                </a:ext>
              </a:extLst>
            </p:cNvPr>
            <p:cNvSpPr/>
            <p:nvPr/>
          </p:nvSpPr>
          <p:spPr>
            <a:xfrm>
              <a:off x="2733675" y="1581150"/>
              <a:ext cx="685800" cy="485775"/>
            </a:xfrm>
            <a:prstGeom prst="snip2SameRect">
              <a:avLst/>
            </a:prstGeom>
            <a:noFill/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92EBD90-FA1F-48B1-82AA-1E1CB1565DCC}"/>
              </a:ext>
            </a:extLst>
          </p:cNvPr>
          <p:cNvSpPr txBox="1"/>
          <p:nvPr/>
        </p:nvSpPr>
        <p:spPr>
          <a:xfrm>
            <a:off x="9101211" y="2857999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32466-B04A-49F1-8079-497A121FFC71}"/>
              </a:ext>
            </a:extLst>
          </p:cNvPr>
          <p:cNvSpPr txBox="1"/>
          <p:nvPr/>
        </p:nvSpPr>
        <p:spPr>
          <a:xfrm>
            <a:off x="8264018" y="2842327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BH" sz="3600" dirty="0" err="1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5A7F9B1-23E8-4E89-AFC8-A395C4657081}"/>
              </a:ext>
            </a:extLst>
          </p:cNvPr>
          <p:cNvSpPr txBox="1"/>
          <p:nvPr/>
        </p:nvSpPr>
        <p:spPr>
          <a:xfrm>
            <a:off x="7644074" y="2855476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9A9B1B9-A9CB-4AFC-BE2A-15A3052D82A1}"/>
              </a:ext>
            </a:extLst>
          </p:cNvPr>
          <p:cNvSpPr txBox="1"/>
          <p:nvPr/>
        </p:nvSpPr>
        <p:spPr>
          <a:xfrm>
            <a:off x="6869654" y="2849545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F44A4D0-9C7D-4047-9F41-1DB4C43DC8C3}"/>
              </a:ext>
            </a:extLst>
          </p:cNvPr>
          <p:cNvSpPr txBox="1"/>
          <p:nvPr/>
        </p:nvSpPr>
        <p:spPr>
          <a:xfrm>
            <a:off x="5602904" y="3004525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ECAEC4A-EB45-40F5-B653-4F2ECC4FFC23}"/>
              </a:ext>
            </a:extLst>
          </p:cNvPr>
          <p:cNvSpPr txBox="1"/>
          <p:nvPr/>
        </p:nvSpPr>
        <p:spPr>
          <a:xfrm>
            <a:off x="4872175" y="3002068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976206B-D89D-4EDC-9C2A-AF597DC7C9B3}"/>
              </a:ext>
            </a:extLst>
          </p:cNvPr>
          <p:cNvSpPr txBox="1"/>
          <p:nvPr/>
        </p:nvSpPr>
        <p:spPr>
          <a:xfrm>
            <a:off x="4166686" y="2996288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B57B0FB-84A3-4F74-ABC4-C3CB2CFCBCFA}"/>
              </a:ext>
            </a:extLst>
          </p:cNvPr>
          <p:cNvSpPr txBox="1"/>
          <p:nvPr/>
        </p:nvSpPr>
        <p:spPr>
          <a:xfrm>
            <a:off x="3392626" y="3016215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ـةٌ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A5E2DC2-216C-49CC-A445-9C8D976BFFD4}"/>
              </a:ext>
            </a:extLst>
          </p:cNvPr>
          <p:cNvSpPr txBox="1"/>
          <p:nvPr/>
        </p:nvSpPr>
        <p:spPr>
          <a:xfrm>
            <a:off x="8998444" y="2803277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35B2C40-2F29-427F-AFE7-71E7139D0E04}"/>
              </a:ext>
            </a:extLst>
          </p:cNvPr>
          <p:cNvSpPr txBox="1"/>
          <p:nvPr/>
        </p:nvSpPr>
        <p:spPr>
          <a:xfrm>
            <a:off x="8276023" y="2819485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22D8CE2-4E05-4B56-B7D0-DAC5AED1EE32}"/>
              </a:ext>
            </a:extLst>
          </p:cNvPr>
          <p:cNvSpPr txBox="1"/>
          <p:nvPr/>
        </p:nvSpPr>
        <p:spPr>
          <a:xfrm>
            <a:off x="7519930" y="2819485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5FE7CCF-1874-4A88-9E9E-A05C71C01642}"/>
              </a:ext>
            </a:extLst>
          </p:cNvPr>
          <p:cNvSpPr txBox="1"/>
          <p:nvPr/>
        </p:nvSpPr>
        <p:spPr>
          <a:xfrm>
            <a:off x="6788195" y="2816804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5A4CA52-DC10-4624-9033-30130A9DEEAE}"/>
              </a:ext>
            </a:extLst>
          </p:cNvPr>
          <p:cNvSpPr txBox="1"/>
          <p:nvPr/>
        </p:nvSpPr>
        <p:spPr>
          <a:xfrm>
            <a:off x="5536900" y="2941766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ADE8A1A-2AE8-4517-A168-7A0B080B3B92}"/>
              </a:ext>
            </a:extLst>
          </p:cNvPr>
          <p:cNvSpPr txBox="1"/>
          <p:nvPr/>
        </p:nvSpPr>
        <p:spPr>
          <a:xfrm>
            <a:off x="4813489" y="2950332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E92B924-9A04-4598-8FDA-9FF6B62A88E4}"/>
              </a:ext>
            </a:extLst>
          </p:cNvPr>
          <p:cNvSpPr txBox="1"/>
          <p:nvPr/>
        </p:nvSpPr>
        <p:spPr>
          <a:xfrm>
            <a:off x="4073411" y="2950332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BAEDE3B-EB07-41E7-84F5-63FD6DC00212}"/>
              </a:ext>
            </a:extLst>
          </p:cNvPr>
          <p:cNvSpPr txBox="1"/>
          <p:nvPr/>
        </p:nvSpPr>
        <p:spPr>
          <a:xfrm>
            <a:off x="3354239" y="2959209"/>
            <a:ext cx="55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712AB35-986D-4F4A-8AE4-2D62D6D29551}"/>
              </a:ext>
            </a:extLst>
          </p:cNvPr>
          <p:cNvGrpSpPr/>
          <p:nvPr/>
        </p:nvGrpSpPr>
        <p:grpSpPr>
          <a:xfrm>
            <a:off x="7016006" y="3891601"/>
            <a:ext cx="2600711" cy="2022264"/>
            <a:chOff x="0" y="0"/>
            <a:chExt cx="2647950" cy="171933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8D6C467-2E72-4664-AE9D-8B02061C7E35}"/>
                </a:ext>
              </a:extLst>
            </p:cNvPr>
            <p:cNvGrpSpPr/>
            <p:nvPr/>
          </p:nvGrpSpPr>
          <p:grpSpPr>
            <a:xfrm>
              <a:off x="190500" y="0"/>
              <a:ext cx="2457450" cy="1719339"/>
              <a:chOff x="-590637" y="0"/>
              <a:chExt cx="4010112" cy="2089847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A4C1DA13-2B68-4F97-AB8A-6914FFD42F8F}"/>
                  </a:ext>
                </a:extLst>
              </p:cNvPr>
              <p:cNvGrpSpPr/>
              <p:nvPr/>
            </p:nvGrpSpPr>
            <p:grpSpPr>
              <a:xfrm>
                <a:off x="-590637" y="0"/>
                <a:ext cx="3667212" cy="1581150"/>
                <a:chOff x="-943062" y="0"/>
                <a:chExt cx="3667212" cy="1581150"/>
              </a:xfrm>
            </p:grpSpPr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C90B9730-B956-41FD-A1E9-2C28FF26AB4D}"/>
                    </a:ext>
                  </a:extLst>
                </p:cNvPr>
                <p:cNvSpPr/>
                <p:nvPr/>
              </p:nvSpPr>
              <p:spPr>
                <a:xfrm>
                  <a:off x="-568125" y="0"/>
                  <a:ext cx="2516075" cy="752475"/>
                </a:xfrm>
                <a:prstGeom prst="roundRect">
                  <a:avLst/>
                </a:prstGeom>
                <a:solidFill>
                  <a:srgbClr val="A5A5A5">
                    <a:lumMod val="20000"/>
                    <a:lumOff val="80000"/>
                  </a:srgbClr>
                </a:solidFill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BH" sz="3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مُمَرِّضاتٌ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D593185F-A111-4D61-B71D-651A30F763D1}"/>
                    </a:ext>
                  </a:extLst>
                </p:cNvPr>
                <p:cNvCxnSpPr/>
                <p:nvPr/>
              </p:nvCxnSpPr>
              <p:spPr>
                <a:xfrm>
                  <a:off x="873226" y="771525"/>
                  <a:ext cx="9525" cy="4286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A2634BA0-7396-4424-A05E-4CD7D550D51B}"/>
                    </a:ext>
                  </a:extLst>
                </p:cNvPr>
                <p:cNvCxnSpPr/>
                <p:nvPr/>
              </p:nvCxnSpPr>
              <p:spPr>
                <a:xfrm flipH="1">
                  <a:off x="-943062" y="1218928"/>
                  <a:ext cx="365768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0" name="Straight Connector 129">
                  <a:extLst>
                    <a:ext uri="{FF2B5EF4-FFF2-40B4-BE49-F238E27FC236}">
                      <a16:creationId xmlns:a16="http://schemas.microsoft.com/office/drawing/2014/main" id="{DE7C18E8-2487-41F2-BEFB-C50A0F66E641}"/>
                    </a:ext>
                  </a:extLst>
                </p:cNvPr>
                <p:cNvCxnSpPr/>
                <p:nvPr/>
              </p:nvCxnSpPr>
              <p:spPr>
                <a:xfrm>
                  <a:off x="9525" y="1209675"/>
                  <a:ext cx="0" cy="3714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F671B87-AD23-442A-83EC-16BC75AE5C79}"/>
                    </a:ext>
                  </a:extLst>
                </p:cNvPr>
                <p:cNvCxnSpPr/>
                <p:nvPr/>
              </p:nvCxnSpPr>
              <p:spPr>
                <a:xfrm>
                  <a:off x="895350" y="1209675"/>
                  <a:ext cx="0" cy="3714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A6CD48A8-BC5E-4905-9C74-8FD943A6FA4C}"/>
                    </a:ext>
                  </a:extLst>
                </p:cNvPr>
                <p:cNvCxnSpPr/>
                <p:nvPr/>
              </p:nvCxnSpPr>
              <p:spPr>
                <a:xfrm>
                  <a:off x="1828800" y="1200150"/>
                  <a:ext cx="0" cy="3714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8126FF70-0F0B-4AD8-BC2F-97467BB5AD10}"/>
                    </a:ext>
                  </a:extLst>
                </p:cNvPr>
                <p:cNvCxnSpPr/>
                <p:nvPr/>
              </p:nvCxnSpPr>
              <p:spPr>
                <a:xfrm>
                  <a:off x="2724150" y="1209675"/>
                  <a:ext cx="0" cy="3714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23" name="Rectangle: Top Corners Snipped 122">
                <a:extLst>
                  <a:ext uri="{FF2B5EF4-FFF2-40B4-BE49-F238E27FC236}">
                    <a16:creationId xmlns:a16="http://schemas.microsoft.com/office/drawing/2014/main" id="{C29F34FF-CEB0-4717-9844-4CF4B0A2CCC5}"/>
                  </a:ext>
                </a:extLst>
              </p:cNvPr>
              <p:cNvSpPr/>
              <p:nvPr/>
            </p:nvSpPr>
            <p:spPr>
              <a:xfrm>
                <a:off x="0" y="1600200"/>
                <a:ext cx="685800" cy="485775"/>
              </a:xfrm>
              <a:prstGeom prst="snip2Same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Rectangle: Top Corners Snipped 123">
                <a:extLst>
                  <a:ext uri="{FF2B5EF4-FFF2-40B4-BE49-F238E27FC236}">
                    <a16:creationId xmlns:a16="http://schemas.microsoft.com/office/drawing/2014/main" id="{2F32690A-1801-4C69-9DBA-A417A7C79C29}"/>
                  </a:ext>
                </a:extLst>
              </p:cNvPr>
              <p:cNvSpPr/>
              <p:nvPr/>
            </p:nvSpPr>
            <p:spPr>
              <a:xfrm>
                <a:off x="914400" y="1600200"/>
                <a:ext cx="685800" cy="485775"/>
              </a:xfrm>
              <a:prstGeom prst="snip2Same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Rectangle: Top Corners Snipped 124">
                <a:extLst>
                  <a:ext uri="{FF2B5EF4-FFF2-40B4-BE49-F238E27FC236}">
                    <a16:creationId xmlns:a16="http://schemas.microsoft.com/office/drawing/2014/main" id="{60C12CDF-0A2B-4D73-992B-FEB259474C1E}"/>
                  </a:ext>
                </a:extLst>
              </p:cNvPr>
              <p:cNvSpPr/>
              <p:nvPr/>
            </p:nvSpPr>
            <p:spPr>
              <a:xfrm>
                <a:off x="1847850" y="1602137"/>
                <a:ext cx="685799" cy="485774"/>
              </a:xfrm>
              <a:prstGeom prst="snip2Same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Rectangle: Top Corners Snipped 125">
                <a:extLst>
                  <a:ext uri="{FF2B5EF4-FFF2-40B4-BE49-F238E27FC236}">
                    <a16:creationId xmlns:a16="http://schemas.microsoft.com/office/drawing/2014/main" id="{C489774A-8FBA-4D11-B4B4-F495F004223C}"/>
                  </a:ext>
                </a:extLst>
              </p:cNvPr>
              <p:cNvSpPr/>
              <p:nvPr/>
            </p:nvSpPr>
            <p:spPr>
              <a:xfrm>
                <a:off x="2733676" y="1604073"/>
                <a:ext cx="685799" cy="485774"/>
              </a:xfrm>
              <a:prstGeom prst="snip2SameRect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401A73F-4168-4720-80DC-2CD1954E8A84}"/>
                </a:ext>
              </a:extLst>
            </p:cNvPr>
            <p:cNvCxnSpPr/>
            <p:nvPr/>
          </p:nvCxnSpPr>
          <p:spPr>
            <a:xfrm>
              <a:off x="200025" y="990600"/>
              <a:ext cx="0" cy="305548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21" name="Rectangle: Top Corners Snipped 120">
              <a:extLst>
                <a:ext uri="{FF2B5EF4-FFF2-40B4-BE49-F238E27FC236}">
                  <a16:creationId xmlns:a16="http://schemas.microsoft.com/office/drawing/2014/main" id="{EE51C52C-270F-415E-9490-AF7860A9612E}"/>
                </a:ext>
              </a:extLst>
            </p:cNvPr>
            <p:cNvSpPr/>
            <p:nvPr/>
          </p:nvSpPr>
          <p:spPr>
            <a:xfrm>
              <a:off x="0" y="1314450"/>
              <a:ext cx="420267" cy="399563"/>
            </a:xfrm>
            <a:prstGeom prst="snip2Same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741C560-F457-4D3A-A934-4289FB6B0EAE}"/>
              </a:ext>
            </a:extLst>
          </p:cNvPr>
          <p:cNvGrpSpPr/>
          <p:nvPr/>
        </p:nvGrpSpPr>
        <p:grpSpPr>
          <a:xfrm>
            <a:off x="3631159" y="3891601"/>
            <a:ext cx="2608638" cy="2129968"/>
            <a:chOff x="0" y="0"/>
            <a:chExt cx="2647950" cy="1719339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E1DC55D-6E37-4C1E-9B16-FDF28E20C00E}"/>
                </a:ext>
              </a:extLst>
            </p:cNvPr>
            <p:cNvGrpSpPr/>
            <p:nvPr/>
          </p:nvGrpSpPr>
          <p:grpSpPr>
            <a:xfrm>
              <a:off x="190500" y="0"/>
              <a:ext cx="2457450" cy="1719339"/>
              <a:chOff x="-590637" y="0"/>
              <a:chExt cx="4010112" cy="2089847"/>
            </a:xfrm>
          </p:grpSpPr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E58CC0D8-F886-4EF1-95AF-184378ED8281}"/>
                  </a:ext>
                </a:extLst>
              </p:cNvPr>
              <p:cNvGrpSpPr/>
              <p:nvPr/>
            </p:nvGrpSpPr>
            <p:grpSpPr>
              <a:xfrm>
                <a:off x="-590637" y="0"/>
                <a:ext cx="3667212" cy="1581150"/>
                <a:chOff x="-943062" y="0"/>
                <a:chExt cx="3667212" cy="1581150"/>
              </a:xfrm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C5E02F80-BFF5-4ECC-B32D-4E3015E81EFB}"/>
                    </a:ext>
                  </a:extLst>
                </p:cNvPr>
                <p:cNvSpPr/>
                <p:nvPr/>
              </p:nvSpPr>
              <p:spPr>
                <a:xfrm>
                  <a:off x="-322875" y="0"/>
                  <a:ext cx="2487477" cy="752475"/>
                </a:xfrm>
                <a:prstGeom prst="roundRect">
                  <a:avLst/>
                </a:prstGeom>
                <a:solidFill>
                  <a:srgbClr val="A5A5A5">
                    <a:lumMod val="20000"/>
                    <a:lumOff val="80000"/>
                  </a:srgbClr>
                </a:solidFill>
                <a:ln w="28575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ar-BH" sz="36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Sakkal Majalla" panose="02000000000000000000" pitchFamily="2" charset="-78"/>
                    </a:rPr>
                    <a:t>مُعَلِّماتٌ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75CD176C-579E-40F9-BCFC-ADA6A74776F9}"/>
                    </a:ext>
                  </a:extLst>
                </p:cNvPr>
                <p:cNvCxnSpPr/>
                <p:nvPr/>
              </p:nvCxnSpPr>
              <p:spPr>
                <a:xfrm>
                  <a:off x="873226" y="771525"/>
                  <a:ext cx="9525" cy="42862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AC267332-36B9-4FF5-AEF9-BDB7A13328E9}"/>
                    </a:ext>
                  </a:extLst>
                </p:cNvPr>
                <p:cNvCxnSpPr/>
                <p:nvPr/>
              </p:nvCxnSpPr>
              <p:spPr>
                <a:xfrm flipH="1">
                  <a:off x="-943062" y="1218928"/>
                  <a:ext cx="365768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7C34210F-60F5-4017-97DC-6EA5C1F70463}"/>
                    </a:ext>
                  </a:extLst>
                </p:cNvPr>
                <p:cNvCxnSpPr/>
                <p:nvPr/>
              </p:nvCxnSpPr>
              <p:spPr>
                <a:xfrm>
                  <a:off x="9525" y="1209675"/>
                  <a:ext cx="0" cy="3714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11717C05-D4C5-4045-8648-3E59C4DA3C2C}"/>
                    </a:ext>
                  </a:extLst>
                </p:cNvPr>
                <p:cNvCxnSpPr/>
                <p:nvPr/>
              </p:nvCxnSpPr>
              <p:spPr>
                <a:xfrm>
                  <a:off x="895350" y="1209675"/>
                  <a:ext cx="0" cy="3714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B9561FE9-6B08-4B3C-88F3-EC5185E19904}"/>
                    </a:ext>
                  </a:extLst>
                </p:cNvPr>
                <p:cNvCxnSpPr/>
                <p:nvPr/>
              </p:nvCxnSpPr>
              <p:spPr>
                <a:xfrm>
                  <a:off x="1828800" y="1200150"/>
                  <a:ext cx="0" cy="3714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398830AB-78C2-4DB8-B7B2-F5D78F5AF6BB}"/>
                    </a:ext>
                  </a:extLst>
                </p:cNvPr>
                <p:cNvCxnSpPr/>
                <p:nvPr/>
              </p:nvCxnSpPr>
              <p:spPr>
                <a:xfrm>
                  <a:off x="2724150" y="1209675"/>
                  <a:ext cx="0" cy="37147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9933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39" name="Rectangle: Top Corners Snipped 138">
                <a:extLst>
                  <a:ext uri="{FF2B5EF4-FFF2-40B4-BE49-F238E27FC236}">
                    <a16:creationId xmlns:a16="http://schemas.microsoft.com/office/drawing/2014/main" id="{1FF268F9-A09B-42E1-AB8D-1362B01DA543}"/>
                  </a:ext>
                </a:extLst>
              </p:cNvPr>
              <p:cNvSpPr/>
              <p:nvPr/>
            </p:nvSpPr>
            <p:spPr>
              <a:xfrm>
                <a:off x="0" y="1600200"/>
                <a:ext cx="685800" cy="485775"/>
              </a:xfrm>
              <a:prstGeom prst="snip2Same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ctangle: Top Corners Snipped 139">
                <a:extLst>
                  <a:ext uri="{FF2B5EF4-FFF2-40B4-BE49-F238E27FC236}">
                    <a16:creationId xmlns:a16="http://schemas.microsoft.com/office/drawing/2014/main" id="{D1B70806-253A-462E-8F51-2A7FF53E12E3}"/>
                  </a:ext>
                </a:extLst>
              </p:cNvPr>
              <p:cNvSpPr/>
              <p:nvPr/>
            </p:nvSpPr>
            <p:spPr>
              <a:xfrm>
                <a:off x="914400" y="1600200"/>
                <a:ext cx="685800" cy="485775"/>
              </a:xfrm>
              <a:prstGeom prst="snip2Same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Rectangle: Top Corners Snipped 140">
                <a:extLst>
                  <a:ext uri="{FF2B5EF4-FFF2-40B4-BE49-F238E27FC236}">
                    <a16:creationId xmlns:a16="http://schemas.microsoft.com/office/drawing/2014/main" id="{9581EF1F-15F1-4C03-A7B6-44D9F76AAF60}"/>
                  </a:ext>
                </a:extLst>
              </p:cNvPr>
              <p:cNvSpPr/>
              <p:nvPr/>
            </p:nvSpPr>
            <p:spPr>
              <a:xfrm>
                <a:off x="1847850" y="1602137"/>
                <a:ext cx="685799" cy="485774"/>
              </a:xfrm>
              <a:prstGeom prst="snip2Same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Rectangle: Top Corners Snipped 141">
                <a:extLst>
                  <a:ext uri="{FF2B5EF4-FFF2-40B4-BE49-F238E27FC236}">
                    <a16:creationId xmlns:a16="http://schemas.microsoft.com/office/drawing/2014/main" id="{E2A24631-4F87-41A8-9050-C472901CC685}"/>
                  </a:ext>
                </a:extLst>
              </p:cNvPr>
              <p:cNvSpPr/>
              <p:nvPr/>
            </p:nvSpPr>
            <p:spPr>
              <a:xfrm>
                <a:off x="2733676" y="1604073"/>
                <a:ext cx="685799" cy="485774"/>
              </a:xfrm>
              <a:prstGeom prst="snip2Same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800"/>
                  </a:spcAft>
                </a:pP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EB8E273-8AC5-4737-A356-B14E4ADD68F1}"/>
                </a:ext>
              </a:extLst>
            </p:cNvPr>
            <p:cNvCxnSpPr/>
            <p:nvPr/>
          </p:nvCxnSpPr>
          <p:spPr>
            <a:xfrm>
              <a:off x="200025" y="990600"/>
              <a:ext cx="0" cy="305548"/>
            </a:xfrm>
            <a:prstGeom prst="line">
              <a:avLst/>
            </a:prstGeom>
            <a:noFill/>
            <a:ln w="28575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</p:cxnSp>
        <p:sp>
          <p:nvSpPr>
            <p:cNvPr id="137" name="Rectangle: Top Corners Snipped 136">
              <a:extLst>
                <a:ext uri="{FF2B5EF4-FFF2-40B4-BE49-F238E27FC236}">
                  <a16:creationId xmlns:a16="http://schemas.microsoft.com/office/drawing/2014/main" id="{C4294215-4BC7-41AD-AD69-19BD01E161E3}"/>
                </a:ext>
              </a:extLst>
            </p:cNvPr>
            <p:cNvSpPr/>
            <p:nvPr/>
          </p:nvSpPr>
          <p:spPr>
            <a:xfrm>
              <a:off x="0" y="1314450"/>
              <a:ext cx="420267" cy="399563"/>
            </a:xfrm>
            <a:prstGeom prst="snip2Same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CD4FEB3C-3F9B-400A-8D1E-29935878BF8F}"/>
              </a:ext>
            </a:extLst>
          </p:cNvPr>
          <p:cNvSpPr txBox="1"/>
          <p:nvPr/>
        </p:nvSpPr>
        <p:spPr>
          <a:xfrm>
            <a:off x="9241235" y="5394391"/>
            <a:ext cx="32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5079CAF-EC69-416B-99C2-D5A724767E4E}"/>
              </a:ext>
            </a:extLst>
          </p:cNvPr>
          <p:cNvSpPr txBox="1"/>
          <p:nvPr/>
        </p:nvSpPr>
        <p:spPr>
          <a:xfrm>
            <a:off x="8596153" y="5371012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مَرْ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FD79467-1F90-4673-9409-26A3ABCEA6CF}"/>
              </a:ext>
            </a:extLst>
          </p:cNvPr>
          <p:cNvSpPr txBox="1"/>
          <p:nvPr/>
        </p:nvSpPr>
        <p:spPr>
          <a:xfrm>
            <a:off x="8101117" y="5334155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ـرِ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5399A23-584C-43EE-AEB4-B73C3117C1B0}"/>
              </a:ext>
            </a:extLst>
          </p:cNvPr>
          <p:cNvSpPr txBox="1"/>
          <p:nvPr/>
        </p:nvSpPr>
        <p:spPr>
          <a:xfrm>
            <a:off x="7480855" y="5392275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46360F6-3059-48D3-883E-215C29072D99}"/>
              </a:ext>
            </a:extLst>
          </p:cNvPr>
          <p:cNvSpPr txBox="1"/>
          <p:nvPr/>
        </p:nvSpPr>
        <p:spPr>
          <a:xfrm>
            <a:off x="6998812" y="5390676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A1BC871-72D6-4F30-9118-51641E91AC44}"/>
              </a:ext>
            </a:extLst>
          </p:cNvPr>
          <p:cNvSpPr txBox="1"/>
          <p:nvPr/>
        </p:nvSpPr>
        <p:spPr>
          <a:xfrm>
            <a:off x="5850760" y="5448880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2912704-A9C8-42F0-837A-6A00A3146221}"/>
              </a:ext>
            </a:extLst>
          </p:cNvPr>
          <p:cNvSpPr txBox="1"/>
          <p:nvPr/>
        </p:nvSpPr>
        <p:spPr>
          <a:xfrm>
            <a:off x="5277617" y="5487415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ـعَلْـ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85F7239-57CE-4447-80EE-3D0EBF60EAD1}"/>
              </a:ext>
            </a:extLst>
          </p:cNvPr>
          <p:cNvSpPr txBox="1"/>
          <p:nvPr/>
        </p:nvSpPr>
        <p:spPr>
          <a:xfrm>
            <a:off x="4769577" y="5473572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ـلِـ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630EAE5-23B8-48E9-B6E0-981382AC0BD2}"/>
              </a:ext>
            </a:extLst>
          </p:cNvPr>
          <p:cNvSpPr txBox="1"/>
          <p:nvPr/>
        </p:nvSpPr>
        <p:spPr>
          <a:xfrm>
            <a:off x="4144840" y="5480111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2894E21-DDB1-4033-A53E-D9F4FD2843A7}"/>
              </a:ext>
            </a:extLst>
          </p:cNvPr>
          <p:cNvSpPr txBox="1"/>
          <p:nvPr/>
        </p:nvSpPr>
        <p:spPr>
          <a:xfrm>
            <a:off x="3634817" y="5494192"/>
            <a:ext cx="67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44D0694-689B-4224-93BC-6BEE83072EF4}"/>
              </a:ext>
            </a:extLst>
          </p:cNvPr>
          <p:cNvSpPr txBox="1"/>
          <p:nvPr/>
        </p:nvSpPr>
        <p:spPr>
          <a:xfrm>
            <a:off x="9140113" y="5330143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388AC8C-0542-4E65-9C38-2F26D53B6A35}"/>
              </a:ext>
            </a:extLst>
          </p:cNvPr>
          <p:cNvSpPr txBox="1"/>
          <p:nvPr/>
        </p:nvSpPr>
        <p:spPr>
          <a:xfrm>
            <a:off x="8604070" y="5339508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56B5FD9-B815-4200-8127-D3A05073D69D}"/>
              </a:ext>
            </a:extLst>
          </p:cNvPr>
          <p:cNvSpPr txBox="1"/>
          <p:nvPr/>
        </p:nvSpPr>
        <p:spPr>
          <a:xfrm>
            <a:off x="8044327" y="5344861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0F11D3F-9B54-4927-9ACF-3561F1559620}"/>
              </a:ext>
            </a:extLst>
          </p:cNvPr>
          <p:cNvSpPr txBox="1"/>
          <p:nvPr/>
        </p:nvSpPr>
        <p:spPr>
          <a:xfrm>
            <a:off x="7489421" y="5339021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C1E90ED-21AA-4686-BA0B-88031230489A}"/>
              </a:ext>
            </a:extLst>
          </p:cNvPr>
          <p:cNvSpPr txBox="1"/>
          <p:nvPr/>
        </p:nvSpPr>
        <p:spPr>
          <a:xfrm>
            <a:off x="6946131" y="5339021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EA7F2C1-5B55-4839-94F9-B6441A64D866}"/>
              </a:ext>
            </a:extLst>
          </p:cNvPr>
          <p:cNvSpPr txBox="1"/>
          <p:nvPr/>
        </p:nvSpPr>
        <p:spPr>
          <a:xfrm>
            <a:off x="5770296" y="5399807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FC8AE74-B8AE-4874-BD39-B569DE7E18A3}"/>
              </a:ext>
            </a:extLst>
          </p:cNvPr>
          <p:cNvSpPr txBox="1"/>
          <p:nvPr/>
        </p:nvSpPr>
        <p:spPr>
          <a:xfrm>
            <a:off x="5222403" y="5409575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713C7A63-A681-49EF-ACB5-A953E0BC0DF3}"/>
              </a:ext>
            </a:extLst>
          </p:cNvPr>
          <p:cNvSpPr txBox="1"/>
          <p:nvPr/>
        </p:nvSpPr>
        <p:spPr>
          <a:xfrm>
            <a:off x="4643309" y="5396391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5533667-D8D7-4359-B71D-963B385D2828}"/>
              </a:ext>
            </a:extLst>
          </p:cNvPr>
          <p:cNvSpPr txBox="1"/>
          <p:nvPr/>
        </p:nvSpPr>
        <p:spPr>
          <a:xfrm>
            <a:off x="4095253" y="5416114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E6EE948-87F5-401C-A3DA-E9421F382074}"/>
              </a:ext>
            </a:extLst>
          </p:cNvPr>
          <p:cNvSpPr txBox="1"/>
          <p:nvPr/>
        </p:nvSpPr>
        <p:spPr>
          <a:xfrm>
            <a:off x="3573333" y="5425882"/>
            <a:ext cx="59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Footer Placeholder 3">
            <a:extLst>
              <a:ext uri="{FF2B5EF4-FFF2-40B4-BE49-F238E27FC236}">
                <a16:creationId xmlns:a16="http://schemas.microsoft.com/office/drawing/2014/main" id="{2BFDE142-F301-4EB6-A0E1-6106907B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4" grpId="0"/>
      <p:bldP spid="105" grpId="0"/>
      <p:bldP spid="106" grpId="0"/>
      <p:bldP spid="107" grpId="0"/>
      <p:bldP spid="113" grpId="0"/>
      <p:bldP spid="114" grpId="0"/>
      <p:bldP spid="115" grpId="0"/>
      <p:bldP spid="116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3" grpId="0"/>
      <p:bldP spid="164" grpId="0"/>
      <p:bldP spid="165" grpId="0"/>
      <p:bldP spid="166" grpId="0"/>
      <p:bldP spid="167" grpId="0"/>
      <p:bldP spid="168" grpId="0"/>
      <p:bldP spid="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310" y="354664"/>
            <a:ext cx="50048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3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أَقْرَأُ الْجُمْلَةَ،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ثُمَّ أُكْمِلُ الجَدْوَلَ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19E3AF-8C4B-4C83-A400-A83E2784D747}"/>
              </a:ext>
            </a:extLst>
          </p:cNvPr>
          <p:cNvSpPr txBox="1"/>
          <p:nvPr/>
        </p:nvSpPr>
        <p:spPr>
          <a:xfrm>
            <a:off x="2972539" y="1222584"/>
            <a:ext cx="6094520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رَأَيْتُ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شَجَرَةً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فيها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أَوْراقٌ </a:t>
            </a:r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خَضْراءُ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تُحيطُ بِــــ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ثَمَرَةٍ</a:t>
            </a: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0219B-2391-4650-8751-C82E58691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24173"/>
              </p:ext>
            </p:extLst>
          </p:nvPr>
        </p:nvGraphicFramePr>
        <p:xfrm>
          <a:off x="1175831" y="2186566"/>
          <a:ext cx="8694215" cy="2348232"/>
        </p:xfrm>
        <a:graphic>
          <a:graphicData uri="http://schemas.openxmlformats.org/drawingml/2006/table">
            <a:tbl>
              <a:tblPr rtl="1" firstRow="1" firstCol="1" bandRow="1"/>
              <a:tblGrid>
                <a:gridCol w="2040123">
                  <a:extLst>
                    <a:ext uri="{9D8B030D-6E8A-4147-A177-3AD203B41FA5}">
                      <a16:colId xmlns:a16="http://schemas.microsoft.com/office/drawing/2014/main" val="257308872"/>
                    </a:ext>
                  </a:extLst>
                </a:gridCol>
                <a:gridCol w="1651437">
                  <a:extLst>
                    <a:ext uri="{9D8B030D-6E8A-4147-A177-3AD203B41FA5}">
                      <a16:colId xmlns:a16="http://schemas.microsoft.com/office/drawing/2014/main" val="488393618"/>
                    </a:ext>
                  </a:extLst>
                </a:gridCol>
                <a:gridCol w="5002655">
                  <a:extLst>
                    <a:ext uri="{9D8B030D-6E8A-4147-A177-3AD203B41FA5}">
                      <a16:colId xmlns:a16="http://schemas.microsoft.com/office/drawing/2014/main" val="147878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التّنْوينُ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الْكَلِمَةُ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تَحْليلُ الْكَلِمَةِ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611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تَنْوينُ ضَمٍّ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أَوْراقٌ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      /       /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45221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تَنْوينُ فَتْحٍ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</a:pPr>
                      <a:r>
                        <a:rPr lang="ar-BH" sz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 rtl="1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       /         /          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3075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تَنْوينُ كَسْرٍ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</a:pPr>
                      <a:r>
                        <a:rPr lang="ar-BH" sz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         /         /          /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608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D431903-8FFD-499A-B80E-25C31064C5AB}"/>
              </a:ext>
            </a:extLst>
          </p:cNvPr>
          <p:cNvSpPr txBox="1"/>
          <p:nvPr/>
        </p:nvSpPr>
        <p:spPr>
          <a:xfrm>
            <a:off x="6473366" y="3369567"/>
            <a:ext cx="103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شَجَرَةً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8A2F41-7D61-4293-8498-69E572030D86}"/>
              </a:ext>
            </a:extLst>
          </p:cNvPr>
          <p:cNvSpPr txBox="1"/>
          <p:nvPr/>
        </p:nvSpPr>
        <p:spPr>
          <a:xfrm>
            <a:off x="6612160" y="3960239"/>
            <a:ext cx="84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ثَمَرَةٍ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8F9E375-E22C-4B13-9F6D-9E235F3D1D67}"/>
              </a:ext>
            </a:extLst>
          </p:cNvPr>
          <p:cNvSpPr txBox="1"/>
          <p:nvPr/>
        </p:nvSpPr>
        <p:spPr>
          <a:xfrm>
            <a:off x="4483028" y="2755492"/>
            <a:ext cx="48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أَوْ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F7D085-1232-429E-8AA6-376DCEDE5FCC}"/>
              </a:ext>
            </a:extLst>
          </p:cNvPr>
          <p:cNvSpPr txBox="1"/>
          <p:nvPr/>
        </p:nvSpPr>
        <p:spPr>
          <a:xfrm>
            <a:off x="3960678" y="2709866"/>
            <a:ext cx="41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D8AD439-0A57-43AA-8406-D74AF62666DC}"/>
              </a:ext>
            </a:extLst>
          </p:cNvPr>
          <p:cNvSpPr txBox="1"/>
          <p:nvPr/>
        </p:nvSpPr>
        <p:spPr>
          <a:xfrm>
            <a:off x="3327515" y="2723236"/>
            <a:ext cx="48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536460-364D-48C5-9784-6463BB780B14}"/>
              </a:ext>
            </a:extLst>
          </p:cNvPr>
          <p:cNvSpPr txBox="1"/>
          <p:nvPr/>
        </p:nvSpPr>
        <p:spPr>
          <a:xfrm>
            <a:off x="4469005" y="3386572"/>
            <a:ext cx="48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669ECC7-D3D3-40F2-9F00-D7A90A7C8BB7}"/>
              </a:ext>
            </a:extLst>
          </p:cNvPr>
          <p:cNvSpPr txBox="1"/>
          <p:nvPr/>
        </p:nvSpPr>
        <p:spPr>
          <a:xfrm>
            <a:off x="3789882" y="3345846"/>
            <a:ext cx="48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ـجَـ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372B15B-5E1B-4530-8CF8-995F527A54C4}"/>
              </a:ext>
            </a:extLst>
          </p:cNvPr>
          <p:cNvSpPr txBox="1"/>
          <p:nvPr/>
        </p:nvSpPr>
        <p:spPr>
          <a:xfrm>
            <a:off x="2968014" y="3320791"/>
            <a:ext cx="447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21721AF-81C3-4DD2-BB35-72E1535EE7E0}"/>
              </a:ext>
            </a:extLst>
          </p:cNvPr>
          <p:cNvSpPr txBox="1"/>
          <p:nvPr/>
        </p:nvSpPr>
        <p:spPr>
          <a:xfrm>
            <a:off x="2302632" y="3379584"/>
            <a:ext cx="44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6524CF8-3895-476B-90A8-7F7C423352B9}"/>
              </a:ext>
            </a:extLst>
          </p:cNvPr>
          <p:cNvSpPr txBox="1"/>
          <p:nvPr/>
        </p:nvSpPr>
        <p:spPr>
          <a:xfrm>
            <a:off x="4397557" y="3928090"/>
            <a:ext cx="26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13F3912-6825-4565-80B9-522FED5E1570}"/>
              </a:ext>
            </a:extLst>
          </p:cNvPr>
          <p:cNvSpPr txBox="1"/>
          <p:nvPr/>
        </p:nvSpPr>
        <p:spPr>
          <a:xfrm>
            <a:off x="3736748" y="3921102"/>
            <a:ext cx="44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ـمَـ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EE79594-E49C-4A03-BB1F-EE907D2E22FD}"/>
              </a:ext>
            </a:extLst>
          </p:cNvPr>
          <p:cNvSpPr txBox="1"/>
          <p:nvPr/>
        </p:nvSpPr>
        <p:spPr>
          <a:xfrm>
            <a:off x="2879656" y="3849327"/>
            <a:ext cx="44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ـرَ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DFAAB85-DAE4-4D4E-8845-A6D37D060EDB}"/>
              </a:ext>
            </a:extLst>
          </p:cNvPr>
          <p:cNvSpPr txBox="1"/>
          <p:nvPr/>
        </p:nvSpPr>
        <p:spPr>
          <a:xfrm>
            <a:off x="2246191" y="3892845"/>
            <a:ext cx="40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13D6D-615D-4B21-9460-795AFC13D532}"/>
              </a:ext>
            </a:extLst>
          </p:cNvPr>
          <p:cNvSpPr txBox="1"/>
          <p:nvPr/>
        </p:nvSpPr>
        <p:spPr>
          <a:xfrm>
            <a:off x="6454066" y="3264339"/>
            <a:ext cx="11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469C5ED-776B-4E51-B447-677746634331}"/>
              </a:ext>
            </a:extLst>
          </p:cNvPr>
          <p:cNvSpPr txBox="1"/>
          <p:nvPr/>
        </p:nvSpPr>
        <p:spPr>
          <a:xfrm>
            <a:off x="6454065" y="3897715"/>
            <a:ext cx="11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5FAF15-7BD9-4652-9C09-F8A24936260D}"/>
              </a:ext>
            </a:extLst>
          </p:cNvPr>
          <p:cNvSpPr txBox="1"/>
          <p:nvPr/>
        </p:nvSpPr>
        <p:spPr>
          <a:xfrm>
            <a:off x="4464698" y="2733253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49C1DDC-3665-4AA5-93E5-7B8864460DF4}"/>
              </a:ext>
            </a:extLst>
          </p:cNvPr>
          <p:cNvSpPr txBox="1"/>
          <p:nvPr/>
        </p:nvSpPr>
        <p:spPr>
          <a:xfrm>
            <a:off x="3918943" y="2733253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8A556E4-C8C1-40FE-90C6-E78135E4A267}"/>
              </a:ext>
            </a:extLst>
          </p:cNvPr>
          <p:cNvSpPr txBox="1"/>
          <p:nvPr/>
        </p:nvSpPr>
        <p:spPr>
          <a:xfrm>
            <a:off x="3285608" y="2714351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FEF80F5-ECC2-4907-B867-6905CBA3C8D3}"/>
              </a:ext>
            </a:extLst>
          </p:cNvPr>
          <p:cNvSpPr txBox="1"/>
          <p:nvPr/>
        </p:nvSpPr>
        <p:spPr>
          <a:xfrm>
            <a:off x="4445397" y="3345846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D908F87-1AF2-47FD-9A4C-8861A99BAE90}"/>
              </a:ext>
            </a:extLst>
          </p:cNvPr>
          <p:cNvSpPr txBox="1"/>
          <p:nvPr/>
        </p:nvSpPr>
        <p:spPr>
          <a:xfrm>
            <a:off x="4324310" y="3914244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D2924E2-1ED4-4588-AEB0-E3524BCD9332}"/>
              </a:ext>
            </a:extLst>
          </p:cNvPr>
          <p:cNvSpPr txBox="1"/>
          <p:nvPr/>
        </p:nvSpPr>
        <p:spPr>
          <a:xfrm>
            <a:off x="3789432" y="3319073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92626B4-D602-4A2D-AE92-E5C4FADFD49A}"/>
              </a:ext>
            </a:extLst>
          </p:cNvPr>
          <p:cNvSpPr txBox="1"/>
          <p:nvPr/>
        </p:nvSpPr>
        <p:spPr>
          <a:xfrm>
            <a:off x="3695014" y="3897715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E6D3D6F-513C-47AC-A5E5-C49ACC24973D}"/>
              </a:ext>
            </a:extLst>
          </p:cNvPr>
          <p:cNvSpPr txBox="1"/>
          <p:nvPr/>
        </p:nvSpPr>
        <p:spPr>
          <a:xfrm>
            <a:off x="2936725" y="3313908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57918C3-E50D-4D36-961C-13BDEAE3A4AA}"/>
              </a:ext>
            </a:extLst>
          </p:cNvPr>
          <p:cNvSpPr txBox="1"/>
          <p:nvPr/>
        </p:nvSpPr>
        <p:spPr>
          <a:xfrm>
            <a:off x="2859199" y="3879481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9CEE163-DE6E-42A7-85C4-D4163C658152}"/>
              </a:ext>
            </a:extLst>
          </p:cNvPr>
          <p:cNvSpPr txBox="1"/>
          <p:nvPr/>
        </p:nvSpPr>
        <p:spPr>
          <a:xfrm>
            <a:off x="2174647" y="3290032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A049EDC-62CB-4F55-816C-9E01CBC744B8}"/>
              </a:ext>
            </a:extLst>
          </p:cNvPr>
          <p:cNvSpPr txBox="1"/>
          <p:nvPr/>
        </p:nvSpPr>
        <p:spPr>
          <a:xfrm>
            <a:off x="2119960" y="3849327"/>
            <a:ext cx="53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1779930F-9D1B-4921-8F1E-279E886F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5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91" grpId="0"/>
      <p:bldP spid="92" grpId="0"/>
      <p:bldP spid="93" grpId="0"/>
      <p:bldP spid="94" grpId="0"/>
      <p:bldP spid="95" grpId="0"/>
      <p:bldP spid="11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216" y="354664"/>
            <a:ext cx="6595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4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أَقْرَأُ ما يَأْتي، وَأُكْمِلُ الْجَدْوَلَ كَما في الْمِثالِ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F77C86-53A6-48A9-AFFF-3E543DC1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7899E76-9113-4579-99F3-9C733C6A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36A87-0AA6-49A3-880D-C82826F7F82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C19E3AF-8C4B-4C83-A400-A83E2784D747}"/>
              </a:ext>
            </a:extLst>
          </p:cNvPr>
          <p:cNvSpPr txBox="1"/>
          <p:nvPr/>
        </p:nvSpPr>
        <p:spPr>
          <a:xfrm>
            <a:off x="530926" y="1222584"/>
            <a:ext cx="1149831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قَرَأْتُ قِصَّةً مُفيدَةً، بَطَلُها أَسَدٌ شُجاعٌ، كانَ يَعيشُ في غابَةٍ واسِعَةٍ مَعَ الحَيَواناتِ الأُخْرى.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ED78DB-D80F-4507-AEDD-A11E48007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36312"/>
              </p:ext>
            </p:extLst>
          </p:nvPr>
        </p:nvGraphicFramePr>
        <p:xfrm>
          <a:off x="2024110" y="2438118"/>
          <a:ext cx="7270088" cy="1826451"/>
        </p:xfrm>
        <a:graphic>
          <a:graphicData uri="http://schemas.openxmlformats.org/drawingml/2006/table">
            <a:tbl>
              <a:tblPr rtl="1" firstRow="1" firstCol="1" bandRow="1"/>
              <a:tblGrid>
                <a:gridCol w="2422804">
                  <a:extLst>
                    <a:ext uri="{9D8B030D-6E8A-4147-A177-3AD203B41FA5}">
                      <a16:colId xmlns:a16="http://schemas.microsoft.com/office/drawing/2014/main" val="2437518793"/>
                    </a:ext>
                  </a:extLst>
                </a:gridCol>
                <a:gridCol w="2423642">
                  <a:extLst>
                    <a:ext uri="{9D8B030D-6E8A-4147-A177-3AD203B41FA5}">
                      <a16:colId xmlns:a16="http://schemas.microsoft.com/office/drawing/2014/main" val="235682784"/>
                    </a:ext>
                  </a:extLst>
                </a:gridCol>
                <a:gridCol w="2423642">
                  <a:extLst>
                    <a:ext uri="{9D8B030D-6E8A-4147-A177-3AD203B41FA5}">
                      <a16:colId xmlns:a16="http://schemas.microsoft.com/office/drawing/2014/main" val="18265542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تَنْوينُ الضَّمِّ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تَنْوينُ الكَسْرِ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11120"/>
                  </a:ext>
                </a:extLst>
              </a:tr>
              <a:tr h="1045845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</a:pPr>
                      <a:r>
                        <a:rPr lang="ar-BH" sz="3600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أَسَدٌ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457200" algn="ctr" rtl="1">
                        <a:lnSpc>
                          <a:spcPct val="107000"/>
                        </a:lnSpc>
                      </a:pPr>
                      <a:r>
                        <a:rPr lang="ar-BH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5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07000"/>
                        </a:lnSpc>
                      </a:pPr>
                      <a:r>
                        <a:rPr lang="ar-BH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7933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47CD6E-4ADE-4290-8670-CF86E1AD0D39}"/>
              </a:ext>
            </a:extLst>
          </p:cNvPr>
          <p:cNvSpPr txBox="1"/>
          <p:nvPr/>
        </p:nvSpPr>
        <p:spPr>
          <a:xfrm>
            <a:off x="6858035" y="3585753"/>
            <a:ext cx="243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35C19D-5B13-4DA6-882A-C6CB55F627D7}"/>
              </a:ext>
            </a:extLst>
          </p:cNvPr>
          <p:cNvSpPr txBox="1"/>
          <p:nvPr/>
        </p:nvSpPr>
        <p:spPr>
          <a:xfrm>
            <a:off x="4441072" y="3013773"/>
            <a:ext cx="243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FB2BF4-0027-404B-93BF-E8F2BA89E953}"/>
              </a:ext>
            </a:extLst>
          </p:cNvPr>
          <p:cNvSpPr txBox="1"/>
          <p:nvPr/>
        </p:nvSpPr>
        <p:spPr>
          <a:xfrm>
            <a:off x="4415948" y="3585753"/>
            <a:ext cx="243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447A87-2B90-4442-B505-2C172155D8C2}"/>
              </a:ext>
            </a:extLst>
          </p:cNvPr>
          <p:cNvSpPr txBox="1"/>
          <p:nvPr/>
        </p:nvSpPr>
        <p:spPr>
          <a:xfrm>
            <a:off x="2037253" y="3013456"/>
            <a:ext cx="243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4680F6-2DD0-47AB-B7E9-24A4BB5671BE}"/>
              </a:ext>
            </a:extLst>
          </p:cNvPr>
          <p:cNvSpPr txBox="1"/>
          <p:nvPr/>
        </p:nvSpPr>
        <p:spPr>
          <a:xfrm>
            <a:off x="2037253" y="3589167"/>
            <a:ext cx="243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B7D46-B2DE-4EDD-B210-CAA1539E706C}"/>
              </a:ext>
            </a:extLst>
          </p:cNvPr>
          <p:cNvSpPr txBox="1"/>
          <p:nvPr/>
        </p:nvSpPr>
        <p:spPr>
          <a:xfrm>
            <a:off x="5170778" y="3062146"/>
            <a:ext cx="102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قِصَّةً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E17EA83-5F30-453A-BB8F-1EF071090F53}"/>
              </a:ext>
            </a:extLst>
          </p:cNvPr>
          <p:cNvSpPr txBox="1"/>
          <p:nvPr/>
        </p:nvSpPr>
        <p:spPr>
          <a:xfrm>
            <a:off x="5073761" y="3618238"/>
            <a:ext cx="102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مُفيدَةً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602F5E-CEA0-42DF-9DE7-C3A852F5763D}"/>
              </a:ext>
            </a:extLst>
          </p:cNvPr>
          <p:cNvSpPr txBox="1"/>
          <p:nvPr/>
        </p:nvSpPr>
        <p:spPr>
          <a:xfrm>
            <a:off x="7349407" y="3584138"/>
            <a:ext cx="102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شُجاعٌ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38265D-9A54-4E2E-8AD0-97143620F1DF}"/>
              </a:ext>
            </a:extLst>
          </p:cNvPr>
          <p:cNvSpPr txBox="1"/>
          <p:nvPr/>
        </p:nvSpPr>
        <p:spPr>
          <a:xfrm>
            <a:off x="2834081" y="3062146"/>
            <a:ext cx="102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غابَةٍ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D9A1F7-DD87-4C3E-8EFF-93D82F00051A}"/>
              </a:ext>
            </a:extLst>
          </p:cNvPr>
          <p:cNvSpPr txBox="1"/>
          <p:nvPr/>
        </p:nvSpPr>
        <p:spPr>
          <a:xfrm>
            <a:off x="2651842" y="3589701"/>
            <a:ext cx="117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واسِعَةٍ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AA126A-A024-4A24-8E2B-D82A4F56FAA9}"/>
              </a:ext>
            </a:extLst>
          </p:cNvPr>
          <p:cNvSpPr txBox="1"/>
          <p:nvPr/>
        </p:nvSpPr>
        <p:spPr>
          <a:xfrm>
            <a:off x="4781509" y="2325235"/>
            <a:ext cx="222146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تَنْوينُ الفَتْحِ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3E6B5149-CAC0-409E-B22D-3D2AAB54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30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40" grpId="0"/>
      <p:bldP spid="41" grpId="0"/>
      <p:bldP spid="6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85" y="505925"/>
            <a:ext cx="107292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5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أُلَوِّنُ الْمَقاطِعَ الْمُناسِبَةَ؛ وَأَكْتُبُ الْكَلِمَةَ مُسْتَعينًا بِالصّورَةِ، كَما في الْمِثالِ: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CABF3-87C8-4C99-A33C-EF44904EBC2F}"/>
              </a:ext>
            </a:extLst>
          </p:cNvPr>
          <p:cNvSpPr/>
          <p:nvPr/>
        </p:nvSpPr>
        <p:spPr>
          <a:xfrm>
            <a:off x="8987735" y="2614907"/>
            <a:ext cx="541537" cy="489563"/>
          </a:xfrm>
          <a:prstGeom prst="rect">
            <a:avLst/>
          </a:prstGeom>
          <a:solidFill>
            <a:srgbClr val="07ED4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64B0B9-1CE3-4BAD-A820-B8F14935BEF7}"/>
              </a:ext>
            </a:extLst>
          </p:cNvPr>
          <p:cNvSpPr/>
          <p:nvPr/>
        </p:nvSpPr>
        <p:spPr>
          <a:xfrm>
            <a:off x="8446198" y="2614907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9D1EFA-166B-46FC-A586-2E4E51227834}"/>
              </a:ext>
            </a:extLst>
          </p:cNvPr>
          <p:cNvSpPr/>
          <p:nvPr/>
        </p:nvSpPr>
        <p:spPr>
          <a:xfrm>
            <a:off x="7904661" y="2618818"/>
            <a:ext cx="541537" cy="489563"/>
          </a:xfrm>
          <a:prstGeom prst="rect">
            <a:avLst/>
          </a:prstGeom>
          <a:solidFill>
            <a:srgbClr val="07ED4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72AF91-E0D7-48CC-A063-06AB61CA1CF4}"/>
              </a:ext>
            </a:extLst>
          </p:cNvPr>
          <p:cNvSpPr/>
          <p:nvPr/>
        </p:nvSpPr>
        <p:spPr>
          <a:xfrm>
            <a:off x="7363124" y="2624739"/>
            <a:ext cx="541537" cy="489563"/>
          </a:xfrm>
          <a:prstGeom prst="rect">
            <a:avLst/>
          </a:prstGeom>
          <a:solidFill>
            <a:srgbClr val="07ED4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852896-3ECF-44FF-A002-0D3CAA033BC6}"/>
              </a:ext>
            </a:extLst>
          </p:cNvPr>
          <p:cNvSpPr/>
          <p:nvPr/>
        </p:nvSpPr>
        <p:spPr>
          <a:xfrm>
            <a:off x="6821587" y="2624738"/>
            <a:ext cx="541537" cy="489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03CDBE-1A84-4E24-BB11-D90681FF1CBC}"/>
              </a:ext>
            </a:extLst>
          </p:cNvPr>
          <p:cNvSpPr/>
          <p:nvPr/>
        </p:nvSpPr>
        <p:spPr>
          <a:xfrm>
            <a:off x="6280050" y="2624738"/>
            <a:ext cx="541537" cy="489563"/>
          </a:xfrm>
          <a:prstGeom prst="rect">
            <a:avLst/>
          </a:prstGeom>
          <a:solidFill>
            <a:srgbClr val="07ED4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9A7F8F-9675-4480-8A50-848A7384D529}"/>
              </a:ext>
            </a:extLst>
          </p:cNvPr>
          <p:cNvSpPr/>
          <p:nvPr/>
        </p:nvSpPr>
        <p:spPr>
          <a:xfrm>
            <a:off x="8971459" y="3690586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547332-AFA5-4691-9F74-DC2421DB0C57}"/>
              </a:ext>
            </a:extLst>
          </p:cNvPr>
          <p:cNvSpPr/>
          <p:nvPr/>
        </p:nvSpPr>
        <p:spPr>
          <a:xfrm>
            <a:off x="8429922" y="3690586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F37402-58A9-4337-B850-11EFD33E9A8E}"/>
              </a:ext>
            </a:extLst>
          </p:cNvPr>
          <p:cNvSpPr/>
          <p:nvPr/>
        </p:nvSpPr>
        <p:spPr>
          <a:xfrm>
            <a:off x="7888385" y="3694497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3FDE71-C18A-4252-99DB-0C10AB6041B3}"/>
              </a:ext>
            </a:extLst>
          </p:cNvPr>
          <p:cNvSpPr/>
          <p:nvPr/>
        </p:nvSpPr>
        <p:spPr>
          <a:xfrm>
            <a:off x="7346848" y="3690586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08F422-E63A-44E9-8779-C08C656B943D}"/>
              </a:ext>
            </a:extLst>
          </p:cNvPr>
          <p:cNvSpPr/>
          <p:nvPr/>
        </p:nvSpPr>
        <p:spPr>
          <a:xfrm>
            <a:off x="6805311" y="3690585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CAF23A7-88EA-4A2E-9F25-3E60B8FC3B44}"/>
              </a:ext>
            </a:extLst>
          </p:cNvPr>
          <p:cNvSpPr/>
          <p:nvPr/>
        </p:nvSpPr>
        <p:spPr>
          <a:xfrm>
            <a:off x="6263774" y="3690585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C58B60-C48B-4FC4-8F60-40C8FE65C004}"/>
              </a:ext>
            </a:extLst>
          </p:cNvPr>
          <p:cNvSpPr/>
          <p:nvPr/>
        </p:nvSpPr>
        <p:spPr>
          <a:xfrm>
            <a:off x="8989210" y="4791416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CAB42A-FEBA-4EDC-9612-2D98CB333019}"/>
              </a:ext>
            </a:extLst>
          </p:cNvPr>
          <p:cNvSpPr/>
          <p:nvPr/>
        </p:nvSpPr>
        <p:spPr>
          <a:xfrm>
            <a:off x="8447673" y="4791416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3EF208C-B5C5-4D0A-9A71-61E0C9AB6A71}"/>
              </a:ext>
            </a:extLst>
          </p:cNvPr>
          <p:cNvSpPr/>
          <p:nvPr/>
        </p:nvSpPr>
        <p:spPr>
          <a:xfrm>
            <a:off x="7906136" y="4795327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D0B4CB-0677-495B-B48E-BBC143BFA2DC}"/>
              </a:ext>
            </a:extLst>
          </p:cNvPr>
          <p:cNvSpPr/>
          <p:nvPr/>
        </p:nvSpPr>
        <p:spPr>
          <a:xfrm>
            <a:off x="7364599" y="4791416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3BC030-4387-4505-B47C-8C40620AC162}"/>
              </a:ext>
            </a:extLst>
          </p:cNvPr>
          <p:cNvSpPr/>
          <p:nvPr/>
        </p:nvSpPr>
        <p:spPr>
          <a:xfrm>
            <a:off x="6823062" y="4791415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A75EA7-182D-45EE-BB42-C88C5338EB70}"/>
              </a:ext>
            </a:extLst>
          </p:cNvPr>
          <p:cNvSpPr/>
          <p:nvPr/>
        </p:nvSpPr>
        <p:spPr>
          <a:xfrm>
            <a:off x="6281525" y="4791415"/>
            <a:ext cx="541537" cy="489563"/>
          </a:xfrm>
          <a:prstGeom prst="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1C2039-6635-4DE2-8512-DBECAAAE8FB3}"/>
              </a:ext>
            </a:extLst>
          </p:cNvPr>
          <p:cNvSpPr txBox="1"/>
          <p:nvPr/>
        </p:nvSpPr>
        <p:spPr>
          <a:xfrm>
            <a:off x="9080429" y="2620527"/>
            <a:ext cx="41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358CA1-85FA-43AB-8805-07F03DC3B93A}"/>
              </a:ext>
            </a:extLst>
          </p:cNvPr>
          <p:cNvSpPr txBox="1"/>
          <p:nvPr/>
        </p:nvSpPr>
        <p:spPr>
          <a:xfrm>
            <a:off x="8574520" y="2577438"/>
            <a:ext cx="32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DDD678-D548-4166-8A2C-7255EAEC69B5}"/>
              </a:ext>
            </a:extLst>
          </p:cNvPr>
          <p:cNvSpPr txBox="1"/>
          <p:nvPr/>
        </p:nvSpPr>
        <p:spPr>
          <a:xfrm>
            <a:off x="7986846" y="2541189"/>
            <a:ext cx="55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593C01-5D7E-41EE-A1BF-752A5CF62B50}"/>
              </a:ext>
            </a:extLst>
          </p:cNvPr>
          <p:cNvSpPr txBox="1"/>
          <p:nvPr/>
        </p:nvSpPr>
        <p:spPr>
          <a:xfrm>
            <a:off x="7466040" y="2585504"/>
            <a:ext cx="50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شَـ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1EEC0C-2AD1-4E50-BBB3-E9B75BB59E75}"/>
              </a:ext>
            </a:extLst>
          </p:cNvPr>
          <p:cNvSpPr txBox="1"/>
          <p:nvPr/>
        </p:nvSpPr>
        <p:spPr>
          <a:xfrm>
            <a:off x="6954705" y="2586021"/>
            <a:ext cx="38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لِـ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F559EB-778C-46FE-AE00-5B62866DEBFC}"/>
              </a:ext>
            </a:extLst>
          </p:cNvPr>
          <p:cNvSpPr txBox="1"/>
          <p:nvPr/>
        </p:nvSpPr>
        <p:spPr>
          <a:xfrm>
            <a:off x="6367553" y="2608898"/>
            <a:ext cx="43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00DDAA-14FB-4DEC-BA83-F2D27D4852AA}"/>
              </a:ext>
            </a:extLst>
          </p:cNvPr>
          <p:cNvSpPr/>
          <p:nvPr/>
        </p:nvSpPr>
        <p:spPr>
          <a:xfrm>
            <a:off x="4074726" y="2624738"/>
            <a:ext cx="1537382" cy="528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4152EC-7734-4B8E-9C55-92F6C3D6EE68}"/>
              </a:ext>
            </a:extLst>
          </p:cNvPr>
          <p:cNvSpPr/>
          <p:nvPr/>
        </p:nvSpPr>
        <p:spPr>
          <a:xfrm>
            <a:off x="4074726" y="3690585"/>
            <a:ext cx="1537382" cy="528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AB5912D-CCEC-4A8F-A807-369276A714A4}"/>
              </a:ext>
            </a:extLst>
          </p:cNvPr>
          <p:cNvSpPr/>
          <p:nvPr/>
        </p:nvSpPr>
        <p:spPr>
          <a:xfrm>
            <a:off x="4074726" y="4777601"/>
            <a:ext cx="1537382" cy="528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0A2996-2EE7-46E0-AF6D-6A2CF913CB5F}"/>
              </a:ext>
            </a:extLst>
          </p:cNvPr>
          <p:cNvSpPr txBox="1"/>
          <p:nvPr/>
        </p:nvSpPr>
        <p:spPr>
          <a:xfrm>
            <a:off x="4360316" y="2602138"/>
            <a:ext cx="127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فَراشَةٌ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C6A1219-6B3D-4646-A128-8046DD5C2621}"/>
              </a:ext>
            </a:extLst>
          </p:cNvPr>
          <p:cNvSpPr txBox="1"/>
          <p:nvPr/>
        </p:nvSpPr>
        <p:spPr>
          <a:xfrm>
            <a:off x="4055148" y="3672301"/>
            <a:ext cx="168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مُسْ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تَطيلاتٌ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E2A5856-93F5-441A-A5B4-E17F28737701}"/>
              </a:ext>
            </a:extLst>
          </p:cNvPr>
          <p:cNvSpPr txBox="1"/>
          <p:nvPr/>
        </p:nvSpPr>
        <p:spPr>
          <a:xfrm>
            <a:off x="4481396" y="4780518"/>
            <a:ext cx="886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زَراف</a:t>
            </a: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َةٌ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853239-3535-4880-88B7-70CC016DE0D1}"/>
              </a:ext>
            </a:extLst>
          </p:cNvPr>
          <p:cNvSpPr txBox="1"/>
          <p:nvPr/>
        </p:nvSpPr>
        <p:spPr>
          <a:xfrm>
            <a:off x="8945366" y="3677044"/>
            <a:ext cx="68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مُسْـ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98C36B7-BE25-4885-8D07-26FB3BD18F3E}"/>
              </a:ext>
            </a:extLst>
          </p:cNvPr>
          <p:cNvSpPr txBox="1"/>
          <p:nvPr/>
        </p:nvSpPr>
        <p:spPr>
          <a:xfrm>
            <a:off x="8494987" y="3694082"/>
            <a:ext cx="54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كُـ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589051D-6967-4A42-866B-E8DC8C1A4AEC}"/>
              </a:ext>
            </a:extLst>
          </p:cNvPr>
          <p:cNvSpPr txBox="1"/>
          <p:nvPr/>
        </p:nvSpPr>
        <p:spPr>
          <a:xfrm>
            <a:off x="7967130" y="3680795"/>
            <a:ext cx="44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ـتَـ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FEFEC60-C7E5-4C37-972D-5F4A9F858D87}"/>
              </a:ext>
            </a:extLst>
          </p:cNvPr>
          <p:cNvSpPr txBox="1"/>
          <p:nvPr/>
        </p:nvSpPr>
        <p:spPr>
          <a:xfrm>
            <a:off x="7362549" y="3672301"/>
            <a:ext cx="68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ـطيـ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A0182A-29FC-4F7E-A79E-4CA251F6536B}"/>
              </a:ext>
            </a:extLst>
          </p:cNvPr>
          <p:cNvSpPr txBox="1"/>
          <p:nvPr/>
        </p:nvSpPr>
        <p:spPr>
          <a:xfrm>
            <a:off x="6876351" y="3656566"/>
            <a:ext cx="55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ـلا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409511B-DAE9-4D6F-852A-83072B72C967}"/>
              </a:ext>
            </a:extLst>
          </p:cNvPr>
          <p:cNvSpPr txBox="1"/>
          <p:nvPr/>
        </p:nvSpPr>
        <p:spPr>
          <a:xfrm>
            <a:off x="6297739" y="3654486"/>
            <a:ext cx="43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CFDD7AA-4DDC-429C-93A0-397452B08D67}"/>
              </a:ext>
            </a:extLst>
          </p:cNvPr>
          <p:cNvSpPr txBox="1"/>
          <p:nvPr/>
        </p:nvSpPr>
        <p:spPr>
          <a:xfrm>
            <a:off x="9080429" y="4749564"/>
            <a:ext cx="43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زَ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162F87-9E7D-4E5B-85BC-5C23D5634672}"/>
              </a:ext>
            </a:extLst>
          </p:cNvPr>
          <p:cNvSpPr txBox="1"/>
          <p:nvPr/>
        </p:nvSpPr>
        <p:spPr>
          <a:xfrm>
            <a:off x="8524085" y="4729131"/>
            <a:ext cx="47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F3450AB-7664-4DF2-996D-B3C367C30214}"/>
              </a:ext>
            </a:extLst>
          </p:cNvPr>
          <p:cNvSpPr txBox="1"/>
          <p:nvPr/>
        </p:nvSpPr>
        <p:spPr>
          <a:xfrm>
            <a:off x="8001477" y="4723593"/>
            <a:ext cx="44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دِ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B5B5E00-0034-48D7-9D89-F436E287BFCC}"/>
              </a:ext>
            </a:extLst>
          </p:cNvPr>
          <p:cNvSpPr txBox="1"/>
          <p:nvPr/>
        </p:nvSpPr>
        <p:spPr>
          <a:xfrm>
            <a:off x="7383480" y="4725656"/>
            <a:ext cx="56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نو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2EE81F3-3BAB-4842-B7C5-9FE73387E350}"/>
              </a:ext>
            </a:extLst>
          </p:cNvPr>
          <p:cNvSpPr txBox="1"/>
          <p:nvPr/>
        </p:nvSpPr>
        <p:spPr>
          <a:xfrm>
            <a:off x="6954705" y="4764732"/>
            <a:ext cx="55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فَـ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7FAD73D-1F99-46C1-9BC9-6E1AC19B6C57}"/>
              </a:ext>
            </a:extLst>
          </p:cNvPr>
          <p:cNvSpPr txBox="1"/>
          <p:nvPr/>
        </p:nvSpPr>
        <p:spPr>
          <a:xfrm>
            <a:off x="6358142" y="4777601"/>
            <a:ext cx="44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FBA13D92-0CFF-4455-ADB2-C24433049F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94" y="2312690"/>
            <a:ext cx="1184275" cy="99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F997F47A-1DC2-4EAC-9174-223BECA139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42" y="3446949"/>
            <a:ext cx="1201777" cy="100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0E96772-49A6-4E22-B96E-7B12C6DB1A2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70" y="4596640"/>
            <a:ext cx="1170555" cy="10082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D66861-0617-4939-A895-D60D3719CE6C}"/>
              </a:ext>
            </a:extLst>
          </p:cNvPr>
          <p:cNvSpPr/>
          <p:nvPr/>
        </p:nvSpPr>
        <p:spPr>
          <a:xfrm>
            <a:off x="6294495" y="1490805"/>
            <a:ext cx="3232946" cy="5585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F9FD3B1-24E8-49D3-B687-F5B9B7FFB672}"/>
              </a:ext>
            </a:extLst>
          </p:cNvPr>
          <p:cNvSpPr/>
          <p:nvPr/>
        </p:nvSpPr>
        <p:spPr>
          <a:xfrm>
            <a:off x="4065961" y="1490806"/>
            <a:ext cx="1556960" cy="5585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D416356-CB8F-4AD0-A1B9-0F17819BA25E}"/>
              </a:ext>
            </a:extLst>
          </p:cNvPr>
          <p:cNvSpPr/>
          <p:nvPr/>
        </p:nvSpPr>
        <p:spPr>
          <a:xfrm>
            <a:off x="2487547" y="1491405"/>
            <a:ext cx="1201777" cy="55854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A5654-3A20-4B7A-9356-E5CC2B55AA7F}"/>
              </a:ext>
            </a:extLst>
          </p:cNvPr>
          <p:cNvSpPr txBox="1"/>
          <p:nvPr/>
        </p:nvSpPr>
        <p:spPr>
          <a:xfrm>
            <a:off x="7383480" y="1464290"/>
            <a:ext cx="120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الْمقاطِعُ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BCA4082-4B49-4E6C-B8E5-B22570C4A360}"/>
              </a:ext>
            </a:extLst>
          </p:cNvPr>
          <p:cNvSpPr txBox="1"/>
          <p:nvPr/>
        </p:nvSpPr>
        <p:spPr>
          <a:xfrm>
            <a:off x="4389358" y="1499355"/>
            <a:ext cx="120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الْكَلِمَةُ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21D6BF-670F-482E-A2A4-2188C0ECA8DD}"/>
              </a:ext>
            </a:extLst>
          </p:cNvPr>
          <p:cNvSpPr txBox="1"/>
          <p:nvPr/>
        </p:nvSpPr>
        <p:spPr>
          <a:xfrm>
            <a:off x="2577680" y="1476554"/>
            <a:ext cx="120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الصّورَةُ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6B31874C-0B8B-42FB-BF38-020B4B25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86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ED43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656" y="547174"/>
            <a:ext cx="46650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6- أُرَكِّبُ كَلِماتٍ بِ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الْمَقاطِعِ 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ْ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آتِيَةِ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812735-004B-4703-A1F3-4908023DE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68293"/>
              </p:ext>
            </p:extLst>
          </p:nvPr>
        </p:nvGraphicFramePr>
        <p:xfrm>
          <a:off x="289594" y="1853149"/>
          <a:ext cx="11612811" cy="3355785"/>
        </p:xfrm>
        <a:graphic>
          <a:graphicData uri="http://schemas.openxmlformats.org/drawingml/2006/table">
            <a:tbl>
              <a:tblPr rtl="1" firstRow="1" firstCol="1" bandRow="1"/>
              <a:tblGrid>
                <a:gridCol w="1076351">
                  <a:extLst>
                    <a:ext uri="{9D8B030D-6E8A-4147-A177-3AD203B41FA5}">
                      <a16:colId xmlns:a16="http://schemas.microsoft.com/office/drawing/2014/main" val="377167770"/>
                    </a:ext>
                  </a:extLst>
                </a:gridCol>
                <a:gridCol w="1076351">
                  <a:extLst>
                    <a:ext uri="{9D8B030D-6E8A-4147-A177-3AD203B41FA5}">
                      <a16:colId xmlns:a16="http://schemas.microsoft.com/office/drawing/2014/main" val="1696120033"/>
                    </a:ext>
                  </a:extLst>
                </a:gridCol>
                <a:gridCol w="1077273">
                  <a:extLst>
                    <a:ext uri="{9D8B030D-6E8A-4147-A177-3AD203B41FA5}">
                      <a16:colId xmlns:a16="http://schemas.microsoft.com/office/drawing/2014/main" val="2270266276"/>
                    </a:ext>
                  </a:extLst>
                </a:gridCol>
                <a:gridCol w="182210">
                  <a:extLst>
                    <a:ext uri="{9D8B030D-6E8A-4147-A177-3AD203B41FA5}">
                      <a16:colId xmlns:a16="http://schemas.microsoft.com/office/drawing/2014/main" val="2495874761"/>
                    </a:ext>
                  </a:extLst>
                </a:gridCol>
                <a:gridCol w="1077273">
                  <a:extLst>
                    <a:ext uri="{9D8B030D-6E8A-4147-A177-3AD203B41FA5}">
                      <a16:colId xmlns:a16="http://schemas.microsoft.com/office/drawing/2014/main" val="3021962587"/>
                    </a:ext>
                  </a:extLst>
                </a:gridCol>
                <a:gridCol w="1075429">
                  <a:extLst>
                    <a:ext uri="{9D8B030D-6E8A-4147-A177-3AD203B41FA5}">
                      <a16:colId xmlns:a16="http://schemas.microsoft.com/office/drawing/2014/main" val="2792145173"/>
                    </a:ext>
                  </a:extLst>
                </a:gridCol>
                <a:gridCol w="182210">
                  <a:extLst>
                    <a:ext uri="{9D8B030D-6E8A-4147-A177-3AD203B41FA5}">
                      <a16:colId xmlns:a16="http://schemas.microsoft.com/office/drawing/2014/main" val="3133533612"/>
                    </a:ext>
                  </a:extLst>
                </a:gridCol>
                <a:gridCol w="2775270">
                  <a:extLst>
                    <a:ext uri="{9D8B030D-6E8A-4147-A177-3AD203B41FA5}">
                      <a16:colId xmlns:a16="http://schemas.microsoft.com/office/drawing/2014/main" val="1580412514"/>
                    </a:ext>
                  </a:extLst>
                </a:gridCol>
                <a:gridCol w="2775270">
                  <a:extLst>
                    <a:ext uri="{9D8B030D-6E8A-4147-A177-3AD203B41FA5}">
                      <a16:colId xmlns:a16="http://schemas.microsoft.com/office/drawing/2014/main" val="1541432189"/>
                    </a:ext>
                  </a:extLst>
                </a:gridCol>
                <a:gridCol w="315174">
                  <a:extLst>
                    <a:ext uri="{9D8B030D-6E8A-4147-A177-3AD203B41FA5}">
                      <a16:colId xmlns:a16="http://schemas.microsoft.com/office/drawing/2014/main" val="3375881942"/>
                    </a:ext>
                  </a:extLst>
                </a:gridCol>
              </a:tblGrid>
              <a:tr h="527489">
                <a:tc gridSpan="10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944837"/>
                  </a:ext>
                </a:extLst>
              </a:tr>
              <a:tr h="727223">
                <a:tc rowSpan="4">
                  <a:txBody>
                    <a:bodyPr/>
                    <a:lstStyle/>
                    <a:p>
                      <a:pPr rtl="1"/>
                      <a:endParaRPr lang="en-US" sz="36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ar-SA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rowSpan="4">
                  <a:txBody>
                    <a:bodyPr/>
                    <a:lstStyle/>
                    <a:p>
                      <a:pPr rtl="1"/>
                      <a:endParaRPr lang="en-US" sz="36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430873"/>
                  </a:ext>
                </a:extLst>
              </a:tr>
              <a:tr h="727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216656"/>
                  </a:ext>
                </a:extLst>
              </a:tr>
              <a:tr h="727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602698"/>
                  </a:ext>
                </a:extLst>
              </a:tr>
              <a:tr h="5274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b="1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b="1" dirty="0"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36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948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E46C05-BE63-4AFC-952D-DDDC684A402D}"/>
              </a:ext>
            </a:extLst>
          </p:cNvPr>
          <p:cNvSpPr txBox="1"/>
          <p:nvPr/>
        </p:nvSpPr>
        <p:spPr>
          <a:xfrm>
            <a:off x="1026659" y="2418737"/>
            <a:ext cx="223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F1D4931-EDE0-45B8-9838-93B9FABEFEAD}"/>
              </a:ext>
            </a:extLst>
          </p:cNvPr>
          <p:cNvSpPr txBox="1"/>
          <p:nvPr/>
        </p:nvSpPr>
        <p:spPr>
          <a:xfrm>
            <a:off x="985023" y="3197605"/>
            <a:ext cx="223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413A2BB-2D31-45C4-8064-E979200921BE}"/>
              </a:ext>
            </a:extLst>
          </p:cNvPr>
          <p:cNvSpPr txBox="1"/>
          <p:nvPr/>
        </p:nvSpPr>
        <p:spPr>
          <a:xfrm>
            <a:off x="10043065" y="2418737"/>
            <a:ext cx="59706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صَـــ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5DCCA8D-B1FE-4C5B-BDB6-A8C54F1A4BFA}"/>
              </a:ext>
            </a:extLst>
          </p:cNvPr>
          <p:cNvSpPr txBox="1"/>
          <p:nvPr/>
        </p:nvSpPr>
        <p:spPr>
          <a:xfrm>
            <a:off x="8861224" y="2429223"/>
            <a:ext cx="59706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</a:t>
            </a:r>
            <a:r>
              <a:rPr kumimoji="0" lang="ar-B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603FE2-7A7D-4F98-9374-69CB7908236F}"/>
              </a:ext>
            </a:extLst>
          </p:cNvPr>
          <p:cNvSpPr txBox="1"/>
          <p:nvPr/>
        </p:nvSpPr>
        <p:spPr>
          <a:xfrm>
            <a:off x="7690529" y="2429223"/>
            <a:ext cx="59706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قَـــــــ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CDFBDF9-8957-489D-88B1-6AE3CD015C68}"/>
              </a:ext>
            </a:extLst>
          </p:cNvPr>
          <p:cNvSpPr txBox="1"/>
          <p:nvPr/>
        </p:nvSpPr>
        <p:spPr>
          <a:xfrm>
            <a:off x="6229447" y="2430595"/>
            <a:ext cx="1071978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ــــــــةٌ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526432-5897-499A-BE96-5523D657AF37}"/>
              </a:ext>
            </a:extLst>
          </p:cNvPr>
          <p:cNvSpPr txBox="1"/>
          <p:nvPr/>
        </p:nvSpPr>
        <p:spPr>
          <a:xfrm>
            <a:off x="9945448" y="3188479"/>
            <a:ext cx="79229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BD3AB70-063F-4738-8C92-371F7736598B}"/>
              </a:ext>
            </a:extLst>
          </p:cNvPr>
          <p:cNvSpPr txBox="1"/>
          <p:nvPr/>
        </p:nvSpPr>
        <p:spPr>
          <a:xfrm>
            <a:off x="8735308" y="3188479"/>
            <a:ext cx="77013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</a:t>
            </a:r>
            <a:r>
              <a:rPr kumimoji="0" lang="ar-B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ســـا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4D68DF9-4864-4279-A827-8E145ABBCB8C}"/>
              </a:ext>
            </a:extLst>
          </p:cNvPr>
          <p:cNvSpPr txBox="1"/>
          <p:nvPr/>
        </p:nvSpPr>
        <p:spPr>
          <a:xfrm>
            <a:off x="7690528" y="3153408"/>
            <a:ext cx="59706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عِــــــ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FDA1F8-B9F9-449E-A03A-95C0E910F77F}"/>
              </a:ext>
            </a:extLst>
          </p:cNvPr>
          <p:cNvSpPr txBox="1"/>
          <p:nvPr/>
        </p:nvSpPr>
        <p:spPr>
          <a:xfrm>
            <a:off x="6523052" y="3178209"/>
            <a:ext cx="59706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ــــــــدٌ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8F467F3-2460-439F-BDBE-7CB78031DA35}"/>
              </a:ext>
            </a:extLst>
          </p:cNvPr>
          <p:cNvSpPr txBox="1"/>
          <p:nvPr/>
        </p:nvSpPr>
        <p:spPr>
          <a:xfrm>
            <a:off x="10043063" y="3958221"/>
            <a:ext cx="59706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8231993-66CB-4112-8E09-BF04A8992BE0}"/>
              </a:ext>
            </a:extLst>
          </p:cNvPr>
          <p:cNvSpPr txBox="1"/>
          <p:nvPr/>
        </p:nvSpPr>
        <p:spPr>
          <a:xfrm>
            <a:off x="8742451" y="3958221"/>
            <a:ext cx="77013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ــــــ</a:t>
            </a:r>
            <a:r>
              <a:rPr kumimoji="0" lang="ar-BH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قــــــــا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E8C29C4-3936-4231-B7A5-CB8B9555ECD7}"/>
              </a:ext>
            </a:extLst>
          </p:cNvPr>
          <p:cNvSpPr txBox="1"/>
          <p:nvPr/>
        </p:nvSpPr>
        <p:spPr>
          <a:xfrm>
            <a:off x="7606626" y="3958221"/>
            <a:ext cx="770134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بَـــــــ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AA2F428-E75B-4AA1-864F-BA17E6418A45}"/>
              </a:ext>
            </a:extLst>
          </p:cNvPr>
          <p:cNvSpPr txBox="1"/>
          <p:nvPr/>
        </p:nvSpPr>
        <p:spPr>
          <a:xfrm>
            <a:off x="6436516" y="3958221"/>
            <a:ext cx="770135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ــــــلَــــــ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81D0CBD-9635-4533-B29E-33897FCC5ABA}"/>
              </a:ext>
            </a:extLst>
          </p:cNvPr>
          <p:cNvSpPr txBox="1"/>
          <p:nvPr/>
        </p:nvSpPr>
        <p:spPr>
          <a:xfrm>
            <a:off x="4280803" y="3958221"/>
            <a:ext cx="90058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ــــــــــةٌ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EA92822-8495-4E39-B421-999DFDD043E4}"/>
              </a:ext>
            </a:extLst>
          </p:cNvPr>
          <p:cNvSpPr txBox="1"/>
          <p:nvPr/>
        </p:nvSpPr>
        <p:spPr>
          <a:xfrm>
            <a:off x="985023" y="3947071"/>
            <a:ext cx="223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DF846E3-EDC1-4CE3-8444-CED9B9C6E164}"/>
              </a:ext>
            </a:extLst>
          </p:cNvPr>
          <p:cNvSpPr txBox="1"/>
          <p:nvPr/>
        </p:nvSpPr>
        <p:spPr>
          <a:xfrm>
            <a:off x="1390967" y="2501559"/>
            <a:ext cx="113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صَداقَةٌ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A37DF7B-1831-4E64-AD40-0EBED8574BC1}"/>
              </a:ext>
            </a:extLst>
          </p:cNvPr>
          <p:cNvSpPr txBox="1"/>
          <p:nvPr/>
        </p:nvSpPr>
        <p:spPr>
          <a:xfrm>
            <a:off x="1390966" y="3227272"/>
            <a:ext cx="113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مُساعِدٌ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5B3128A-7234-4B7B-B842-9D6FDBADE181}"/>
              </a:ext>
            </a:extLst>
          </p:cNvPr>
          <p:cNvSpPr txBox="1"/>
          <p:nvPr/>
        </p:nvSpPr>
        <p:spPr>
          <a:xfrm>
            <a:off x="1504734" y="4017482"/>
            <a:ext cx="113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مُقابَلَةٌ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534317CA-3930-4EA6-9047-EF420765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02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9" grpId="0"/>
      <p:bldP spid="95" grpId="0"/>
      <p:bldP spid="96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71" y="505925"/>
            <a:ext cx="87062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7- أُكْمِلُ الجُمَلَ بِكَلِماتٍ أُكَوِّنُها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بِالْمَقاطِعِ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، مُسْتَعينًا بِالصّورَةِ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C9EE8D-E0AF-4772-9EE7-8CB4317398A7}"/>
              </a:ext>
            </a:extLst>
          </p:cNvPr>
          <p:cNvSpPr txBox="1"/>
          <p:nvPr/>
        </p:nvSpPr>
        <p:spPr>
          <a:xfrm>
            <a:off x="8318859" y="5635002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جَميلَةٌ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0B22F98-9FE0-41A7-B9F0-0D52C3952B92}"/>
              </a:ext>
            </a:extLst>
          </p:cNvPr>
          <p:cNvSpPr txBox="1"/>
          <p:nvPr/>
        </p:nvSpPr>
        <p:spPr>
          <a:xfrm>
            <a:off x="4821352" y="5077954"/>
            <a:ext cx="101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شَهادَةً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5CE356-1B05-4D37-AF12-C3A88E963A48}"/>
              </a:ext>
            </a:extLst>
          </p:cNvPr>
          <p:cNvSpPr txBox="1"/>
          <p:nvPr/>
        </p:nvSpPr>
        <p:spPr>
          <a:xfrm>
            <a:off x="4820558" y="5035439"/>
            <a:ext cx="110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52FFFA8-8FDC-41EC-8B5A-CB297F45A321}"/>
              </a:ext>
            </a:extLst>
          </p:cNvPr>
          <p:cNvSpPr txBox="1"/>
          <p:nvPr/>
        </p:nvSpPr>
        <p:spPr>
          <a:xfrm>
            <a:off x="8349483" y="5617834"/>
            <a:ext cx="110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1C83DA2-52AD-4B2C-B5AA-C6325451D94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/>
          <a:stretch/>
        </p:blipFill>
        <p:spPr bwMode="auto">
          <a:xfrm>
            <a:off x="3170066" y="1393826"/>
            <a:ext cx="5699465" cy="1849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1290637-CD3F-4F5E-A94E-D8A3BCB788B3}"/>
              </a:ext>
            </a:extLst>
          </p:cNvPr>
          <p:cNvGrpSpPr/>
          <p:nvPr/>
        </p:nvGrpSpPr>
        <p:grpSpPr>
          <a:xfrm>
            <a:off x="7059126" y="3479891"/>
            <a:ext cx="1466850" cy="1466850"/>
            <a:chOff x="0" y="0"/>
            <a:chExt cx="1466850" cy="146685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89DF409-89AD-4787-A81A-660B6031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66850" cy="1466850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6204C2E-0EDE-48F6-AC46-8561BB69EB41}"/>
                </a:ext>
              </a:extLst>
            </p:cNvPr>
            <p:cNvSpPr/>
            <p:nvPr/>
          </p:nvSpPr>
          <p:spPr>
            <a:xfrm>
              <a:off x="247650" y="9525"/>
              <a:ext cx="533400" cy="5048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60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ـها</a:t>
              </a: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6948A95-DEBD-4D61-AC2A-E6452855BBC6}"/>
                </a:ext>
              </a:extLst>
            </p:cNvPr>
            <p:cNvSpPr/>
            <p:nvPr/>
          </p:nvSpPr>
          <p:spPr>
            <a:xfrm>
              <a:off x="904875" y="247650"/>
              <a:ext cx="533400" cy="4095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60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Sakkal Majalla" panose="02000000000000000000" pitchFamily="2" charset="-78"/>
                </a:rPr>
                <a:t>شَـ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CAD49D2-63A2-4365-B468-3CAE494343FC}"/>
                </a:ext>
              </a:extLst>
            </p:cNvPr>
            <p:cNvSpPr/>
            <p:nvPr/>
          </p:nvSpPr>
          <p:spPr>
            <a:xfrm>
              <a:off x="733425" y="895350"/>
              <a:ext cx="533400" cy="4095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60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دَ</a:t>
              </a: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9844BDD-228E-4EC6-9849-D5FB8462E68D}"/>
                </a:ext>
              </a:extLst>
            </p:cNvPr>
            <p:cNvSpPr/>
            <p:nvPr/>
          </p:nvSpPr>
          <p:spPr>
            <a:xfrm>
              <a:off x="76200" y="676275"/>
              <a:ext cx="533400" cy="4095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360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ةً</a:t>
              </a: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F80CE3-2BE1-4583-BF74-FFE661DD8CDA}"/>
              </a:ext>
            </a:extLst>
          </p:cNvPr>
          <p:cNvGrpSpPr/>
          <p:nvPr/>
        </p:nvGrpSpPr>
        <p:grpSpPr>
          <a:xfrm>
            <a:off x="3339931" y="3491956"/>
            <a:ext cx="1466850" cy="1466850"/>
            <a:chOff x="0" y="0"/>
            <a:chExt cx="1466850" cy="146685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980A9DA-9B6E-4A87-AFA4-73C821B0D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66850" cy="146685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1BCDD99-D85B-48B4-9491-4D718E4A7B44}"/>
                </a:ext>
              </a:extLst>
            </p:cNvPr>
            <p:cNvSpPr/>
            <p:nvPr/>
          </p:nvSpPr>
          <p:spPr>
            <a:xfrm>
              <a:off x="247650" y="9525"/>
              <a:ext cx="533400" cy="5048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ـميـ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7CE04B6-CAF3-4B07-9683-D596BD373619}"/>
                </a:ext>
              </a:extLst>
            </p:cNvPr>
            <p:cNvSpPr/>
            <p:nvPr/>
          </p:nvSpPr>
          <p:spPr>
            <a:xfrm>
              <a:off x="904875" y="247650"/>
              <a:ext cx="533400" cy="45809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جَـ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FB7D12B-15D8-4D61-905C-10ED51F0A846}"/>
                </a:ext>
              </a:extLst>
            </p:cNvPr>
            <p:cNvSpPr/>
            <p:nvPr/>
          </p:nvSpPr>
          <p:spPr>
            <a:xfrm>
              <a:off x="733425" y="895350"/>
              <a:ext cx="533400" cy="4095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ــلَـ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833C35F-FD43-4C5A-AE96-D40B9047F318}"/>
                </a:ext>
              </a:extLst>
            </p:cNvPr>
            <p:cNvSpPr/>
            <p:nvPr/>
          </p:nvSpPr>
          <p:spPr>
            <a:xfrm>
              <a:off x="60960" y="762725"/>
              <a:ext cx="533400" cy="4095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ـةٌ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C94289-2AB4-4C99-9B38-E1E3ABC2FD0E}"/>
              </a:ext>
            </a:extLst>
          </p:cNvPr>
          <p:cNvGrpSpPr/>
          <p:nvPr/>
        </p:nvGrpSpPr>
        <p:grpSpPr>
          <a:xfrm>
            <a:off x="5172541" y="3479891"/>
            <a:ext cx="1608455" cy="1495425"/>
            <a:chOff x="19049" y="0"/>
            <a:chExt cx="1608456" cy="149542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136D9B5-DEA0-4877-B8F3-13F1025DE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43" r="14194"/>
            <a:stretch/>
          </p:blipFill>
          <p:spPr bwMode="auto">
            <a:xfrm rot="10800000" flipV="1">
              <a:off x="19050" y="0"/>
              <a:ext cx="1608455" cy="14954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D2B688-6E48-403A-A163-BF423284C32D}"/>
                </a:ext>
              </a:extLst>
            </p:cNvPr>
            <p:cNvSpPr/>
            <p:nvPr/>
          </p:nvSpPr>
          <p:spPr>
            <a:xfrm>
              <a:off x="504825" y="180975"/>
              <a:ext cx="666750" cy="495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صُنْـ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62E7D27-8BED-4EA1-8109-5965F4BE5F3C}"/>
                </a:ext>
              </a:extLst>
            </p:cNvPr>
            <p:cNvSpPr/>
            <p:nvPr/>
          </p:nvSpPr>
          <p:spPr>
            <a:xfrm>
              <a:off x="19049" y="714375"/>
              <a:ext cx="666750" cy="495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ـدو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E635F3E-141B-47BC-B9CB-2C6D70DF4F96}"/>
                </a:ext>
              </a:extLst>
            </p:cNvPr>
            <p:cNvSpPr/>
            <p:nvPr/>
          </p:nvSpPr>
          <p:spPr>
            <a:xfrm>
              <a:off x="914400" y="819150"/>
              <a:ext cx="666750" cy="495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ar-BH" sz="360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قًا</a:t>
              </a:r>
              <a:endPara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CFC2BE2-46D0-4E5F-BE59-723C649A02C7}"/>
              </a:ext>
            </a:extLst>
          </p:cNvPr>
          <p:cNvSpPr txBox="1"/>
          <p:nvPr/>
        </p:nvSpPr>
        <p:spPr>
          <a:xfrm>
            <a:off x="1925584" y="5090098"/>
            <a:ext cx="124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صُنْدوقًا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7BF4E87-5F2A-49F8-B4F9-C1CA2C2E70B2}"/>
              </a:ext>
            </a:extLst>
          </p:cNvPr>
          <p:cNvSpPr txBox="1"/>
          <p:nvPr/>
        </p:nvSpPr>
        <p:spPr>
          <a:xfrm>
            <a:off x="1925584" y="5045966"/>
            <a:ext cx="132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3F282EE-D373-4358-984C-A24D6142C62A}"/>
              </a:ext>
            </a:extLst>
          </p:cNvPr>
          <p:cNvSpPr txBox="1"/>
          <p:nvPr/>
        </p:nvSpPr>
        <p:spPr>
          <a:xfrm>
            <a:off x="423042" y="5033648"/>
            <a:ext cx="11707493" cy="1553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</a:t>
            </a:r>
            <a:r>
              <a:rPr lang="ar-BH" sz="36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السَّنَةِ الْـماضِيَةِ </a:t>
            </a: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تَفَوَّقْتُ في الدِّراسَةِ، وَأَحْرَزْتُ</a:t>
            </a:r>
            <a:r>
              <a:rPr lang="ar-SA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</a:t>
            </a: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فَأَهْداني خالي </a:t>
            </a:r>
            <a:r>
              <a:rPr lang="ar-SA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</a:t>
            </a:r>
            <a:r>
              <a:rPr lang="ar-BH" sz="3600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خَشَبِيًّا صَغيرًا، فيه سَاعَةٌ </a:t>
            </a:r>
            <a:endParaRPr lang="en-US" sz="36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4E00EA75-29C2-4C37-9F3D-E5230C3A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66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5" grpId="0"/>
      <p:bldP spid="127" grpId="0"/>
      <p:bldP spid="12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15C671D5-EC0F-4780-B622-AE94DDAC1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422" y="916475"/>
            <a:ext cx="95093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- </a:t>
            </a:r>
            <a:r>
              <a:rPr lang="ar-BH" altLang="ar-SA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الْجُمْلَةَ بِالْكَلِمَةِ الْمُناسِبَةِ مُسْتَعينًا بِالصّورَةِ كَما في الْمِثالِ: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E82F65-026D-4A74-A7B3-B167A2377D2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50DB65-3776-4BD9-A8A1-4B26DDFDDD3D}"/>
              </a:ext>
            </a:extLst>
          </p:cNvPr>
          <p:cNvSpPr txBox="1"/>
          <p:nvPr/>
        </p:nvSpPr>
        <p:spPr>
          <a:xfrm>
            <a:off x="5421086" y="110110"/>
            <a:ext cx="190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رابِعًا: أَتَدَرَّبُ.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D4EFA3-B700-43EC-8295-15F63E6863BF}"/>
              </a:ext>
            </a:extLst>
          </p:cNvPr>
          <p:cNvSpPr txBox="1"/>
          <p:nvPr/>
        </p:nvSpPr>
        <p:spPr>
          <a:xfrm>
            <a:off x="4121797" y="1624361"/>
            <a:ext cx="4863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(رَمى - قَرَأَتْ -  رَسَمَ  - قَطَفَتْ – رَفَعَ )</a:t>
            </a:r>
            <a:endParaRPr lang="en-US" sz="2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0D837C-AC61-4EFE-9F5E-89ACB756EDBB}"/>
              </a:ext>
            </a:extLst>
          </p:cNvPr>
          <p:cNvGraphicFramePr>
            <a:graphicFrameLocks noGrp="1"/>
          </p:cNvGraphicFramePr>
          <p:nvPr/>
        </p:nvGraphicFramePr>
        <p:xfrm>
          <a:off x="2929497" y="2388634"/>
          <a:ext cx="6737016" cy="3661442"/>
        </p:xfrm>
        <a:graphic>
          <a:graphicData uri="http://schemas.openxmlformats.org/drawingml/2006/table">
            <a:tbl>
              <a:tblPr rtl="1" firstRow="1" firstCol="1" bandRow="1"/>
              <a:tblGrid>
                <a:gridCol w="55779">
                  <a:extLst>
                    <a:ext uri="{9D8B030D-6E8A-4147-A177-3AD203B41FA5}">
                      <a16:colId xmlns:a16="http://schemas.microsoft.com/office/drawing/2014/main" val="2298786495"/>
                    </a:ext>
                  </a:extLst>
                </a:gridCol>
                <a:gridCol w="813030">
                  <a:extLst>
                    <a:ext uri="{9D8B030D-6E8A-4147-A177-3AD203B41FA5}">
                      <a16:colId xmlns:a16="http://schemas.microsoft.com/office/drawing/2014/main" val="2131718256"/>
                    </a:ext>
                  </a:extLst>
                </a:gridCol>
                <a:gridCol w="813030">
                  <a:extLst>
                    <a:ext uri="{9D8B030D-6E8A-4147-A177-3AD203B41FA5}">
                      <a16:colId xmlns:a16="http://schemas.microsoft.com/office/drawing/2014/main" val="2654277606"/>
                    </a:ext>
                  </a:extLst>
                </a:gridCol>
                <a:gridCol w="5055177">
                  <a:extLst>
                    <a:ext uri="{9D8B030D-6E8A-4147-A177-3AD203B41FA5}">
                      <a16:colId xmlns:a16="http://schemas.microsoft.com/office/drawing/2014/main" val="520314188"/>
                    </a:ext>
                  </a:extLst>
                </a:gridCol>
              </a:tblGrid>
              <a:tr h="71054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744428"/>
                  </a:ext>
                </a:extLst>
              </a:tr>
              <a:tr h="3802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BH" sz="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BH" sz="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07869"/>
                  </a:ext>
                </a:extLst>
              </a:tr>
              <a:tr h="70655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BH" sz="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08383"/>
                  </a:ext>
                </a:extLst>
              </a:tr>
              <a:tr h="3802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BH" sz="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BH" sz="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497694"/>
                  </a:ext>
                </a:extLst>
              </a:tr>
              <a:tr h="66941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BH" sz="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346531"/>
                  </a:ext>
                </a:extLst>
              </a:tr>
              <a:tr h="38027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BH" sz="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BH" sz="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54254"/>
                  </a:ext>
                </a:extLst>
              </a:tr>
              <a:tr h="70331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574578"/>
                  </a:ext>
                </a:extLst>
              </a:tr>
              <a:tr h="38027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BH" sz="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290061"/>
                  </a:ext>
                </a:extLst>
              </a:tr>
              <a:tr h="719502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3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US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352" marR="11352" marT="0" marB="0">
                    <a:lnL>
                      <a:noFill/>
                    </a:lnL>
                    <a:lnR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900644"/>
                  </a:ext>
                </a:extLst>
              </a:tr>
            </a:tbl>
          </a:graphicData>
        </a:graphic>
      </p:graphicFrame>
      <p:pic>
        <p:nvPicPr>
          <p:cNvPr id="2053" name="Picture 4332">
            <a:extLst>
              <a:ext uri="{FF2B5EF4-FFF2-40B4-BE49-F238E27FC236}">
                <a16:creationId xmlns:a16="http://schemas.microsoft.com/office/drawing/2014/main" id="{B137C203-568E-450D-ABC4-A77E8D04E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27" y="2397965"/>
            <a:ext cx="2961518" cy="7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334">
            <a:extLst>
              <a:ext uri="{FF2B5EF4-FFF2-40B4-BE49-F238E27FC236}">
                <a16:creationId xmlns:a16="http://schemas.microsoft.com/office/drawing/2014/main" id="{0149D69E-CB74-4215-BAB4-90CA5C79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482" y="3869348"/>
            <a:ext cx="2961519" cy="75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333">
            <a:extLst>
              <a:ext uri="{FF2B5EF4-FFF2-40B4-BE49-F238E27FC236}">
                <a16:creationId xmlns:a16="http://schemas.microsoft.com/office/drawing/2014/main" id="{02431608-DA2E-4655-A084-DC5001E0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26" y="3144052"/>
            <a:ext cx="2939459" cy="7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4335">
            <a:extLst>
              <a:ext uri="{FF2B5EF4-FFF2-40B4-BE49-F238E27FC236}">
                <a16:creationId xmlns:a16="http://schemas.microsoft.com/office/drawing/2014/main" id="{AA61F770-2058-4696-8531-9D5C72FF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26" y="4640460"/>
            <a:ext cx="2943175" cy="7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576">
            <a:extLst>
              <a:ext uri="{FF2B5EF4-FFF2-40B4-BE49-F238E27FC236}">
                <a16:creationId xmlns:a16="http://schemas.microsoft.com/office/drawing/2014/main" id="{6EF271EE-31F3-4649-A79D-1D02C640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89" y="5348526"/>
            <a:ext cx="2943175" cy="7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E9D6A-0B1F-45A6-97D7-34461AE25E84}"/>
              </a:ext>
            </a:extLst>
          </p:cNvPr>
          <p:cNvSpPr txBox="1"/>
          <p:nvPr/>
        </p:nvSpPr>
        <p:spPr>
          <a:xfrm>
            <a:off x="5749506" y="2430011"/>
            <a:ext cx="315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قَرَأَت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ْ فاطِمَةُ قِصَّةً.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DE0FA0-4F34-4692-B6D8-C43E01F7D887}"/>
              </a:ext>
            </a:extLst>
          </p:cNvPr>
          <p:cNvSpPr/>
          <p:nvPr/>
        </p:nvSpPr>
        <p:spPr>
          <a:xfrm>
            <a:off x="9125339" y="2631233"/>
            <a:ext cx="167951" cy="186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8700819-3E40-4042-BD88-DE0C7BB8F005}"/>
              </a:ext>
            </a:extLst>
          </p:cNvPr>
          <p:cNvSpPr txBox="1"/>
          <p:nvPr/>
        </p:nvSpPr>
        <p:spPr>
          <a:xfrm>
            <a:off x="6481835" y="3223017"/>
            <a:ext cx="16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الْوَلَدُ الْكُرَةَ.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8C6A3D-DE7A-4095-B817-2E6733597C8D}"/>
              </a:ext>
            </a:extLst>
          </p:cNvPr>
          <p:cNvSpPr txBox="1"/>
          <p:nvPr/>
        </p:nvSpPr>
        <p:spPr>
          <a:xfrm>
            <a:off x="6481835" y="3953847"/>
            <a:ext cx="16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الْبِنْتُ وَرْدَةً.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6161E8-EB57-4DC3-ACD7-937C77AE9264}"/>
              </a:ext>
            </a:extLst>
          </p:cNvPr>
          <p:cNvSpPr txBox="1"/>
          <p:nvPr/>
        </p:nvSpPr>
        <p:spPr>
          <a:xfrm>
            <a:off x="6217377" y="4678795"/>
            <a:ext cx="192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سَلْمانُ أَسَدًا.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CDF1AAB-A0B2-429B-A196-93630DD7860E}"/>
              </a:ext>
            </a:extLst>
          </p:cNvPr>
          <p:cNvSpPr txBox="1"/>
          <p:nvPr/>
        </p:nvSpPr>
        <p:spPr>
          <a:xfrm>
            <a:off x="6152060" y="5416728"/>
            <a:ext cx="202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الطّالِبُ العَلَمَ.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FCEAF-F4CE-48FA-B1C2-5EC4AF40F4EF}"/>
              </a:ext>
            </a:extLst>
          </p:cNvPr>
          <p:cNvSpPr txBox="1"/>
          <p:nvPr/>
        </p:nvSpPr>
        <p:spPr>
          <a:xfrm>
            <a:off x="8112881" y="3163383"/>
            <a:ext cx="72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رَمى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1112A-EC8B-4442-A16B-4CB878107CE4}"/>
              </a:ext>
            </a:extLst>
          </p:cNvPr>
          <p:cNvSpPr txBox="1"/>
          <p:nvPr/>
        </p:nvSpPr>
        <p:spPr>
          <a:xfrm>
            <a:off x="8063589" y="4639572"/>
            <a:ext cx="76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رَسَمَ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B88ACD-B801-4FAB-96F8-52FDCE71F3AA}"/>
              </a:ext>
            </a:extLst>
          </p:cNvPr>
          <p:cNvSpPr txBox="1"/>
          <p:nvPr/>
        </p:nvSpPr>
        <p:spPr>
          <a:xfrm>
            <a:off x="8033260" y="3940025"/>
            <a:ext cx="108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قَطَفَتْ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2EAE28-3FAB-4D02-B50C-CC480339CE3A}"/>
              </a:ext>
            </a:extLst>
          </p:cNvPr>
          <p:cNvSpPr txBox="1"/>
          <p:nvPr/>
        </p:nvSpPr>
        <p:spPr>
          <a:xfrm>
            <a:off x="8073210" y="5357781"/>
            <a:ext cx="72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رَفَعَ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B1F5C48-040B-4444-8808-AC15C26296B0}"/>
              </a:ext>
            </a:extLst>
          </p:cNvPr>
          <p:cNvSpPr/>
          <p:nvPr/>
        </p:nvSpPr>
        <p:spPr>
          <a:xfrm>
            <a:off x="9134354" y="3388082"/>
            <a:ext cx="167951" cy="186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C20B310-9EA3-445C-B1FC-F1655BF985D0}"/>
              </a:ext>
            </a:extLst>
          </p:cNvPr>
          <p:cNvSpPr/>
          <p:nvPr/>
        </p:nvSpPr>
        <p:spPr>
          <a:xfrm>
            <a:off x="9134354" y="4143339"/>
            <a:ext cx="167951" cy="186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D346138-505C-4AC9-B2FD-5A0604CCB0D1}"/>
              </a:ext>
            </a:extLst>
          </p:cNvPr>
          <p:cNvSpPr/>
          <p:nvPr/>
        </p:nvSpPr>
        <p:spPr>
          <a:xfrm>
            <a:off x="9143684" y="4835191"/>
            <a:ext cx="167951" cy="186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F2E7B15-8DFE-4C11-AA64-C103D1DBB2B5}"/>
              </a:ext>
            </a:extLst>
          </p:cNvPr>
          <p:cNvSpPr/>
          <p:nvPr/>
        </p:nvSpPr>
        <p:spPr>
          <a:xfrm>
            <a:off x="9134354" y="5576403"/>
            <a:ext cx="167951" cy="186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10AB10-6F2F-4BE5-99C2-68662D329961}"/>
              </a:ext>
            </a:extLst>
          </p:cNvPr>
          <p:cNvSpPr txBox="1"/>
          <p:nvPr/>
        </p:nvSpPr>
        <p:spPr>
          <a:xfrm>
            <a:off x="8013448" y="3147482"/>
            <a:ext cx="98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C261A3-AC5C-4C2D-8FE3-53B9DEC25F38}"/>
              </a:ext>
            </a:extLst>
          </p:cNvPr>
          <p:cNvSpPr txBox="1"/>
          <p:nvPr/>
        </p:nvSpPr>
        <p:spPr>
          <a:xfrm>
            <a:off x="8016558" y="3859722"/>
            <a:ext cx="98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59034C2-BA66-4B81-BE38-DC49C8F9CEF7}"/>
              </a:ext>
            </a:extLst>
          </p:cNvPr>
          <p:cNvSpPr txBox="1"/>
          <p:nvPr/>
        </p:nvSpPr>
        <p:spPr>
          <a:xfrm>
            <a:off x="8014535" y="4614913"/>
            <a:ext cx="98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AB88F2-F90F-4517-BF09-E6D6D8CE24D2}"/>
              </a:ext>
            </a:extLst>
          </p:cNvPr>
          <p:cNvSpPr txBox="1"/>
          <p:nvPr/>
        </p:nvSpPr>
        <p:spPr>
          <a:xfrm>
            <a:off x="8014219" y="5333122"/>
            <a:ext cx="98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6C3311E4-076A-4E01-8148-8E56EC47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257" y="6466241"/>
            <a:ext cx="8282869" cy="365125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اللُّغَةُ العَرَبِيَّةُ / الصَّفُّ الثّاني الابْتِدائِيُّ/ وَحْدَةُ: الحَيَاةُ الاجْتِمَاعِيَّةُ/ الدَّرْسُ الثّاني: بِالرّوحِ أَفْديها/ أُحَلِّلُ وَأُرَكِّبُ وأتدَرّبُ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70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4" grpId="0"/>
      <p:bldP spid="65" grpId="0"/>
      <p:bldP spid="66" grpId="0"/>
      <p:bldP spid="12" grpId="0"/>
      <p:bldP spid="72" grpId="0"/>
      <p:bldP spid="7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8688</TotalTime>
  <Words>969</Words>
  <Application>Microsoft Office PowerPoint</Application>
  <PresentationFormat>Widescreen</PresentationFormat>
  <Paragraphs>364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حمد عليّ النفيعيّ</cp:lastModifiedBy>
  <cp:revision>898</cp:revision>
  <dcterms:created xsi:type="dcterms:W3CDTF">2020-09-08T04:24:33Z</dcterms:created>
  <dcterms:modified xsi:type="dcterms:W3CDTF">2021-09-26T05:44:30Z</dcterms:modified>
</cp:coreProperties>
</file>