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325" r:id="rId4"/>
    <p:sldId id="323" r:id="rId5"/>
    <p:sldId id="340" r:id="rId6"/>
    <p:sldId id="343" r:id="rId7"/>
    <p:sldId id="264" r:id="rId8"/>
    <p:sldId id="321" r:id="rId9"/>
    <p:sldId id="345" r:id="rId10"/>
    <p:sldId id="322" r:id="rId11"/>
    <p:sldId id="348" r:id="rId12"/>
    <p:sldId id="349" r:id="rId13"/>
    <p:sldId id="350" r:id="rId14"/>
    <p:sldId id="324" r:id="rId15"/>
    <p:sldId id="31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60" autoAdjust="0"/>
    <p:restoredTop sz="0" autoAdjust="0"/>
  </p:normalViewPr>
  <p:slideViewPr>
    <p:cSldViewPr snapToGrid="0">
      <p:cViewPr varScale="1">
        <p:scale>
          <a:sx n="71" d="100"/>
          <a:sy n="71" d="100"/>
        </p:scale>
        <p:origin x="2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sv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g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AE73C5-85B0-48E8-90FC-6A5472E8700E}"/>
              </a:ext>
            </a:extLst>
          </p:cNvPr>
          <p:cNvSpPr/>
          <p:nvPr/>
        </p:nvSpPr>
        <p:spPr>
          <a:xfrm>
            <a:off x="270641" y="1525350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/وحدة المراجعة/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االحروف(1)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145444-246B-4B11-B088-044A6240A228}"/>
              </a:ext>
            </a:extLst>
          </p:cNvPr>
          <p:cNvSpPr/>
          <p:nvPr/>
        </p:nvSpPr>
        <p:spPr>
          <a:xfrm>
            <a:off x="124287" y="2286554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(المراجعة)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4716" y="3221749"/>
            <a:ext cx="64265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الدَّرْسُ 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الثاني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أُراجِعُ ا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لحروف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                          </a:t>
            </a:r>
            <a:r>
              <a:rPr lang="ar-JO" sz="48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ب </a:t>
            </a:r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</a:t>
            </a:r>
            <a:r>
              <a:rPr lang="ar-JO" sz="48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م </a:t>
            </a:r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</a:t>
            </a:r>
            <a:r>
              <a:rPr lang="ar-JO" sz="48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د  </a:t>
            </a:r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</a:t>
            </a:r>
            <a:r>
              <a:rPr lang="ar-JO" sz="48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ح </a:t>
            </a:r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</a:t>
            </a:r>
            <a:r>
              <a:rPr lang="ar-JO" sz="54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ر  </a:t>
            </a:r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</a:t>
            </a:r>
          </a:p>
          <a:p>
            <a:pPr algn="ctr"/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</a:t>
            </a:r>
            <a:r>
              <a:rPr lang="ar-SA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9562FD67-3BFD-44FF-861F-A3EDF2AA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/وحدة المراجعة/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أراجع الحروف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07451" y="1596957"/>
            <a:ext cx="6579333" cy="1752600"/>
            <a:chOff x="0" y="0"/>
            <a:chExt cx="5224007" cy="1752703"/>
          </a:xfrm>
        </p:grpSpPr>
        <p:grpSp>
          <p:nvGrpSpPr>
            <p:cNvPr id="22" name="Group 21"/>
            <p:cNvGrpSpPr/>
            <p:nvPr/>
          </p:nvGrpSpPr>
          <p:grpSpPr>
            <a:xfrm>
              <a:off x="146256" y="198792"/>
              <a:ext cx="5035593" cy="1448178"/>
              <a:chOff x="-14" y="12764"/>
              <a:chExt cx="5035593" cy="1448178"/>
            </a:xfrm>
          </p:grpSpPr>
          <p:sp>
            <p:nvSpPr>
              <p:cNvPr id="24" name="Arrow: Pentagon 2662"/>
              <p:cNvSpPr/>
              <p:nvPr/>
            </p:nvSpPr>
            <p:spPr>
              <a:xfrm flipH="1">
                <a:off x="4281122" y="429370"/>
                <a:ext cx="754457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مَدْ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Arrow: Pentagon 2663"/>
              <p:cNvSpPr/>
              <p:nvPr/>
            </p:nvSpPr>
            <p:spPr>
              <a:xfrm flipH="1">
                <a:off x="3128010" y="882594"/>
                <a:ext cx="619539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خَـ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Arrow Connector 25"/>
              <p:cNvCxnSpPr>
                <a:stCxn id="24" idx="3"/>
              </p:cNvCxnSpPr>
              <p:nvPr/>
            </p:nvCxnSpPr>
            <p:spPr>
              <a:xfrm flipH="1" flipV="1">
                <a:off x="3722913" y="301941"/>
                <a:ext cx="558209" cy="41349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7" name="Straight Arrow Connector 26"/>
              <p:cNvCxnSpPr>
                <a:stCxn id="24" idx="3"/>
              </p:cNvCxnSpPr>
              <p:nvPr/>
            </p:nvCxnSpPr>
            <p:spPr>
              <a:xfrm flipH="1">
                <a:off x="3747179" y="715438"/>
                <a:ext cx="533943" cy="45314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8" name="Rectangle: Rounded Corners 2666"/>
              <p:cNvSpPr/>
              <p:nvPr/>
            </p:nvSpPr>
            <p:spPr>
              <a:xfrm>
                <a:off x="7936" y="15891"/>
                <a:ext cx="1308834" cy="58359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: Rounded Corners 2667"/>
              <p:cNvSpPr/>
              <p:nvPr/>
            </p:nvSpPr>
            <p:spPr>
              <a:xfrm>
                <a:off x="-14" y="874581"/>
                <a:ext cx="1316644" cy="58359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Arrow: Pentagon 2668"/>
              <p:cNvSpPr/>
              <p:nvPr/>
            </p:nvSpPr>
            <p:spPr>
              <a:xfrm flipH="1">
                <a:off x="3104156" y="15902"/>
                <a:ext cx="619125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رَ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24215" y="874644"/>
                <a:ext cx="681293" cy="586298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ـلٌ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2605246" y="1167714"/>
                <a:ext cx="522452" cy="86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1316630" y="1166377"/>
                <a:ext cx="607585" cy="141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7" name="Rectangle 36"/>
              <p:cNvSpPr/>
              <p:nvPr/>
            </p:nvSpPr>
            <p:spPr>
              <a:xfrm>
                <a:off x="1899844" y="12764"/>
                <a:ext cx="681293" cy="586298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جٌ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2581137" y="301970"/>
                <a:ext cx="523019" cy="394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1316770" y="305913"/>
                <a:ext cx="583074" cy="177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23" name="Rectangle: Rounded Corners 2677"/>
            <p:cNvSpPr/>
            <p:nvPr/>
          </p:nvSpPr>
          <p:spPr>
            <a:xfrm>
              <a:off x="0" y="0"/>
              <a:ext cx="5224007" cy="1752703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07451" y="3892483"/>
            <a:ext cx="6684135" cy="1739900"/>
            <a:chOff x="-1" y="0"/>
            <a:chExt cx="5314338" cy="1775756"/>
          </a:xfrm>
        </p:grpSpPr>
        <p:grpSp>
          <p:nvGrpSpPr>
            <p:cNvPr id="41" name="Group 40"/>
            <p:cNvGrpSpPr/>
            <p:nvPr/>
          </p:nvGrpSpPr>
          <p:grpSpPr>
            <a:xfrm>
              <a:off x="146256" y="186017"/>
              <a:ext cx="5122540" cy="1458184"/>
              <a:chOff x="-14" y="-11"/>
              <a:chExt cx="5122540" cy="1458184"/>
            </a:xfrm>
          </p:grpSpPr>
          <p:sp>
            <p:nvSpPr>
              <p:cNvPr id="43" name="Arrow: Pentagon 2682"/>
              <p:cNvSpPr/>
              <p:nvPr/>
            </p:nvSpPr>
            <p:spPr>
              <a:xfrm flipH="1">
                <a:off x="4320280" y="30085"/>
                <a:ext cx="764463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r>
                  <a:rPr lang="ar-BH" sz="3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ُـ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Arrow: Pentagon 2683"/>
              <p:cNvSpPr/>
              <p:nvPr/>
            </p:nvSpPr>
            <p:spPr>
              <a:xfrm flipH="1">
                <a:off x="2590152" y="873338"/>
                <a:ext cx="619539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يــقَـ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Straight Arrow Connector 44"/>
              <p:cNvCxnSpPr>
                <a:stCxn id="43" idx="3"/>
                <a:endCxn id="56" idx="1"/>
              </p:cNvCxnSpPr>
              <p:nvPr/>
            </p:nvCxnSpPr>
            <p:spPr>
              <a:xfrm flipH="1">
                <a:off x="4101946" y="316153"/>
                <a:ext cx="218334" cy="38122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6" name="Straight Arrow Connector 45"/>
              <p:cNvCxnSpPr>
                <a:stCxn id="55" idx="3"/>
                <a:endCxn id="56" idx="1"/>
              </p:cNvCxnSpPr>
              <p:nvPr/>
            </p:nvCxnSpPr>
            <p:spPr>
              <a:xfrm flipH="1" flipV="1">
                <a:off x="4101946" y="697375"/>
                <a:ext cx="256117" cy="4587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7" name="Rectangle: Rounded Corners 2686"/>
              <p:cNvSpPr/>
              <p:nvPr/>
            </p:nvSpPr>
            <p:spPr>
              <a:xfrm>
                <a:off x="7936" y="-11"/>
                <a:ext cx="1308834" cy="58359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: Rounded Corners 2687"/>
              <p:cNvSpPr/>
              <p:nvPr/>
            </p:nvSpPr>
            <p:spPr>
              <a:xfrm>
                <a:off x="-14" y="874581"/>
                <a:ext cx="1316644" cy="58359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Arrow: Pentagon 2688"/>
              <p:cNvSpPr/>
              <p:nvPr/>
            </p:nvSpPr>
            <p:spPr>
              <a:xfrm flipH="1">
                <a:off x="2590565" y="17384"/>
                <a:ext cx="619125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ــرَ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535593" y="866986"/>
                <a:ext cx="681293" cy="586298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ــة</a:t>
                </a:r>
                <a:r>
                  <a:rPr lang="ar-JO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ٌ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1" name="Straight Arrow Connector 50"/>
              <p:cNvCxnSpPr>
                <a:stCxn id="49" idx="3"/>
                <a:endCxn id="59" idx="3"/>
              </p:cNvCxnSpPr>
              <p:nvPr/>
            </p:nvCxnSpPr>
            <p:spPr>
              <a:xfrm flipH="1" flipV="1">
                <a:off x="2185926" y="296369"/>
                <a:ext cx="404639" cy="708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2" name="Straight Arrow Connector 51"/>
              <p:cNvCxnSpPr>
                <a:stCxn id="44" idx="3"/>
                <a:endCxn id="50" idx="3"/>
              </p:cNvCxnSpPr>
              <p:nvPr/>
            </p:nvCxnSpPr>
            <p:spPr>
              <a:xfrm flipH="1">
                <a:off x="2216886" y="1159405"/>
                <a:ext cx="373266" cy="73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3" name="Straight Arrow Connector 52"/>
              <p:cNvCxnSpPr>
                <a:stCxn id="59" idx="1"/>
                <a:endCxn id="47" idx="3"/>
              </p:cNvCxnSpPr>
              <p:nvPr/>
            </p:nvCxnSpPr>
            <p:spPr>
              <a:xfrm flipH="1" flipV="1">
                <a:off x="1316770" y="291785"/>
                <a:ext cx="187863" cy="458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4" name="Straight Arrow Connector 53"/>
              <p:cNvCxnSpPr>
                <a:stCxn id="50" idx="1"/>
                <a:endCxn id="48" idx="3"/>
              </p:cNvCxnSpPr>
              <p:nvPr/>
            </p:nvCxnSpPr>
            <p:spPr>
              <a:xfrm flipH="1">
                <a:off x="1316630" y="1160135"/>
                <a:ext cx="218963" cy="624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5" name="Arrow: Pentagon 168"/>
              <p:cNvSpPr/>
              <p:nvPr/>
            </p:nvSpPr>
            <p:spPr>
              <a:xfrm flipH="1">
                <a:off x="4358063" y="870087"/>
                <a:ext cx="764463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حَـ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Arrow: Pentagon 169"/>
              <p:cNvSpPr/>
              <p:nvPr/>
            </p:nvSpPr>
            <p:spPr>
              <a:xfrm flipH="1">
                <a:off x="3482821" y="411307"/>
                <a:ext cx="619125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ـ</a:t>
                </a:r>
                <a:r>
                  <a:rPr lang="ar-JO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د</a:t>
                </a: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يـ</a:t>
                </a: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57" name="Straight Arrow Connector 56"/>
              <p:cNvCxnSpPr>
                <a:stCxn id="56" idx="3"/>
                <a:endCxn id="49" idx="1"/>
              </p:cNvCxnSpPr>
              <p:nvPr/>
            </p:nvCxnSpPr>
            <p:spPr>
              <a:xfrm flipH="1" flipV="1">
                <a:off x="3209691" y="303452"/>
                <a:ext cx="273130" cy="39392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" name="Straight Arrow Connector 57"/>
              <p:cNvCxnSpPr>
                <a:stCxn id="56" idx="3"/>
                <a:endCxn id="44" idx="1"/>
              </p:cNvCxnSpPr>
              <p:nvPr/>
            </p:nvCxnSpPr>
            <p:spPr>
              <a:xfrm flipH="1">
                <a:off x="3209691" y="697375"/>
                <a:ext cx="273130" cy="46203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9" name="Rectangle 58"/>
              <p:cNvSpPr/>
              <p:nvPr/>
            </p:nvSpPr>
            <p:spPr>
              <a:xfrm>
                <a:off x="1504633" y="3220"/>
                <a:ext cx="681293" cy="586298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ةٌ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Rectangle: Rounded Corners 2695"/>
            <p:cNvSpPr/>
            <p:nvPr/>
          </p:nvSpPr>
          <p:spPr>
            <a:xfrm>
              <a:off x="-1" y="0"/>
              <a:ext cx="5314338" cy="1775756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/>
            </a:p>
          </p:txBody>
        </p:sp>
      </p:grpSp>
      <p:sp>
        <p:nvSpPr>
          <p:cNvPr id="3" name="Rectangle 2"/>
          <p:cNvSpPr/>
          <p:nvPr/>
        </p:nvSpPr>
        <p:spPr>
          <a:xfrm>
            <a:off x="4551608" y="456771"/>
            <a:ext cx="4050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>
              <a:spcAft>
                <a:spcPts val="0"/>
              </a:spcAft>
              <a:buSzPts val="2600"/>
            </a:pPr>
            <a:r>
              <a:rPr lang="ar-JO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9- أُ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رَكِّبُ بِالـمَقاطِع كَلِماتٍ:</a:t>
            </a:r>
            <a:endParaRPr lang="en-US" sz="4000" dirty="0"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591DF87-C5E1-4E30-96E5-FA9A36E5AC5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9D88914-D98C-42E9-9FC8-45EF5265C052}"/>
              </a:ext>
            </a:extLst>
          </p:cNvPr>
          <p:cNvSpPr txBox="1"/>
          <p:nvPr/>
        </p:nvSpPr>
        <p:spPr>
          <a:xfrm>
            <a:off x="3422418" y="1758959"/>
            <a:ext cx="1182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مَد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ْرَجٌ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F9214CA-E675-4851-8D37-B1AF4A370037}"/>
              </a:ext>
            </a:extLst>
          </p:cNvPr>
          <p:cNvSpPr txBox="1"/>
          <p:nvPr/>
        </p:nvSpPr>
        <p:spPr>
          <a:xfrm>
            <a:off x="3116302" y="2600829"/>
            <a:ext cx="140622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مَدْ</a:t>
            </a:r>
            <a:r>
              <a:rPr kumimoji="0" lang="ar-JO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خَل</a:t>
            </a:r>
            <a:r>
              <a:rPr kumimoji="0" lang="ar-JO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937E9DC-DFD8-4A13-8B7D-769EB4B8EA0E}"/>
              </a:ext>
            </a:extLst>
          </p:cNvPr>
          <p:cNvSpPr txBox="1"/>
          <p:nvPr/>
        </p:nvSpPr>
        <p:spPr>
          <a:xfrm>
            <a:off x="3270961" y="4022577"/>
            <a:ext cx="11628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</a:t>
            </a:r>
            <a:r>
              <a:rPr kumimoji="0" lang="ar-BH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ديرَة</a:t>
            </a:r>
            <a:r>
              <a:rPr kumimoji="0" lang="ar-BH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81942AD-3AD2-4C8F-8730-564994C035CD}"/>
              </a:ext>
            </a:extLst>
          </p:cNvPr>
          <p:cNvSpPr txBox="1"/>
          <p:nvPr/>
        </p:nvSpPr>
        <p:spPr>
          <a:xfrm>
            <a:off x="3293152" y="4887555"/>
            <a:ext cx="11628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</a:t>
            </a:r>
            <a:r>
              <a:rPr kumimoji="0" lang="ar-BH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ديقَة</a:t>
            </a:r>
            <a:r>
              <a:rPr kumimoji="0" lang="ar-BH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E855A36-4BAE-4931-8BC4-924DD96B9BC8}"/>
              </a:ext>
            </a:extLst>
          </p:cNvPr>
          <p:cNvSpPr txBox="1"/>
          <p:nvPr/>
        </p:nvSpPr>
        <p:spPr>
          <a:xfrm>
            <a:off x="3114202" y="1735670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F94E158-D046-4CF3-9284-0685F03B1D2D}"/>
              </a:ext>
            </a:extLst>
          </p:cNvPr>
          <p:cNvSpPr txBox="1"/>
          <p:nvPr/>
        </p:nvSpPr>
        <p:spPr>
          <a:xfrm>
            <a:off x="3152725" y="2609988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AE4800D-2E10-4CF2-AD2B-7D9356A18424}"/>
              </a:ext>
            </a:extLst>
          </p:cNvPr>
          <p:cNvSpPr txBox="1"/>
          <p:nvPr/>
        </p:nvSpPr>
        <p:spPr>
          <a:xfrm>
            <a:off x="3383627" y="4061370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EFE260D-A5E0-4D03-BB1A-E349AB60F358}"/>
              </a:ext>
            </a:extLst>
          </p:cNvPr>
          <p:cNvSpPr txBox="1"/>
          <p:nvPr/>
        </p:nvSpPr>
        <p:spPr>
          <a:xfrm>
            <a:off x="3128484" y="4866312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20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366" y="48575"/>
            <a:ext cx="6468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10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أَصِلُ المَقْطَعَ بِما يُناسِبُهُ؛ لِأَكَوِّنَ كَلِماتٍ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xmlns="" id="{7E8CCBDF-54E2-4F6E-A5FF-922EB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436" y="6466241"/>
            <a:ext cx="4722210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 المُراجَعَةِ/  الدَّرْسُ السَّابِعُ: أُراجِعُ الحُروفَ (3)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889D714-12F7-494C-92EB-ED1219F449F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Graphic 3089" descr="Arrow: Straight outline">
            <a:extLst>
              <a:ext uri="{FF2B5EF4-FFF2-40B4-BE49-F238E27FC236}">
                <a16:creationId xmlns:a16="http://schemas.microsoft.com/office/drawing/2014/main" xmlns="" id="{BCFA6955-A3FD-4753-A1C1-C1CDD8D7AE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60703" y="1057188"/>
            <a:ext cx="533400" cy="482600"/>
          </a:xfrm>
          <a:prstGeom prst="rect">
            <a:avLst/>
          </a:prstGeom>
        </p:spPr>
      </p:pic>
      <p:pic>
        <p:nvPicPr>
          <p:cNvPr id="55" name="Graphic 3091" descr="Arrow: Straight outline">
            <a:extLst>
              <a:ext uri="{FF2B5EF4-FFF2-40B4-BE49-F238E27FC236}">
                <a16:creationId xmlns:a16="http://schemas.microsoft.com/office/drawing/2014/main" xmlns="" id="{0410C9CA-CCF3-4D8E-A6B2-80D6D6FE9C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02430" y="2281481"/>
            <a:ext cx="533400" cy="482600"/>
          </a:xfrm>
          <a:prstGeom prst="rect">
            <a:avLst/>
          </a:prstGeom>
        </p:spPr>
      </p:pic>
      <p:pic>
        <p:nvPicPr>
          <p:cNvPr id="56" name="Graphic 3093" descr="Arrow: Straight outline">
            <a:extLst>
              <a:ext uri="{FF2B5EF4-FFF2-40B4-BE49-F238E27FC236}">
                <a16:creationId xmlns:a16="http://schemas.microsoft.com/office/drawing/2014/main" xmlns="" id="{BBB11C01-2931-4CA7-994A-2019BB3717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93901" y="3399660"/>
            <a:ext cx="533400" cy="482600"/>
          </a:xfrm>
          <a:prstGeom prst="rect">
            <a:avLst/>
          </a:prstGeom>
        </p:spPr>
      </p:pic>
      <p:pic>
        <p:nvPicPr>
          <p:cNvPr id="57" name="Graphic 3094" descr="Arrow: Straight outline">
            <a:extLst>
              <a:ext uri="{FF2B5EF4-FFF2-40B4-BE49-F238E27FC236}">
                <a16:creationId xmlns:a16="http://schemas.microsoft.com/office/drawing/2014/main" xmlns="" id="{354DDDF4-15BC-4712-AA99-E69D52CE1D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80288" y="10656888"/>
            <a:ext cx="533400" cy="4826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DC5436A0-7676-49FE-BC57-9669DF07C422}"/>
              </a:ext>
            </a:extLst>
          </p:cNvPr>
          <p:cNvGrpSpPr/>
          <p:nvPr/>
        </p:nvGrpSpPr>
        <p:grpSpPr>
          <a:xfrm>
            <a:off x="4279900" y="10572750"/>
            <a:ext cx="1406525" cy="590550"/>
            <a:chOff x="0" y="0"/>
            <a:chExt cx="1184275" cy="453390"/>
          </a:xfrm>
        </p:grpSpPr>
        <p:pic>
          <p:nvPicPr>
            <p:cNvPr id="60" name="Picture 59" descr="A picture containing cage, building, kitchenware, squeezer&#10;&#10;Description automatically generated">
              <a:extLst>
                <a:ext uri="{FF2B5EF4-FFF2-40B4-BE49-F238E27FC236}">
                  <a16:creationId xmlns:a16="http://schemas.microsoft.com/office/drawing/2014/main" xmlns="" id="{3053B6B4-7E3F-496C-B3A1-96EBEF5D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50" y="0"/>
              <a:ext cx="377825" cy="440690"/>
            </a:xfrm>
            <a:prstGeom prst="rect">
              <a:avLst/>
            </a:prstGeom>
          </p:spPr>
        </p:pic>
        <p:pic>
          <p:nvPicPr>
            <p:cNvPr id="74" name="Picture 73" descr="A picture containing cage, building, kitchenware, squeezer&#10;&#10;Description automatically generated">
              <a:extLst>
                <a:ext uri="{FF2B5EF4-FFF2-40B4-BE49-F238E27FC236}">
                  <a16:creationId xmlns:a16="http://schemas.microsoft.com/office/drawing/2014/main" xmlns="" id="{006851D8-FF0D-4D18-8311-97936867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" y="6350"/>
              <a:ext cx="377825" cy="440690"/>
            </a:xfrm>
            <a:prstGeom prst="rect">
              <a:avLst/>
            </a:prstGeom>
          </p:spPr>
        </p:pic>
        <p:pic>
          <p:nvPicPr>
            <p:cNvPr id="75" name="Picture 74" descr="A picture containing cage, building, kitchenware, squeezer&#10;&#10;Description automatically generated">
              <a:extLst>
                <a:ext uri="{FF2B5EF4-FFF2-40B4-BE49-F238E27FC236}">
                  <a16:creationId xmlns:a16="http://schemas.microsoft.com/office/drawing/2014/main" xmlns="" id="{B07F6075-3FC0-4A68-B177-94907DA13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377825" cy="440690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86344F2-AA8D-44DE-87FB-297FDBAF0A3B}"/>
              </a:ext>
            </a:extLst>
          </p:cNvPr>
          <p:cNvSpPr txBox="1"/>
          <p:nvPr/>
        </p:nvSpPr>
        <p:spPr>
          <a:xfrm>
            <a:off x="9265333" y="975323"/>
            <a:ext cx="672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 err="1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مِفْ</a:t>
            </a:r>
            <a:r>
              <a:rPr lang="ar-BH" sz="36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lang="ar-SA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2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A7B9F63-EDAF-47EE-B4CF-26A7EDAF34E3}"/>
              </a:ext>
            </a:extLst>
          </p:cNvPr>
          <p:cNvSpPr txBox="1"/>
          <p:nvPr/>
        </p:nvSpPr>
        <p:spPr>
          <a:xfrm>
            <a:off x="9307876" y="2231676"/>
            <a:ext cx="53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أَبْـ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A6C4F35-698F-4DC3-95F6-FD5EF5CBAE14}"/>
              </a:ext>
            </a:extLst>
          </p:cNvPr>
          <p:cNvSpPr txBox="1"/>
          <p:nvPr/>
        </p:nvSpPr>
        <p:spPr>
          <a:xfrm>
            <a:off x="9315267" y="3384601"/>
            <a:ext cx="53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مِبْ</a:t>
            </a:r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795B35F-2049-4107-B84D-30E95ED97EB8}"/>
              </a:ext>
            </a:extLst>
          </p:cNvPr>
          <p:cNvSpPr txBox="1"/>
          <p:nvPr/>
        </p:nvSpPr>
        <p:spPr>
          <a:xfrm>
            <a:off x="9298896" y="4838770"/>
            <a:ext cx="602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مِمْـ</a:t>
            </a:r>
            <a:endParaRPr lang="en-US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73578DA-547B-46D5-B2D4-322571693F89}"/>
              </a:ext>
            </a:extLst>
          </p:cNvPr>
          <p:cNvSpPr txBox="1"/>
          <p:nvPr/>
        </p:nvSpPr>
        <p:spPr>
          <a:xfrm>
            <a:off x="7279923" y="958525"/>
            <a:ext cx="672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ـراجٌ</a:t>
            </a:r>
            <a:endParaRPr lang="en-US" sz="2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B0BEF094-90AD-41B6-8703-05CACDDCA423}"/>
              </a:ext>
            </a:extLst>
          </p:cNvPr>
          <p:cNvSpPr txBox="1"/>
          <p:nvPr/>
        </p:nvSpPr>
        <p:spPr>
          <a:xfrm>
            <a:off x="7237595" y="2202663"/>
            <a:ext cx="780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lang="ar-BH" sz="3600" dirty="0" err="1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حاةٌ</a:t>
            </a:r>
            <a:endParaRPr lang="en-US" sz="28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F9A63E3-729A-45F6-AD4B-9395A6948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18335"/>
              </p:ext>
            </p:extLst>
          </p:nvPr>
        </p:nvGraphicFramePr>
        <p:xfrm>
          <a:off x="7059000" y="3165060"/>
          <a:ext cx="753110" cy="759460"/>
        </p:xfrm>
        <a:graphic>
          <a:graphicData uri="http://schemas.openxmlformats.org/drawingml/2006/table">
            <a:tbl>
              <a:tblPr rtl="1" firstRow="1" firstCol="1" bandRow="1"/>
              <a:tblGrid>
                <a:gridCol w="753110">
                  <a:extLst>
                    <a:ext uri="{9D8B030D-6E8A-4147-A177-3AD203B41FA5}">
                      <a16:colId xmlns:a16="http://schemas.microsoft.com/office/drawing/2014/main" xmlns="" val="4150716124"/>
                    </a:ext>
                  </a:extLst>
                </a:gridCol>
              </a:tblGrid>
              <a:tr h="759460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4092575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ـتاحٌ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67990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0E57AEA-9D38-4451-864B-576306A26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702426"/>
              </p:ext>
            </p:extLst>
          </p:nvPr>
        </p:nvGraphicFramePr>
        <p:xfrm>
          <a:off x="6892150" y="4673698"/>
          <a:ext cx="899603" cy="748665"/>
        </p:xfrm>
        <a:graphic>
          <a:graphicData uri="http://schemas.openxmlformats.org/drawingml/2006/table">
            <a:tbl>
              <a:tblPr rtl="1" firstRow="1" firstCol="1" bandRow="1"/>
              <a:tblGrid>
                <a:gridCol w="899603">
                  <a:extLst>
                    <a:ext uri="{9D8B030D-6E8A-4147-A177-3AD203B41FA5}">
                      <a16:colId xmlns:a16="http://schemas.microsoft.com/office/drawing/2014/main" xmlns="" val="1636363229"/>
                    </a:ext>
                  </a:extLst>
                </a:gridCol>
              </a:tblGrid>
              <a:tr h="748665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4092575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</a:t>
                      </a:r>
                      <a:r>
                        <a:rPr lang="ar-BH" sz="3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راةٌ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8773136"/>
                  </a:ext>
                </a:extLst>
              </a:tr>
            </a:tbl>
          </a:graphicData>
        </a:graphic>
      </p:graphicFrame>
      <p:pic>
        <p:nvPicPr>
          <p:cNvPr id="88" name="Graphic 3093" descr="Arrow: Straight outline">
            <a:extLst>
              <a:ext uri="{FF2B5EF4-FFF2-40B4-BE49-F238E27FC236}">
                <a16:creationId xmlns:a16="http://schemas.microsoft.com/office/drawing/2014/main" xmlns="" id="{DEEC633D-CC5D-4D9B-9922-8663DE0894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23727" y="4904686"/>
            <a:ext cx="533400" cy="4826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D4D3C14-2983-45C3-9190-2081DDEA395C}"/>
              </a:ext>
            </a:extLst>
          </p:cNvPr>
          <p:cNvSpPr txBox="1"/>
          <p:nvPr/>
        </p:nvSpPr>
        <p:spPr>
          <a:xfrm>
            <a:off x="4900915" y="958524"/>
            <a:ext cx="152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35BA072A-ECA1-48BA-9580-B3DB2D640F15}"/>
              </a:ext>
            </a:extLst>
          </p:cNvPr>
          <p:cNvSpPr txBox="1"/>
          <p:nvPr/>
        </p:nvSpPr>
        <p:spPr>
          <a:xfrm>
            <a:off x="4852495" y="2165934"/>
            <a:ext cx="152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211167B5-DE80-48B2-86FF-C377A23CD232}"/>
              </a:ext>
            </a:extLst>
          </p:cNvPr>
          <p:cNvSpPr txBox="1"/>
          <p:nvPr/>
        </p:nvSpPr>
        <p:spPr>
          <a:xfrm>
            <a:off x="4867899" y="3288178"/>
            <a:ext cx="152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6141716-06F1-444D-AFD1-6235FD286B33}"/>
              </a:ext>
            </a:extLst>
          </p:cNvPr>
          <p:cNvSpPr txBox="1"/>
          <p:nvPr/>
        </p:nvSpPr>
        <p:spPr>
          <a:xfrm>
            <a:off x="4867899" y="4770598"/>
            <a:ext cx="152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0996FE1-1552-4596-89DE-2DC7452558C5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7812110" y="1539788"/>
            <a:ext cx="1592826" cy="2005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0B92B28-CE56-447A-98E3-C215C3720830}"/>
              </a:ext>
            </a:extLst>
          </p:cNvPr>
          <p:cNvSpPr txBox="1"/>
          <p:nvPr/>
        </p:nvSpPr>
        <p:spPr>
          <a:xfrm>
            <a:off x="5005624" y="4798403"/>
            <a:ext cx="1247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مِبْ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راة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FD03BA16-9BF5-435D-9CAB-9FD17895ED6E}"/>
              </a:ext>
            </a:extLst>
          </p:cNvPr>
          <p:cNvCxnSpPr>
            <a:cxnSpLocks/>
          </p:cNvCxnSpPr>
          <p:nvPr/>
        </p:nvCxnSpPr>
        <p:spPr>
          <a:xfrm flipH="1" flipV="1">
            <a:off x="7862907" y="1379757"/>
            <a:ext cx="1542027" cy="1072335"/>
          </a:xfrm>
          <a:prstGeom prst="straightConnector1">
            <a:avLst/>
          </a:prstGeom>
          <a:ln w="3810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0B8234EE-E2BE-4482-B301-EED45190EC8E}"/>
              </a:ext>
            </a:extLst>
          </p:cNvPr>
          <p:cNvSpPr txBox="1"/>
          <p:nvPr/>
        </p:nvSpPr>
        <p:spPr>
          <a:xfrm>
            <a:off x="5074249" y="956766"/>
            <a:ext cx="961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أَبْ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راج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A28BC24E-43BB-4F4E-B54A-5EB9CE1778A5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7791753" y="3882260"/>
            <a:ext cx="1435178" cy="1165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2E8B0D4-BF97-40FA-BBF4-312E58B890B7}"/>
              </a:ext>
            </a:extLst>
          </p:cNvPr>
          <p:cNvSpPr txBox="1"/>
          <p:nvPr/>
        </p:nvSpPr>
        <p:spPr>
          <a:xfrm>
            <a:off x="5031681" y="2178738"/>
            <a:ext cx="1080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مِمْ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حاة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C94186F4-AEC9-4691-8920-73D13EED71D4}"/>
              </a:ext>
            </a:extLst>
          </p:cNvPr>
          <p:cNvCxnSpPr>
            <a:cxnSpLocks/>
          </p:cNvCxnSpPr>
          <p:nvPr/>
        </p:nvCxnSpPr>
        <p:spPr>
          <a:xfrm flipH="1" flipV="1">
            <a:off x="7913688" y="2764081"/>
            <a:ext cx="1487945" cy="2326873"/>
          </a:xfrm>
          <a:prstGeom prst="straightConnector1">
            <a:avLst/>
          </a:prstGeom>
          <a:ln w="38100">
            <a:solidFill>
              <a:srgbClr val="07ED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D9129736-FEE8-4F7D-B931-2B8B5A4CDF09}"/>
              </a:ext>
            </a:extLst>
          </p:cNvPr>
          <p:cNvSpPr txBox="1"/>
          <p:nvPr/>
        </p:nvSpPr>
        <p:spPr>
          <a:xfrm>
            <a:off x="5005624" y="3317794"/>
            <a:ext cx="1114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مِفْ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تاح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A664242-1BE4-4E47-AD38-201212B9AF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631">
            <a:off x="2059611" y="3526059"/>
            <a:ext cx="2085579" cy="1124380"/>
          </a:xfrm>
          <a:prstGeom prst="rect">
            <a:avLst/>
          </a:prstGeom>
        </p:spPr>
      </p:pic>
      <p:pic>
        <p:nvPicPr>
          <p:cNvPr id="45" name="Picture 4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F7CCD265-20FB-4178-8ACC-FD5E1A3BDDF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0563" y="4838992"/>
            <a:ext cx="2382853" cy="1153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AD6B8A-E4A5-4931-82E4-C8A3782BF1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3423" y="843085"/>
            <a:ext cx="2479343" cy="1086118"/>
          </a:xfrm>
          <a:prstGeom prst="rect">
            <a:avLst/>
          </a:prstGeom>
        </p:spPr>
      </p:pic>
      <p:pic>
        <p:nvPicPr>
          <p:cNvPr id="46" name="Picture 45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1217254A-DABD-406C-A1AA-7E815C029C0F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13734" r="11354" b="16849"/>
          <a:stretch/>
        </p:blipFill>
        <p:spPr bwMode="auto">
          <a:xfrm>
            <a:off x="2697874" y="2185974"/>
            <a:ext cx="859836" cy="759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22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5" grpId="0"/>
      <p:bldP spid="109" grpId="0"/>
      <p:bldP spid="112" grpId="0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853" y="140290"/>
            <a:ext cx="8483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11-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أُكْمِلُ كُلّ كَلِمَةٍ بـِالـمَقْطَعِ الـمُناسِبِ، مُسْتَعينًا بالصُّوَرِ: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889D714-12F7-494C-92EB-ED1219F449F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Graphic 3094" descr="Arrow: Straight outline">
            <a:extLst>
              <a:ext uri="{FF2B5EF4-FFF2-40B4-BE49-F238E27FC236}">
                <a16:creationId xmlns:a16="http://schemas.microsoft.com/office/drawing/2014/main" xmlns="" id="{354DDDF4-15BC-4712-AA99-E69D52CE1D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80288" y="10656888"/>
            <a:ext cx="533400" cy="4826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DC5436A0-7676-49FE-BC57-9669DF07C422}"/>
              </a:ext>
            </a:extLst>
          </p:cNvPr>
          <p:cNvGrpSpPr/>
          <p:nvPr/>
        </p:nvGrpSpPr>
        <p:grpSpPr>
          <a:xfrm>
            <a:off x="4279900" y="10572750"/>
            <a:ext cx="1406525" cy="590550"/>
            <a:chOff x="0" y="0"/>
            <a:chExt cx="1184275" cy="453390"/>
          </a:xfrm>
        </p:grpSpPr>
        <p:pic>
          <p:nvPicPr>
            <p:cNvPr id="60" name="Picture 59" descr="A picture containing cage, building, kitchenware, squeezer&#10;&#10;Description automatically generated">
              <a:extLst>
                <a:ext uri="{FF2B5EF4-FFF2-40B4-BE49-F238E27FC236}">
                  <a16:creationId xmlns:a16="http://schemas.microsoft.com/office/drawing/2014/main" xmlns="" id="{3053B6B4-7E3F-496C-B3A1-96EBEF5D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50" y="0"/>
              <a:ext cx="377825" cy="440690"/>
            </a:xfrm>
            <a:prstGeom prst="rect">
              <a:avLst/>
            </a:prstGeom>
          </p:spPr>
        </p:pic>
        <p:pic>
          <p:nvPicPr>
            <p:cNvPr id="74" name="Picture 73" descr="A picture containing cage, building, kitchenware, squeezer&#10;&#10;Description automatically generated">
              <a:extLst>
                <a:ext uri="{FF2B5EF4-FFF2-40B4-BE49-F238E27FC236}">
                  <a16:creationId xmlns:a16="http://schemas.microsoft.com/office/drawing/2014/main" xmlns="" id="{006851D8-FF0D-4D18-8311-97936867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" y="6350"/>
              <a:ext cx="377825" cy="440690"/>
            </a:xfrm>
            <a:prstGeom prst="rect">
              <a:avLst/>
            </a:prstGeom>
          </p:spPr>
        </p:pic>
        <p:pic>
          <p:nvPicPr>
            <p:cNvPr id="75" name="Picture 74" descr="A picture containing cage, building, kitchenware, squeezer&#10;&#10;Description automatically generated">
              <a:extLst>
                <a:ext uri="{FF2B5EF4-FFF2-40B4-BE49-F238E27FC236}">
                  <a16:creationId xmlns:a16="http://schemas.microsoft.com/office/drawing/2014/main" xmlns="" id="{B07F6075-3FC0-4A68-B177-94907DA13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377825" cy="44069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184269B-A574-4734-B34D-87D12B5F74B5}"/>
              </a:ext>
            </a:extLst>
          </p:cNvPr>
          <p:cNvSpPr txBox="1"/>
          <p:nvPr/>
        </p:nvSpPr>
        <p:spPr>
          <a:xfrm>
            <a:off x="8066366" y="3257133"/>
            <a:ext cx="783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prstClr val="black"/>
                </a:solidFill>
                <a:latin typeface="Calibri" panose="020F0502020204030204"/>
                <a:cs typeface="Sakkal Majalla" panose="02000000000000000000" pitchFamily="2" charset="-78"/>
              </a:rPr>
              <a:t>تُقالٌ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009148E-B9C0-4F79-944E-84944DD67F5B}"/>
              </a:ext>
            </a:extLst>
          </p:cNvPr>
          <p:cNvSpPr txBox="1"/>
          <p:nvPr/>
        </p:nvSpPr>
        <p:spPr>
          <a:xfrm>
            <a:off x="8599900" y="3257132"/>
            <a:ext cx="707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.....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799B115-BAC6-49B5-8EF1-5230CC81F814}"/>
              </a:ext>
            </a:extLst>
          </p:cNvPr>
          <p:cNvSpPr txBox="1"/>
          <p:nvPr/>
        </p:nvSpPr>
        <p:spPr>
          <a:xfrm>
            <a:off x="6312996" y="3208276"/>
            <a:ext cx="371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قَـ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2218B39-7568-4CED-B952-A0F6C2A10D40}"/>
              </a:ext>
            </a:extLst>
          </p:cNvPr>
          <p:cNvSpPr txBox="1"/>
          <p:nvPr/>
        </p:nvSpPr>
        <p:spPr>
          <a:xfrm>
            <a:off x="5533322" y="3201972"/>
            <a:ext cx="707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ـصٌ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71412F1-8FDC-4B15-B9C8-16A127769FE6}"/>
              </a:ext>
            </a:extLst>
          </p:cNvPr>
          <p:cNvSpPr txBox="1"/>
          <p:nvPr/>
        </p:nvSpPr>
        <p:spPr>
          <a:xfrm>
            <a:off x="5863742" y="3201972"/>
            <a:ext cx="707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.....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2C0466B-61F7-4234-960C-6EAB124B4908}"/>
              </a:ext>
            </a:extLst>
          </p:cNvPr>
          <p:cNvSpPr txBox="1"/>
          <p:nvPr/>
        </p:nvSpPr>
        <p:spPr>
          <a:xfrm>
            <a:off x="3647969" y="3129468"/>
            <a:ext cx="485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فَـ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1C099DA-90BE-4B28-A974-7002D1224B68}"/>
              </a:ext>
            </a:extLst>
          </p:cNvPr>
          <p:cNvSpPr txBox="1"/>
          <p:nvPr/>
        </p:nvSpPr>
        <p:spPr>
          <a:xfrm>
            <a:off x="2921405" y="3127454"/>
            <a:ext cx="630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شَةٌ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3F33D7F-7E84-469E-981E-9EA38E5F8BB9}"/>
              </a:ext>
            </a:extLst>
          </p:cNvPr>
          <p:cNvSpPr txBox="1"/>
          <p:nvPr/>
        </p:nvSpPr>
        <p:spPr>
          <a:xfrm>
            <a:off x="3224014" y="3137614"/>
            <a:ext cx="707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.....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0398F2-1A5F-430E-A7D1-B5CFA7D5D9C9}"/>
              </a:ext>
            </a:extLst>
          </p:cNvPr>
          <p:cNvSpPr txBox="1"/>
          <p:nvPr/>
        </p:nvSpPr>
        <p:spPr>
          <a:xfrm>
            <a:off x="8677072" y="3257132"/>
            <a:ext cx="63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بُرْ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BE1F774-0DFD-4B81-9DCE-1477A19A9D6E}"/>
              </a:ext>
            </a:extLst>
          </p:cNvPr>
          <p:cNvSpPr txBox="1"/>
          <p:nvPr/>
        </p:nvSpPr>
        <p:spPr>
          <a:xfrm>
            <a:off x="5997178" y="3234033"/>
            <a:ext cx="63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ـميـ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81418C9-8F6B-4F52-98E7-4749BA125802}"/>
              </a:ext>
            </a:extLst>
          </p:cNvPr>
          <p:cNvSpPr txBox="1"/>
          <p:nvPr/>
        </p:nvSpPr>
        <p:spPr>
          <a:xfrm>
            <a:off x="3397692" y="3158288"/>
            <a:ext cx="63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ـرا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xmlns="" id="{0C2B657C-23B0-45D8-A90B-DB7C040C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الثاني/وحدة المراجعة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أُراجع الحروف 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F8BFFA4-3ED4-466C-AC73-D588CA96CBB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087437"/>
            <a:ext cx="1966784" cy="1582262"/>
          </a:xfrm>
          <a:prstGeom prst="rect">
            <a:avLst/>
          </a:prstGeom>
          <a:noFill/>
        </p:spPr>
      </p:pic>
      <p:pic>
        <p:nvPicPr>
          <p:cNvPr id="28" name="Picture 27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7FF3906F-2895-4316-B741-D76645710C0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t="16441" r="27039" b="16738"/>
          <a:stretch/>
        </p:blipFill>
        <p:spPr bwMode="auto">
          <a:xfrm>
            <a:off x="5156200" y="1166015"/>
            <a:ext cx="1973182" cy="1529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634417E-1088-444C-A483-90CFB71E3C4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05" y="1181639"/>
            <a:ext cx="2008844" cy="16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49" grpId="1"/>
      <p:bldP spid="50" grpId="0"/>
      <p:bldP spid="51" grpId="0"/>
      <p:bldP spid="52" grpId="0"/>
      <p:bldP spid="52" grpId="1"/>
      <p:bldP spid="53" grpId="0"/>
      <p:bldP spid="58" grpId="0"/>
      <p:bldP spid="61" grpId="0"/>
      <p:bldP spid="61" grpId="1"/>
      <p:bldP spid="6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175" y="140290"/>
            <a:ext cx="68419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12-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أُكْمِلُ الجُمْلَةَ بكَلِماتٍ أُكَوِّنُـها مِنَ الـمَقَاطِعِ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889D714-12F7-494C-92EB-ED1219F449F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Graphic 3094" descr="Arrow: Straight outline">
            <a:extLst>
              <a:ext uri="{FF2B5EF4-FFF2-40B4-BE49-F238E27FC236}">
                <a16:creationId xmlns:a16="http://schemas.microsoft.com/office/drawing/2014/main" xmlns="" id="{354DDDF4-15BC-4712-AA99-E69D52CE1D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80288" y="10656888"/>
            <a:ext cx="533400" cy="4826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DC5436A0-7676-49FE-BC57-9669DF07C422}"/>
              </a:ext>
            </a:extLst>
          </p:cNvPr>
          <p:cNvGrpSpPr/>
          <p:nvPr/>
        </p:nvGrpSpPr>
        <p:grpSpPr>
          <a:xfrm>
            <a:off x="4279900" y="10572750"/>
            <a:ext cx="1406525" cy="590550"/>
            <a:chOff x="0" y="0"/>
            <a:chExt cx="1184275" cy="453390"/>
          </a:xfrm>
        </p:grpSpPr>
        <p:pic>
          <p:nvPicPr>
            <p:cNvPr id="60" name="Picture 59" descr="A picture containing cage, building, kitchenware, squeezer&#10;&#10;Description automatically generated">
              <a:extLst>
                <a:ext uri="{FF2B5EF4-FFF2-40B4-BE49-F238E27FC236}">
                  <a16:creationId xmlns:a16="http://schemas.microsoft.com/office/drawing/2014/main" xmlns="" id="{3053B6B4-7E3F-496C-B3A1-96EBEF5D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50" y="0"/>
              <a:ext cx="377825" cy="440690"/>
            </a:xfrm>
            <a:prstGeom prst="rect">
              <a:avLst/>
            </a:prstGeom>
          </p:spPr>
        </p:pic>
        <p:pic>
          <p:nvPicPr>
            <p:cNvPr id="74" name="Picture 73" descr="A picture containing cage, building, kitchenware, squeezer&#10;&#10;Description automatically generated">
              <a:extLst>
                <a:ext uri="{FF2B5EF4-FFF2-40B4-BE49-F238E27FC236}">
                  <a16:creationId xmlns:a16="http://schemas.microsoft.com/office/drawing/2014/main" xmlns="" id="{006851D8-FF0D-4D18-8311-97936867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" y="6350"/>
              <a:ext cx="377825" cy="440690"/>
            </a:xfrm>
            <a:prstGeom prst="rect">
              <a:avLst/>
            </a:prstGeom>
          </p:spPr>
        </p:pic>
        <p:pic>
          <p:nvPicPr>
            <p:cNvPr id="75" name="Picture 74" descr="A picture containing cage, building, kitchenware, squeezer&#10;&#10;Description automatically generated">
              <a:extLst>
                <a:ext uri="{FF2B5EF4-FFF2-40B4-BE49-F238E27FC236}">
                  <a16:creationId xmlns:a16="http://schemas.microsoft.com/office/drawing/2014/main" xmlns="" id="{B07F6075-3FC0-4A68-B177-94907DA13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377825" cy="440690"/>
            </a:xfrm>
            <a:prstGeom prst="rect">
              <a:avLst/>
            </a:prstGeom>
          </p:spPr>
        </p:pic>
      </p:grpSp>
      <p:sp>
        <p:nvSpPr>
          <p:cNvPr id="46" name="Footer Placeholder 3">
            <a:extLst>
              <a:ext uri="{FF2B5EF4-FFF2-40B4-BE49-F238E27FC236}">
                <a16:creationId xmlns:a16="http://schemas.microsoft.com/office/drawing/2014/main" xmlns="" id="{06EDD2DD-0F03-41E2-AAAB-F7312511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الثاني/وحدة المراجعة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أُراجع الحروف 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1B44D20-4334-40AC-803B-EAEC14F901F0}"/>
              </a:ext>
            </a:extLst>
          </p:cNvPr>
          <p:cNvGrpSpPr/>
          <p:nvPr/>
        </p:nvGrpSpPr>
        <p:grpSpPr>
          <a:xfrm>
            <a:off x="4327887" y="998872"/>
            <a:ext cx="1786619" cy="1812028"/>
            <a:chOff x="-57243" y="-9822"/>
            <a:chExt cx="1479759" cy="1490307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2268AB8A-AB3B-4F07-8E6D-C09926904DAC}"/>
                </a:ext>
              </a:extLst>
            </p:cNvPr>
            <p:cNvSpPr/>
            <p:nvPr/>
          </p:nvSpPr>
          <p:spPr>
            <a:xfrm>
              <a:off x="231608" y="288758"/>
              <a:ext cx="1018453" cy="959824"/>
            </a:xfrm>
            <a:prstGeom prst="ellips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B4452EB1-56F7-45FC-9703-50BB0B0BDA39}"/>
                </a:ext>
              </a:extLst>
            </p:cNvPr>
            <p:cNvGrpSpPr/>
            <p:nvPr/>
          </p:nvGrpSpPr>
          <p:grpSpPr>
            <a:xfrm>
              <a:off x="-57243" y="-9822"/>
              <a:ext cx="1479759" cy="1490307"/>
              <a:chOff x="-57243" y="-9822"/>
              <a:chExt cx="1479759" cy="1490307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2200FD1D-C177-40CB-A7BB-2A3E28B4802C}"/>
                  </a:ext>
                </a:extLst>
              </p:cNvPr>
              <p:cNvGrpSpPr/>
              <p:nvPr/>
            </p:nvGrpSpPr>
            <p:grpSpPr>
              <a:xfrm>
                <a:off x="483989" y="-9822"/>
                <a:ext cx="463662" cy="484170"/>
                <a:chOff x="-18814" y="192621"/>
                <a:chExt cx="464338" cy="484494"/>
              </a:xfrm>
            </p:grpSpPr>
            <p:sp>
              <p:nvSpPr>
                <p:cNvPr id="128" name="Hexagon 127">
                  <a:extLst>
                    <a:ext uri="{FF2B5EF4-FFF2-40B4-BE49-F238E27FC236}">
                      <a16:creationId xmlns:a16="http://schemas.microsoft.com/office/drawing/2014/main" xmlns="" id="{F70BDC0D-0EB2-4C00-BE71-9DFC60A1DE03}"/>
                    </a:ext>
                  </a:extLst>
                </p:cNvPr>
                <p:cNvSpPr/>
                <p:nvPr/>
              </p:nvSpPr>
              <p:spPr>
                <a:xfrm>
                  <a:off x="7374" y="321515"/>
                  <a:ext cx="438150" cy="355600"/>
                </a:xfrm>
                <a:prstGeom prst="hexagon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Text Box 2">
                  <a:extLst>
                    <a:ext uri="{FF2B5EF4-FFF2-40B4-BE49-F238E27FC236}">
                      <a16:creationId xmlns:a16="http://schemas.microsoft.com/office/drawing/2014/main" xmlns="" id="{90EA3280-4B77-4B38-A314-CBDF305466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8814" y="192621"/>
                  <a:ext cx="425450" cy="425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ـقَـ</a:t>
                  </a: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BCF24901-CA29-41FB-869C-2BC062F8B613}"/>
                  </a:ext>
                </a:extLst>
              </p:cNvPr>
              <p:cNvGrpSpPr/>
              <p:nvPr/>
            </p:nvGrpSpPr>
            <p:grpSpPr>
              <a:xfrm>
                <a:off x="-57243" y="412954"/>
                <a:ext cx="1479759" cy="1067531"/>
                <a:chOff x="-57243" y="143447"/>
                <a:chExt cx="1479759" cy="1067531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xmlns="" id="{7342C79C-8AD6-4C80-A4EE-3F078553B306}"/>
                    </a:ext>
                  </a:extLst>
                </p:cNvPr>
                <p:cNvGrpSpPr/>
                <p:nvPr/>
              </p:nvGrpSpPr>
              <p:grpSpPr>
                <a:xfrm>
                  <a:off x="-57243" y="143447"/>
                  <a:ext cx="504169" cy="531376"/>
                  <a:chOff x="-57318" y="158409"/>
                  <a:chExt cx="504833" cy="532252"/>
                </a:xfrm>
              </p:grpSpPr>
              <p:sp>
                <p:nvSpPr>
                  <p:cNvPr id="126" name="Hexagon 125">
                    <a:extLst>
                      <a:ext uri="{FF2B5EF4-FFF2-40B4-BE49-F238E27FC236}">
                        <a16:creationId xmlns:a16="http://schemas.microsoft.com/office/drawing/2014/main" xmlns="" id="{597865A8-BF60-472F-A9F4-00ED911D7E69}"/>
                      </a:ext>
                    </a:extLst>
                  </p:cNvPr>
                  <p:cNvSpPr/>
                  <p:nvPr/>
                </p:nvSpPr>
                <p:spPr>
                  <a:xfrm>
                    <a:off x="0" y="311150"/>
                    <a:ext cx="438150" cy="355600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7" name="Text Box 2">
                    <a:extLst>
                      <a:ext uri="{FF2B5EF4-FFF2-40B4-BE49-F238E27FC236}">
                        <a16:creationId xmlns:a16="http://schemas.microsoft.com/office/drawing/2014/main" xmlns="" id="{1A235BB7-4F6D-4039-9C19-7CE820739C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7318" y="158409"/>
                    <a:ext cx="504833" cy="5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ـــديـ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xmlns="" id="{3594F742-2B87-40A1-9C90-0A7A85548E24}"/>
                    </a:ext>
                  </a:extLst>
                </p:cNvPr>
                <p:cNvGrpSpPr/>
                <p:nvPr/>
              </p:nvGrpSpPr>
              <p:grpSpPr>
                <a:xfrm>
                  <a:off x="892866" y="250257"/>
                  <a:ext cx="529650" cy="450194"/>
                  <a:chOff x="-84556" y="-76503"/>
                  <a:chExt cx="529998" cy="450952"/>
                </a:xfrm>
              </p:grpSpPr>
              <p:sp>
                <p:nvSpPr>
                  <p:cNvPr id="124" name="Hexagon 123">
                    <a:extLst>
                      <a:ext uri="{FF2B5EF4-FFF2-40B4-BE49-F238E27FC236}">
                        <a16:creationId xmlns:a16="http://schemas.microsoft.com/office/drawing/2014/main" xmlns="" id="{0910EC59-E143-488B-9AA9-7BB4F608EFE0}"/>
                      </a:ext>
                    </a:extLst>
                  </p:cNvPr>
                  <p:cNvSpPr/>
                  <p:nvPr/>
                </p:nvSpPr>
                <p:spPr>
                  <a:xfrm>
                    <a:off x="0" y="18849"/>
                    <a:ext cx="438150" cy="355600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Text Box 2">
                    <a:extLst>
                      <a:ext uri="{FF2B5EF4-FFF2-40B4-BE49-F238E27FC236}">
                        <a16:creationId xmlns:a16="http://schemas.microsoft.com/office/drawing/2014/main" xmlns="" id="{13782D5E-6C35-4164-BB84-6A4581FD96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84556" y="-76503"/>
                    <a:ext cx="529998" cy="425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حَـ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xmlns="" id="{28A3C067-FBD3-4E8F-833D-6113ACC0FAF6}"/>
                    </a:ext>
                  </a:extLst>
                </p:cNvPr>
                <p:cNvGrpSpPr/>
                <p:nvPr/>
              </p:nvGrpSpPr>
              <p:grpSpPr>
                <a:xfrm>
                  <a:off x="432568" y="700437"/>
                  <a:ext cx="476244" cy="510541"/>
                  <a:chOff x="-39156" y="386609"/>
                  <a:chExt cx="477306" cy="511875"/>
                </a:xfrm>
              </p:grpSpPr>
              <p:sp>
                <p:nvSpPr>
                  <p:cNvPr id="122" name="Hexagon 121">
                    <a:extLst>
                      <a:ext uri="{FF2B5EF4-FFF2-40B4-BE49-F238E27FC236}">
                        <a16:creationId xmlns:a16="http://schemas.microsoft.com/office/drawing/2014/main" xmlns="" id="{A15B022A-8A33-4DCF-A5E9-BF45679635A7}"/>
                      </a:ext>
                    </a:extLst>
                  </p:cNvPr>
                  <p:cNvSpPr/>
                  <p:nvPr/>
                </p:nvSpPr>
                <p:spPr>
                  <a:xfrm>
                    <a:off x="0" y="461612"/>
                    <a:ext cx="438150" cy="355600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Text Box 2">
                    <a:extLst>
                      <a:ext uri="{FF2B5EF4-FFF2-40B4-BE49-F238E27FC236}">
                        <a16:creationId xmlns:a16="http://schemas.microsoft.com/office/drawing/2014/main" xmlns="" id="{7A0594C2-228E-4118-8D9E-B93C2D3650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9156" y="386609"/>
                    <a:ext cx="425450" cy="511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ـةُ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EC4174B-5295-404A-9C9C-3B42E87AFBFD}"/>
              </a:ext>
            </a:extLst>
          </p:cNvPr>
          <p:cNvGrpSpPr/>
          <p:nvPr/>
        </p:nvGrpSpPr>
        <p:grpSpPr>
          <a:xfrm>
            <a:off x="7093545" y="1050900"/>
            <a:ext cx="1728343" cy="1761820"/>
            <a:chOff x="-73643" y="-305111"/>
            <a:chExt cx="1432209" cy="1450118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04AE6594-F759-408F-9574-60400F621A82}"/>
                </a:ext>
              </a:extLst>
            </p:cNvPr>
            <p:cNvSpPr/>
            <p:nvPr/>
          </p:nvSpPr>
          <p:spPr>
            <a:xfrm>
              <a:off x="144980" y="0"/>
              <a:ext cx="1019492" cy="961239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7DBBF44C-632E-4415-9AB8-EF5A3FCB342E}"/>
                </a:ext>
              </a:extLst>
            </p:cNvPr>
            <p:cNvGrpSpPr/>
            <p:nvPr/>
          </p:nvGrpSpPr>
          <p:grpSpPr>
            <a:xfrm>
              <a:off x="428909" y="668777"/>
              <a:ext cx="500104" cy="476230"/>
              <a:chOff x="-61983" y="242690"/>
              <a:chExt cx="500133" cy="476250"/>
            </a:xfrm>
            <a:solidFill>
              <a:srgbClr val="00B050"/>
            </a:solidFill>
          </p:grpSpPr>
          <p:sp>
            <p:nvSpPr>
              <p:cNvPr id="113" name="Hexagon 112">
                <a:extLst>
                  <a:ext uri="{FF2B5EF4-FFF2-40B4-BE49-F238E27FC236}">
                    <a16:creationId xmlns:a16="http://schemas.microsoft.com/office/drawing/2014/main" xmlns="" id="{D6085F29-C864-4597-8BDC-500C02D9BB28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Text Box 2">
                <a:extLst>
                  <a:ext uri="{FF2B5EF4-FFF2-40B4-BE49-F238E27FC236}">
                    <a16:creationId xmlns:a16="http://schemas.microsoft.com/office/drawing/2014/main" xmlns="" id="{9E231264-7EC5-4A75-ADE3-98365F0EC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1983" y="242690"/>
                <a:ext cx="42545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ة</a:t>
                </a:r>
                <a:r>
                  <a:rPr kumimoji="0" lang="ar-BH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ٌ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87083016-7E0E-46AA-9E89-389ADD63062E}"/>
                </a:ext>
              </a:extLst>
            </p:cNvPr>
            <p:cNvGrpSpPr/>
            <p:nvPr/>
          </p:nvGrpSpPr>
          <p:grpSpPr>
            <a:xfrm>
              <a:off x="452882" y="-305111"/>
              <a:ext cx="905684" cy="946347"/>
              <a:chOff x="-442908" y="-92895"/>
              <a:chExt cx="906998" cy="946981"/>
            </a:xfrm>
            <a:solidFill>
              <a:srgbClr val="00B050"/>
            </a:solidFill>
          </p:grpSpPr>
          <p:sp>
            <p:nvSpPr>
              <p:cNvPr id="110" name="Hexagon 109">
                <a:extLst>
                  <a:ext uri="{FF2B5EF4-FFF2-40B4-BE49-F238E27FC236}">
                    <a16:creationId xmlns:a16="http://schemas.microsoft.com/office/drawing/2014/main" xmlns="" id="{EF162ACE-F993-4E1B-928D-53148018114B}"/>
                  </a:ext>
                </a:extLst>
              </p:cNvPr>
              <p:cNvSpPr/>
              <p:nvPr/>
            </p:nvSpPr>
            <p:spPr>
              <a:xfrm>
                <a:off x="-412210" y="51889"/>
                <a:ext cx="438150" cy="355600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Text Box 2">
                <a:extLst>
                  <a:ext uri="{FF2B5EF4-FFF2-40B4-BE49-F238E27FC236}">
                    <a16:creationId xmlns:a16="http://schemas.microsoft.com/office/drawing/2014/main" xmlns="" id="{385A4362-3547-4A9F-B22B-83E1E9866C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42908" y="-92895"/>
                <a:ext cx="425450" cy="522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ـرَ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Hexagon 111">
                <a:extLst>
                  <a:ext uri="{FF2B5EF4-FFF2-40B4-BE49-F238E27FC236}">
                    <a16:creationId xmlns:a16="http://schemas.microsoft.com/office/drawing/2014/main" xmlns="" id="{D32ADF56-42C7-4180-BB13-C07DCC0C743F}"/>
                  </a:ext>
                </a:extLst>
              </p:cNvPr>
              <p:cNvSpPr/>
              <p:nvPr/>
            </p:nvSpPr>
            <p:spPr>
              <a:xfrm>
                <a:off x="25940" y="498486"/>
                <a:ext cx="438150" cy="355600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0A27CE46-ADE5-47AC-9D82-FB8F85FCD7C2}"/>
                </a:ext>
              </a:extLst>
            </p:cNvPr>
            <p:cNvGrpSpPr/>
            <p:nvPr/>
          </p:nvGrpSpPr>
          <p:grpSpPr>
            <a:xfrm>
              <a:off x="-73643" y="144242"/>
              <a:ext cx="1388404" cy="524009"/>
              <a:chOff x="-73648" y="350323"/>
              <a:chExt cx="1388483" cy="524030"/>
            </a:xfrm>
            <a:solidFill>
              <a:srgbClr val="00B050"/>
            </a:solidFill>
          </p:grpSpPr>
          <p:sp>
            <p:nvSpPr>
              <p:cNvPr id="107" name="Hexagon 106">
                <a:extLst>
                  <a:ext uri="{FF2B5EF4-FFF2-40B4-BE49-F238E27FC236}">
                    <a16:creationId xmlns:a16="http://schemas.microsoft.com/office/drawing/2014/main" xmlns="" id="{415A5347-DAC5-44FA-967F-9D731F5BC833}"/>
                  </a:ext>
                </a:extLst>
              </p:cNvPr>
              <p:cNvSpPr/>
              <p:nvPr/>
            </p:nvSpPr>
            <p:spPr>
              <a:xfrm>
                <a:off x="0" y="518754"/>
                <a:ext cx="438150" cy="355599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Text Box 2">
                <a:extLst>
                  <a:ext uri="{FF2B5EF4-FFF2-40B4-BE49-F238E27FC236}">
                    <a16:creationId xmlns:a16="http://schemas.microsoft.com/office/drawing/2014/main" xmlns="" id="{433D80B8-E61F-4A8B-8BA1-3EADB5CB0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73648" y="350323"/>
                <a:ext cx="488950" cy="496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ــبيـ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xt Box 2">
                <a:extLst>
                  <a:ext uri="{FF2B5EF4-FFF2-40B4-BE49-F238E27FC236}">
                    <a16:creationId xmlns:a16="http://schemas.microsoft.com/office/drawing/2014/main" xmlns="" id="{CD512645-5070-40CC-AE3B-0F7B8BDA6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885" y="401020"/>
                <a:ext cx="4889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كَـ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BE3C3C2-959F-4C10-B36B-DAA7514F3CB9}"/>
              </a:ext>
            </a:extLst>
          </p:cNvPr>
          <p:cNvGrpSpPr/>
          <p:nvPr/>
        </p:nvGrpSpPr>
        <p:grpSpPr>
          <a:xfrm>
            <a:off x="7036082" y="3578951"/>
            <a:ext cx="1732944" cy="1647549"/>
            <a:chOff x="-20181" y="7307"/>
            <a:chExt cx="1435411" cy="135546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A826B776-6885-458F-8789-6A660EF5726D}"/>
                </a:ext>
              </a:extLst>
            </p:cNvPr>
            <p:cNvSpPr/>
            <p:nvPr/>
          </p:nvSpPr>
          <p:spPr>
            <a:xfrm>
              <a:off x="231608" y="288758"/>
              <a:ext cx="1018453" cy="959824"/>
            </a:xfrm>
            <a:prstGeom prst="ellips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A7CF80A1-9F13-4E0E-A03C-CAF1F6394244}"/>
                </a:ext>
              </a:extLst>
            </p:cNvPr>
            <p:cNvGrpSpPr/>
            <p:nvPr/>
          </p:nvGrpSpPr>
          <p:grpSpPr>
            <a:xfrm>
              <a:off x="-20181" y="7307"/>
              <a:ext cx="1435411" cy="1355462"/>
              <a:chOff x="-20181" y="7307"/>
              <a:chExt cx="1435411" cy="1355462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5C40EEDD-3BD2-4260-94B5-729DA5D29F0C}"/>
                  </a:ext>
                </a:extLst>
              </p:cNvPr>
              <p:cNvGrpSpPr/>
              <p:nvPr/>
            </p:nvGrpSpPr>
            <p:grpSpPr>
              <a:xfrm>
                <a:off x="110058" y="164393"/>
                <a:ext cx="1015409" cy="450558"/>
                <a:chOff x="-393292" y="366953"/>
                <a:chExt cx="1016890" cy="450859"/>
              </a:xfrm>
            </p:grpSpPr>
            <p:sp>
              <p:nvSpPr>
                <p:cNvPr id="100" name="Hexagon 99">
                  <a:extLst>
                    <a:ext uri="{FF2B5EF4-FFF2-40B4-BE49-F238E27FC236}">
                      <a16:creationId xmlns:a16="http://schemas.microsoft.com/office/drawing/2014/main" xmlns="" id="{BABC8888-6009-408E-98B5-A544B1B62F32}"/>
                    </a:ext>
                  </a:extLst>
                </p:cNvPr>
                <p:cNvSpPr/>
                <p:nvPr/>
              </p:nvSpPr>
              <p:spPr>
                <a:xfrm>
                  <a:off x="185448" y="366953"/>
                  <a:ext cx="438150" cy="355600"/>
                </a:xfrm>
                <a:prstGeom prst="hexagon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Hexagon 101">
                  <a:extLst>
                    <a:ext uri="{FF2B5EF4-FFF2-40B4-BE49-F238E27FC236}">
                      <a16:creationId xmlns:a16="http://schemas.microsoft.com/office/drawing/2014/main" xmlns="" id="{A93667A7-31B9-43C7-8936-F4FC2CEA6AE8}"/>
                    </a:ext>
                  </a:extLst>
                </p:cNvPr>
                <p:cNvSpPr/>
                <p:nvPr/>
              </p:nvSpPr>
              <p:spPr>
                <a:xfrm>
                  <a:off x="-393292" y="462212"/>
                  <a:ext cx="438150" cy="355600"/>
                </a:xfrm>
                <a:prstGeom prst="hexagon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2B00FBFA-A3BF-465B-B07A-E69C20A4A96C}"/>
                  </a:ext>
                </a:extLst>
              </p:cNvPr>
              <p:cNvGrpSpPr/>
              <p:nvPr/>
            </p:nvGrpSpPr>
            <p:grpSpPr>
              <a:xfrm>
                <a:off x="-20181" y="7307"/>
                <a:ext cx="1435411" cy="1355462"/>
                <a:chOff x="-20181" y="-262200"/>
                <a:chExt cx="1435411" cy="1355462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xmlns="" id="{A1561F28-E908-4E4C-9740-7F7A0128FEC2}"/>
                    </a:ext>
                  </a:extLst>
                </p:cNvPr>
                <p:cNvGrpSpPr/>
                <p:nvPr/>
              </p:nvGrpSpPr>
              <p:grpSpPr>
                <a:xfrm>
                  <a:off x="-20181" y="-262200"/>
                  <a:ext cx="1064083" cy="1164240"/>
                  <a:chOff x="-20208" y="-247909"/>
                  <a:chExt cx="1065486" cy="1166162"/>
                </a:xfrm>
              </p:grpSpPr>
              <p:sp>
                <p:nvSpPr>
                  <p:cNvPr id="96" name="Hexagon 95">
                    <a:extLst>
                      <a:ext uri="{FF2B5EF4-FFF2-40B4-BE49-F238E27FC236}">
                        <a16:creationId xmlns:a16="http://schemas.microsoft.com/office/drawing/2014/main" xmlns="" id="{F21DA918-2DCA-443E-8095-1787CFAC15D2}"/>
                      </a:ext>
                    </a:extLst>
                  </p:cNvPr>
                  <p:cNvSpPr/>
                  <p:nvPr/>
                </p:nvSpPr>
                <p:spPr>
                  <a:xfrm>
                    <a:off x="55291" y="530144"/>
                    <a:ext cx="438150" cy="355600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" name="Text Box 2">
                    <a:extLst>
                      <a:ext uri="{FF2B5EF4-FFF2-40B4-BE49-F238E27FC236}">
                        <a16:creationId xmlns:a16="http://schemas.microsoft.com/office/drawing/2014/main" xmlns="" id="{A62E4608-BCAB-4CB3-A664-1ACAA81B7B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9828" y="-247909"/>
                    <a:ext cx="425450" cy="4812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رَ</a:t>
                    </a:r>
                    <a:endParaRPr kumimoji="0" 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8" name="Text Box 2">
                    <a:extLst>
                      <a:ext uri="{FF2B5EF4-FFF2-40B4-BE49-F238E27FC236}">
                        <a16:creationId xmlns:a16="http://schemas.microsoft.com/office/drawing/2014/main" xmlns="" id="{CC345DE2-6860-4B86-A34C-D0836722BC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0208" y="-116825"/>
                    <a:ext cx="557613" cy="4812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ـسَـ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" name="Text Box 2">
                    <a:extLst>
                      <a:ext uri="{FF2B5EF4-FFF2-40B4-BE49-F238E27FC236}">
                        <a16:creationId xmlns:a16="http://schemas.microsoft.com/office/drawing/2014/main" xmlns="" id="{A0F2028E-FA71-4F7D-9E78-90B7B2A41E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60" y="437002"/>
                    <a:ext cx="425450" cy="4812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ـةِ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xmlns="" id="{D692072D-47AD-4A2E-9EE9-154908E2FC70}"/>
                    </a:ext>
                  </a:extLst>
                </p:cNvPr>
                <p:cNvGrpSpPr/>
                <p:nvPr/>
              </p:nvGrpSpPr>
              <p:grpSpPr>
                <a:xfrm>
                  <a:off x="869767" y="262961"/>
                  <a:ext cx="545463" cy="437490"/>
                  <a:chOff x="-107671" y="-63777"/>
                  <a:chExt cx="545821" cy="438226"/>
                </a:xfrm>
              </p:grpSpPr>
              <p:sp>
                <p:nvSpPr>
                  <p:cNvPr id="94" name="Hexagon 93">
                    <a:extLst>
                      <a:ext uri="{FF2B5EF4-FFF2-40B4-BE49-F238E27FC236}">
                        <a16:creationId xmlns:a16="http://schemas.microsoft.com/office/drawing/2014/main" xmlns="" id="{DB20CBD8-0B50-4D48-8BC6-87EF8D2A2959}"/>
                      </a:ext>
                    </a:extLst>
                  </p:cNvPr>
                  <p:cNvSpPr/>
                  <p:nvPr/>
                </p:nvSpPr>
                <p:spPr>
                  <a:xfrm>
                    <a:off x="0" y="18849"/>
                    <a:ext cx="438150" cy="355600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5" name="Text Box 2">
                    <a:extLst>
                      <a:ext uri="{FF2B5EF4-FFF2-40B4-BE49-F238E27FC236}">
                        <a16:creationId xmlns:a16="http://schemas.microsoft.com/office/drawing/2014/main" xmlns="" id="{1D8CD456-D9B5-47FB-BFA1-D1A6D56AEA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07671" y="-63777"/>
                    <a:ext cx="529998" cy="425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الْـ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xmlns="" id="{FF9F439B-9043-4A25-A5EE-2829A6BDDE96}"/>
                    </a:ext>
                  </a:extLst>
                </p:cNvPr>
                <p:cNvGrpSpPr/>
                <p:nvPr/>
              </p:nvGrpSpPr>
              <p:grpSpPr>
                <a:xfrm>
                  <a:off x="437369" y="582721"/>
                  <a:ext cx="612013" cy="510541"/>
                  <a:chOff x="-34344" y="268586"/>
                  <a:chExt cx="613378" cy="511875"/>
                </a:xfrm>
              </p:grpSpPr>
              <p:sp>
                <p:nvSpPr>
                  <p:cNvPr id="92" name="Hexagon 91">
                    <a:extLst>
                      <a:ext uri="{FF2B5EF4-FFF2-40B4-BE49-F238E27FC236}">
                        <a16:creationId xmlns:a16="http://schemas.microsoft.com/office/drawing/2014/main" xmlns="" id="{CB6444C8-5B62-467D-A62D-5B74B7AE59CE}"/>
                      </a:ext>
                    </a:extLst>
                  </p:cNvPr>
                  <p:cNvSpPr/>
                  <p:nvPr/>
                </p:nvSpPr>
                <p:spPr>
                  <a:xfrm>
                    <a:off x="120624" y="386630"/>
                    <a:ext cx="438150" cy="355600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Text Box 2">
                    <a:extLst>
                      <a:ext uri="{FF2B5EF4-FFF2-40B4-BE49-F238E27FC236}">
                        <a16:creationId xmlns:a16="http://schemas.microsoft.com/office/drawing/2014/main" xmlns="" id="{7CD2028F-01DD-4224-BBE4-C46911744A8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4344" y="268586"/>
                    <a:ext cx="613378" cy="511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ـمَدْ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CFB522EB-89FD-4641-9C00-8221F783639D}"/>
              </a:ext>
            </a:extLst>
          </p:cNvPr>
          <p:cNvGrpSpPr/>
          <p:nvPr/>
        </p:nvGrpSpPr>
        <p:grpSpPr>
          <a:xfrm>
            <a:off x="4296295" y="3804517"/>
            <a:ext cx="1715308" cy="1366357"/>
            <a:chOff x="-88924" y="-31652"/>
            <a:chExt cx="1421588" cy="112447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25268557-6D4F-4103-BEE6-DF3EB97F8F33}"/>
                </a:ext>
              </a:extLst>
            </p:cNvPr>
            <p:cNvSpPr/>
            <p:nvPr/>
          </p:nvSpPr>
          <p:spPr>
            <a:xfrm>
              <a:off x="144980" y="0"/>
              <a:ext cx="1019492" cy="961239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B1E639FD-06B7-4F4A-8A1A-4515AD2B51F0}"/>
                </a:ext>
              </a:extLst>
            </p:cNvPr>
            <p:cNvGrpSpPr/>
            <p:nvPr/>
          </p:nvGrpSpPr>
          <p:grpSpPr>
            <a:xfrm>
              <a:off x="490888" y="616577"/>
              <a:ext cx="438125" cy="476243"/>
              <a:chOff x="0" y="190487"/>
              <a:chExt cx="438150" cy="476263"/>
            </a:xfrm>
            <a:solidFill>
              <a:srgbClr val="00B050"/>
            </a:solidFill>
          </p:grpSpPr>
          <p:sp>
            <p:nvSpPr>
              <p:cNvPr id="83" name="Hexagon 82">
                <a:extLst>
                  <a:ext uri="{FF2B5EF4-FFF2-40B4-BE49-F238E27FC236}">
                    <a16:creationId xmlns:a16="http://schemas.microsoft.com/office/drawing/2014/main" xmlns="" id="{5A6221A9-57E4-417B-AADB-0DB5AEA59F31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 Box 2">
                <a:extLst>
                  <a:ext uri="{FF2B5EF4-FFF2-40B4-BE49-F238E27FC236}">
                    <a16:creationId xmlns:a16="http://schemas.microsoft.com/office/drawing/2014/main" xmlns="" id="{289DE855-795A-444E-B4B7-39A5CF78A3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0" y="190487"/>
                <a:ext cx="42545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حَـ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F5D94014-C672-4075-8B77-91A9FE9875C6}"/>
                </a:ext>
              </a:extLst>
            </p:cNvPr>
            <p:cNvGrpSpPr/>
            <p:nvPr/>
          </p:nvGrpSpPr>
          <p:grpSpPr>
            <a:xfrm>
              <a:off x="794009" y="-31652"/>
              <a:ext cx="538655" cy="495581"/>
              <a:chOff x="-101287" y="180748"/>
              <a:chExt cx="539437" cy="495913"/>
            </a:xfrm>
            <a:solidFill>
              <a:srgbClr val="00B050"/>
            </a:solidFill>
          </p:grpSpPr>
          <p:sp>
            <p:nvSpPr>
              <p:cNvPr id="64" name="Hexagon 63">
                <a:extLst>
                  <a:ext uri="{FF2B5EF4-FFF2-40B4-BE49-F238E27FC236}">
                    <a16:creationId xmlns:a16="http://schemas.microsoft.com/office/drawing/2014/main" xmlns="" id="{B4AE011F-DED2-418C-ABA4-2547ECE66C3B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 Box 2">
                <a:extLst>
                  <a:ext uri="{FF2B5EF4-FFF2-40B4-BE49-F238E27FC236}">
                    <a16:creationId xmlns:a16="http://schemas.microsoft.com/office/drawing/2014/main" xmlns="" id="{3B05765A-B8BD-4109-A36A-27ED636B09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01287" y="180748"/>
                <a:ext cx="539437" cy="49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مَرْ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9919E55A-94DE-43B0-B518-E784BC42320F}"/>
                </a:ext>
              </a:extLst>
            </p:cNvPr>
            <p:cNvGrpSpPr/>
            <p:nvPr/>
          </p:nvGrpSpPr>
          <p:grpSpPr>
            <a:xfrm>
              <a:off x="-88924" y="-16408"/>
              <a:ext cx="527049" cy="477065"/>
              <a:chOff x="-88927" y="189666"/>
              <a:chExt cx="527077" cy="477084"/>
            </a:xfrm>
            <a:solidFill>
              <a:srgbClr val="00B050"/>
            </a:solidFill>
          </p:grpSpPr>
          <p:sp>
            <p:nvSpPr>
              <p:cNvPr id="61" name="Hexagon 60">
                <a:extLst>
                  <a:ext uri="{FF2B5EF4-FFF2-40B4-BE49-F238E27FC236}">
                    <a16:creationId xmlns:a16="http://schemas.microsoft.com/office/drawing/2014/main" xmlns="" id="{7DC3D8C0-7DC3-4FEA-9679-711448E66DFE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 Box 2">
                <a:extLst>
                  <a:ext uri="{FF2B5EF4-FFF2-40B4-BE49-F238E27FC236}">
                    <a16:creationId xmlns:a16="http://schemas.microsoft.com/office/drawing/2014/main" xmlns="" id="{6664A4C4-CC0B-47F2-B062-C35F3EC3B6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88927" y="189666"/>
                <a:ext cx="4889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ـبًا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FAE36E2A-A99A-4529-BE04-0185390DCB0C}"/>
              </a:ext>
            </a:extLst>
          </p:cNvPr>
          <p:cNvSpPr txBox="1"/>
          <p:nvPr/>
        </p:nvSpPr>
        <p:spPr>
          <a:xfrm>
            <a:off x="6233659" y="2868028"/>
            <a:ext cx="796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الـحَيِّ</a:t>
            </a:r>
            <a:endParaRPr lang="en-US" sz="28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1DB29530-9CE1-49E4-840D-35100539E6CA}"/>
              </a:ext>
            </a:extLst>
          </p:cNvPr>
          <p:cNvSpPr txBox="1"/>
          <p:nvPr/>
        </p:nvSpPr>
        <p:spPr>
          <a:xfrm>
            <a:off x="4862055" y="2908210"/>
            <a:ext cx="152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FE52ECC-7D92-49E2-A2FB-81DA91E1AAC3}"/>
              </a:ext>
            </a:extLst>
          </p:cNvPr>
          <p:cNvSpPr txBox="1"/>
          <p:nvPr/>
        </p:nvSpPr>
        <p:spPr>
          <a:xfrm>
            <a:off x="6874786" y="2869079"/>
            <a:ext cx="152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1113F024-49A6-4B41-845C-55800E2C6872}"/>
              </a:ext>
            </a:extLst>
          </p:cNvPr>
          <p:cNvSpPr txBox="1"/>
          <p:nvPr/>
        </p:nvSpPr>
        <p:spPr>
          <a:xfrm>
            <a:off x="5887990" y="5434428"/>
            <a:ext cx="1175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بِكُمْ  في </a:t>
            </a:r>
            <a:endParaRPr lang="en-US" sz="36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A1F36EFD-5299-412D-AD5B-0E3E5616B5B0}"/>
              </a:ext>
            </a:extLst>
          </p:cNvPr>
          <p:cNvSpPr txBox="1"/>
          <p:nvPr/>
        </p:nvSpPr>
        <p:spPr>
          <a:xfrm>
            <a:off x="4591266" y="5446462"/>
            <a:ext cx="152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672564DB-D0B1-4D60-9C13-E2399453B384}"/>
              </a:ext>
            </a:extLst>
          </p:cNvPr>
          <p:cNvSpPr txBox="1"/>
          <p:nvPr/>
        </p:nvSpPr>
        <p:spPr>
          <a:xfrm>
            <a:off x="6900076" y="5419134"/>
            <a:ext cx="152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92EA5C63-B36A-4CCA-B121-089DE3C9FDF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83" y="1268651"/>
            <a:ext cx="2106295" cy="1320800"/>
          </a:xfrm>
          <a:prstGeom prst="rect">
            <a:avLst/>
          </a:prstGeom>
        </p:spPr>
      </p:pic>
      <p:pic>
        <p:nvPicPr>
          <p:cNvPr id="138" name="Picture 13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1F05BA71-D56E-4336-A747-C5A2C349BD6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60" y="3633398"/>
            <a:ext cx="2141220" cy="168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879A71-7AEF-462D-A5CF-DD63008E2459}"/>
              </a:ext>
            </a:extLst>
          </p:cNvPr>
          <p:cNvSpPr txBox="1"/>
          <p:nvPr/>
        </p:nvSpPr>
        <p:spPr>
          <a:xfrm>
            <a:off x="6913794" y="2930922"/>
            <a:ext cx="11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حَديقَةُ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69FC2E71-7E7D-41C4-8BE1-605F9F489205}"/>
              </a:ext>
            </a:extLst>
          </p:cNvPr>
          <p:cNvSpPr txBox="1"/>
          <p:nvPr/>
        </p:nvSpPr>
        <p:spPr>
          <a:xfrm>
            <a:off x="5425679" y="2953815"/>
            <a:ext cx="11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كَبيرَةٌ.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A288D652-0D9B-49BE-ABAC-BCACA71CDBE3}"/>
              </a:ext>
            </a:extLst>
          </p:cNvPr>
          <p:cNvSpPr txBox="1"/>
          <p:nvPr/>
        </p:nvSpPr>
        <p:spPr>
          <a:xfrm>
            <a:off x="6972164" y="5467368"/>
            <a:ext cx="11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60B37972-C87B-4AEF-851E-5B4039333A1C}"/>
              </a:ext>
            </a:extLst>
          </p:cNvPr>
          <p:cNvSpPr txBox="1"/>
          <p:nvPr/>
        </p:nvSpPr>
        <p:spPr>
          <a:xfrm>
            <a:off x="4842007" y="5508549"/>
            <a:ext cx="124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الْمَدْرَسَةِ.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35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5" grpId="0"/>
      <p:bldP spid="136" grpId="0"/>
      <p:bldP spid="6" grpId="0"/>
      <p:bldP spid="139" grpId="0"/>
      <p:bldP spid="140" grpId="0"/>
      <p:bldP spid="1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4790A03E-9D34-4555-BDE4-9CD05E01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وحدة المراجعة/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أُراجع الحروف 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0666" y="144714"/>
            <a:ext cx="6248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600" b="1" dirty="0">
                <a:ea typeface="Calibri" panose="020F0502020204030204" pitchFamily="34" charset="0"/>
                <a:cs typeface="Sakkal Majalla" panose="02000000000000000000" pitchFamily="2" charset="-78"/>
              </a:rPr>
              <a:t>13- </a:t>
            </a:r>
            <a:r>
              <a:rPr lang="ar-SA" sz="3600" b="1" dirty="0">
                <a:ea typeface="Calibri" panose="020F0502020204030204" pitchFamily="34" charset="0"/>
                <a:cs typeface="Sakkal Majalla" panose="02000000000000000000" pitchFamily="2" charset="-78"/>
              </a:rPr>
              <a:t>أ - أُكَوِّنُ كَلِماتٍ مُستَعينًا بِأَلْوانِ البِطاقاتِ</a:t>
            </a:r>
            <a:r>
              <a:rPr lang="ar-JO" sz="3600" b="1" dirty="0"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JO" sz="3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427473"/>
              </p:ext>
            </p:extLst>
          </p:nvPr>
        </p:nvGraphicFramePr>
        <p:xfrm>
          <a:off x="3484563" y="995363"/>
          <a:ext cx="576103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764890" imgH="1674996" progId="Word.Document.12">
                  <p:embed/>
                </p:oleObj>
              </mc:Choice>
              <mc:Fallback>
                <p:oleObj name="Document" r:id="rId4" imgW="5764890" imgH="16749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4563" y="995363"/>
                        <a:ext cx="576103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7" name="Picture 3221" descr="Table&#10;&#10;Description automatically generat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80064"/>
          <a:stretch>
            <a:fillRect/>
          </a:stretch>
        </p:blipFill>
        <p:spPr bwMode="auto">
          <a:xfrm>
            <a:off x="3636443" y="2563565"/>
            <a:ext cx="54572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3223" descr="Table&#10;&#10;Description automatically generat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70494"/>
          <a:stretch>
            <a:fillRect/>
          </a:stretch>
        </p:blipFill>
        <p:spPr bwMode="auto">
          <a:xfrm>
            <a:off x="4001133" y="4218178"/>
            <a:ext cx="5753100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28" descr="A picture containing text, toy, doll&#10;&#10;Description automatically generat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42" y="4138662"/>
            <a:ext cx="162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46167" y="34258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709961" y="3514956"/>
            <a:ext cx="64496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 - أكَوِّنُ جُمْلَةً بِالكَلِماتِ الَّتي حَصَلْتُ عَلَيْها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14975" y="4566394"/>
            <a:ext cx="4016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rtl="1">
              <a:spcAft>
                <a:spcPts val="0"/>
              </a:spcAft>
            </a:pPr>
            <a:r>
              <a:rPr lang="ar-SA" sz="36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فَرِحَ</a:t>
            </a:r>
            <a:r>
              <a:rPr lang="ar-SA" sz="3600" b="1" dirty="0"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36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بَدْرٌ</a:t>
            </a:r>
            <a:r>
              <a:rPr lang="ar-SA" sz="3600" b="1" dirty="0"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36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بِحاسوبِهِ الجَديدِ</a:t>
            </a:r>
            <a:r>
              <a:rPr lang="ar-BH" sz="36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600" dirty="0"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B33612-DA24-4C1F-8363-8F002B0F6EFB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C00BFB-BA1D-43EA-91E7-A9BAB7A3A64B}"/>
              </a:ext>
            </a:extLst>
          </p:cNvPr>
          <p:cNvSpPr txBox="1"/>
          <p:nvPr/>
        </p:nvSpPr>
        <p:spPr>
          <a:xfrm>
            <a:off x="8349483" y="2563565"/>
            <a:ext cx="376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A88B17F-D6B0-47C2-9B7A-B29E2B290657}"/>
              </a:ext>
            </a:extLst>
          </p:cNvPr>
          <p:cNvSpPr txBox="1"/>
          <p:nvPr/>
        </p:nvSpPr>
        <p:spPr>
          <a:xfrm>
            <a:off x="7076826" y="2535518"/>
            <a:ext cx="376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43121E-F168-4163-921B-CDC261FF5BC3}"/>
              </a:ext>
            </a:extLst>
          </p:cNvPr>
          <p:cNvSpPr txBox="1"/>
          <p:nvPr/>
        </p:nvSpPr>
        <p:spPr>
          <a:xfrm>
            <a:off x="6019799" y="2535518"/>
            <a:ext cx="376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EA75C3-6AB0-44AD-B7CB-82496B94956C}"/>
              </a:ext>
            </a:extLst>
          </p:cNvPr>
          <p:cNvSpPr txBox="1"/>
          <p:nvPr/>
        </p:nvSpPr>
        <p:spPr>
          <a:xfrm>
            <a:off x="4854957" y="2547383"/>
            <a:ext cx="376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DD4A7E-4914-4C2E-AF7C-D720C15B95BA}"/>
              </a:ext>
            </a:extLst>
          </p:cNvPr>
          <p:cNvSpPr txBox="1"/>
          <p:nvPr/>
        </p:nvSpPr>
        <p:spPr>
          <a:xfrm>
            <a:off x="7658920" y="2597590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بِحاسوبِهِ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B198AA-F864-47F0-B074-4F70A3D46412}"/>
              </a:ext>
            </a:extLst>
          </p:cNvPr>
          <p:cNvSpPr txBox="1"/>
          <p:nvPr/>
        </p:nvSpPr>
        <p:spPr>
          <a:xfrm>
            <a:off x="6744164" y="2588061"/>
            <a:ext cx="69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فَرِحَ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48E74B-4AF8-4DB8-9036-213A79EDC52C}"/>
              </a:ext>
            </a:extLst>
          </p:cNvPr>
          <p:cNvSpPr txBox="1"/>
          <p:nvPr/>
        </p:nvSpPr>
        <p:spPr>
          <a:xfrm>
            <a:off x="5417135" y="2634677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الْجَديدِ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2E51B5-9A3B-434B-97AB-496454AF5E4D}"/>
              </a:ext>
            </a:extLst>
          </p:cNvPr>
          <p:cNvSpPr txBox="1"/>
          <p:nvPr/>
        </p:nvSpPr>
        <p:spPr>
          <a:xfrm>
            <a:off x="4498413" y="2598845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بَدْرٌ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27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3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AD82630B-6202-4F3F-B79E-D22C614A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وحدة المراجعة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أراجع الحروف 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FDE4E2-8E93-45AD-AA95-EBDC3DAD58E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26633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6BCED4A0-A146-4344-A745-02781AE7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/وحدة المراجعة/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 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اراجع الحروف 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7151" y="654758"/>
            <a:ext cx="9708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1-أُسَمّي الصُّورَ، وَأُلَوِّنُ دائِرَةَ الصّورةِ الَّتي يَحْتَوي اسْمُها عَلى(س).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9355D31-F878-479D-A5A7-6A3541D4D4D5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E87F7FC7-A4DE-49CA-9748-EF8F3A3E55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68863" y="1590656"/>
            <a:ext cx="6650038" cy="4059412"/>
            <a:chOff x="2301" y="1037"/>
            <a:chExt cx="4189" cy="2146"/>
          </a:xfrm>
        </p:grpSpPr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xmlns="" id="{44EE9C06-4E2D-4C52-B8CE-267CA561D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1062"/>
              <a:ext cx="1193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6">
              <a:extLst>
                <a:ext uri="{FF2B5EF4-FFF2-40B4-BE49-F238E27FC236}">
                  <a16:creationId xmlns:a16="http://schemas.microsoft.com/office/drawing/2014/main" xmlns="" id="{36CBB0B2-E79F-4778-941E-0009ABC06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" y="2060"/>
              <a:ext cx="122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7">
              <a:extLst>
                <a:ext uri="{FF2B5EF4-FFF2-40B4-BE49-F238E27FC236}">
                  <a16:creationId xmlns:a16="http://schemas.microsoft.com/office/drawing/2014/main" xmlns="" id="{7DE5AA16-3CD3-4F11-B653-A501CB8E9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" y="2038"/>
              <a:ext cx="122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8">
              <a:extLst>
                <a:ext uri="{FF2B5EF4-FFF2-40B4-BE49-F238E27FC236}">
                  <a16:creationId xmlns:a16="http://schemas.microsoft.com/office/drawing/2014/main" xmlns="" id="{A9823F54-0561-4FD9-AE13-C7F4D7DD8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1056"/>
              <a:ext cx="1270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xmlns="" id="{CB992E6B-65FB-4572-BFB4-EC51771AF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" y="1052"/>
              <a:ext cx="393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ADEFEB3-C208-404D-BFE9-E3D203425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1037"/>
              <a:ext cx="15" cy="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1AEC2CD-9A43-400B-A916-A4DE5C4F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1037"/>
              <a:ext cx="15" cy="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FD6581D-46B9-4D0D-8F55-6F81B2A95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1037"/>
              <a:ext cx="3735" cy="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7E61965-0A65-4323-A6B3-A4A720677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" y="1037"/>
              <a:ext cx="14" cy="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E94859B-7456-46E4-9EE8-4AB03C196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" y="1037"/>
              <a:ext cx="14" cy="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56D2164-CD2B-4BCC-9AF4-B16484AF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1051"/>
              <a:ext cx="15" cy="107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8F5A346-E3CA-4A38-9CAF-AEE61530A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" y="1051"/>
              <a:ext cx="14" cy="107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824EC55-1314-4268-BBE8-966EA10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4" y="2127"/>
              <a:ext cx="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DADC095-9A86-40A1-91F4-762ABD351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2242"/>
              <a:ext cx="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9F8C214-B2A3-43D3-B88A-D60408ED5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2357"/>
              <a:ext cx="1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27C9C8B-9379-42FB-9BEC-CB46DE477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3" y="2357"/>
              <a:ext cx="1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61B029E-F78B-470A-9C9C-D1F8F95A1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4" y="2472"/>
              <a:ext cx="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1CA12FC-DBCE-42D8-BFAB-6E75EDD4B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2128"/>
              <a:ext cx="15" cy="8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A8B9132-31F3-42CD-A194-C91E1B6F9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3018"/>
              <a:ext cx="15" cy="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1F314BB-5C47-4A18-8167-E8F4696E7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3018"/>
              <a:ext cx="15" cy="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ACF06BF-3D40-4D26-9C2D-23F1857FB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3018"/>
              <a:ext cx="3735" cy="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72BBB61-20E8-4614-8C4D-272D110A7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" y="2128"/>
              <a:ext cx="14" cy="8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3486796-5EE2-484E-BDD5-DD4998E3C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" y="3018"/>
              <a:ext cx="14" cy="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95FF41F-DA12-42B2-BD19-6EE839FD1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" y="3018"/>
              <a:ext cx="14" cy="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162B2BD-F4B9-43FF-9F60-92F248F0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" y="3029"/>
              <a:ext cx="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B670A9D2-84A4-42CD-A0CC-31BD51DE3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" y="2728"/>
              <a:ext cx="238" cy="203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1B3FB927-3BF6-495F-902E-4CE433245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1770"/>
              <a:ext cx="237" cy="203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6C97DDE-EA24-41E7-9FBE-81EEF2E67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9744" y="3090709"/>
            <a:ext cx="376238" cy="383998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AACA92B9-0F6B-4BE8-BEDD-39FC3C56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366" y="4809000"/>
            <a:ext cx="376238" cy="383998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2D435CB8-5BA4-45B8-9CAD-656B6879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وحدة المراجعة/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 </a:t>
            </a:r>
            <a:r>
              <a:rPr lang="ar-JO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أُراجع الحروف (1) 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84608" y="327577"/>
            <a:ext cx="8422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أُسمّي الصُّورَ، وأَصِلُ كُلَّ حَرْفٍ بالصّورِ الـمُناسِبَةِ لَهُ: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A5DE4A-A487-4C60-853B-BC88C6F21723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ACE9F23-2001-4F6F-B20A-EDCF29DF9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81007"/>
              </p:ext>
            </p:extLst>
          </p:nvPr>
        </p:nvGraphicFramePr>
        <p:xfrm>
          <a:off x="3069771" y="1077505"/>
          <a:ext cx="6260841" cy="5012136"/>
        </p:xfrm>
        <a:graphic>
          <a:graphicData uri="http://schemas.openxmlformats.org/drawingml/2006/table">
            <a:tbl>
              <a:tblPr rtl="1" firstRow="1" firstCol="1" bandRow="1"/>
              <a:tblGrid>
                <a:gridCol w="1679290">
                  <a:extLst>
                    <a:ext uri="{9D8B030D-6E8A-4147-A177-3AD203B41FA5}">
                      <a16:colId xmlns:a16="http://schemas.microsoft.com/office/drawing/2014/main" xmlns="" val="1131259663"/>
                    </a:ext>
                  </a:extLst>
                </a:gridCol>
                <a:gridCol w="2522525">
                  <a:extLst>
                    <a:ext uri="{9D8B030D-6E8A-4147-A177-3AD203B41FA5}">
                      <a16:colId xmlns:a16="http://schemas.microsoft.com/office/drawing/2014/main" xmlns="" val="3342313043"/>
                    </a:ext>
                  </a:extLst>
                </a:gridCol>
                <a:gridCol w="2059026">
                  <a:extLst>
                    <a:ext uri="{9D8B030D-6E8A-4147-A177-3AD203B41FA5}">
                      <a16:colId xmlns:a16="http://schemas.microsoft.com/office/drawing/2014/main" xmlns="" val="1739706613"/>
                    </a:ext>
                  </a:extLst>
                </a:gridCol>
              </a:tblGrid>
              <a:tr h="501213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16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16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5126501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5E04D47-EF28-4E35-BF5C-16D7BB026CF9}"/>
              </a:ext>
            </a:extLst>
          </p:cNvPr>
          <p:cNvSpPr/>
          <p:nvPr/>
        </p:nvSpPr>
        <p:spPr>
          <a:xfrm>
            <a:off x="5747662" y="2162933"/>
            <a:ext cx="627383" cy="626296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D1B58FA-72B1-4201-B228-32197BF1925B}"/>
              </a:ext>
            </a:extLst>
          </p:cNvPr>
          <p:cNvSpPr/>
          <p:nvPr/>
        </p:nvSpPr>
        <p:spPr>
          <a:xfrm>
            <a:off x="7115175" y="10587038"/>
            <a:ext cx="493713" cy="454025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9" name="Picture 173">
            <a:extLst>
              <a:ext uri="{FF2B5EF4-FFF2-40B4-BE49-F238E27FC236}">
                <a16:creationId xmlns:a16="http://schemas.microsoft.com/office/drawing/2014/main" xmlns="" id="{823670FC-9B22-4042-BF40-CC6150DC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36" y="1260113"/>
            <a:ext cx="1527055" cy="10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2">
            <a:extLst>
              <a:ext uri="{FF2B5EF4-FFF2-40B4-BE49-F238E27FC236}">
                <a16:creationId xmlns:a16="http://schemas.microsoft.com/office/drawing/2014/main" xmlns="" id="{ACA80E46-3D24-483B-BE51-CA4A8518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36" y="2519895"/>
            <a:ext cx="1401367" cy="9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5">
            <a:extLst>
              <a:ext uri="{FF2B5EF4-FFF2-40B4-BE49-F238E27FC236}">
                <a16:creationId xmlns:a16="http://schemas.microsoft.com/office/drawing/2014/main" xmlns="" id="{0CAACB26-32C6-4377-8AD5-3F815325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5"/>
          <a:stretch>
            <a:fillRect/>
          </a:stretch>
        </p:blipFill>
        <p:spPr bwMode="auto">
          <a:xfrm>
            <a:off x="7697536" y="3682382"/>
            <a:ext cx="1401366" cy="9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74">
            <a:extLst>
              <a:ext uri="{FF2B5EF4-FFF2-40B4-BE49-F238E27FC236}">
                <a16:creationId xmlns:a16="http://schemas.microsoft.com/office/drawing/2014/main" xmlns="" id="{4EDDCDE9-ACD4-4219-BF83-3FECDE40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51" y="1328411"/>
            <a:ext cx="1261143" cy="9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xmlns="" id="{FE00117F-CE22-4977-9D62-8034DE84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19" y="2550932"/>
            <a:ext cx="13433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white horse with a long mane&#10;&#10;Description automatically generated with low confidence">
            <a:extLst>
              <a:ext uri="{FF2B5EF4-FFF2-40B4-BE49-F238E27FC236}">
                <a16:creationId xmlns:a16="http://schemas.microsoft.com/office/drawing/2014/main" xmlns="" id="{17778837-C70A-4FA2-86BF-CD36093D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96" y="3663889"/>
            <a:ext cx="1360684" cy="91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7">
            <a:extLst>
              <a:ext uri="{FF2B5EF4-FFF2-40B4-BE49-F238E27FC236}">
                <a16:creationId xmlns:a16="http://schemas.microsoft.com/office/drawing/2014/main" xmlns="" id="{941EEF65-326A-4B9B-9D89-FB99617C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74" y="4949507"/>
            <a:ext cx="1321587" cy="8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3">
            <a:extLst>
              <a:ext uri="{FF2B5EF4-FFF2-40B4-BE49-F238E27FC236}">
                <a16:creationId xmlns:a16="http://schemas.microsoft.com/office/drawing/2014/main" xmlns="" id="{57094DD8-3AAE-4689-AFE3-89D89BA8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18" y="4902020"/>
            <a:ext cx="1222530" cy="9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8D80D52-3450-466F-AADE-C178D7F554E2}"/>
              </a:ext>
            </a:extLst>
          </p:cNvPr>
          <p:cNvSpPr/>
          <p:nvPr/>
        </p:nvSpPr>
        <p:spPr>
          <a:xfrm>
            <a:off x="5777065" y="3143622"/>
            <a:ext cx="627383" cy="626296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6B7A426-FF5F-492C-B9AD-99A63AAF7DA0}"/>
              </a:ext>
            </a:extLst>
          </p:cNvPr>
          <p:cNvSpPr/>
          <p:nvPr/>
        </p:nvSpPr>
        <p:spPr>
          <a:xfrm>
            <a:off x="5797138" y="4158413"/>
            <a:ext cx="627383" cy="626296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9E4F225-FF1B-4114-9D09-007EAB01988A}"/>
              </a:ext>
            </a:extLst>
          </p:cNvPr>
          <p:cNvSpPr txBox="1"/>
          <p:nvPr/>
        </p:nvSpPr>
        <p:spPr>
          <a:xfrm>
            <a:off x="5769146" y="2105482"/>
            <a:ext cx="555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FBE2D7-2F33-44EB-BB1F-71B36B84271E}"/>
              </a:ext>
            </a:extLst>
          </p:cNvPr>
          <p:cNvSpPr txBox="1"/>
          <p:nvPr/>
        </p:nvSpPr>
        <p:spPr>
          <a:xfrm>
            <a:off x="5769146" y="3084503"/>
            <a:ext cx="692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A2C4DE9-BF7B-4644-9AC2-3085947E0EA3}"/>
              </a:ext>
            </a:extLst>
          </p:cNvPr>
          <p:cNvSpPr txBox="1"/>
          <p:nvPr/>
        </p:nvSpPr>
        <p:spPr>
          <a:xfrm>
            <a:off x="5817864" y="4085431"/>
            <a:ext cx="55859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xmlns="" id="{2293830E-E74F-4387-A058-FD977EACB1DC}"/>
              </a:ext>
            </a:extLst>
          </p:cNvPr>
          <p:cNvCxnSpPr>
            <a:stCxn id="2059" idx="1"/>
          </p:cNvCxnSpPr>
          <p:nvPr/>
        </p:nvCxnSpPr>
        <p:spPr>
          <a:xfrm flipH="1">
            <a:off x="6461944" y="1795295"/>
            <a:ext cx="1235592" cy="5351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7EA7B901-0F72-4954-B2D3-ABA9DBECDE22}"/>
              </a:ext>
            </a:extLst>
          </p:cNvPr>
          <p:cNvCxnSpPr>
            <a:cxnSpLocks/>
          </p:cNvCxnSpPr>
          <p:nvPr/>
        </p:nvCxnSpPr>
        <p:spPr>
          <a:xfrm flipH="1" flipV="1">
            <a:off x="4393401" y="1880197"/>
            <a:ext cx="1336656" cy="1366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C52DC8C5-04C0-47DD-BE37-D9FD592F6164}"/>
              </a:ext>
            </a:extLst>
          </p:cNvPr>
          <p:cNvCxnSpPr>
            <a:cxnSpLocks/>
          </p:cNvCxnSpPr>
          <p:nvPr/>
        </p:nvCxnSpPr>
        <p:spPr>
          <a:xfrm flipH="1">
            <a:off x="6433196" y="2981284"/>
            <a:ext cx="1285840" cy="1361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594379D-DA27-4D6C-88E2-63D0494B5942}"/>
              </a:ext>
            </a:extLst>
          </p:cNvPr>
          <p:cNvCxnSpPr>
            <a:cxnSpLocks/>
          </p:cNvCxnSpPr>
          <p:nvPr/>
        </p:nvCxnSpPr>
        <p:spPr>
          <a:xfrm flipH="1" flipV="1">
            <a:off x="4522704" y="3082049"/>
            <a:ext cx="1288359" cy="11648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17A0B162-5479-4796-A7B9-BF09FF762DA2}"/>
              </a:ext>
            </a:extLst>
          </p:cNvPr>
          <p:cNvCxnSpPr>
            <a:cxnSpLocks/>
          </p:cNvCxnSpPr>
          <p:nvPr/>
        </p:nvCxnSpPr>
        <p:spPr>
          <a:xfrm flipH="1" flipV="1">
            <a:off x="6375045" y="2647455"/>
            <a:ext cx="1343991" cy="14478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10268ACA-443B-40F6-9A13-334754A4B137}"/>
              </a:ext>
            </a:extLst>
          </p:cNvPr>
          <p:cNvCxnSpPr>
            <a:cxnSpLocks/>
          </p:cNvCxnSpPr>
          <p:nvPr/>
        </p:nvCxnSpPr>
        <p:spPr>
          <a:xfrm flipH="1">
            <a:off x="4521657" y="3539724"/>
            <a:ext cx="1218741" cy="6092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C1AC170C-4374-4FD8-A3F5-3DFB537FD405}"/>
              </a:ext>
            </a:extLst>
          </p:cNvPr>
          <p:cNvCxnSpPr>
            <a:cxnSpLocks/>
          </p:cNvCxnSpPr>
          <p:nvPr/>
        </p:nvCxnSpPr>
        <p:spPr>
          <a:xfrm flipH="1" flipV="1">
            <a:off x="6404448" y="3645488"/>
            <a:ext cx="1235592" cy="1195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6669F859-3766-4E3D-946D-90204FEB4707}"/>
              </a:ext>
            </a:extLst>
          </p:cNvPr>
          <p:cNvCxnSpPr>
            <a:cxnSpLocks/>
          </p:cNvCxnSpPr>
          <p:nvPr/>
        </p:nvCxnSpPr>
        <p:spPr>
          <a:xfrm flipH="1">
            <a:off x="4340665" y="4594655"/>
            <a:ext cx="1406225" cy="7110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2D435CB8-5BA4-45B8-9CAD-656B6879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/وحدة المراجعة/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 </a:t>
            </a:r>
            <a:r>
              <a:rPr lang="ar-JO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أُراجع الحروف(1)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 descr="A giraffe with yellow spots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43" y="3879723"/>
            <a:ext cx="2013717" cy="1285636"/>
          </a:xfrm>
          <a:prstGeom prst="rect">
            <a:avLst/>
          </a:prstGeom>
        </p:spPr>
      </p:pic>
      <p:pic>
        <p:nvPicPr>
          <p:cNvPr id="16" name="Picture 15" descr="A picture containing clipar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47" y="3823442"/>
            <a:ext cx="1683026" cy="146383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797541" y="2982171"/>
            <a:ext cx="600459" cy="5535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26" y="1144817"/>
            <a:ext cx="8726270" cy="177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17078" y="460028"/>
            <a:ext cx="10361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أُسَمّي الصُّورَ، وَأَكْتُب الحَرْفَ الأَوَّلَ مِنِ اسْمِ كُلِّ صورَةٍ في الدَّائِرَةِ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JO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2C4E8C4-147A-47E4-A24D-0163D7348AC6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9145ADA-274E-408D-91DA-D944C84F12A4}"/>
              </a:ext>
            </a:extLst>
          </p:cNvPr>
          <p:cNvSpPr/>
          <p:nvPr/>
        </p:nvSpPr>
        <p:spPr>
          <a:xfrm>
            <a:off x="3026661" y="2992331"/>
            <a:ext cx="600459" cy="5535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D24F0F9-6A81-485E-99EF-860A09BE4941}"/>
              </a:ext>
            </a:extLst>
          </p:cNvPr>
          <p:cNvSpPr/>
          <p:nvPr/>
        </p:nvSpPr>
        <p:spPr>
          <a:xfrm>
            <a:off x="8807701" y="5461211"/>
            <a:ext cx="600459" cy="5535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32B26C7-4183-44B3-BE56-DA7B22A0DCCF}"/>
              </a:ext>
            </a:extLst>
          </p:cNvPr>
          <p:cNvSpPr/>
          <p:nvPr/>
        </p:nvSpPr>
        <p:spPr>
          <a:xfrm>
            <a:off x="2986021" y="5461211"/>
            <a:ext cx="600459" cy="5535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EFBAA2-7F3A-45E4-8583-4FF7B96F8A5A}"/>
              </a:ext>
            </a:extLst>
          </p:cNvPr>
          <p:cNvSpPr txBox="1"/>
          <p:nvPr/>
        </p:nvSpPr>
        <p:spPr>
          <a:xfrm>
            <a:off x="8827096" y="2916553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3CDC5D-0DCC-4118-AF3F-046BAEDB82AF}"/>
              </a:ext>
            </a:extLst>
          </p:cNvPr>
          <p:cNvSpPr txBox="1"/>
          <p:nvPr/>
        </p:nvSpPr>
        <p:spPr>
          <a:xfrm>
            <a:off x="3026661" y="2913563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090D554-7019-46FA-8796-1231A61CC88C}"/>
              </a:ext>
            </a:extLst>
          </p:cNvPr>
          <p:cNvSpPr txBox="1"/>
          <p:nvPr/>
        </p:nvSpPr>
        <p:spPr>
          <a:xfrm>
            <a:off x="8904730" y="5384514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3341038-C9E3-4A9E-BB84-1E684F365175}"/>
              </a:ext>
            </a:extLst>
          </p:cNvPr>
          <p:cNvSpPr txBox="1"/>
          <p:nvPr/>
        </p:nvSpPr>
        <p:spPr>
          <a:xfrm>
            <a:off x="3016501" y="5391597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845" y="140453"/>
            <a:ext cx="43268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أَقْرَأُ الكَلماتِ، وَأُصَنِّفُها:   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A9744D48-BA5A-46C1-8926-CA1280C28108}"/>
              </a:ext>
            </a:extLst>
          </p:cNvPr>
          <p:cNvGraphicFramePr>
            <a:graphicFrameLocks noGrp="1"/>
          </p:cNvGraphicFramePr>
          <p:nvPr/>
        </p:nvGraphicFramePr>
        <p:xfrm>
          <a:off x="3264157" y="1054391"/>
          <a:ext cx="6149377" cy="1735138"/>
        </p:xfrm>
        <a:graphic>
          <a:graphicData uri="http://schemas.openxmlformats.org/drawingml/2006/table">
            <a:tbl>
              <a:tblPr rtl="1" firstRow="1" firstCol="1" bandRow="1"/>
              <a:tblGrid>
                <a:gridCol w="1143635">
                  <a:extLst>
                    <a:ext uri="{9D8B030D-6E8A-4147-A177-3AD203B41FA5}">
                      <a16:colId xmlns:a16="http://schemas.microsoft.com/office/drawing/2014/main" xmlns="" val="889945919"/>
                    </a:ext>
                  </a:extLst>
                </a:gridCol>
                <a:gridCol w="372191">
                  <a:extLst>
                    <a:ext uri="{9D8B030D-6E8A-4147-A177-3AD203B41FA5}">
                      <a16:colId xmlns:a16="http://schemas.microsoft.com/office/drawing/2014/main" xmlns="" val="1683559817"/>
                    </a:ext>
                  </a:extLst>
                </a:gridCol>
                <a:gridCol w="1240926">
                  <a:extLst>
                    <a:ext uri="{9D8B030D-6E8A-4147-A177-3AD203B41FA5}">
                      <a16:colId xmlns:a16="http://schemas.microsoft.com/office/drawing/2014/main" xmlns="" val="333165350"/>
                    </a:ext>
                  </a:extLst>
                </a:gridCol>
                <a:gridCol w="408971">
                  <a:extLst>
                    <a:ext uri="{9D8B030D-6E8A-4147-A177-3AD203B41FA5}">
                      <a16:colId xmlns:a16="http://schemas.microsoft.com/office/drawing/2014/main" xmlns="" val="499415187"/>
                    </a:ext>
                  </a:extLst>
                </a:gridCol>
                <a:gridCol w="1245306">
                  <a:extLst>
                    <a:ext uri="{9D8B030D-6E8A-4147-A177-3AD203B41FA5}">
                      <a16:colId xmlns:a16="http://schemas.microsoft.com/office/drawing/2014/main" xmlns="" val="4120436128"/>
                    </a:ext>
                  </a:extLst>
                </a:gridCol>
                <a:gridCol w="493042">
                  <a:extLst>
                    <a:ext uri="{9D8B030D-6E8A-4147-A177-3AD203B41FA5}">
                      <a16:colId xmlns:a16="http://schemas.microsoft.com/office/drawing/2014/main" xmlns="" val="2381770499"/>
                    </a:ext>
                  </a:extLst>
                </a:gridCol>
                <a:gridCol w="1245306">
                  <a:extLst>
                    <a:ext uri="{9D8B030D-6E8A-4147-A177-3AD203B41FA5}">
                      <a16:colId xmlns:a16="http://schemas.microsoft.com/office/drawing/2014/main" xmlns="" val="2102802943"/>
                    </a:ext>
                  </a:extLst>
                </a:gridCol>
              </a:tblGrid>
              <a:tr h="384268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0390205"/>
                  </a:ext>
                </a:extLst>
              </a:tr>
              <a:tr h="751494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SA" sz="36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</a:b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385029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0292B1A-C7BB-469A-A02B-BA53D7D51B24}"/>
              </a:ext>
            </a:extLst>
          </p:cNvPr>
          <p:cNvSpPr txBox="1"/>
          <p:nvPr/>
        </p:nvSpPr>
        <p:spPr>
          <a:xfrm>
            <a:off x="3515360" y="1204508"/>
            <a:ext cx="86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ذُبابَةٌ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7CBBFA-2475-4C7D-A6A9-286D209B824F}"/>
              </a:ext>
            </a:extLst>
          </p:cNvPr>
          <p:cNvSpPr txBox="1"/>
          <p:nvPr/>
        </p:nvSpPr>
        <p:spPr>
          <a:xfrm>
            <a:off x="6217726" y="1144734"/>
            <a:ext cx="109728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52975" algn="l"/>
              </a:tabLst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دَجاجَةٌ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81AABAE-AE4E-4F52-B430-7EDC4DE07322}"/>
              </a:ext>
            </a:extLst>
          </p:cNvPr>
          <p:cNvSpPr txBox="1"/>
          <p:nvPr/>
        </p:nvSpPr>
        <p:spPr>
          <a:xfrm>
            <a:off x="5062842" y="1204507"/>
            <a:ext cx="936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بَريدٌ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A130ADF-4AE4-45E0-A7DC-77A5CB9751AD}"/>
              </a:ext>
            </a:extLst>
          </p:cNvPr>
          <p:cNvSpPr txBox="1"/>
          <p:nvPr/>
        </p:nvSpPr>
        <p:spPr>
          <a:xfrm>
            <a:off x="8153596" y="1164131"/>
            <a:ext cx="118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مِذْياعٌ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11D07F0-E82D-48D2-B843-30FAB43FAF08}"/>
              </a:ext>
            </a:extLst>
          </p:cNvPr>
          <p:cNvSpPr txBox="1"/>
          <p:nvPr/>
        </p:nvSpPr>
        <p:spPr>
          <a:xfrm>
            <a:off x="8270436" y="1969970"/>
            <a:ext cx="843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solidFill>
                  <a:srgbClr val="4472C4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ذَيْلٌ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C6EF657-30A2-4945-AE2E-B426A9ED463E}"/>
              </a:ext>
            </a:extLst>
          </p:cNvPr>
          <p:cNvSpPr txBox="1"/>
          <p:nvPr/>
        </p:nvSpPr>
        <p:spPr>
          <a:xfrm>
            <a:off x="6338845" y="1969969"/>
            <a:ext cx="118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4472C4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مِئْذَنَةٌ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DAA1A51-F07A-4EF6-BD48-92D877CCB6EF}"/>
              </a:ext>
            </a:extLst>
          </p:cNvPr>
          <p:cNvSpPr txBox="1"/>
          <p:nvPr/>
        </p:nvSpPr>
        <p:spPr>
          <a:xfrm>
            <a:off x="4951082" y="1939325"/>
            <a:ext cx="93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مَدينَةٌ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184E798-D016-4F17-99F7-4C4BB02D52C6}"/>
              </a:ext>
            </a:extLst>
          </p:cNvPr>
          <p:cNvSpPr txBox="1"/>
          <p:nvPr/>
        </p:nvSpPr>
        <p:spPr>
          <a:xfrm>
            <a:off x="3585080" y="1939325"/>
            <a:ext cx="118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مِقْوَدٌ</a:t>
            </a:r>
            <a:endParaRPr lang="en-US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E6218C55-7B8E-4FF6-9947-BDC7C8112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29409"/>
              </p:ext>
            </p:extLst>
          </p:nvPr>
        </p:nvGraphicFramePr>
        <p:xfrm>
          <a:off x="3264156" y="3258946"/>
          <a:ext cx="6208370" cy="2544663"/>
        </p:xfrm>
        <a:graphic>
          <a:graphicData uri="http://schemas.openxmlformats.org/drawingml/2006/table">
            <a:tbl>
              <a:tblPr rtl="1" firstRow="1" firstCol="1" bandRow="1"/>
              <a:tblGrid>
                <a:gridCol w="1551921">
                  <a:extLst>
                    <a:ext uri="{9D8B030D-6E8A-4147-A177-3AD203B41FA5}">
                      <a16:colId xmlns:a16="http://schemas.microsoft.com/office/drawing/2014/main" xmlns="" val="4121691657"/>
                    </a:ext>
                  </a:extLst>
                </a:gridCol>
                <a:gridCol w="1551921">
                  <a:extLst>
                    <a:ext uri="{9D8B030D-6E8A-4147-A177-3AD203B41FA5}">
                      <a16:colId xmlns:a16="http://schemas.microsoft.com/office/drawing/2014/main" xmlns="" val="2135489555"/>
                    </a:ext>
                  </a:extLst>
                </a:gridCol>
                <a:gridCol w="1551921">
                  <a:extLst>
                    <a:ext uri="{9D8B030D-6E8A-4147-A177-3AD203B41FA5}">
                      <a16:colId xmlns:a16="http://schemas.microsoft.com/office/drawing/2014/main" xmlns="" val="1765604988"/>
                    </a:ext>
                  </a:extLst>
                </a:gridCol>
                <a:gridCol w="1552607">
                  <a:extLst>
                    <a:ext uri="{9D8B030D-6E8A-4147-A177-3AD203B41FA5}">
                      <a16:colId xmlns:a16="http://schemas.microsoft.com/office/drawing/2014/main" xmlns="" val="3561821596"/>
                    </a:ext>
                  </a:extLst>
                </a:gridCol>
              </a:tblGrid>
              <a:tr h="7897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BH" sz="3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د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BH" sz="3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ذ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BH" sz="3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ـد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BH" sz="3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ـذ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0478718"/>
                  </a:ext>
                </a:extLst>
              </a:tr>
              <a:tr h="175492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9484193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03FDBC0-F469-4CBB-BFBB-98E0760D4F09}"/>
              </a:ext>
            </a:extLst>
          </p:cNvPr>
          <p:cNvSpPr txBox="1"/>
          <p:nvPr/>
        </p:nvSpPr>
        <p:spPr>
          <a:xfrm>
            <a:off x="6428891" y="4744739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2E1A39E-BAE8-484D-97A4-E5705E845EC0}"/>
              </a:ext>
            </a:extLst>
          </p:cNvPr>
          <p:cNvSpPr txBox="1"/>
          <p:nvPr/>
        </p:nvSpPr>
        <p:spPr>
          <a:xfrm>
            <a:off x="7942731" y="4725575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FABD9B0-EF01-49DD-85CB-C9E155D2B109}"/>
              </a:ext>
            </a:extLst>
          </p:cNvPr>
          <p:cNvSpPr txBox="1"/>
          <p:nvPr/>
        </p:nvSpPr>
        <p:spPr>
          <a:xfrm>
            <a:off x="6408570" y="4153636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7CC6868-AAEC-41EC-9C18-CD98D81124CB}"/>
              </a:ext>
            </a:extLst>
          </p:cNvPr>
          <p:cNvSpPr txBox="1"/>
          <p:nvPr/>
        </p:nvSpPr>
        <p:spPr>
          <a:xfrm>
            <a:off x="7930387" y="4139668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5AF157-8334-465D-9E1D-6FB7FD44E535}"/>
              </a:ext>
            </a:extLst>
          </p:cNvPr>
          <p:cNvSpPr txBox="1"/>
          <p:nvPr/>
        </p:nvSpPr>
        <p:spPr>
          <a:xfrm>
            <a:off x="4835951" y="4153636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EB45039-7CF1-489A-8DCD-71BC5981B561}"/>
              </a:ext>
            </a:extLst>
          </p:cNvPr>
          <p:cNvSpPr txBox="1"/>
          <p:nvPr/>
        </p:nvSpPr>
        <p:spPr>
          <a:xfrm>
            <a:off x="4864642" y="4746840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1B9DF2-C033-4ED4-A122-DF3FB06AE7A1}"/>
              </a:ext>
            </a:extLst>
          </p:cNvPr>
          <p:cNvSpPr txBox="1"/>
          <p:nvPr/>
        </p:nvSpPr>
        <p:spPr>
          <a:xfrm>
            <a:off x="3340053" y="4151832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1E46EB2-DE2F-403F-AAAA-AB3209E74EF5}"/>
              </a:ext>
            </a:extLst>
          </p:cNvPr>
          <p:cNvSpPr txBox="1"/>
          <p:nvPr/>
        </p:nvSpPr>
        <p:spPr>
          <a:xfrm>
            <a:off x="3372320" y="4725575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6B1BB0E-FE2E-4C6A-AE1E-EFEC44A54B27}"/>
              </a:ext>
            </a:extLst>
          </p:cNvPr>
          <p:cNvSpPr txBox="1"/>
          <p:nvPr/>
        </p:nvSpPr>
        <p:spPr>
          <a:xfrm>
            <a:off x="8246121" y="4688640"/>
            <a:ext cx="114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مِقْوَدٌ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D343F6D-4CB0-46D3-A782-FCF762E8F60F}"/>
              </a:ext>
            </a:extLst>
          </p:cNvPr>
          <p:cNvSpPr txBox="1"/>
          <p:nvPr/>
        </p:nvSpPr>
        <p:spPr>
          <a:xfrm>
            <a:off x="6784586" y="4768482"/>
            <a:ext cx="114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ذَيْلٌ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15F60C9-8488-4E12-ACE7-6007EB54F0C5}"/>
              </a:ext>
            </a:extLst>
          </p:cNvPr>
          <p:cNvSpPr txBox="1"/>
          <p:nvPr/>
        </p:nvSpPr>
        <p:spPr>
          <a:xfrm>
            <a:off x="8059852" y="4135196"/>
            <a:ext cx="114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دَجاجَةٌ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06B2465-7721-4ACC-B6B3-FDC852660CEE}"/>
              </a:ext>
            </a:extLst>
          </p:cNvPr>
          <p:cNvSpPr txBox="1"/>
          <p:nvPr/>
        </p:nvSpPr>
        <p:spPr>
          <a:xfrm>
            <a:off x="5203523" y="4127073"/>
            <a:ext cx="852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بَريدٌ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326592C-0CED-41DE-A1F2-6532B9132E61}"/>
              </a:ext>
            </a:extLst>
          </p:cNvPr>
          <p:cNvSpPr txBox="1"/>
          <p:nvPr/>
        </p:nvSpPr>
        <p:spPr>
          <a:xfrm>
            <a:off x="3594425" y="4139667"/>
            <a:ext cx="114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مِذْياعٌ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A829A96-FD93-40C9-B644-52549E9F8B62}"/>
              </a:ext>
            </a:extLst>
          </p:cNvPr>
          <p:cNvSpPr txBox="1"/>
          <p:nvPr/>
        </p:nvSpPr>
        <p:spPr>
          <a:xfrm>
            <a:off x="3643816" y="4723771"/>
            <a:ext cx="114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مِئْذَنَةٌ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889D714-12F7-494C-92EB-ED1219F449F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C8A3FC7-2AF7-4C57-AB6B-7093B2270790}"/>
              </a:ext>
            </a:extLst>
          </p:cNvPr>
          <p:cNvSpPr txBox="1"/>
          <p:nvPr/>
        </p:nvSpPr>
        <p:spPr>
          <a:xfrm>
            <a:off x="6632511" y="4182575"/>
            <a:ext cx="114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ذُبابَةٌ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E7CE37C-CEE6-4D93-B6F0-8ED2D1481748}"/>
              </a:ext>
            </a:extLst>
          </p:cNvPr>
          <p:cNvSpPr txBox="1"/>
          <p:nvPr/>
        </p:nvSpPr>
        <p:spPr>
          <a:xfrm>
            <a:off x="5076153" y="4736208"/>
            <a:ext cx="114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مَدينَةٌ</a:t>
            </a:r>
            <a:endParaRPr lang="en-US" dirty="0"/>
          </a:p>
        </p:txBody>
      </p:sp>
      <p:sp>
        <p:nvSpPr>
          <p:cNvPr id="46" name="Footer Placeholder 3">
            <a:extLst>
              <a:ext uri="{FF2B5EF4-FFF2-40B4-BE49-F238E27FC236}">
                <a16:creationId xmlns:a16="http://schemas.microsoft.com/office/drawing/2014/main" xmlns="" id="{5AFCAF67-B62D-4CA9-8A7E-AA07C454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/وحدة المراجعة/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االحروف(1)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6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33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948" y="140452"/>
            <a:ext cx="64411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5-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أَصِلُ كُلَّ حَرْفٍ بِما يُناسِبُـهُ مِن الكَلِمات: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889D714-12F7-494C-92EB-ED1219F449F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D06B173-E7D1-42E7-A4D1-EE6AC6ED5E4E}"/>
              </a:ext>
            </a:extLst>
          </p:cNvPr>
          <p:cNvSpPr/>
          <p:nvPr/>
        </p:nvSpPr>
        <p:spPr>
          <a:xfrm>
            <a:off x="8586556" y="1231499"/>
            <a:ext cx="1107284" cy="73518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F36BB03B-1517-48B5-9777-E572C946E808}"/>
              </a:ext>
            </a:extLst>
          </p:cNvPr>
          <p:cNvSpPr/>
          <p:nvPr/>
        </p:nvSpPr>
        <p:spPr>
          <a:xfrm>
            <a:off x="8623575" y="2378364"/>
            <a:ext cx="1107284" cy="73518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5AC380EF-A2CF-4C7A-A4F8-FCF7A17E0FE5}"/>
              </a:ext>
            </a:extLst>
          </p:cNvPr>
          <p:cNvSpPr/>
          <p:nvPr/>
        </p:nvSpPr>
        <p:spPr>
          <a:xfrm>
            <a:off x="8686119" y="4803280"/>
            <a:ext cx="1107284" cy="73518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1C34D2A6-83E8-4ABE-A3E4-77D7B3C272DF}"/>
              </a:ext>
            </a:extLst>
          </p:cNvPr>
          <p:cNvSpPr/>
          <p:nvPr/>
        </p:nvSpPr>
        <p:spPr>
          <a:xfrm>
            <a:off x="2817559" y="1219970"/>
            <a:ext cx="1107284" cy="73518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1EC93DB-47A3-4D9A-BA44-383EA7DBAFE0}"/>
              </a:ext>
            </a:extLst>
          </p:cNvPr>
          <p:cNvSpPr/>
          <p:nvPr/>
        </p:nvSpPr>
        <p:spPr>
          <a:xfrm>
            <a:off x="2817559" y="2385481"/>
            <a:ext cx="1107284" cy="73518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3532B76-7D97-433A-B6F3-8E403D11A5D5}"/>
              </a:ext>
            </a:extLst>
          </p:cNvPr>
          <p:cNvSpPr/>
          <p:nvPr/>
        </p:nvSpPr>
        <p:spPr>
          <a:xfrm>
            <a:off x="2849850" y="3642142"/>
            <a:ext cx="1107284" cy="73518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BA29874-CC1E-487B-A53A-95BA919C461B}"/>
              </a:ext>
            </a:extLst>
          </p:cNvPr>
          <p:cNvSpPr/>
          <p:nvPr/>
        </p:nvSpPr>
        <p:spPr>
          <a:xfrm>
            <a:off x="5051100" y="1192925"/>
            <a:ext cx="2654596" cy="3475580"/>
          </a:xfrm>
          <a:prstGeom prst="round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BB10D4-A86F-4406-89C4-EB1E74A4D2F8}"/>
              </a:ext>
            </a:extLst>
          </p:cNvPr>
          <p:cNvSpPr txBox="1"/>
          <p:nvPr/>
        </p:nvSpPr>
        <p:spPr>
          <a:xfrm>
            <a:off x="8571924" y="1331817"/>
            <a:ext cx="1192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تُفّاحَةٌ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91400CC-680B-4C21-8849-23B5AFAE1D4A}"/>
              </a:ext>
            </a:extLst>
          </p:cNvPr>
          <p:cNvSpPr txBox="1"/>
          <p:nvPr/>
        </p:nvSpPr>
        <p:spPr>
          <a:xfrm>
            <a:off x="2968676" y="1268338"/>
            <a:ext cx="1182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نَخْلَةٌ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B9E0122-B0DA-4882-BC0D-2694F8AED2AA}"/>
              </a:ext>
            </a:extLst>
          </p:cNvPr>
          <p:cNvSpPr txBox="1"/>
          <p:nvPr/>
        </p:nvSpPr>
        <p:spPr>
          <a:xfrm>
            <a:off x="8674999" y="2419549"/>
            <a:ext cx="1091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خَيْمَةٌ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25809CC-F2E3-42E7-A1B3-393F1CE145B2}"/>
              </a:ext>
            </a:extLst>
          </p:cNvPr>
          <p:cNvSpPr txBox="1"/>
          <p:nvPr/>
        </p:nvSpPr>
        <p:spPr>
          <a:xfrm>
            <a:off x="2815983" y="2363321"/>
            <a:ext cx="111870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مَسْبَحٌ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8E01328-4BC3-4A71-8B7C-2001073E22D4}"/>
              </a:ext>
            </a:extLst>
          </p:cNvPr>
          <p:cNvSpPr txBox="1"/>
          <p:nvPr/>
        </p:nvSpPr>
        <p:spPr>
          <a:xfrm>
            <a:off x="2923961" y="3650700"/>
            <a:ext cx="1092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خَروفٌ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7DC7D19-B901-4198-9B44-B7630BF2982C}"/>
              </a:ext>
            </a:extLst>
          </p:cNvPr>
          <p:cNvSpPr txBox="1"/>
          <p:nvPr/>
        </p:nvSpPr>
        <p:spPr>
          <a:xfrm>
            <a:off x="8674999" y="4825787"/>
            <a:ext cx="126900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مَصَحَّةٌ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BCABC8D7-37A9-4C2C-AD15-4D972898109D}"/>
              </a:ext>
            </a:extLst>
          </p:cNvPr>
          <p:cNvSpPr/>
          <p:nvPr/>
        </p:nvSpPr>
        <p:spPr>
          <a:xfrm>
            <a:off x="6833405" y="1717820"/>
            <a:ext cx="431800" cy="3937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88303D6-0778-42BE-B993-2C075FAD41CD}"/>
              </a:ext>
            </a:extLst>
          </p:cNvPr>
          <p:cNvSpPr/>
          <p:nvPr/>
        </p:nvSpPr>
        <p:spPr>
          <a:xfrm>
            <a:off x="6188894" y="1716387"/>
            <a:ext cx="431800" cy="40005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2A58D246-C684-4536-B60D-AE7A86CC6A00}"/>
              </a:ext>
            </a:extLst>
          </p:cNvPr>
          <p:cNvSpPr/>
          <p:nvPr/>
        </p:nvSpPr>
        <p:spPr>
          <a:xfrm>
            <a:off x="6186083" y="2753071"/>
            <a:ext cx="431800" cy="40005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8813983-C2C1-4545-BAE0-DD0CBDD06BFF}"/>
              </a:ext>
            </a:extLst>
          </p:cNvPr>
          <p:cNvSpPr txBox="1"/>
          <p:nvPr/>
        </p:nvSpPr>
        <p:spPr>
          <a:xfrm>
            <a:off x="6863975" y="1574043"/>
            <a:ext cx="525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حــ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337B2A0-F31D-4C8B-B485-FBE76B022044}"/>
              </a:ext>
            </a:extLst>
          </p:cNvPr>
          <p:cNvSpPr txBox="1"/>
          <p:nvPr/>
        </p:nvSpPr>
        <p:spPr>
          <a:xfrm>
            <a:off x="6232495" y="1547440"/>
            <a:ext cx="541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E4C40CA-18DA-4760-8CB6-BDE50609A844}"/>
              </a:ext>
            </a:extLst>
          </p:cNvPr>
          <p:cNvSpPr txBox="1"/>
          <p:nvPr/>
        </p:nvSpPr>
        <p:spPr>
          <a:xfrm>
            <a:off x="6171936" y="2546525"/>
            <a:ext cx="602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823D99C0-FB65-412C-B536-AC77AF23F70B}"/>
              </a:ext>
            </a:extLst>
          </p:cNvPr>
          <p:cNvSpPr/>
          <p:nvPr/>
        </p:nvSpPr>
        <p:spPr>
          <a:xfrm>
            <a:off x="2901686" y="4789763"/>
            <a:ext cx="1107284" cy="73518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76D32D10-7333-4470-A65C-FC8C6E50B899}"/>
              </a:ext>
            </a:extLst>
          </p:cNvPr>
          <p:cNvSpPr txBox="1"/>
          <p:nvPr/>
        </p:nvSpPr>
        <p:spPr>
          <a:xfrm>
            <a:off x="2958548" y="4854507"/>
            <a:ext cx="1269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شَجَرَةٌ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CEEA1FDA-2CD0-4F37-9A37-647DF111A703}"/>
              </a:ext>
            </a:extLst>
          </p:cNvPr>
          <p:cNvSpPr/>
          <p:nvPr/>
        </p:nvSpPr>
        <p:spPr>
          <a:xfrm>
            <a:off x="8629200" y="3664547"/>
            <a:ext cx="1107284" cy="73518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35ECF22E-8924-4889-8703-838A54176246}"/>
              </a:ext>
            </a:extLst>
          </p:cNvPr>
          <p:cNvSpPr txBox="1"/>
          <p:nvPr/>
        </p:nvSpPr>
        <p:spPr>
          <a:xfrm>
            <a:off x="8728983" y="3682285"/>
            <a:ext cx="1192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جَمَلٌ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ooter Placeholder 3">
            <a:extLst>
              <a:ext uri="{FF2B5EF4-FFF2-40B4-BE49-F238E27FC236}">
                <a16:creationId xmlns:a16="http://schemas.microsoft.com/office/drawing/2014/main" xmlns="" id="{DB454AA5-4D0F-4B23-B2AB-F3F49596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/وحدة المراجعة/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االحروف(1)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AAF8054-0712-404E-801D-D65308321E40}"/>
              </a:ext>
            </a:extLst>
          </p:cNvPr>
          <p:cNvSpPr/>
          <p:nvPr/>
        </p:nvSpPr>
        <p:spPr>
          <a:xfrm>
            <a:off x="5487854" y="1706227"/>
            <a:ext cx="431800" cy="40005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16CB39-FAA2-40AE-906D-0A4C7F7F09CC}"/>
              </a:ext>
            </a:extLst>
          </p:cNvPr>
          <p:cNvSpPr txBox="1"/>
          <p:nvPr/>
        </p:nvSpPr>
        <p:spPr>
          <a:xfrm>
            <a:off x="5531455" y="1537280"/>
            <a:ext cx="541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F90C0750-F351-4A15-8A33-EC1A05365033}"/>
              </a:ext>
            </a:extLst>
          </p:cNvPr>
          <p:cNvSpPr/>
          <p:nvPr/>
        </p:nvSpPr>
        <p:spPr>
          <a:xfrm>
            <a:off x="5487854" y="3626467"/>
            <a:ext cx="431800" cy="40005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9EADA83-D711-4975-B186-20CE8BBDF618}"/>
              </a:ext>
            </a:extLst>
          </p:cNvPr>
          <p:cNvSpPr txBox="1"/>
          <p:nvPr/>
        </p:nvSpPr>
        <p:spPr>
          <a:xfrm>
            <a:off x="5470495" y="3457520"/>
            <a:ext cx="541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ـخـ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59522645-C9F2-4D46-98BF-846EB52330CD}"/>
              </a:ext>
            </a:extLst>
          </p:cNvPr>
          <p:cNvSpPr/>
          <p:nvPr/>
        </p:nvSpPr>
        <p:spPr>
          <a:xfrm>
            <a:off x="6178769" y="3637743"/>
            <a:ext cx="431800" cy="40005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A7D77D2-C9B9-4F75-90CE-5C6FC8784483}"/>
              </a:ext>
            </a:extLst>
          </p:cNvPr>
          <p:cNvSpPr txBox="1"/>
          <p:nvPr/>
        </p:nvSpPr>
        <p:spPr>
          <a:xfrm>
            <a:off x="6178769" y="3470037"/>
            <a:ext cx="541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ـجـ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51D29991-0AE9-4CE6-B9E9-08D8C51820A1}"/>
              </a:ext>
            </a:extLst>
          </p:cNvPr>
          <p:cNvSpPr/>
          <p:nvPr/>
        </p:nvSpPr>
        <p:spPr>
          <a:xfrm>
            <a:off x="6845224" y="3635774"/>
            <a:ext cx="431800" cy="40005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28AC128-D6DA-4DC5-AF2A-F1E6CFC53981}"/>
              </a:ext>
            </a:extLst>
          </p:cNvPr>
          <p:cNvSpPr txBox="1"/>
          <p:nvPr/>
        </p:nvSpPr>
        <p:spPr>
          <a:xfrm>
            <a:off x="6838707" y="3470037"/>
            <a:ext cx="525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ـحـ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9912751-BD0D-486F-80AA-B17225240FBE}"/>
              </a:ext>
            </a:extLst>
          </p:cNvPr>
          <p:cNvSpPr/>
          <p:nvPr/>
        </p:nvSpPr>
        <p:spPr>
          <a:xfrm>
            <a:off x="7305040" y="1625600"/>
            <a:ext cx="1300480" cy="335280"/>
          </a:xfrm>
          <a:custGeom>
            <a:avLst/>
            <a:gdLst>
              <a:gd name="connsiteX0" fmla="*/ 1300480 w 1300480"/>
              <a:gd name="connsiteY0" fmla="*/ 0 h 335280"/>
              <a:gd name="connsiteX1" fmla="*/ 1087120 w 1300480"/>
              <a:gd name="connsiteY1" fmla="*/ 81280 h 335280"/>
              <a:gd name="connsiteX2" fmla="*/ 782320 w 1300480"/>
              <a:gd name="connsiteY2" fmla="*/ 121920 h 335280"/>
              <a:gd name="connsiteX3" fmla="*/ 629920 w 1300480"/>
              <a:gd name="connsiteY3" fmla="*/ 142240 h 335280"/>
              <a:gd name="connsiteX4" fmla="*/ 528320 w 1300480"/>
              <a:gd name="connsiteY4" fmla="*/ 182880 h 335280"/>
              <a:gd name="connsiteX5" fmla="*/ 406400 w 1300480"/>
              <a:gd name="connsiteY5" fmla="*/ 213360 h 335280"/>
              <a:gd name="connsiteX6" fmla="*/ 375920 w 1300480"/>
              <a:gd name="connsiteY6" fmla="*/ 223520 h 335280"/>
              <a:gd name="connsiteX7" fmla="*/ 223520 w 1300480"/>
              <a:gd name="connsiteY7" fmla="*/ 254000 h 335280"/>
              <a:gd name="connsiteX8" fmla="*/ 182880 w 1300480"/>
              <a:gd name="connsiteY8" fmla="*/ 274320 h 335280"/>
              <a:gd name="connsiteX9" fmla="*/ 121920 w 1300480"/>
              <a:gd name="connsiteY9" fmla="*/ 294640 h 335280"/>
              <a:gd name="connsiteX10" fmla="*/ 91440 w 1300480"/>
              <a:gd name="connsiteY10" fmla="*/ 314960 h 335280"/>
              <a:gd name="connsiteX11" fmla="*/ 60960 w 1300480"/>
              <a:gd name="connsiteY11" fmla="*/ 325120 h 335280"/>
              <a:gd name="connsiteX12" fmla="*/ 0 w 1300480"/>
              <a:gd name="connsiteY12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0480" h="335280">
                <a:moveTo>
                  <a:pt x="1300480" y="0"/>
                </a:moveTo>
                <a:cubicBezTo>
                  <a:pt x="1154506" y="24329"/>
                  <a:pt x="1339056" y="-12030"/>
                  <a:pt x="1087120" y="81280"/>
                </a:cubicBezTo>
                <a:cubicBezTo>
                  <a:pt x="975233" y="122720"/>
                  <a:pt x="906077" y="115045"/>
                  <a:pt x="782320" y="121920"/>
                </a:cubicBezTo>
                <a:cubicBezTo>
                  <a:pt x="731520" y="128693"/>
                  <a:pt x="679754" y="130280"/>
                  <a:pt x="629920" y="142240"/>
                </a:cubicBezTo>
                <a:cubicBezTo>
                  <a:pt x="594452" y="150752"/>
                  <a:pt x="563078" y="171820"/>
                  <a:pt x="528320" y="182880"/>
                </a:cubicBezTo>
                <a:cubicBezTo>
                  <a:pt x="488401" y="195581"/>
                  <a:pt x="446876" y="202566"/>
                  <a:pt x="406400" y="213360"/>
                </a:cubicBezTo>
                <a:cubicBezTo>
                  <a:pt x="396052" y="216119"/>
                  <a:pt x="386375" y="221197"/>
                  <a:pt x="375920" y="223520"/>
                </a:cubicBezTo>
                <a:cubicBezTo>
                  <a:pt x="325348" y="234758"/>
                  <a:pt x="223520" y="254000"/>
                  <a:pt x="223520" y="254000"/>
                </a:cubicBezTo>
                <a:cubicBezTo>
                  <a:pt x="209973" y="260773"/>
                  <a:pt x="196942" y="268695"/>
                  <a:pt x="182880" y="274320"/>
                </a:cubicBezTo>
                <a:cubicBezTo>
                  <a:pt x="162993" y="282275"/>
                  <a:pt x="139742" y="282759"/>
                  <a:pt x="121920" y="294640"/>
                </a:cubicBezTo>
                <a:cubicBezTo>
                  <a:pt x="111760" y="301413"/>
                  <a:pt x="102362" y="309499"/>
                  <a:pt x="91440" y="314960"/>
                </a:cubicBezTo>
                <a:cubicBezTo>
                  <a:pt x="81861" y="319749"/>
                  <a:pt x="71415" y="322797"/>
                  <a:pt x="60960" y="325120"/>
                </a:cubicBezTo>
                <a:cubicBezTo>
                  <a:pt x="40850" y="329589"/>
                  <a:pt x="0" y="335280"/>
                  <a:pt x="0" y="3352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09E1EDD-A33E-46E3-8D02-C4F1481590FC}"/>
              </a:ext>
            </a:extLst>
          </p:cNvPr>
          <p:cNvSpPr/>
          <p:nvPr/>
        </p:nvSpPr>
        <p:spPr>
          <a:xfrm>
            <a:off x="3901440" y="1666240"/>
            <a:ext cx="1630015" cy="1936122"/>
          </a:xfrm>
          <a:custGeom>
            <a:avLst/>
            <a:gdLst>
              <a:gd name="connsiteX0" fmla="*/ 0 w 1678424"/>
              <a:gd name="connsiteY0" fmla="*/ 0 h 2012182"/>
              <a:gd name="connsiteX1" fmla="*/ 172720 w 1678424"/>
              <a:gd name="connsiteY1" fmla="*/ 172720 h 2012182"/>
              <a:gd name="connsiteX2" fmla="*/ 314960 w 1678424"/>
              <a:gd name="connsiteY2" fmla="*/ 243840 h 2012182"/>
              <a:gd name="connsiteX3" fmla="*/ 416560 w 1678424"/>
              <a:gd name="connsiteY3" fmla="*/ 314960 h 2012182"/>
              <a:gd name="connsiteX4" fmla="*/ 487680 w 1678424"/>
              <a:gd name="connsiteY4" fmla="*/ 396240 h 2012182"/>
              <a:gd name="connsiteX5" fmla="*/ 528320 w 1678424"/>
              <a:gd name="connsiteY5" fmla="*/ 457200 h 2012182"/>
              <a:gd name="connsiteX6" fmla="*/ 599440 w 1678424"/>
              <a:gd name="connsiteY6" fmla="*/ 528320 h 2012182"/>
              <a:gd name="connsiteX7" fmla="*/ 711200 w 1678424"/>
              <a:gd name="connsiteY7" fmla="*/ 660400 h 2012182"/>
              <a:gd name="connsiteX8" fmla="*/ 762000 w 1678424"/>
              <a:gd name="connsiteY8" fmla="*/ 751840 h 2012182"/>
              <a:gd name="connsiteX9" fmla="*/ 812800 w 1678424"/>
              <a:gd name="connsiteY9" fmla="*/ 822960 h 2012182"/>
              <a:gd name="connsiteX10" fmla="*/ 843280 w 1678424"/>
              <a:gd name="connsiteY10" fmla="*/ 833120 h 2012182"/>
              <a:gd name="connsiteX11" fmla="*/ 873760 w 1678424"/>
              <a:gd name="connsiteY11" fmla="*/ 853440 h 2012182"/>
              <a:gd name="connsiteX12" fmla="*/ 1005840 w 1678424"/>
              <a:gd name="connsiteY12" fmla="*/ 955040 h 2012182"/>
              <a:gd name="connsiteX13" fmla="*/ 1026160 w 1678424"/>
              <a:gd name="connsiteY13" fmla="*/ 995680 h 2012182"/>
              <a:gd name="connsiteX14" fmla="*/ 1107440 w 1678424"/>
              <a:gd name="connsiteY14" fmla="*/ 1056640 h 2012182"/>
              <a:gd name="connsiteX15" fmla="*/ 1158240 w 1678424"/>
              <a:gd name="connsiteY15" fmla="*/ 1148080 h 2012182"/>
              <a:gd name="connsiteX16" fmla="*/ 1209040 w 1678424"/>
              <a:gd name="connsiteY16" fmla="*/ 1209040 h 2012182"/>
              <a:gd name="connsiteX17" fmla="*/ 1239520 w 1678424"/>
              <a:gd name="connsiteY17" fmla="*/ 1361440 h 2012182"/>
              <a:gd name="connsiteX18" fmla="*/ 1259840 w 1678424"/>
              <a:gd name="connsiteY18" fmla="*/ 1442720 h 2012182"/>
              <a:gd name="connsiteX19" fmla="*/ 1300480 w 1678424"/>
              <a:gd name="connsiteY19" fmla="*/ 1524000 h 2012182"/>
              <a:gd name="connsiteX20" fmla="*/ 1320800 w 1678424"/>
              <a:gd name="connsiteY20" fmla="*/ 1564640 h 2012182"/>
              <a:gd name="connsiteX21" fmla="*/ 1351280 w 1678424"/>
              <a:gd name="connsiteY21" fmla="*/ 1635760 h 2012182"/>
              <a:gd name="connsiteX22" fmla="*/ 1371600 w 1678424"/>
              <a:gd name="connsiteY22" fmla="*/ 1666240 h 2012182"/>
              <a:gd name="connsiteX23" fmla="*/ 1422400 w 1678424"/>
              <a:gd name="connsiteY23" fmla="*/ 1767840 h 2012182"/>
              <a:gd name="connsiteX24" fmla="*/ 1483360 w 1678424"/>
              <a:gd name="connsiteY24" fmla="*/ 1818640 h 2012182"/>
              <a:gd name="connsiteX25" fmla="*/ 1513840 w 1678424"/>
              <a:gd name="connsiteY25" fmla="*/ 1849120 h 2012182"/>
              <a:gd name="connsiteX26" fmla="*/ 1524000 w 1678424"/>
              <a:gd name="connsiteY26" fmla="*/ 1889760 h 2012182"/>
              <a:gd name="connsiteX27" fmla="*/ 1595120 w 1678424"/>
              <a:gd name="connsiteY27" fmla="*/ 1930400 h 2012182"/>
              <a:gd name="connsiteX28" fmla="*/ 1645920 w 1678424"/>
              <a:gd name="connsiteY28" fmla="*/ 2001520 h 2012182"/>
              <a:gd name="connsiteX29" fmla="*/ 1676400 w 1678424"/>
              <a:gd name="connsiteY29" fmla="*/ 2011680 h 2012182"/>
              <a:gd name="connsiteX30" fmla="*/ 1584960 w 1678424"/>
              <a:gd name="connsiteY30" fmla="*/ 1991360 h 2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78424" h="2012182">
                <a:moveTo>
                  <a:pt x="0" y="0"/>
                </a:moveTo>
                <a:cubicBezTo>
                  <a:pt x="69983" y="85535"/>
                  <a:pt x="83119" y="119774"/>
                  <a:pt x="172720" y="172720"/>
                </a:cubicBezTo>
                <a:cubicBezTo>
                  <a:pt x="218357" y="199688"/>
                  <a:pt x="270853" y="214435"/>
                  <a:pt x="314960" y="243840"/>
                </a:cubicBezTo>
                <a:cubicBezTo>
                  <a:pt x="390009" y="293873"/>
                  <a:pt x="356383" y="269827"/>
                  <a:pt x="416560" y="314960"/>
                </a:cubicBezTo>
                <a:cubicBezTo>
                  <a:pt x="439016" y="382328"/>
                  <a:pt x="408782" y="309452"/>
                  <a:pt x="487680" y="396240"/>
                </a:cubicBezTo>
                <a:cubicBezTo>
                  <a:pt x="504108" y="414311"/>
                  <a:pt x="512545" y="438557"/>
                  <a:pt x="528320" y="457200"/>
                </a:cubicBezTo>
                <a:cubicBezTo>
                  <a:pt x="549976" y="482794"/>
                  <a:pt x="577784" y="502726"/>
                  <a:pt x="599440" y="528320"/>
                </a:cubicBezTo>
                <a:lnTo>
                  <a:pt x="711200" y="660400"/>
                </a:lnTo>
                <a:cubicBezTo>
                  <a:pt x="727613" y="726051"/>
                  <a:pt x="711094" y="683966"/>
                  <a:pt x="762000" y="751840"/>
                </a:cubicBezTo>
                <a:cubicBezTo>
                  <a:pt x="779480" y="775147"/>
                  <a:pt x="792200" y="802360"/>
                  <a:pt x="812800" y="822960"/>
                </a:cubicBezTo>
                <a:cubicBezTo>
                  <a:pt x="820373" y="830533"/>
                  <a:pt x="833701" y="828331"/>
                  <a:pt x="843280" y="833120"/>
                </a:cubicBezTo>
                <a:cubicBezTo>
                  <a:pt x="854202" y="838581"/>
                  <a:pt x="864225" y="845812"/>
                  <a:pt x="873760" y="853440"/>
                </a:cubicBezTo>
                <a:cubicBezTo>
                  <a:pt x="1001849" y="955911"/>
                  <a:pt x="888845" y="877043"/>
                  <a:pt x="1005840" y="955040"/>
                </a:cubicBezTo>
                <a:cubicBezTo>
                  <a:pt x="1012613" y="968587"/>
                  <a:pt x="1015450" y="984970"/>
                  <a:pt x="1026160" y="995680"/>
                </a:cubicBezTo>
                <a:cubicBezTo>
                  <a:pt x="1103944" y="1073464"/>
                  <a:pt x="1052327" y="983157"/>
                  <a:pt x="1107440" y="1056640"/>
                </a:cubicBezTo>
                <a:cubicBezTo>
                  <a:pt x="1137900" y="1097253"/>
                  <a:pt x="1135081" y="1107551"/>
                  <a:pt x="1158240" y="1148080"/>
                </a:cubicBezTo>
                <a:cubicBezTo>
                  <a:pt x="1177100" y="1181085"/>
                  <a:pt x="1181022" y="1181022"/>
                  <a:pt x="1209040" y="1209040"/>
                </a:cubicBezTo>
                <a:cubicBezTo>
                  <a:pt x="1223149" y="1307806"/>
                  <a:pt x="1213392" y="1256928"/>
                  <a:pt x="1239520" y="1361440"/>
                </a:cubicBezTo>
                <a:cubicBezTo>
                  <a:pt x="1246293" y="1388533"/>
                  <a:pt x="1247351" y="1417741"/>
                  <a:pt x="1259840" y="1442720"/>
                </a:cubicBezTo>
                <a:lnTo>
                  <a:pt x="1300480" y="1524000"/>
                </a:lnTo>
                <a:cubicBezTo>
                  <a:pt x="1307253" y="1537547"/>
                  <a:pt x="1314834" y="1550719"/>
                  <a:pt x="1320800" y="1564640"/>
                </a:cubicBezTo>
                <a:cubicBezTo>
                  <a:pt x="1330960" y="1588347"/>
                  <a:pt x="1339745" y="1612691"/>
                  <a:pt x="1351280" y="1635760"/>
                </a:cubicBezTo>
                <a:cubicBezTo>
                  <a:pt x="1356741" y="1646682"/>
                  <a:pt x="1366139" y="1655318"/>
                  <a:pt x="1371600" y="1666240"/>
                </a:cubicBezTo>
                <a:cubicBezTo>
                  <a:pt x="1401587" y="1726213"/>
                  <a:pt x="1380011" y="1711321"/>
                  <a:pt x="1422400" y="1767840"/>
                </a:cubicBezTo>
                <a:cubicBezTo>
                  <a:pt x="1452083" y="1807417"/>
                  <a:pt x="1448940" y="1789957"/>
                  <a:pt x="1483360" y="1818640"/>
                </a:cubicBezTo>
                <a:cubicBezTo>
                  <a:pt x="1494398" y="1827838"/>
                  <a:pt x="1503680" y="1838960"/>
                  <a:pt x="1513840" y="1849120"/>
                </a:cubicBezTo>
                <a:cubicBezTo>
                  <a:pt x="1517227" y="1862667"/>
                  <a:pt x="1515884" y="1878397"/>
                  <a:pt x="1524000" y="1889760"/>
                </a:cubicBezTo>
                <a:cubicBezTo>
                  <a:pt x="1543222" y="1916670"/>
                  <a:pt x="1567540" y="1921207"/>
                  <a:pt x="1595120" y="1930400"/>
                </a:cubicBezTo>
                <a:cubicBezTo>
                  <a:pt x="1612053" y="1954107"/>
                  <a:pt x="1625320" y="1980920"/>
                  <a:pt x="1645920" y="2001520"/>
                </a:cubicBezTo>
                <a:cubicBezTo>
                  <a:pt x="1653493" y="2009093"/>
                  <a:pt x="1686902" y="2013780"/>
                  <a:pt x="1676400" y="2011680"/>
                </a:cubicBezTo>
                <a:cubicBezTo>
                  <a:pt x="1570693" y="1990539"/>
                  <a:pt x="1625611" y="1991360"/>
                  <a:pt x="1584960" y="199136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ADF5E52-A8D2-4A0A-8486-3F6E49E98297}"/>
              </a:ext>
            </a:extLst>
          </p:cNvPr>
          <p:cNvSpPr/>
          <p:nvPr/>
        </p:nvSpPr>
        <p:spPr>
          <a:xfrm>
            <a:off x="5821362" y="2113280"/>
            <a:ext cx="2814638" cy="640080"/>
          </a:xfrm>
          <a:custGeom>
            <a:avLst/>
            <a:gdLst>
              <a:gd name="connsiteX0" fmla="*/ 2814638 w 2814638"/>
              <a:gd name="connsiteY0" fmla="*/ 640080 h 640080"/>
              <a:gd name="connsiteX1" fmla="*/ 2408238 w 2814638"/>
              <a:gd name="connsiteY1" fmla="*/ 609600 h 640080"/>
              <a:gd name="connsiteX2" fmla="*/ 2215198 w 2814638"/>
              <a:gd name="connsiteY2" fmla="*/ 619760 h 640080"/>
              <a:gd name="connsiteX3" fmla="*/ 1961198 w 2814638"/>
              <a:gd name="connsiteY3" fmla="*/ 579120 h 640080"/>
              <a:gd name="connsiteX4" fmla="*/ 1910398 w 2814638"/>
              <a:gd name="connsiteY4" fmla="*/ 568960 h 640080"/>
              <a:gd name="connsiteX5" fmla="*/ 1839278 w 2814638"/>
              <a:gd name="connsiteY5" fmla="*/ 548640 h 640080"/>
              <a:gd name="connsiteX6" fmla="*/ 1209358 w 2814638"/>
              <a:gd name="connsiteY6" fmla="*/ 467360 h 640080"/>
              <a:gd name="connsiteX7" fmla="*/ 772478 w 2814638"/>
              <a:gd name="connsiteY7" fmla="*/ 294640 h 640080"/>
              <a:gd name="connsiteX8" fmla="*/ 691198 w 2814638"/>
              <a:gd name="connsiteY8" fmla="*/ 274320 h 640080"/>
              <a:gd name="connsiteX9" fmla="*/ 630238 w 2814638"/>
              <a:gd name="connsiteY9" fmla="*/ 254000 h 640080"/>
              <a:gd name="connsiteX10" fmla="*/ 487998 w 2814638"/>
              <a:gd name="connsiteY10" fmla="*/ 243840 h 640080"/>
              <a:gd name="connsiteX11" fmla="*/ 447358 w 2814638"/>
              <a:gd name="connsiteY11" fmla="*/ 203200 h 640080"/>
              <a:gd name="connsiteX12" fmla="*/ 264478 w 2814638"/>
              <a:gd name="connsiteY12" fmla="*/ 162560 h 640080"/>
              <a:gd name="connsiteX13" fmla="*/ 152718 w 2814638"/>
              <a:gd name="connsiteY13" fmla="*/ 142240 h 640080"/>
              <a:gd name="connsiteX14" fmla="*/ 81598 w 2814638"/>
              <a:gd name="connsiteY14" fmla="*/ 91440 h 640080"/>
              <a:gd name="connsiteX15" fmla="*/ 40958 w 2814638"/>
              <a:gd name="connsiteY15" fmla="*/ 71120 h 640080"/>
              <a:gd name="connsiteX16" fmla="*/ 30798 w 2814638"/>
              <a:gd name="connsiteY16" fmla="*/ 40640 h 640080"/>
              <a:gd name="connsiteX17" fmla="*/ 318 w 2814638"/>
              <a:gd name="connsiteY17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4638" h="640080">
                <a:moveTo>
                  <a:pt x="2814638" y="640080"/>
                </a:moveTo>
                <a:cubicBezTo>
                  <a:pt x="2679171" y="629920"/>
                  <a:pt x="2544007" y="614202"/>
                  <a:pt x="2408238" y="609600"/>
                </a:cubicBezTo>
                <a:cubicBezTo>
                  <a:pt x="2343839" y="607417"/>
                  <a:pt x="2279484" y="624143"/>
                  <a:pt x="2215198" y="619760"/>
                </a:cubicBezTo>
                <a:cubicBezTo>
                  <a:pt x="2129653" y="613927"/>
                  <a:pt x="2045775" y="593216"/>
                  <a:pt x="1961198" y="579120"/>
                </a:cubicBezTo>
                <a:cubicBezTo>
                  <a:pt x="1944164" y="576281"/>
                  <a:pt x="1927151" y="573148"/>
                  <a:pt x="1910398" y="568960"/>
                </a:cubicBezTo>
                <a:cubicBezTo>
                  <a:pt x="1886479" y="562980"/>
                  <a:pt x="1863564" y="552890"/>
                  <a:pt x="1839278" y="548640"/>
                </a:cubicBezTo>
                <a:cubicBezTo>
                  <a:pt x="1548463" y="497747"/>
                  <a:pt x="1492318" y="496632"/>
                  <a:pt x="1209358" y="467360"/>
                </a:cubicBezTo>
                <a:cubicBezTo>
                  <a:pt x="1000607" y="374582"/>
                  <a:pt x="1013220" y="374887"/>
                  <a:pt x="772478" y="294640"/>
                </a:cubicBezTo>
                <a:cubicBezTo>
                  <a:pt x="745984" y="285809"/>
                  <a:pt x="718051" y="281992"/>
                  <a:pt x="691198" y="274320"/>
                </a:cubicBezTo>
                <a:cubicBezTo>
                  <a:pt x="670603" y="268436"/>
                  <a:pt x="651603" y="255526"/>
                  <a:pt x="630238" y="254000"/>
                </a:cubicBezTo>
                <a:lnTo>
                  <a:pt x="487998" y="243840"/>
                </a:lnTo>
                <a:cubicBezTo>
                  <a:pt x="474451" y="230293"/>
                  <a:pt x="462684" y="214695"/>
                  <a:pt x="447358" y="203200"/>
                </a:cubicBezTo>
                <a:cubicBezTo>
                  <a:pt x="398070" y="166234"/>
                  <a:pt x="313591" y="169927"/>
                  <a:pt x="264478" y="162560"/>
                </a:cubicBezTo>
                <a:cubicBezTo>
                  <a:pt x="212482" y="154761"/>
                  <a:pt x="201925" y="152081"/>
                  <a:pt x="152718" y="142240"/>
                </a:cubicBezTo>
                <a:cubicBezTo>
                  <a:pt x="135273" y="129156"/>
                  <a:pt x="102397" y="103325"/>
                  <a:pt x="81598" y="91440"/>
                </a:cubicBezTo>
                <a:cubicBezTo>
                  <a:pt x="68448" y="83926"/>
                  <a:pt x="54505" y="77893"/>
                  <a:pt x="40958" y="71120"/>
                </a:cubicBezTo>
                <a:cubicBezTo>
                  <a:pt x="37571" y="60960"/>
                  <a:pt x="37488" y="49003"/>
                  <a:pt x="30798" y="40640"/>
                </a:cubicBezTo>
                <a:cubicBezTo>
                  <a:pt x="-5318" y="-4505"/>
                  <a:pt x="318" y="44217"/>
                  <a:pt x="31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1337D3B-771F-4595-845A-ACA66141882D}"/>
              </a:ext>
            </a:extLst>
          </p:cNvPr>
          <p:cNvSpPr/>
          <p:nvPr/>
        </p:nvSpPr>
        <p:spPr>
          <a:xfrm>
            <a:off x="3921760" y="2753360"/>
            <a:ext cx="2265680" cy="213360"/>
          </a:xfrm>
          <a:custGeom>
            <a:avLst/>
            <a:gdLst>
              <a:gd name="connsiteX0" fmla="*/ 0 w 2265680"/>
              <a:gd name="connsiteY0" fmla="*/ 0 h 213360"/>
              <a:gd name="connsiteX1" fmla="*/ 203200 w 2265680"/>
              <a:gd name="connsiteY1" fmla="*/ 10160 h 213360"/>
              <a:gd name="connsiteX2" fmla="*/ 264160 w 2265680"/>
              <a:gd name="connsiteY2" fmla="*/ 20320 h 213360"/>
              <a:gd name="connsiteX3" fmla="*/ 457200 w 2265680"/>
              <a:gd name="connsiteY3" fmla="*/ 30480 h 213360"/>
              <a:gd name="connsiteX4" fmla="*/ 609600 w 2265680"/>
              <a:gd name="connsiteY4" fmla="*/ 60960 h 213360"/>
              <a:gd name="connsiteX5" fmla="*/ 690880 w 2265680"/>
              <a:gd name="connsiteY5" fmla="*/ 81280 h 213360"/>
              <a:gd name="connsiteX6" fmla="*/ 822960 w 2265680"/>
              <a:gd name="connsiteY6" fmla="*/ 111760 h 213360"/>
              <a:gd name="connsiteX7" fmla="*/ 1056640 w 2265680"/>
              <a:gd name="connsiteY7" fmla="*/ 101600 h 213360"/>
              <a:gd name="connsiteX8" fmla="*/ 1168400 w 2265680"/>
              <a:gd name="connsiteY8" fmla="*/ 101600 h 213360"/>
              <a:gd name="connsiteX9" fmla="*/ 1320800 w 2265680"/>
              <a:gd name="connsiteY9" fmla="*/ 132080 h 213360"/>
              <a:gd name="connsiteX10" fmla="*/ 1656080 w 2265680"/>
              <a:gd name="connsiteY10" fmla="*/ 213360 h 213360"/>
              <a:gd name="connsiteX11" fmla="*/ 1727200 w 2265680"/>
              <a:gd name="connsiteY11" fmla="*/ 203200 h 213360"/>
              <a:gd name="connsiteX12" fmla="*/ 1828800 w 2265680"/>
              <a:gd name="connsiteY12" fmla="*/ 162560 h 213360"/>
              <a:gd name="connsiteX13" fmla="*/ 1981200 w 2265680"/>
              <a:gd name="connsiteY13" fmla="*/ 142240 h 213360"/>
              <a:gd name="connsiteX14" fmla="*/ 2032000 w 2265680"/>
              <a:gd name="connsiteY14" fmla="*/ 132080 h 213360"/>
              <a:gd name="connsiteX15" fmla="*/ 2265680 w 2265680"/>
              <a:gd name="connsiteY15" fmla="*/ 14224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5680" h="213360">
                <a:moveTo>
                  <a:pt x="0" y="0"/>
                </a:moveTo>
                <a:cubicBezTo>
                  <a:pt x="67733" y="3387"/>
                  <a:pt x="135582" y="4959"/>
                  <a:pt x="203200" y="10160"/>
                </a:cubicBezTo>
                <a:cubicBezTo>
                  <a:pt x="223740" y="11740"/>
                  <a:pt x="243625" y="18677"/>
                  <a:pt x="264160" y="20320"/>
                </a:cubicBezTo>
                <a:cubicBezTo>
                  <a:pt x="328391" y="25458"/>
                  <a:pt x="392853" y="27093"/>
                  <a:pt x="457200" y="30480"/>
                </a:cubicBezTo>
                <a:cubicBezTo>
                  <a:pt x="528919" y="54386"/>
                  <a:pt x="468836" y="36119"/>
                  <a:pt x="609600" y="60960"/>
                </a:cubicBezTo>
                <a:cubicBezTo>
                  <a:pt x="787069" y="92278"/>
                  <a:pt x="571974" y="53840"/>
                  <a:pt x="690880" y="81280"/>
                </a:cubicBezTo>
                <a:cubicBezTo>
                  <a:pt x="836612" y="114910"/>
                  <a:pt x="749287" y="87202"/>
                  <a:pt x="822960" y="111760"/>
                </a:cubicBezTo>
                <a:cubicBezTo>
                  <a:pt x="900853" y="108373"/>
                  <a:pt x="978871" y="107155"/>
                  <a:pt x="1056640" y="101600"/>
                </a:cubicBezTo>
                <a:cubicBezTo>
                  <a:pt x="1165980" y="93790"/>
                  <a:pt x="1044669" y="80978"/>
                  <a:pt x="1168400" y="101600"/>
                </a:cubicBezTo>
                <a:cubicBezTo>
                  <a:pt x="1298926" y="153810"/>
                  <a:pt x="1111242" y="84181"/>
                  <a:pt x="1320800" y="132080"/>
                </a:cubicBezTo>
                <a:cubicBezTo>
                  <a:pt x="1740273" y="227960"/>
                  <a:pt x="1444334" y="186892"/>
                  <a:pt x="1656080" y="213360"/>
                </a:cubicBezTo>
                <a:cubicBezTo>
                  <a:pt x="1679787" y="209973"/>
                  <a:pt x="1704096" y="209501"/>
                  <a:pt x="1727200" y="203200"/>
                </a:cubicBezTo>
                <a:cubicBezTo>
                  <a:pt x="1803877" y="182288"/>
                  <a:pt x="1729601" y="174960"/>
                  <a:pt x="1828800" y="162560"/>
                </a:cubicBezTo>
                <a:cubicBezTo>
                  <a:pt x="1869895" y="157423"/>
                  <a:pt x="1939136" y="149251"/>
                  <a:pt x="1981200" y="142240"/>
                </a:cubicBezTo>
                <a:cubicBezTo>
                  <a:pt x="1998234" y="139401"/>
                  <a:pt x="2015067" y="135467"/>
                  <a:pt x="2032000" y="132080"/>
                </a:cubicBezTo>
                <a:cubicBezTo>
                  <a:pt x="2225005" y="143433"/>
                  <a:pt x="2147047" y="142240"/>
                  <a:pt x="2265680" y="14224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B8E275E-F373-40BD-B4E3-95B2C56DC66A}"/>
              </a:ext>
            </a:extLst>
          </p:cNvPr>
          <p:cNvSpPr/>
          <p:nvPr/>
        </p:nvSpPr>
        <p:spPr>
          <a:xfrm>
            <a:off x="6634453" y="2143760"/>
            <a:ext cx="2094530" cy="1671897"/>
          </a:xfrm>
          <a:custGeom>
            <a:avLst/>
            <a:gdLst>
              <a:gd name="connsiteX0" fmla="*/ 1981227 w 1981227"/>
              <a:gd name="connsiteY0" fmla="*/ 1869440 h 1869440"/>
              <a:gd name="connsiteX1" fmla="*/ 1564667 w 1981227"/>
              <a:gd name="connsiteY1" fmla="*/ 1412240 h 1869440"/>
              <a:gd name="connsiteX2" fmla="*/ 1249707 w 1981227"/>
              <a:gd name="connsiteY2" fmla="*/ 1168400 h 1869440"/>
              <a:gd name="connsiteX3" fmla="*/ 1209067 w 1981227"/>
              <a:gd name="connsiteY3" fmla="*/ 1127760 h 1869440"/>
              <a:gd name="connsiteX4" fmla="*/ 1016027 w 1981227"/>
              <a:gd name="connsiteY4" fmla="*/ 914400 h 1869440"/>
              <a:gd name="connsiteX5" fmla="*/ 955067 w 1981227"/>
              <a:gd name="connsiteY5" fmla="*/ 863600 h 1869440"/>
              <a:gd name="connsiteX6" fmla="*/ 843307 w 1981227"/>
              <a:gd name="connsiteY6" fmla="*/ 721360 h 1869440"/>
              <a:gd name="connsiteX7" fmla="*/ 711227 w 1981227"/>
              <a:gd name="connsiteY7" fmla="*/ 619760 h 1869440"/>
              <a:gd name="connsiteX8" fmla="*/ 477547 w 1981227"/>
              <a:gd name="connsiteY8" fmla="*/ 436880 h 1869440"/>
              <a:gd name="connsiteX9" fmla="*/ 335307 w 1981227"/>
              <a:gd name="connsiteY9" fmla="*/ 284480 h 1869440"/>
              <a:gd name="connsiteX10" fmla="*/ 254027 w 1981227"/>
              <a:gd name="connsiteY10" fmla="*/ 203200 h 1869440"/>
              <a:gd name="connsiteX11" fmla="*/ 233707 w 1981227"/>
              <a:gd name="connsiteY11" fmla="*/ 172720 h 1869440"/>
              <a:gd name="connsiteX12" fmla="*/ 172747 w 1981227"/>
              <a:gd name="connsiteY12" fmla="*/ 142240 h 1869440"/>
              <a:gd name="connsiteX13" fmla="*/ 142267 w 1981227"/>
              <a:gd name="connsiteY13" fmla="*/ 111760 h 1869440"/>
              <a:gd name="connsiteX14" fmla="*/ 101627 w 1981227"/>
              <a:gd name="connsiteY14" fmla="*/ 101600 h 1869440"/>
              <a:gd name="connsiteX15" fmla="*/ 60987 w 1981227"/>
              <a:gd name="connsiteY15" fmla="*/ 81280 h 1869440"/>
              <a:gd name="connsiteX16" fmla="*/ 40667 w 1981227"/>
              <a:gd name="connsiteY16" fmla="*/ 50800 h 1869440"/>
              <a:gd name="connsiteX17" fmla="*/ 10187 w 1981227"/>
              <a:gd name="connsiteY17" fmla="*/ 40640 h 1869440"/>
              <a:gd name="connsiteX18" fmla="*/ 27 w 1981227"/>
              <a:gd name="connsiteY18" fmla="*/ 0 h 18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1227" h="1869440">
                <a:moveTo>
                  <a:pt x="1981227" y="1869440"/>
                </a:moveTo>
                <a:cubicBezTo>
                  <a:pt x="1851316" y="1674573"/>
                  <a:pt x="1870032" y="1695151"/>
                  <a:pt x="1564667" y="1412240"/>
                </a:cubicBezTo>
                <a:cubicBezTo>
                  <a:pt x="1467270" y="1322004"/>
                  <a:pt x="1353385" y="1251343"/>
                  <a:pt x="1249707" y="1168400"/>
                </a:cubicBezTo>
                <a:cubicBezTo>
                  <a:pt x="1234747" y="1156432"/>
                  <a:pt x="1221442" y="1142385"/>
                  <a:pt x="1209067" y="1127760"/>
                </a:cubicBezTo>
                <a:cubicBezTo>
                  <a:pt x="1085070" y="981218"/>
                  <a:pt x="1191435" y="1078114"/>
                  <a:pt x="1016027" y="914400"/>
                </a:cubicBezTo>
                <a:cubicBezTo>
                  <a:pt x="958667" y="860864"/>
                  <a:pt x="1011743" y="932421"/>
                  <a:pt x="955067" y="863600"/>
                </a:cubicBezTo>
                <a:cubicBezTo>
                  <a:pt x="916735" y="817054"/>
                  <a:pt x="891101" y="758124"/>
                  <a:pt x="843307" y="721360"/>
                </a:cubicBezTo>
                <a:cubicBezTo>
                  <a:pt x="799280" y="687493"/>
                  <a:pt x="757069" y="651126"/>
                  <a:pt x="711227" y="619760"/>
                </a:cubicBezTo>
                <a:cubicBezTo>
                  <a:pt x="547337" y="507624"/>
                  <a:pt x="783074" y="764231"/>
                  <a:pt x="477547" y="436880"/>
                </a:cubicBezTo>
                <a:cubicBezTo>
                  <a:pt x="430134" y="386080"/>
                  <a:pt x="383339" y="334695"/>
                  <a:pt x="335307" y="284480"/>
                </a:cubicBezTo>
                <a:cubicBezTo>
                  <a:pt x="308822" y="256791"/>
                  <a:pt x="275281" y="235081"/>
                  <a:pt x="254027" y="203200"/>
                </a:cubicBezTo>
                <a:cubicBezTo>
                  <a:pt x="247254" y="193040"/>
                  <a:pt x="242341" y="181354"/>
                  <a:pt x="233707" y="172720"/>
                </a:cubicBezTo>
                <a:cubicBezTo>
                  <a:pt x="214012" y="153025"/>
                  <a:pt x="197537" y="150503"/>
                  <a:pt x="172747" y="142240"/>
                </a:cubicBezTo>
                <a:cubicBezTo>
                  <a:pt x="162587" y="132080"/>
                  <a:pt x="154742" y="118889"/>
                  <a:pt x="142267" y="111760"/>
                </a:cubicBezTo>
                <a:cubicBezTo>
                  <a:pt x="130143" y="104832"/>
                  <a:pt x="114702" y="106503"/>
                  <a:pt x="101627" y="101600"/>
                </a:cubicBezTo>
                <a:cubicBezTo>
                  <a:pt x="87446" y="96282"/>
                  <a:pt x="74534" y="88053"/>
                  <a:pt x="60987" y="81280"/>
                </a:cubicBezTo>
                <a:cubicBezTo>
                  <a:pt x="54214" y="71120"/>
                  <a:pt x="50202" y="58428"/>
                  <a:pt x="40667" y="50800"/>
                </a:cubicBezTo>
                <a:cubicBezTo>
                  <a:pt x="32304" y="44110"/>
                  <a:pt x="17760" y="48213"/>
                  <a:pt x="10187" y="40640"/>
                </a:cubicBezTo>
                <a:cubicBezTo>
                  <a:pt x="-1044" y="29409"/>
                  <a:pt x="27" y="13766"/>
                  <a:pt x="27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F75A2874-8444-4E34-8CE9-FEB3910ABAA8}"/>
              </a:ext>
            </a:extLst>
          </p:cNvPr>
          <p:cNvSpPr/>
          <p:nvPr/>
        </p:nvSpPr>
        <p:spPr>
          <a:xfrm>
            <a:off x="3952240" y="2082800"/>
            <a:ext cx="1544333" cy="1910080"/>
          </a:xfrm>
          <a:custGeom>
            <a:avLst/>
            <a:gdLst>
              <a:gd name="connsiteX0" fmla="*/ 0 w 1544333"/>
              <a:gd name="connsiteY0" fmla="*/ 1910080 h 1910080"/>
              <a:gd name="connsiteX1" fmla="*/ 50800 w 1544333"/>
              <a:gd name="connsiteY1" fmla="*/ 1899920 h 1910080"/>
              <a:gd name="connsiteX2" fmla="*/ 81280 w 1544333"/>
              <a:gd name="connsiteY2" fmla="*/ 1879600 h 1910080"/>
              <a:gd name="connsiteX3" fmla="*/ 111760 w 1544333"/>
              <a:gd name="connsiteY3" fmla="*/ 1869440 h 1910080"/>
              <a:gd name="connsiteX4" fmla="*/ 182880 w 1544333"/>
              <a:gd name="connsiteY4" fmla="*/ 1798320 h 1910080"/>
              <a:gd name="connsiteX5" fmla="*/ 203200 w 1544333"/>
              <a:gd name="connsiteY5" fmla="*/ 1767840 h 1910080"/>
              <a:gd name="connsiteX6" fmla="*/ 243840 w 1544333"/>
              <a:gd name="connsiteY6" fmla="*/ 1727200 h 1910080"/>
              <a:gd name="connsiteX7" fmla="*/ 284480 w 1544333"/>
              <a:gd name="connsiteY7" fmla="*/ 1666240 h 1910080"/>
              <a:gd name="connsiteX8" fmla="*/ 416560 w 1544333"/>
              <a:gd name="connsiteY8" fmla="*/ 1544320 h 1910080"/>
              <a:gd name="connsiteX9" fmla="*/ 497840 w 1544333"/>
              <a:gd name="connsiteY9" fmla="*/ 1452880 h 1910080"/>
              <a:gd name="connsiteX10" fmla="*/ 528320 w 1544333"/>
              <a:gd name="connsiteY10" fmla="*/ 1432560 h 1910080"/>
              <a:gd name="connsiteX11" fmla="*/ 579120 w 1544333"/>
              <a:gd name="connsiteY11" fmla="*/ 1381760 h 1910080"/>
              <a:gd name="connsiteX12" fmla="*/ 640080 w 1544333"/>
              <a:gd name="connsiteY12" fmla="*/ 1330960 h 1910080"/>
              <a:gd name="connsiteX13" fmla="*/ 660400 w 1544333"/>
              <a:gd name="connsiteY13" fmla="*/ 1290320 h 1910080"/>
              <a:gd name="connsiteX14" fmla="*/ 711200 w 1544333"/>
              <a:gd name="connsiteY14" fmla="*/ 1249680 h 1910080"/>
              <a:gd name="connsiteX15" fmla="*/ 741680 w 1544333"/>
              <a:gd name="connsiteY15" fmla="*/ 1219200 h 1910080"/>
              <a:gd name="connsiteX16" fmla="*/ 751840 w 1544333"/>
              <a:gd name="connsiteY16" fmla="*/ 1188720 h 1910080"/>
              <a:gd name="connsiteX17" fmla="*/ 812800 w 1544333"/>
              <a:gd name="connsiteY17" fmla="*/ 1137920 h 1910080"/>
              <a:gd name="connsiteX18" fmla="*/ 883920 w 1544333"/>
              <a:gd name="connsiteY18" fmla="*/ 985520 h 1910080"/>
              <a:gd name="connsiteX19" fmla="*/ 924560 w 1544333"/>
              <a:gd name="connsiteY19" fmla="*/ 883920 h 1910080"/>
              <a:gd name="connsiteX20" fmla="*/ 944880 w 1544333"/>
              <a:gd name="connsiteY20" fmla="*/ 822960 h 1910080"/>
              <a:gd name="connsiteX21" fmla="*/ 975360 w 1544333"/>
              <a:gd name="connsiteY21" fmla="*/ 782320 h 1910080"/>
              <a:gd name="connsiteX22" fmla="*/ 1026160 w 1544333"/>
              <a:gd name="connsiteY22" fmla="*/ 680720 h 1910080"/>
              <a:gd name="connsiteX23" fmla="*/ 1066800 w 1544333"/>
              <a:gd name="connsiteY23" fmla="*/ 650240 h 1910080"/>
              <a:gd name="connsiteX24" fmla="*/ 1178560 w 1544333"/>
              <a:gd name="connsiteY24" fmla="*/ 528320 h 1910080"/>
              <a:gd name="connsiteX25" fmla="*/ 1229360 w 1544333"/>
              <a:gd name="connsiteY25" fmla="*/ 508000 h 1910080"/>
              <a:gd name="connsiteX26" fmla="*/ 1270000 w 1544333"/>
              <a:gd name="connsiteY26" fmla="*/ 467360 h 1910080"/>
              <a:gd name="connsiteX27" fmla="*/ 1320800 w 1544333"/>
              <a:gd name="connsiteY27" fmla="*/ 396240 h 1910080"/>
              <a:gd name="connsiteX28" fmla="*/ 1391920 w 1544333"/>
              <a:gd name="connsiteY28" fmla="*/ 304800 h 1910080"/>
              <a:gd name="connsiteX29" fmla="*/ 1442720 w 1544333"/>
              <a:gd name="connsiteY29" fmla="*/ 254000 h 1910080"/>
              <a:gd name="connsiteX30" fmla="*/ 1513840 w 1544333"/>
              <a:gd name="connsiteY30" fmla="*/ 91440 h 1910080"/>
              <a:gd name="connsiteX31" fmla="*/ 1524000 w 1544333"/>
              <a:gd name="connsiteY31" fmla="*/ 60960 h 1910080"/>
              <a:gd name="connsiteX32" fmla="*/ 1544320 w 1544333"/>
              <a:gd name="connsiteY32" fmla="*/ 0 h 19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4333" h="1910080">
                <a:moveTo>
                  <a:pt x="0" y="1910080"/>
                </a:moveTo>
                <a:cubicBezTo>
                  <a:pt x="16933" y="1906693"/>
                  <a:pt x="34631" y="1905983"/>
                  <a:pt x="50800" y="1899920"/>
                </a:cubicBezTo>
                <a:cubicBezTo>
                  <a:pt x="62233" y="1895633"/>
                  <a:pt x="70358" y="1885061"/>
                  <a:pt x="81280" y="1879600"/>
                </a:cubicBezTo>
                <a:cubicBezTo>
                  <a:pt x="90859" y="1874811"/>
                  <a:pt x="101600" y="1872827"/>
                  <a:pt x="111760" y="1869440"/>
                </a:cubicBezTo>
                <a:cubicBezTo>
                  <a:pt x="135467" y="1845733"/>
                  <a:pt x="164283" y="1826216"/>
                  <a:pt x="182880" y="1798320"/>
                </a:cubicBezTo>
                <a:cubicBezTo>
                  <a:pt x="189653" y="1788160"/>
                  <a:pt x="195253" y="1777111"/>
                  <a:pt x="203200" y="1767840"/>
                </a:cubicBezTo>
                <a:cubicBezTo>
                  <a:pt x="215668" y="1753294"/>
                  <a:pt x="231872" y="1742160"/>
                  <a:pt x="243840" y="1727200"/>
                </a:cubicBezTo>
                <a:cubicBezTo>
                  <a:pt x="259096" y="1708130"/>
                  <a:pt x="267712" y="1683995"/>
                  <a:pt x="284480" y="1666240"/>
                </a:cubicBezTo>
                <a:cubicBezTo>
                  <a:pt x="325620" y="1622680"/>
                  <a:pt x="376754" y="1589102"/>
                  <a:pt x="416560" y="1544320"/>
                </a:cubicBezTo>
                <a:cubicBezTo>
                  <a:pt x="443653" y="1513840"/>
                  <a:pt x="469004" y="1481716"/>
                  <a:pt x="497840" y="1452880"/>
                </a:cubicBezTo>
                <a:cubicBezTo>
                  <a:pt x="506474" y="1444246"/>
                  <a:pt x="519130" y="1440601"/>
                  <a:pt x="528320" y="1432560"/>
                </a:cubicBezTo>
                <a:cubicBezTo>
                  <a:pt x="546342" y="1416791"/>
                  <a:pt x="561400" y="1397869"/>
                  <a:pt x="579120" y="1381760"/>
                </a:cubicBezTo>
                <a:cubicBezTo>
                  <a:pt x="598692" y="1363967"/>
                  <a:pt x="619760" y="1347893"/>
                  <a:pt x="640080" y="1330960"/>
                </a:cubicBezTo>
                <a:cubicBezTo>
                  <a:pt x="646853" y="1317413"/>
                  <a:pt x="650427" y="1301718"/>
                  <a:pt x="660400" y="1290320"/>
                </a:cubicBezTo>
                <a:cubicBezTo>
                  <a:pt x="674680" y="1274000"/>
                  <a:pt x="694880" y="1263960"/>
                  <a:pt x="711200" y="1249680"/>
                </a:cubicBezTo>
                <a:cubicBezTo>
                  <a:pt x="722013" y="1240218"/>
                  <a:pt x="731520" y="1229360"/>
                  <a:pt x="741680" y="1219200"/>
                </a:cubicBezTo>
                <a:cubicBezTo>
                  <a:pt x="745067" y="1209040"/>
                  <a:pt x="745899" y="1197631"/>
                  <a:pt x="751840" y="1188720"/>
                </a:cubicBezTo>
                <a:cubicBezTo>
                  <a:pt x="767486" y="1165251"/>
                  <a:pt x="790309" y="1152914"/>
                  <a:pt x="812800" y="1137920"/>
                </a:cubicBezTo>
                <a:cubicBezTo>
                  <a:pt x="893216" y="923476"/>
                  <a:pt x="790850" y="1183295"/>
                  <a:pt x="883920" y="985520"/>
                </a:cubicBezTo>
                <a:cubicBezTo>
                  <a:pt x="899451" y="952516"/>
                  <a:pt x="913025" y="918524"/>
                  <a:pt x="924560" y="883920"/>
                </a:cubicBezTo>
                <a:cubicBezTo>
                  <a:pt x="931333" y="863600"/>
                  <a:pt x="935301" y="842118"/>
                  <a:pt x="944880" y="822960"/>
                </a:cubicBezTo>
                <a:cubicBezTo>
                  <a:pt x="952453" y="807814"/>
                  <a:pt x="967136" y="797122"/>
                  <a:pt x="975360" y="782320"/>
                </a:cubicBezTo>
                <a:cubicBezTo>
                  <a:pt x="1003126" y="732342"/>
                  <a:pt x="986176" y="726416"/>
                  <a:pt x="1026160" y="680720"/>
                </a:cubicBezTo>
                <a:cubicBezTo>
                  <a:pt x="1037311" y="667976"/>
                  <a:pt x="1055358" y="662722"/>
                  <a:pt x="1066800" y="650240"/>
                </a:cubicBezTo>
                <a:cubicBezTo>
                  <a:pt x="1118733" y="593586"/>
                  <a:pt x="1120002" y="560852"/>
                  <a:pt x="1178560" y="528320"/>
                </a:cubicBezTo>
                <a:cubicBezTo>
                  <a:pt x="1194503" y="519463"/>
                  <a:pt x="1212427" y="514773"/>
                  <a:pt x="1229360" y="508000"/>
                </a:cubicBezTo>
                <a:cubicBezTo>
                  <a:pt x="1242907" y="494453"/>
                  <a:pt x="1257384" y="481778"/>
                  <a:pt x="1270000" y="467360"/>
                </a:cubicBezTo>
                <a:cubicBezTo>
                  <a:pt x="1306054" y="426156"/>
                  <a:pt x="1292351" y="434172"/>
                  <a:pt x="1320800" y="396240"/>
                </a:cubicBezTo>
                <a:cubicBezTo>
                  <a:pt x="1343968" y="365349"/>
                  <a:pt x="1364616" y="332104"/>
                  <a:pt x="1391920" y="304800"/>
                </a:cubicBezTo>
                <a:cubicBezTo>
                  <a:pt x="1408853" y="287867"/>
                  <a:pt x="1429089" y="273689"/>
                  <a:pt x="1442720" y="254000"/>
                </a:cubicBezTo>
                <a:cubicBezTo>
                  <a:pt x="1470753" y="213508"/>
                  <a:pt x="1497128" y="137397"/>
                  <a:pt x="1513840" y="91440"/>
                </a:cubicBezTo>
                <a:cubicBezTo>
                  <a:pt x="1517500" y="81375"/>
                  <a:pt x="1520240" y="70988"/>
                  <a:pt x="1524000" y="60960"/>
                </a:cubicBezTo>
                <a:cubicBezTo>
                  <a:pt x="1545578" y="3419"/>
                  <a:pt x="1544320" y="29066"/>
                  <a:pt x="154432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8FD3D9A-9974-49E8-A89D-C7688DDF9E4A}"/>
              </a:ext>
            </a:extLst>
          </p:cNvPr>
          <p:cNvSpPr/>
          <p:nvPr/>
        </p:nvSpPr>
        <p:spPr>
          <a:xfrm>
            <a:off x="7315200" y="4033520"/>
            <a:ext cx="1402080" cy="1117600"/>
          </a:xfrm>
          <a:custGeom>
            <a:avLst/>
            <a:gdLst>
              <a:gd name="connsiteX0" fmla="*/ 1402080 w 1402080"/>
              <a:gd name="connsiteY0" fmla="*/ 1117600 h 1117600"/>
              <a:gd name="connsiteX1" fmla="*/ 1351280 w 1402080"/>
              <a:gd name="connsiteY1" fmla="*/ 1097280 h 1117600"/>
              <a:gd name="connsiteX2" fmla="*/ 1330960 w 1402080"/>
              <a:gd name="connsiteY2" fmla="*/ 1066800 h 1117600"/>
              <a:gd name="connsiteX3" fmla="*/ 1249680 w 1402080"/>
              <a:gd name="connsiteY3" fmla="*/ 1056640 h 1117600"/>
              <a:gd name="connsiteX4" fmla="*/ 1158240 w 1402080"/>
              <a:gd name="connsiteY4" fmla="*/ 1036320 h 1117600"/>
              <a:gd name="connsiteX5" fmla="*/ 1107440 w 1402080"/>
              <a:gd name="connsiteY5" fmla="*/ 975360 h 1117600"/>
              <a:gd name="connsiteX6" fmla="*/ 1087120 w 1402080"/>
              <a:gd name="connsiteY6" fmla="*/ 924560 h 1117600"/>
              <a:gd name="connsiteX7" fmla="*/ 1076960 w 1402080"/>
              <a:gd name="connsiteY7" fmla="*/ 894080 h 1117600"/>
              <a:gd name="connsiteX8" fmla="*/ 1036320 w 1402080"/>
              <a:gd name="connsiteY8" fmla="*/ 883920 h 1117600"/>
              <a:gd name="connsiteX9" fmla="*/ 975360 w 1402080"/>
              <a:gd name="connsiteY9" fmla="*/ 863600 h 1117600"/>
              <a:gd name="connsiteX10" fmla="*/ 904240 w 1402080"/>
              <a:gd name="connsiteY10" fmla="*/ 782320 h 1117600"/>
              <a:gd name="connsiteX11" fmla="*/ 873760 w 1402080"/>
              <a:gd name="connsiteY11" fmla="*/ 762000 h 1117600"/>
              <a:gd name="connsiteX12" fmla="*/ 772160 w 1402080"/>
              <a:gd name="connsiteY12" fmla="*/ 690880 h 1117600"/>
              <a:gd name="connsiteX13" fmla="*/ 568960 w 1402080"/>
              <a:gd name="connsiteY13" fmla="*/ 650240 h 1117600"/>
              <a:gd name="connsiteX14" fmla="*/ 508000 w 1402080"/>
              <a:gd name="connsiteY14" fmla="*/ 640080 h 1117600"/>
              <a:gd name="connsiteX15" fmla="*/ 386080 w 1402080"/>
              <a:gd name="connsiteY15" fmla="*/ 508000 h 1117600"/>
              <a:gd name="connsiteX16" fmla="*/ 355600 w 1402080"/>
              <a:gd name="connsiteY16" fmla="*/ 467360 h 1117600"/>
              <a:gd name="connsiteX17" fmla="*/ 345440 w 1402080"/>
              <a:gd name="connsiteY17" fmla="*/ 426720 h 1117600"/>
              <a:gd name="connsiteX18" fmla="*/ 284480 w 1402080"/>
              <a:gd name="connsiteY18" fmla="*/ 325120 h 1117600"/>
              <a:gd name="connsiteX19" fmla="*/ 264160 w 1402080"/>
              <a:gd name="connsiteY19" fmla="*/ 294640 h 1117600"/>
              <a:gd name="connsiteX20" fmla="*/ 223520 w 1402080"/>
              <a:gd name="connsiteY20" fmla="*/ 213360 h 1117600"/>
              <a:gd name="connsiteX21" fmla="*/ 101600 w 1402080"/>
              <a:gd name="connsiteY21" fmla="*/ 101600 h 1117600"/>
              <a:gd name="connsiteX22" fmla="*/ 40640 w 1402080"/>
              <a:gd name="connsiteY22" fmla="*/ 20320 h 1117600"/>
              <a:gd name="connsiteX23" fmla="*/ 0 w 1402080"/>
              <a:gd name="connsiteY23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02080" h="1117600">
                <a:moveTo>
                  <a:pt x="1402080" y="1117600"/>
                </a:moveTo>
                <a:cubicBezTo>
                  <a:pt x="1385147" y="1110827"/>
                  <a:pt x="1366121" y="1107880"/>
                  <a:pt x="1351280" y="1097280"/>
                </a:cubicBezTo>
                <a:cubicBezTo>
                  <a:pt x="1341344" y="1090183"/>
                  <a:pt x="1342297" y="1071335"/>
                  <a:pt x="1330960" y="1066800"/>
                </a:cubicBezTo>
                <a:cubicBezTo>
                  <a:pt x="1305609" y="1056659"/>
                  <a:pt x="1276710" y="1060501"/>
                  <a:pt x="1249680" y="1056640"/>
                </a:cubicBezTo>
                <a:cubicBezTo>
                  <a:pt x="1187097" y="1047700"/>
                  <a:pt x="1203615" y="1051445"/>
                  <a:pt x="1158240" y="1036320"/>
                </a:cubicBezTo>
                <a:cubicBezTo>
                  <a:pt x="1135770" y="1013850"/>
                  <a:pt x="1121585" y="1003650"/>
                  <a:pt x="1107440" y="975360"/>
                </a:cubicBezTo>
                <a:cubicBezTo>
                  <a:pt x="1099284" y="959048"/>
                  <a:pt x="1093524" y="941637"/>
                  <a:pt x="1087120" y="924560"/>
                </a:cubicBezTo>
                <a:cubicBezTo>
                  <a:pt x="1083360" y="914532"/>
                  <a:pt x="1085323" y="900770"/>
                  <a:pt x="1076960" y="894080"/>
                </a:cubicBezTo>
                <a:cubicBezTo>
                  <a:pt x="1066056" y="885357"/>
                  <a:pt x="1049695" y="887932"/>
                  <a:pt x="1036320" y="883920"/>
                </a:cubicBezTo>
                <a:cubicBezTo>
                  <a:pt x="1015804" y="877765"/>
                  <a:pt x="995680" y="870373"/>
                  <a:pt x="975360" y="863600"/>
                </a:cubicBezTo>
                <a:cubicBezTo>
                  <a:pt x="826775" y="744732"/>
                  <a:pt x="994294" y="890385"/>
                  <a:pt x="904240" y="782320"/>
                </a:cubicBezTo>
                <a:cubicBezTo>
                  <a:pt x="896423" y="772939"/>
                  <a:pt x="883529" y="769326"/>
                  <a:pt x="873760" y="762000"/>
                </a:cubicBezTo>
                <a:cubicBezTo>
                  <a:pt x="846617" y="741643"/>
                  <a:pt x="805970" y="702813"/>
                  <a:pt x="772160" y="690880"/>
                </a:cubicBezTo>
                <a:cubicBezTo>
                  <a:pt x="680451" y="658512"/>
                  <a:pt x="654851" y="662510"/>
                  <a:pt x="568960" y="650240"/>
                </a:cubicBezTo>
                <a:cubicBezTo>
                  <a:pt x="548567" y="647327"/>
                  <a:pt x="528320" y="643467"/>
                  <a:pt x="508000" y="640080"/>
                </a:cubicBezTo>
                <a:cubicBezTo>
                  <a:pt x="420345" y="587487"/>
                  <a:pt x="471469" y="627544"/>
                  <a:pt x="386080" y="508000"/>
                </a:cubicBezTo>
                <a:cubicBezTo>
                  <a:pt x="376238" y="494221"/>
                  <a:pt x="355600" y="467360"/>
                  <a:pt x="355600" y="467360"/>
                </a:cubicBezTo>
                <a:cubicBezTo>
                  <a:pt x="352213" y="453813"/>
                  <a:pt x="351685" y="439209"/>
                  <a:pt x="345440" y="426720"/>
                </a:cubicBezTo>
                <a:cubicBezTo>
                  <a:pt x="327777" y="391395"/>
                  <a:pt x="305179" y="358756"/>
                  <a:pt x="284480" y="325120"/>
                </a:cubicBezTo>
                <a:cubicBezTo>
                  <a:pt x="278080" y="314721"/>
                  <a:pt x="270007" y="305360"/>
                  <a:pt x="264160" y="294640"/>
                </a:cubicBezTo>
                <a:cubicBezTo>
                  <a:pt x="249655" y="268047"/>
                  <a:pt x="241255" y="237917"/>
                  <a:pt x="223520" y="213360"/>
                </a:cubicBezTo>
                <a:cubicBezTo>
                  <a:pt x="150569" y="112351"/>
                  <a:pt x="169275" y="124158"/>
                  <a:pt x="101600" y="101600"/>
                </a:cubicBezTo>
                <a:cubicBezTo>
                  <a:pt x="81280" y="74507"/>
                  <a:pt x="64587" y="44267"/>
                  <a:pt x="40640" y="20320"/>
                </a:cubicBezTo>
                <a:cubicBezTo>
                  <a:pt x="29930" y="9610"/>
                  <a:pt x="0" y="0"/>
                  <a:pt x="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0C6FBC7-4621-4489-88A6-FBF863117C39}"/>
              </a:ext>
            </a:extLst>
          </p:cNvPr>
          <p:cNvSpPr/>
          <p:nvPr/>
        </p:nvSpPr>
        <p:spPr>
          <a:xfrm>
            <a:off x="4023360" y="4053840"/>
            <a:ext cx="2204747" cy="1087120"/>
          </a:xfrm>
          <a:custGeom>
            <a:avLst/>
            <a:gdLst>
              <a:gd name="connsiteX0" fmla="*/ 0 w 2204747"/>
              <a:gd name="connsiteY0" fmla="*/ 1087120 h 1087120"/>
              <a:gd name="connsiteX1" fmla="*/ 487680 w 2204747"/>
              <a:gd name="connsiteY1" fmla="*/ 1016000 h 1087120"/>
              <a:gd name="connsiteX2" fmla="*/ 528320 w 2204747"/>
              <a:gd name="connsiteY2" fmla="*/ 1005840 h 1087120"/>
              <a:gd name="connsiteX3" fmla="*/ 599440 w 2204747"/>
              <a:gd name="connsiteY3" fmla="*/ 975360 h 1087120"/>
              <a:gd name="connsiteX4" fmla="*/ 721360 w 2204747"/>
              <a:gd name="connsiteY4" fmla="*/ 883920 h 1087120"/>
              <a:gd name="connsiteX5" fmla="*/ 894080 w 2204747"/>
              <a:gd name="connsiteY5" fmla="*/ 833120 h 1087120"/>
              <a:gd name="connsiteX6" fmla="*/ 985520 w 2204747"/>
              <a:gd name="connsiteY6" fmla="*/ 782320 h 1087120"/>
              <a:gd name="connsiteX7" fmla="*/ 1127760 w 2204747"/>
              <a:gd name="connsiteY7" fmla="*/ 721360 h 1087120"/>
              <a:gd name="connsiteX8" fmla="*/ 1209040 w 2204747"/>
              <a:gd name="connsiteY8" fmla="*/ 640080 h 1087120"/>
              <a:gd name="connsiteX9" fmla="*/ 1351280 w 2204747"/>
              <a:gd name="connsiteY9" fmla="*/ 528320 h 1087120"/>
              <a:gd name="connsiteX10" fmla="*/ 1381760 w 2204747"/>
              <a:gd name="connsiteY10" fmla="*/ 508000 h 1087120"/>
              <a:gd name="connsiteX11" fmla="*/ 1412240 w 2204747"/>
              <a:gd name="connsiteY11" fmla="*/ 477520 h 1087120"/>
              <a:gd name="connsiteX12" fmla="*/ 1452880 w 2204747"/>
              <a:gd name="connsiteY12" fmla="*/ 467360 h 1087120"/>
              <a:gd name="connsiteX13" fmla="*/ 1483360 w 2204747"/>
              <a:gd name="connsiteY13" fmla="*/ 457200 h 1087120"/>
              <a:gd name="connsiteX14" fmla="*/ 1584960 w 2204747"/>
              <a:gd name="connsiteY14" fmla="*/ 365760 h 1087120"/>
              <a:gd name="connsiteX15" fmla="*/ 1615440 w 2204747"/>
              <a:gd name="connsiteY15" fmla="*/ 355600 h 1087120"/>
              <a:gd name="connsiteX16" fmla="*/ 1656080 w 2204747"/>
              <a:gd name="connsiteY16" fmla="*/ 325120 h 1087120"/>
              <a:gd name="connsiteX17" fmla="*/ 1828800 w 2204747"/>
              <a:gd name="connsiteY17" fmla="*/ 182880 h 1087120"/>
              <a:gd name="connsiteX18" fmla="*/ 1960880 w 2204747"/>
              <a:gd name="connsiteY18" fmla="*/ 172720 h 1087120"/>
              <a:gd name="connsiteX19" fmla="*/ 2032000 w 2204747"/>
              <a:gd name="connsiteY19" fmla="*/ 152400 h 1087120"/>
              <a:gd name="connsiteX20" fmla="*/ 2072640 w 2204747"/>
              <a:gd name="connsiteY20" fmla="*/ 142240 h 1087120"/>
              <a:gd name="connsiteX21" fmla="*/ 2143760 w 2204747"/>
              <a:gd name="connsiteY21" fmla="*/ 91440 h 1087120"/>
              <a:gd name="connsiteX22" fmla="*/ 2184400 w 2204747"/>
              <a:gd name="connsiteY22" fmla="*/ 81280 h 1087120"/>
              <a:gd name="connsiteX23" fmla="*/ 2194560 w 2204747"/>
              <a:gd name="connsiteY23" fmla="*/ 40640 h 1087120"/>
              <a:gd name="connsiteX24" fmla="*/ 2204720 w 2204747"/>
              <a:gd name="connsiteY24" fmla="*/ 0 h 108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04747" h="1087120">
                <a:moveTo>
                  <a:pt x="0" y="1087120"/>
                </a:moveTo>
                <a:cubicBezTo>
                  <a:pt x="380730" y="1051427"/>
                  <a:pt x="219521" y="1083040"/>
                  <a:pt x="487680" y="1016000"/>
                </a:cubicBezTo>
                <a:cubicBezTo>
                  <a:pt x="501227" y="1012613"/>
                  <a:pt x="515485" y="1011341"/>
                  <a:pt x="528320" y="1005840"/>
                </a:cubicBezTo>
                <a:cubicBezTo>
                  <a:pt x="552027" y="995680"/>
                  <a:pt x="577744" y="989307"/>
                  <a:pt x="599440" y="975360"/>
                </a:cubicBezTo>
                <a:cubicBezTo>
                  <a:pt x="697466" y="912343"/>
                  <a:pt x="636252" y="923637"/>
                  <a:pt x="721360" y="883920"/>
                </a:cubicBezTo>
                <a:cubicBezTo>
                  <a:pt x="819699" y="838028"/>
                  <a:pt x="803590" y="846047"/>
                  <a:pt x="894080" y="833120"/>
                </a:cubicBezTo>
                <a:cubicBezTo>
                  <a:pt x="953122" y="793759"/>
                  <a:pt x="895668" y="830241"/>
                  <a:pt x="985520" y="782320"/>
                </a:cubicBezTo>
                <a:cubicBezTo>
                  <a:pt x="1099158" y="721713"/>
                  <a:pt x="1039252" y="739062"/>
                  <a:pt x="1127760" y="721360"/>
                </a:cubicBezTo>
                <a:cubicBezTo>
                  <a:pt x="1154853" y="694267"/>
                  <a:pt x="1178912" y="663752"/>
                  <a:pt x="1209040" y="640080"/>
                </a:cubicBezTo>
                <a:cubicBezTo>
                  <a:pt x="1256453" y="602827"/>
                  <a:pt x="1301109" y="561767"/>
                  <a:pt x="1351280" y="528320"/>
                </a:cubicBezTo>
                <a:cubicBezTo>
                  <a:pt x="1361440" y="521547"/>
                  <a:pt x="1372379" y="515817"/>
                  <a:pt x="1381760" y="508000"/>
                </a:cubicBezTo>
                <a:cubicBezTo>
                  <a:pt x="1392798" y="498802"/>
                  <a:pt x="1399765" y="484649"/>
                  <a:pt x="1412240" y="477520"/>
                </a:cubicBezTo>
                <a:cubicBezTo>
                  <a:pt x="1424364" y="470592"/>
                  <a:pt x="1439454" y="471196"/>
                  <a:pt x="1452880" y="467360"/>
                </a:cubicBezTo>
                <a:cubicBezTo>
                  <a:pt x="1463178" y="464418"/>
                  <a:pt x="1473200" y="460587"/>
                  <a:pt x="1483360" y="457200"/>
                </a:cubicBezTo>
                <a:cubicBezTo>
                  <a:pt x="1513677" y="426883"/>
                  <a:pt x="1547893" y="388927"/>
                  <a:pt x="1584960" y="365760"/>
                </a:cubicBezTo>
                <a:cubicBezTo>
                  <a:pt x="1594042" y="360084"/>
                  <a:pt x="1605280" y="358987"/>
                  <a:pt x="1615440" y="355600"/>
                </a:cubicBezTo>
                <a:cubicBezTo>
                  <a:pt x="1628987" y="345440"/>
                  <a:pt x="1643671" y="336642"/>
                  <a:pt x="1656080" y="325120"/>
                </a:cubicBezTo>
                <a:cubicBezTo>
                  <a:pt x="1696068" y="287988"/>
                  <a:pt x="1762226" y="199523"/>
                  <a:pt x="1828800" y="182880"/>
                </a:cubicBezTo>
                <a:cubicBezTo>
                  <a:pt x="1871638" y="172170"/>
                  <a:pt x="1916853" y="176107"/>
                  <a:pt x="1960880" y="172720"/>
                </a:cubicBezTo>
                <a:lnTo>
                  <a:pt x="2032000" y="152400"/>
                </a:lnTo>
                <a:cubicBezTo>
                  <a:pt x="2045472" y="148726"/>
                  <a:pt x="2059565" y="147143"/>
                  <a:pt x="2072640" y="142240"/>
                </a:cubicBezTo>
                <a:cubicBezTo>
                  <a:pt x="2186821" y="99422"/>
                  <a:pt x="2044995" y="147877"/>
                  <a:pt x="2143760" y="91440"/>
                </a:cubicBezTo>
                <a:cubicBezTo>
                  <a:pt x="2155884" y="84512"/>
                  <a:pt x="2170853" y="84667"/>
                  <a:pt x="2184400" y="81280"/>
                </a:cubicBezTo>
                <a:cubicBezTo>
                  <a:pt x="2187787" y="67733"/>
                  <a:pt x="2190724" y="54066"/>
                  <a:pt x="2194560" y="40640"/>
                </a:cubicBezTo>
                <a:cubicBezTo>
                  <a:pt x="2205791" y="1332"/>
                  <a:pt x="2204720" y="22645"/>
                  <a:pt x="220472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0DBA28A9-4D5A-4AB7-8EE7-AAB267A6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/وحدة المراجعة/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أُراجع الحروف 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83289"/>
              </p:ext>
            </p:extLst>
          </p:nvPr>
        </p:nvGraphicFramePr>
        <p:xfrm>
          <a:off x="3943349" y="3243955"/>
          <a:ext cx="4305300" cy="1798320"/>
        </p:xfrm>
        <a:graphic>
          <a:graphicData uri="http://schemas.openxmlformats.org/drawingml/2006/table">
            <a:tbl>
              <a:tblPr rtl="1" firstRow="1" firstCol="1" bandRow="1"/>
              <a:tblGrid>
                <a:gridCol w="143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خ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ar-B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ar-BH" sz="1000" dirty="0">
                        <a:effectLst/>
                        <a:latin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BH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42240" y="228600"/>
            <a:ext cx="11584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SzPts val="2600"/>
              <a:tabLst>
                <a:tab pos="269240" algn="l"/>
              </a:tabLst>
            </a:pPr>
            <a:r>
              <a:rPr lang="ar-JO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6-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قْرَأُ الفِقْرَةَ، وَأُصَنِّفُ الكَلِماتِ الّتي تَحْتَـها خَطٌّ في الجَدْوَلِ كَما في الـمثالِ: 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D784E2-2DD5-4E21-A5CE-AD461E9FAF9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8AC921-B929-41D9-AB44-B4CFBA731A9F}"/>
              </a:ext>
            </a:extLst>
          </p:cNvPr>
          <p:cNvSpPr txBox="1"/>
          <p:nvPr/>
        </p:nvSpPr>
        <p:spPr>
          <a:xfrm>
            <a:off x="151162" y="794266"/>
            <a:ext cx="112914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600"/>
              <a:buFontTx/>
              <a:buNone/>
              <a:tabLst>
                <a:tab pos="26924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+mn-cs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بَيْنَما كانَتْ </a:t>
            </a:r>
            <a:r>
              <a:rPr kumimoji="0" lang="ar-BH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الحَمامَةُ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تَلْتَقِطُ </a:t>
            </a:r>
            <a:r>
              <a:rPr kumimoji="0" lang="ar-BH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الحَبَّ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عَلى </a:t>
            </a:r>
            <a:r>
              <a:rPr kumimoji="0" lang="ar-BH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جانِبِ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النَّــــهْرِ، رَأَتْ نَمْلَةً </a:t>
            </a:r>
            <a:r>
              <a:rPr kumimoji="0" lang="ar-BH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دَاخِلَ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النّهْرِ تَكادُ تَغْرَقُ في مياهِهِ </a:t>
            </a:r>
            <a:r>
              <a:rPr kumimoji="0" lang="ar-BH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الـجَارِفَةِ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، فَالْتَقَطَتْ عودًا يابِسًا بِمِنْقارِها، وَطارَتْ فَــــــــــــــوْقَ النَّمْلَةِ، وَأَلْـــــــــــــقَتِ العودَ أَمامَها، وَقـــــــــالَتْ لَها: " أَيَّتُها النَّمْلَةُ، لا </a:t>
            </a:r>
            <a:r>
              <a:rPr kumimoji="0" lang="ar-BH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تَخافي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، وَتَعَلَّقي بِذَلِكَ العودِ</a:t>
            </a: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7582B8-EEF2-487A-A541-54BF9F72F696}"/>
              </a:ext>
            </a:extLst>
          </p:cNvPr>
          <p:cNvSpPr txBox="1"/>
          <p:nvPr/>
        </p:nvSpPr>
        <p:spPr>
          <a:xfrm>
            <a:off x="6891213" y="3820677"/>
            <a:ext cx="1305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52975" algn="l"/>
              </a:tabLst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الحَمامَةُ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EA290A-F215-4716-A3CE-AC3113FF27AE}"/>
              </a:ext>
            </a:extLst>
          </p:cNvPr>
          <p:cNvSpPr txBox="1"/>
          <p:nvPr/>
        </p:nvSpPr>
        <p:spPr>
          <a:xfrm>
            <a:off x="7023737" y="4340583"/>
            <a:ext cx="1026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52975" algn="l"/>
              </a:tabLst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الحَبَّ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498CEA-A76E-4786-80A8-381890E973DC}"/>
              </a:ext>
            </a:extLst>
          </p:cNvPr>
          <p:cNvSpPr txBox="1"/>
          <p:nvPr/>
        </p:nvSpPr>
        <p:spPr>
          <a:xfrm>
            <a:off x="5604810" y="3794013"/>
            <a:ext cx="1026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52975" algn="l"/>
              </a:tabLst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دَاخِلَ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0F9766-EACE-41A7-803C-6A05426E2B3E}"/>
              </a:ext>
            </a:extLst>
          </p:cNvPr>
          <p:cNvSpPr txBox="1"/>
          <p:nvPr/>
        </p:nvSpPr>
        <p:spPr>
          <a:xfrm>
            <a:off x="5723256" y="4307679"/>
            <a:ext cx="1021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Sakkal Majalla" panose="02000000000000000000" pitchFamily="2" charset="-78"/>
              </a:rPr>
              <a:t>تَخافي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A31AE6-9EFF-4AF0-8FF1-CA58A5EA19FC}"/>
              </a:ext>
            </a:extLst>
          </p:cNvPr>
          <p:cNvSpPr txBox="1"/>
          <p:nvPr/>
        </p:nvSpPr>
        <p:spPr>
          <a:xfrm>
            <a:off x="4162798" y="3783853"/>
            <a:ext cx="102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52975" algn="l"/>
              </a:tabLst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جانِبِ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664C90C-D2DC-4752-A71A-BA034AB9DDD0}"/>
              </a:ext>
            </a:extLst>
          </p:cNvPr>
          <p:cNvSpPr txBox="1"/>
          <p:nvPr/>
        </p:nvSpPr>
        <p:spPr>
          <a:xfrm>
            <a:off x="3957464" y="4350744"/>
            <a:ext cx="1366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  <a:tabLst>
                <a:tab pos="4752975" algn="l"/>
              </a:tabLst>
            </a:pPr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Sakkal Majalla" panose="02000000000000000000" pitchFamily="2" charset="-78"/>
              </a:rPr>
              <a:t>الـجَارِفَةِ</a:t>
            </a:r>
            <a:endParaRPr lang="en-US" sz="1400" dirty="0">
              <a:solidFill>
                <a:srgbClr val="0070C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9DB825-F536-4816-AA35-8D8CBAD082EE}"/>
              </a:ext>
            </a:extLst>
          </p:cNvPr>
          <p:cNvSpPr txBox="1"/>
          <p:nvPr/>
        </p:nvSpPr>
        <p:spPr>
          <a:xfrm>
            <a:off x="6782291" y="3802104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00AF5D-1313-407B-9371-A4E7866B5BCF}"/>
              </a:ext>
            </a:extLst>
          </p:cNvPr>
          <p:cNvSpPr txBox="1"/>
          <p:nvPr/>
        </p:nvSpPr>
        <p:spPr>
          <a:xfrm>
            <a:off x="6777846" y="4353024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1C934A9-03A8-4019-9093-47E6E0DE4A22}"/>
              </a:ext>
            </a:extLst>
          </p:cNvPr>
          <p:cNvSpPr txBox="1"/>
          <p:nvPr/>
        </p:nvSpPr>
        <p:spPr>
          <a:xfrm>
            <a:off x="5371568" y="3794014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6BA5931-C464-4092-8326-BB39BEEF1749}"/>
              </a:ext>
            </a:extLst>
          </p:cNvPr>
          <p:cNvSpPr txBox="1"/>
          <p:nvPr/>
        </p:nvSpPr>
        <p:spPr>
          <a:xfrm>
            <a:off x="5370051" y="4340584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042DB1-5290-4BBB-B30A-B5D8CA4CE7E2}"/>
              </a:ext>
            </a:extLst>
          </p:cNvPr>
          <p:cNvSpPr txBox="1"/>
          <p:nvPr/>
        </p:nvSpPr>
        <p:spPr>
          <a:xfrm>
            <a:off x="3967880" y="3773693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C98C9C8-BBAA-47D8-8B36-4B3594E9F2CB}"/>
              </a:ext>
            </a:extLst>
          </p:cNvPr>
          <p:cNvSpPr txBox="1"/>
          <p:nvPr/>
        </p:nvSpPr>
        <p:spPr>
          <a:xfrm>
            <a:off x="3967971" y="4340584"/>
            <a:ext cx="147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39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2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2024" y="43934"/>
            <a:ext cx="186341" cy="4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20832F-5AE7-47D5-ACF5-DFC346760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249" y="-1"/>
            <a:ext cx="12298249" cy="57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3949E1A3-8E2B-4528-81DB-6470C2B1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6540" y="6480731"/>
            <a:ext cx="4150659" cy="461433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وحدة المراجعة/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أراجع الحروف 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8806" y="631723"/>
            <a:ext cx="7379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spcAft>
                <a:spcPts val="0"/>
              </a:spcAft>
              <a:buSzPts val="2600"/>
            </a:pPr>
            <a:r>
              <a:rPr lang="ar-JO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7- أُ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جَرِّدُ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 الحُروفَ (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 </a:t>
            </a:r>
            <a:r>
              <a:rPr lang="ar-JO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م </a:t>
            </a:r>
            <a:r>
              <a:rPr lang="ar-JO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د </a:t>
            </a:r>
            <a:r>
              <a:rPr lang="ar-JO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ح </a:t>
            </a:r>
            <a:r>
              <a:rPr lang="ar-JO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ر 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مِنَ الكَلِماتِ: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JO" sz="4000" dirty="0"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7" name="Picture 26" descr="Table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567" r="18920" b="80064"/>
          <a:stretch/>
        </p:blipFill>
        <p:spPr bwMode="auto">
          <a:xfrm>
            <a:off x="2204720" y="3065172"/>
            <a:ext cx="7756927" cy="1355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646EF3-013C-4EE2-A4CC-8B3B2E3EF9B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D332A2-7AB1-4240-886C-24D8AA5F3A28}"/>
              </a:ext>
            </a:extLst>
          </p:cNvPr>
          <p:cNvSpPr txBox="1"/>
          <p:nvPr/>
        </p:nvSpPr>
        <p:spPr>
          <a:xfrm>
            <a:off x="2582054" y="1589916"/>
            <a:ext cx="7379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حَقْل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     فَرَغَ          يُساعِدُ      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نامَ  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    بِطّيخ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       جَدْي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      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DA6722-580B-4B79-97EB-B43184DC76D9}"/>
              </a:ext>
            </a:extLst>
          </p:cNvPr>
          <p:cNvSpPr txBox="1"/>
          <p:nvPr/>
        </p:nvSpPr>
        <p:spPr>
          <a:xfrm>
            <a:off x="9307830" y="3419785"/>
            <a:ext cx="299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43636F-9072-46B2-9A4E-4AC328B1A036}"/>
              </a:ext>
            </a:extLst>
          </p:cNvPr>
          <p:cNvSpPr txBox="1"/>
          <p:nvPr/>
        </p:nvSpPr>
        <p:spPr>
          <a:xfrm>
            <a:off x="8349483" y="3382435"/>
            <a:ext cx="299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FE6F445-8C85-4034-B13F-E11D4F16639F}"/>
              </a:ext>
            </a:extLst>
          </p:cNvPr>
          <p:cNvSpPr txBox="1"/>
          <p:nvPr/>
        </p:nvSpPr>
        <p:spPr>
          <a:xfrm>
            <a:off x="7037039" y="3407220"/>
            <a:ext cx="299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1C973A-907D-4DCA-A7B7-5A9D082B840B}"/>
              </a:ext>
            </a:extLst>
          </p:cNvPr>
          <p:cNvSpPr txBox="1"/>
          <p:nvPr/>
        </p:nvSpPr>
        <p:spPr>
          <a:xfrm>
            <a:off x="5819573" y="3433350"/>
            <a:ext cx="299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3462444-52B1-444D-9091-7CC446E2997C}"/>
              </a:ext>
            </a:extLst>
          </p:cNvPr>
          <p:cNvSpPr txBox="1"/>
          <p:nvPr/>
        </p:nvSpPr>
        <p:spPr>
          <a:xfrm>
            <a:off x="4581790" y="3382434"/>
            <a:ext cx="299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3C9B5E-C093-4F2C-9C38-C353E921F16A}"/>
              </a:ext>
            </a:extLst>
          </p:cNvPr>
          <p:cNvSpPr txBox="1"/>
          <p:nvPr/>
        </p:nvSpPr>
        <p:spPr>
          <a:xfrm>
            <a:off x="3341900" y="3407219"/>
            <a:ext cx="299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CFAE41-05EA-421D-B0B4-B9DF7B48C820}"/>
              </a:ext>
            </a:extLst>
          </p:cNvPr>
          <p:cNvSpPr txBox="1"/>
          <p:nvPr/>
        </p:nvSpPr>
        <p:spPr>
          <a:xfrm>
            <a:off x="9204961" y="3441646"/>
            <a:ext cx="505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حَـ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DDE516-1AC2-414B-BB04-40E80D4984A9}"/>
              </a:ext>
            </a:extLst>
          </p:cNvPr>
          <p:cNvSpPr txBox="1"/>
          <p:nvPr/>
        </p:nvSpPr>
        <p:spPr>
          <a:xfrm>
            <a:off x="8274822" y="3382434"/>
            <a:ext cx="505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ـرَ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59FAE9-232E-4A04-A0F1-705A8F271516}"/>
              </a:ext>
            </a:extLst>
          </p:cNvPr>
          <p:cNvSpPr txBox="1"/>
          <p:nvPr/>
        </p:nvSpPr>
        <p:spPr>
          <a:xfrm>
            <a:off x="6934170" y="3407218"/>
            <a:ext cx="505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ـدُ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8D30D9-F0E6-4B80-B97A-BF7FEF14946C}"/>
              </a:ext>
            </a:extLst>
          </p:cNvPr>
          <p:cNvSpPr txBox="1"/>
          <p:nvPr/>
        </p:nvSpPr>
        <p:spPr>
          <a:xfrm>
            <a:off x="5819979" y="3306820"/>
            <a:ext cx="505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مَ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0BC75B-A31B-4F0E-8EAE-37651D27AB7F}"/>
              </a:ext>
            </a:extLst>
          </p:cNvPr>
          <p:cNvSpPr txBox="1"/>
          <p:nvPr/>
        </p:nvSpPr>
        <p:spPr>
          <a:xfrm>
            <a:off x="4560510" y="3378064"/>
            <a:ext cx="505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بِـ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521CFCD-0A55-4065-B7D6-A2B791AFCD6B}"/>
              </a:ext>
            </a:extLst>
          </p:cNvPr>
          <p:cNvSpPr txBox="1"/>
          <p:nvPr/>
        </p:nvSpPr>
        <p:spPr>
          <a:xfrm>
            <a:off x="3261455" y="3407218"/>
            <a:ext cx="505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ـدْ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725" y="140451"/>
            <a:ext cx="45608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8-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أُحَلِّلُ الكَلِماتِ إِلى مَقاطِعِها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889D714-12F7-494C-92EB-ED1219F449F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60F85F2-19E7-4388-9940-F75DF4B97F79}"/>
              </a:ext>
            </a:extLst>
          </p:cNvPr>
          <p:cNvGrpSpPr/>
          <p:nvPr/>
        </p:nvGrpSpPr>
        <p:grpSpPr>
          <a:xfrm>
            <a:off x="7509591" y="1386286"/>
            <a:ext cx="1531620" cy="1226820"/>
            <a:chOff x="0" y="0"/>
            <a:chExt cx="1531620" cy="122682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06883AF1-2B05-440B-A4D4-4A944704A489}"/>
                </a:ext>
              </a:extLst>
            </p:cNvPr>
            <p:cNvSpPr/>
            <p:nvPr/>
          </p:nvSpPr>
          <p:spPr>
            <a:xfrm>
              <a:off x="0" y="0"/>
              <a:ext cx="1531620" cy="70104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68099061-313A-495A-8F77-ABC41BFE778E}"/>
                </a:ext>
              </a:extLst>
            </p:cNvPr>
            <p:cNvSpPr/>
            <p:nvPr/>
          </p:nvSpPr>
          <p:spPr>
            <a:xfrm>
              <a:off x="102108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9FE16C77-D3F5-4005-9C76-D565FB0FAE49}"/>
                </a:ext>
              </a:extLst>
            </p:cNvPr>
            <p:cNvSpPr/>
            <p:nvPr/>
          </p:nvSpPr>
          <p:spPr>
            <a:xfrm>
              <a:off x="51816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BD9DC7DF-0FA6-42D1-8ED0-821D317E52EF}"/>
                </a:ext>
              </a:extLst>
            </p:cNvPr>
            <p:cNvSpPr/>
            <p:nvPr/>
          </p:nvSpPr>
          <p:spPr>
            <a:xfrm>
              <a:off x="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11844E-5DA3-43F6-B669-1785D57EBE74}"/>
              </a:ext>
            </a:extLst>
          </p:cNvPr>
          <p:cNvGrpSpPr/>
          <p:nvPr/>
        </p:nvGrpSpPr>
        <p:grpSpPr>
          <a:xfrm>
            <a:off x="5321316" y="1386286"/>
            <a:ext cx="1531620" cy="1226820"/>
            <a:chOff x="0" y="0"/>
            <a:chExt cx="1531620" cy="12268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CFCB2D91-755E-4515-865F-26F8430E26DC}"/>
                </a:ext>
              </a:extLst>
            </p:cNvPr>
            <p:cNvSpPr/>
            <p:nvPr/>
          </p:nvSpPr>
          <p:spPr>
            <a:xfrm>
              <a:off x="0" y="0"/>
              <a:ext cx="1531620" cy="70104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5FD08C23-1E92-4282-8E5F-3ECD8B55DA0D}"/>
                </a:ext>
              </a:extLst>
            </p:cNvPr>
            <p:cNvSpPr/>
            <p:nvPr/>
          </p:nvSpPr>
          <p:spPr>
            <a:xfrm>
              <a:off x="102108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621586C-2F3C-4E41-A934-3FAF98BFCE2F}"/>
                </a:ext>
              </a:extLst>
            </p:cNvPr>
            <p:cNvSpPr/>
            <p:nvPr/>
          </p:nvSpPr>
          <p:spPr>
            <a:xfrm>
              <a:off x="51816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F6AC7E7-62AE-48AE-99B7-64A6C09E2A18}"/>
                </a:ext>
              </a:extLst>
            </p:cNvPr>
            <p:cNvSpPr/>
            <p:nvPr/>
          </p:nvSpPr>
          <p:spPr>
            <a:xfrm>
              <a:off x="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3DDDB4A5-7F77-440B-A22A-D19A972B4EB7}"/>
              </a:ext>
            </a:extLst>
          </p:cNvPr>
          <p:cNvGrpSpPr/>
          <p:nvPr/>
        </p:nvGrpSpPr>
        <p:grpSpPr>
          <a:xfrm>
            <a:off x="3133041" y="1417251"/>
            <a:ext cx="1531620" cy="1226820"/>
            <a:chOff x="0" y="0"/>
            <a:chExt cx="1531620" cy="122682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2634A9D0-7B11-4D3C-89F8-721C459473A7}"/>
                </a:ext>
              </a:extLst>
            </p:cNvPr>
            <p:cNvSpPr/>
            <p:nvPr/>
          </p:nvSpPr>
          <p:spPr>
            <a:xfrm>
              <a:off x="0" y="0"/>
              <a:ext cx="1531620" cy="70104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5C9DCF7B-A4E2-42A2-9DBD-848CD02801CD}"/>
                </a:ext>
              </a:extLst>
            </p:cNvPr>
            <p:cNvSpPr/>
            <p:nvPr/>
          </p:nvSpPr>
          <p:spPr>
            <a:xfrm>
              <a:off x="102108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C6F69634-6735-4F7D-99B6-231CC794FFC8}"/>
                </a:ext>
              </a:extLst>
            </p:cNvPr>
            <p:cNvSpPr/>
            <p:nvPr/>
          </p:nvSpPr>
          <p:spPr>
            <a:xfrm>
              <a:off x="51816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D4302B65-1A84-4A85-827D-3C3F69CB4E1C}"/>
                </a:ext>
              </a:extLst>
            </p:cNvPr>
            <p:cNvSpPr/>
            <p:nvPr/>
          </p:nvSpPr>
          <p:spPr>
            <a:xfrm>
              <a:off x="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867692E-647B-4934-9C51-67314F5A4E0B}"/>
              </a:ext>
            </a:extLst>
          </p:cNvPr>
          <p:cNvGrpSpPr/>
          <p:nvPr/>
        </p:nvGrpSpPr>
        <p:grpSpPr>
          <a:xfrm>
            <a:off x="7583673" y="3885986"/>
            <a:ext cx="1531620" cy="1226820"/>
            <a:chOff x="0" y="0"/>
            <a:chExt cx="1531620" cy="122682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13662EE4-BAE5-4640-B282-A00105EABAF8}"/>
                </a:ext>
              </a:extLst>
            </p:cNvPr>
            <p:cNvSpPr/>
            <p:nvPr/>
          </p:nvSpPr>
          <p:spPr>
            <a:xfrm>
              <a:off x="0" y="0"/>
              <a:ext cx="1531620" cy="70104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6EE0253D-2D71-46D5-B8C8-0DFA95E9B867}"/>
                </a:ext>
              </a:extLst>
            </p:cNvPr>
            <p:cNvSpPr/>
            <p:nvPr/>
          </p:nvSpPr>
          <p:spPr>
            <a:xfrm>
              <a:off x="102108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28D57639-875E-4BDB-9E51-1926851C945F}"/>
                </a:ext>
              </a:extLst>
            </p:cNvPr>
            <p:cNvSpPr/>
            <p:nvPr/>
          </p:nvSpPr>
          <p:spPr>
            <a:xfrm>
              <a:off x="51816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35F6FA03-D808-4EF6-A385-54B2F27E3B58}"/>
                </a:ext>
              </a:extLst>
            </p:cNvPr>
            <p:cNvSpPr/>
            <p:nvPr/>
          </p:nvSpPr>
          <p:spPr>
            <a:xfrm>
              <a:off x="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9501DD98-38B6-4248-8B7A-95ABFED31A41}"/>
              </a:ext>
            </a:extLst>
          </p:cNvPr>
          <p:cNvGrpSpPr/>
          <p:nvPr/>
        </p:nvGrpSpPr>
        <p:grpSpPr>
          <a:xfrm>
            <a:off x="5395398" y="3885986"/>
            <a:ext cx="1531620" cy="1226820"/>
            <a:chOff x="0" y="0"/>
            <a:chExt cx="1531620" cy="122682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D040B9F7-D723-44DE-87A4-C584D3CA84B8}"/>
                </a:ext>
              </a:extLst>
            </p:cNvPr>
            <p:cNvSpPr/>
            <p:nvPr/>
          </p:nvSpPr>
          <p:spPr>
            <a:xfrm>
              <a:off x="0" y="0"/>
              <a:ext cx="1531620" cy="70104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3805BB57-9593-42D9-960A-533B0CE7C6BE}"/>
                </a:ext>
              </a:extLst>
            </p:cNvPr>
            <p:cNvSpPr/>
            <p:nvPr/>
          </p:nvSpPr>
          <p:spPr>
            <a:xfrm>
              <a:off x="102108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9A62F663-6C56-4683-B50F-E310CFBDF540}"/>
                </a:ext>
              </a:extLst>
            </p:cNvPr>
            <p:cNvSpPr/>
            <p:nvPr/>
          </p:nvSpPr>
          <p:spPr>
            <a:xfrm>
              <a:off x="51816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668A7D1-D975-4D79-A842-B2CDF63C9587}"/>
                </a:ext>
              </a:extLst>
            </p:cNvPr>
            <p:cNvSpPr/>
            <p:nvPr/>
          </p:nvSpPr>
          <p:spPr>
            <a:xfrm>
              <a:off x="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8D0F258-2232-4418-BC42-872F26A14C4D}"/>
              </a:ext>
            </a:extLst>
          </p:cNvPr>
          <p:cNvGrpSpPr/>
          <p:nvPr/>
        </p:nvGrpSpPr>
        <p:grpSpPr>
          <a:xfrm>
            <a:off x="3207123" y="3916951"/>
            <a:ext cx="1531620" cy="1226820"/>
            <a:chOff x="0" y="0"/>
            <a:chExt cx="1531620" cy="122682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4D17CC55-F966-4D91-AE8F-D8E358BA866E}"/>
                </a:ext>
              </a:extLst>
            </p:cNvPr>
            <p:cNvSpPr/>
            <p:nvPr/>
          </p:nvSpPr>
          <p:spPr>
            <a:xfrm>
              <a:off x="0" y="0"/>
              <a:ext cx="1531620" cy="70104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00C56C2C-F9A1-4052-828D-DC7E6442860F}"/>
                </a:ext>
              </a:extLst>
            </p:cNvPr>
            <p:cNvSpPr/>
            <p:nvPr/>
          </p:nvSpPr>
          <p:spPr>
            <a:xfrm>
              <a:off x="102108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E5168EF-C56A-45ED-B1EB-E8A3EAA78B8A}"/>
                </a:ext>
              </a:extLst>
            </p:cNvPr>
            <p:cNvSpPr/>
            <p:nvPr/>
          </p:nvSpPr>
          <p:spPr>
            <a:xfrm>
              <a:off x="51816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968892F0-515A-4DF2-A7DF-3F8AA93A660F}"/>
                </a:ext>
              </a:extLst>
            </p:cNvPr>
            <p:cNvSpPr/>
            <p:nvPr/>
          </p:nvSpPr>
          <p:spPr>
            <a:xfrm>
              <a:off x="0" y="708660"/>
              <a:ext cx="510540" cy="5181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7E0382E-23F6-44D4-BCFA-2DCFC5B1D5E4}"/>
              </a:ext>
            </a:extLst>
          </p:cNvPr>
          <p:cNvSpPr txBox="1"/>
          <p:nvPr/>
        </p:nvSpPr>
        <p:spPr>
          <a:xfrm>
            <a:off x="7933342" y="1395688"/>
            <a:ext cx="832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كَبيرٌ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264D8F3-F7FD-4A2F-928F-7428789092BC}"/>
              </a:ext>
            </a:extLst>
          </p:cNvPr>
          <p:cNvSpPr txBox="1"/>
          <p:nvPr/>
        </p:nvSpPr>
        <p:spPr>
          <a:xfrm>
            <a:off x="5430180" y="1379528"/>
            <a:ext cx="1029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رَمادٌ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83A93E9-DB39-4E04-819D-BA623ABD6018}"/>
              </a:ext>
            </a:extLst>
          </p:cNvPr>
          <p:cNvSpPr txBox="1"/>
          <p:nvPr/>
        </p:nvSpPr>
        <p:spPr>
          <a:xfrm>
            <a:off x="3462393" y="1419959"/>
            <a:ext cx="949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مَسْبَحٌ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743F432-8F29-41C4-9C76-780F561F2E5D}"/>
              </a:ext>
            </a:extLst>
          </p:cNvPr>
          <p:cNvSpPr txBox="1"/>
          <p:nvPr/>
        </p:nvSpPr>
        <p:spPr>
          <a:xfrm>
            <a:off x="7933342" y="3913340"/>
            <a:ext cx="958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دَجاجٌ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8351419-4837-4A28-8AFA-DE52E0051EE9}"/>
              </a:ext>
            </a:extLst>
          </p:cNvPr>
          <p:cNvSpPr txBox="1"/>
          <p:nvPr/>
        </p:nvSpPr>
        <p:spPr>
          <a:xfrm>
            <a:off x="5692171" y="3916969"/>
            <a:ext cx="1242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حَديثٌ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054B60A-2725-45DD-B439-C4338183A003}"/>
              </a:ext>
            </a:extLst>
          </p:cNvPr>
          <p:cNvSpPr txBox="1"/>
          <p:nvPr/>
        </p:nvSpPr>
        <p:spPr>
          <a:xfrm>
            <a:off x="3612250" y="3925540"/>
            <a:ext cx="832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بَريدٌ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2DFD5B4-3EC6-4167-BB49-C0693C50D247}"/>
              </a:ext>
            </a:extLst>
          </p:cNvPr>
          <p:cNvSpPr txBox="1"/>
          <p:nvPr/>
        </p:nvSpPr>
        <p:spPr>
          <a:xfrm>
            <a:off x="8545911" y="1993246"/>
            <a:ext cx="510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كَـ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84E3802-2A47-4988-B2A2-30B27C726642}"/>
              </a:ext>
            </a:extLst>
          </p:cNvPr>
          <p:cNvSpPr txBox="1"/>
          <p:nvPr/>
        </p:nvSpPr>
        <p:spPr>
          <a:xfrm>
            <a:off x="8081387" y="1966774"/>
            <a:ext cx="477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ـبيـ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FF9F76BA-01B6-4BD6-95FC-8DFF348CAA9A}"/>
              </a:ext>
            </a:extLst>
          </p:cNvPr>
          <p:cNvSpPr txBox="1"/>
          <p:nvPr/>
        </p:nvSpPr>
        <p:spPr>
          <a:xfrm>
            <a:off x="7584027" y="1960739"/>
            <a:ext cx="438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ـرٌ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634D7206-F7E3-4C6F-B156-12038D2E7AF7}"/>
              </a:ext>
            </a:extLst>
          </p:cNvPr>
          <p:cNvSpPr txBox="1"/>
          <p:nvPr/>
        </p:nvSpPr>
        <p:spPr>
          <a:xfrm>
            <a:off x="6369621" y="1993245"/>
            <a:ext cx="510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رَ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555B03DF-36E6-4198-93FF-8C81A542B94E}"/>
              </a:ext>
            </a:extLst>
          </p:cNvPr>
          <p:cNvSpPr txBox="1"/>
          <p:nvPr/>
        </p:nvSpPr>
        <p:spPr>
          <a:xfrm>
            <a:off x="5866701" y="2002732"/>
            <a:ext cx="639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251B4A82-332E-4735-8177-9858A8119661}"/>
              </a:ext>
            </a:extLst>
          </p:cNvPr>
          <p:cNvSpPr txBox="1"/>
          <p:nvPr/>
        </p:nvSpPr>
        <p:spPr>
          <a:xfrm>
            <a:off x="5396754" y="2000851"/>
            <a:ext cx="46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دٌ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4B2FB5C1-D464-4608-B4A3-59905AA80543}"/>
              </a:ext>
            </a:extLst>
          </p:cNvPr>
          <p:cNvSpPr txBox="1"/>
          <p:nvPr/>
        </p:nvSpPr>
        <p:spPr>
          <a:xfrm>
            <a:off x="4127265" y="2036094"/>
            <a:ext cx="644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مَسْـ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20EC2E42-49D9-4B85-8243-F6A7616A4216}"/>
              </a:ext>
            </a:extLst>
          </p:cNvPr>
          <p:cNvSpPr txBox="1"/>
          <p:nvPr/>
        </p:nvSpPr>
        <p:spPr>
          <a:xfrm>
            <a:off x="3763451" y="2030860"/>
            <a:ext cx="607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ـبَـ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0ADD6F8E-B08D-40F8-8141-9CCFC95CF761}"/>
              </a:ext>
            </a:extLst>
          </p:cNvPr>
          <p:cNvSpPr txBox="1"/>
          <p:nvPr/>
        </p:nvSpPr>
        <p:spPr>
          <a:xfrm>
            <a:off x="3196292" y="2005360"/>
            <a:ext cx="430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ـحٌ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8B37CF0-2BDB-44B1-B303-FF5D6E8F2735}"/>
              </a:ext>
            </a:extLst>
          </p:cNvPr>
          <p:cNvSpPr txBox="1"/>
          <p:nvPr/>
        </p:nvSpPr>
        <p:spPr>
          <a:xfrm>
            <a:off x="8655327" y="4587025"/>
            <a:ext cx="510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دَ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F739DB39-1DC7-4707-AC75-255A91228573}"/>
              </a:ext>
            </a:extLst>
          </p:cNvPr>
          <p:cNvSpPr txBox="1"/>
          <p:nvPr/>
        </p:nvSpPr>
        <p:spPr>
          <a:xfrm>
            <a:off x="8101707" y="4562220"/>
            <a:ext cx="586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جا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92A0FFFA-FE2F-459B-AC15-8E707379A18E}"/>
              </a:ext>
            </a:extLst>
          </p:cNvPr>
          <p:cNvSpPr txBox="1"/>
          <p:nvPr/>
        </p:nvSpPr>
        <p:spPr>
          <a:xfrm>
            <a:off x="7680325" y="4523417"/>
            <a:ext cx="417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جٌ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FF5237F-B9CE-4BD9-844C-12F279D4EDB3}"/>
              </a:ext>
            </a:extLst>
          </p:cNvPr>
          <p:cNvSpPr txBox="1"/>
          <p:nvPr/>
        </p:nvSpPr>
        <p:spPr>
          <a:xfrm>
            <a:off x="6474672" y="4511590"/>
            <a:ext cx="696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حَـ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E21A8EB9-98C1-4996-BCEF-FC9DABBEC654}"/>
              </a:ext>
            </a:extLst>
          </p:cNvPr>
          <p:cNvSpPr txBox="1"/>
          <p:nvPr/>
        </p:nvSpPr>
        <p:spPr>
          <a:xfrm>
            <a:off x="5913558" y="4530560"/>
            <a:ext cx="585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ـديـ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8F0880E7-F587-4EEA-8E5D-F15459159DD1}"/>
              </a:ext>
            </a:extLst>
          </p:cNvPr>
          <p:cNvSpPr txBox="1"/>
          <p:nvPr/>
        </p:nvSpPr>
        <p:spPr>
          <a:xfrm>
            <a:off x="5408798" y="4550879"/>
            <a:ext cx="514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ـثٌ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99838C01-F5C0-4633-B46B-9C5A74BBD86F}"/>
              </a:ext>
            </a:extLst>
          </p:cNvPr>
          <p:cNvSpPr txBox="1"/>
          <p:nvPr/>
        </p:nvSpPr>
        <p:spPr>
          <a:xfrm>
            <a:off x="4342667" y="4539007"/>
            <a:ext cx="549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بَـ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FE9B4E52-609F-4E9F-B14F-5E113948F941}"/>
              </a:ext>
            </a:extLst>
          </p:cNvPr>
          <p:cNvSpPr txBox="1"/>
          <p:nvPr/>
        </p:nvSpPr>
        <p:spPr>
          <a:xfrm>
            <a:off x="3811238" y="4533792"/>
            <a:ext cx="48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ـريـ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4B01424-4577-4B67-9D07-D645201B7068}"/>
              </a:ext>
            </a:extLst>
          </p:cNvPr>
          <p:cNvSpPr txBox="1"/>
          <p:nvPr/>
        </p:nvSpPr>
        <p:spPr>
          <a:xfrm>
            <a:off x="3292224" y="4543951"/>
            <a:ext cx="417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ـدٌ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xmlns="" id="{DD7A4DE3-B64C-44DA-B796-ADD2E585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/وحدة المراجعة/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االحروف(1)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35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5" grpId="0"/>
      <p:bldP spid="96" grpId="0"/>
      <p:bldP spid="97" grpId="0"/>
      <p:bldP spid="100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1" grpId="0"/>
      <p:bldP spid="122" grpId="0"/>
      <p:bldP spid="1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2058</TotalTime>
  <Words>867</Words>
  <Application>Microsoft Office PowerPoint</Application>
  <PresentationFormat>Widescreen</PresentationFormat>
  <Paragraphs>311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Noora Yusuf Ahmed</cp:lastModifiedBy>
  <cp:revision>270</cp:revision>
  <cp:lastPrinted>2021-01-17T11:49:49Z</cp:lastPrinted>
  <dcterms:created xsi:type="dcterms:W3CDTF">2020-03-04T10:47:58Z</dcterms:created>
  <dcterms:modified xsi:type="dcterms:W3CDTF">2021-09-06T11:20:23Z</dcterms:modified>
</cp:coreProperties>
</file>