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5" r:id="rId4"/>
    <p:sldId id="305" r:id="rId5"/>
    <p:sldId id="306" r:id="rId6"/>
    <p:sldId id="307" r:id="rId7"/>
    <p:sldId id="308" r:id="rId8"/>
    <p:sldId id="309" r:id="rId9"/>
    <p:sldId id="310" r:id="rId10"/>
    <p:sldId id="288" r:id="rId11"/>
    <p:sldId id="287" r:id="rId12"/>
    <p:sldId id="304" r:id="rId13"/>
    <p:sldId id="286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C91"/>
    <a:srgbClr val="70AD47"/>
    <a:srgbClr val="FFBDD8"/>
    <a:srgbClr val="FF99BE"/>
    <a:srgbClr val="19BCAA"/>
    <a:srgbClr val="FFD1FF"/>
    <a:srgbClr val="EAEAE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7.gi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media11.m4a"/><Relationship Id="rId7" Type="http://schemas.openxmlformats.org/officeDocument/2006/relationships/image" Target="../media/image19.png"/><Relationship Id="rId12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11" Type="http://schemas.openxmlformats.org/officeDocument/2006/relationships/image" Target="../media/image21.jpeg"/><Relationship Id="rId5" Type="http://schemas.openxmlformats.org/officeDocument/2006/relationships/image" Target="../media/image5.png"/><Relationship Id="rId10" Type="http://schemas.openxmlformats.org/officeDocument/2006/relationships/hyperlink" Target="https://pixabay.com/en/frau-grandma-grandmother-human-old-1300531/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pixabay.com/en/frau-grandma-grandmother-human-old-1300531/" TargetMode="External"/><Relationship Id="rId3" Type="http://schemas.openxmlformats.org/officeDocument/2006/relationships/audio" Target="../media/media12.m4a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11" Type="http://schemas.openxmlformats.org/officeDocument/2006/relationships/image" Target="../media/image24.jpeg"/><Relationship Id="rId5" Type="http://schemas.openxmlformats.org/officeDocument/2006/relationships/image" Target="../media/image5.png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5.gi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6.gi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microsoft.com/office/2007/relationships/hdphoto" Target="../media/hdphoto3.wdp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4.m4a"/><Relationship Id="rId7" Type="http://schemas.microsoft.com/office/2007/relationships/hdphoto" Target="../media/hdphoto3.wdp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5.m4a"/><Relationship Id="rId7" Type="http://schemas.microsoft.com/office/2007/relationships/hdphoto" Target="../media/hdphoto4.wdp"/><Relationship Id="rId12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5.jpg"/><Relationship Id="rId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6.m4a"/><Relationship Id="rId7" Type="http://schemas.microsoft.com/office/2007/relationships/hdphoto" Target="../media/hdphoto4.wdp"/><Relationship Id="rId12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5.jpg"/><Relationship Id="rId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7.m4a"/><Relationship Id="rId7" Type="http://schemas.microsoft.com/office/2007/relationships/hdphoto" Target="../media/hdphoto4.wdp"/><Relationship Id="rId12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15.jpg"/><Relationship Id="rId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8.m4a"/><Relationship Id="rId7" Type="http://schemas.microsoft.com/office/2007/relationships/hdphoto" Target="../media/hdphoto4.wdp"/><Relationship Id="rId12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5.jpg"/><Relationship Id="rId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9.m4a"/><Relationship Id="rId7" Type="http://schemas.microsoft.com/office/2007/relationships/hdphoto" Target="../media/hdphoto3.wdp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hyperlink" Target="https://pixabay.com/illustrations/thumbs-up-smiley-face-emoji-happy-4007573/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-284206" y="1132719"/>
            <a:ext cx="3361038" cy="1558334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entury Gothic" panose="020B0502020202020204" pitchFamily="34" charset="0"/>
              </a:rPr>
              <a:t>  Unit </a:t>
            </a:r>
            <a:r>
              <a:rPr lang="en-US" sz="7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6223" y="2691053"/>
            <a:ext cx="7646708" cy="1655762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This is my mum!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7C05EC9-4027-4916-A296-342329E36955}"/>
              </a:ext>
            </a:extLst>
          </p:cNvPr>
          <p:cNvSpPr/>
          <p:nvPr/>
        </p:nvSpPr>
        <p:spPr>
          <a:xfrm>
            <a:off x="290590" y="3978767"/>
            <a:ext cx="523572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Family and Friends 1</a:t>
            </a:r>
          </a:p>
          <a:p>
            <a:pPr algn="ctr"/>
            <a:r>
              <a:rPr lang="en-US" sz="4000" b="1" cap="none" spc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 Grade 1</a:t>
            </a:r>
          </a:p>
          <a:p>
            <a:pPr algn="ctr"/>
            <a:r>
              <a:rPr lang="en-US" sz="40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5"/>
                </a:solidFill>
                <a:latin typeface="Century Gothic" panose="020B0502020202020204" pitchFamily="34" charset="0"/>
              </a:rPr>
              <a:t>Lesson 6</a:t>
            </a:r>
          </a:p>
          <a:p>
            <a:pPr algn="ctr"/>
            <a:r>
              <a:rPr lang="en-US" sz="4000" b="1" cap="none" spc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P 43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3035EF31-D053-43B3-9AD2-27CACFD2E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25" y="2018791"/>
            <a:ext cx="4630319" cy="3237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B90C19B-3225-4170-B30E-662C44179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0A16EC8-89E4-47C8-8542-368F5E568F7C}"/>
              </a:ext>
            </a:extLst>
          </p:cNvPr>
          <p:cNvSpPr/>
          <p:nvPr/>
        </p:nvSpPr>
        <p:spPr>
          <a:xfrm rot="16200000">
            <a:off x="10673635" y="3496597"/>
            <a:ext cx="23903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Semester 1</a:t>
            </a:r>
          </a:p>
        </p:txBody>
      </p:sp>
    </p:spTree>
    <p:extLst>
      <p:ext uri="{BB962C8B-B14F-4D97-AF65-F5344CB8AC3E}">
        <p14:creationId xmlns:p14="http://schemas.microsoft.com/office/powerpoint/2010/main" val="3917671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6F45567-DAB1-4429-AE7F-0D90199B1D72}"/>
              </a:ext>
            </a:extLst>
          </p:cNvPr>
          <p:cNvSpPr/>
          <p:nvPr/>
        </p:nvSpPr>
        <p:spPr>
          <a:xfrm>
            <a:off x="1361420" y="1431015"/>
            <a:ext cx="8382423" cy="2862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Open your class book</a:t>
            </a:r>
          </a:p>
          <a:p>
            <a:pPr algn="ctr"/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P.</a:t>
            </a:r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43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for another story.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36293C-7CEE-42E7-A782-EFFF6927FC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3273" y="3709702"/>
            <a:ext cx="3116727" cy="288774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9185189-2C4D-453F-8AC9-8D9125EE46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08C0A0-3723-478A-84C4-EF77C40E07F8}"/>
              </a:ext>
            </a:extLst>
          </p:cNvPr>
          <p:cNvSpPr txBox="1"/>
          <p:nvPr/>
        </p:nvSpPr>
        <p:spPr>
          <a:xfrm>
            <a:off x="111179" y="111542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03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F5800BF-AF99-4363-A395-E236E2D8EBD1}"/>
              </a:ext>
            </a:extLst>
          </p:cNvPr>
          <p:cNvGrpSpPr/>
          <p:nvPr/>
        </p:nvGrpSpPr>
        <p:grpSpPr>
          <a:xfrm>
            <a:off x="2654062" y="2002077"/>
            <a:ext cx="7273177" cy="5211980"/>
            <a:chOff x="2042273" y="1634067"/>
            <a:chExt cx="8625727" cy="5585883"/>
          </a:xfrm>
        </p:grpSpPr>
        <p:pic>
          <p:nvPicPr>
            <p:cNvPr id="30" name="Picture 29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54E24A6D-FB48-40BC-BDB0-8B2989585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273" y="1634067"/>
              <a:ext cx="7886700" cy="47242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0" name="Picture 49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xmlns="" id="{9B9D6582-DC02-4529-BEAA-BB3A6CBFF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16" b="89940" l="35795" r="68103">
                          <a14:foregroundMark x1="56000" y1="11780" x2="46051" y2="14273"/>
                          <a14:foregroundMark x1="46051" y1="14273" x2="48513" y2="22442"/>
                          <a14:foregroundMark x1="48513" y1="22442" x2="57538" y2="18745"/>
                          <a14:foregroundMark x1="57538" y1="18745" x2="56000" y2="11522"/>
                          <a14:foregroundMark x1="47487" y1="20120" x2="39897" y2="25967"/>
                          <a14:foregroundMark x1="39897" y1="25967" x2="37231" y2="34222"/>
                          <a14:foregroundMark x1="37231" y1="34222" x2="43077" y2="40671"/>
                          <a14:foregroundMark x1="43077" y1="40671" x2="51077" y2="35684"/>
                          <a14:foregroundMark x1="51077" y1="35684" x2="51077" y2="26999"/>
                          <a14:foregroundMark x1="51077" y1="26999" x2="48308" y2="20120"/>
                          <a14:foregroundMark x1="54667" y1="21410" x2="46769" y2="16595"/>
                          <a14:foregroundMark x1="46769" y1="16595" x2="52923" y2="20808"/>
                          <a14:foregroundMark x1="52923" y1="19690" x2="43692" y2="23388"/>
                          <a14:foregroundMark x1="43692" y1="23388" x2="43795" y2="39897"/>
                          <a14:foregroundMark x1="43795" y1="39897" x2="54462" y2="39295"/>
                          <a14:foregroundMark x1="54462" y1="39295" x2="63385" y2="36371"/>
                          <a14:foregroundMark x1="63385" y1="36371" x2="63590" y2="27859"/>
                          <a14:foregroundMark x1="63590" y1="27859" x2="59179" y2="20464"/>
                          <a14:foregroundMark x1="59179" y1="20464" x2="51077" y2="20378"/>
                          <a14:foregroundMark x1="59282" y1="20808" x2="49538" y2="24076"/>
                          <a14:foregroundMark x1="49538" y1="24076" x2="51179" y2="33190"/>
                          <a14:foregroundMark x1="51179" y1="33190" x2="60103" y2="38005"/>
                          <a14:foregroundMark x1="60103" y1="38005" x2="63897" y2="28719"/>
                          <a14:foregroundMark x1="63897" y1="28719" x2="58769" y2="22098"/>
                          <a14:foregroundMark x1="62154" y1="20980" x2="52821" y2="23818"/>
                          <a14:foregroundMark x1="52821" y1="23818" x2="52000" y2="31986"/>
                          <a14:foregroundMark x1="52000" y1="31986" x2="60718" y2="36285"/>
                          <a14:foregroundMark x1="60718" y1="36285" x2="65436" y2="26913"/>
                          <a14:foregroundMark x1="65436" y1="26913" x2="63055" y2="21548"/>
                          <a14:foregroundMark x1="56718" y1="24678" x2="53231" y2="32244"/>
                          <a14:foregroundMark x1="53231" y1="32244" x2="60718" y2="25881"/>
                          <a14:foregroundMark x1="60718" y1="25881" x2="54154" y2="23818"/>
                          <a14:foregroundMark x1="66256" y1="27085" x2="59795" y2="43422"/>
                          <a14:foregroundMark x1="59795" y1="43422" x2="68410" y2="39467"/>
                          <a14:foregroundMark x1="68410" y1="39467" x2="68103" y2="30696"/>
                          <a14:foregroundMark x1="68103" y1="30696" x2="66974" y2="27687"/>
                          <a14:foregroundMark x1="37026" y1="67756" x2="36205" y2="76354"/>
                          <a14:foregroundMark x1="36205" y1="76354" x2="38051" y2="69905"/>
                          <a14:foregroundMark x1="42359" y1="76956" x2="35795" y2="83491"/>
                          <a14:foregroundMark x1="35795" y1="83491" x2="43897" y2="78676"/>
                          <a14:foregroundMark x1="43897" y1="78676" x2="41846" y2="78074"/>
                          <a14:foregroundMark x1="59282" y1="78074" x2="59795" y2="77214"/>
                          <a14:foregroundMark x1="58564" y1="78676" x2="57026" y2="83405"/>
                          <a14:foregroundMark x1="43179" y1="80653" x2="38564" y2="82803"/>
                          <a14:foregroundMark x1="44205" y1="78504" x2="44205" y2="79966"/>
                          <a14:backgroundMark x1="37744" y1="38005" x2="37231" y2="39983"/>
                          <a14:backgroundMark x1="46256" y1="11092" x2="39590" y2="17283"/>
                          <a14:backgroundMark x1="39590" y1="17283" x2="37026" y2="25795"/>
                          <a14:backgroundMark x1="37026" y1="25795" x2="36718" y2="25967"/>
                          <a14:backgroundMark x1="62667" y1="19261" x2="70462" y2="25365"/>
                          <a14:backgroundMark x1="70462" y1="25365" x2="71385" y2="298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0" r="29391"/>
            <a:stretch/>
          </p:blipFill>
          <p:spPr>
            <a:xfrm>
              <a:off x="7806286" y="1866900"/>
              <a:ext cx="1655368" cy="535305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86A6F42D-55FE-458D-A2F4-6A7C365B284C}"/>
                </a:ext>
              </a:extLst>
            </p:cNvPr>
            <p:cNvGrpSpPr/>
            <p:nvPr/>
          </p:nvGrpSpPr>
          <p:grpSpPr>
            <a:xfrm>
              <a:off x="8179849" y="2835216"/>
              <a:ext cx="2488151" cy="3531997"/>
              <a:chOff x="9795234" y="3298624"/>
              <a:chExt cx="2317943" cy="3374710"/>
            </a:xfrm>
          </p:grpSpPr>
          <p:pic>
            <p:nvPicPr>
              <p:cNvPr id="51" name="Picture 5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xmlns="" id="{5BA85CA6-290D-41DD-9F39-BAA9D90E9A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rId10"/>
                  </a:ext>
                </a:extLst>
              </a:blip>
              <a:srcRect t="6962"/>
              <a:stretch/>
            </p:blipFill>
            <p:spPr>
              <a:xfrm>
                <a:off x="10068639" y="3448566"/>
                <a:ext cx="1733034" cy="3224768"/>
              </a:xfrm>
              <a:prstGeom prst="rect">
                <a:avLst/>
              </a:prstGeom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B388BE50-26A2-47DD-A2E4-D9EA28B10B1D}"/>
                  </a:ext>
                </a:extLst>
              </p:cNvPr>
              <p:cNvSpPr/>
              <p:nvPr/>
            </p:nvSpPr>
            <p:spPr>
              <a:xfrm>
                <a:off x="10445607" y="3298624"/>
                <a:ext cx="979098" cy="98940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2" name="Picture 5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xmlns="" id="{A6E25269-91E5-4C73-A870-08C4A1A5F5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rId10"/>
                  </a:ext>
                </a:extLst>
              </a:blip>
              <a:srcRect t="6962" b="74884"/>
              <a:stretch/>
            </p:blipFill>
            <p:spPr>
              <a:xfrm>
                <a:off x="9795234" y="3372506"/>
                <a:ext cx="2317943" cy="841643"/>
              </a:xfrm>
              <a:prstGeom prst="rect">
                <a:avLst/>
              </a:prstGeom>
            </p:spPr>
          </p:pic>
        </p:grpSp>
      </p:grpSp>
      <p:sp>
        <p:nvSpPr>
          <p:cNvPr id="4" name="Title 5">
            <a:extLst>
              <a:ext uri="{FF2B5EF4-FFF2-40B4-BE49-F238E27FC236}">
                <a16:creationId xmlns:a16="http://schemas.microsoft.com/office/drawing/2014/main" xmlns="" id="{460A61B7-2EB5-4CE4-B808-68142184621A}"/>
              </a:ext>
            </a:extLst>
          </p:cNvPr>
          <p:cNvSpPr txBox="1">
            <a:spLocks/>
          </p:cNvSpPr>
          <p:nvPr/>
        </p:nvSpPr>
        <p:spPr>
          <a:xfrm>
            <a:off x="151481" y="803070"/>
            <a:ext cx="1165019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1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Look and write.</a:t>
            </a:r>
            <a:endParaRPr lang="ar-BH" sz="2800" b="1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1A373F-1CC7-4096-901A-3FF2C6BD8921}"/>
              </a:ext>
            </a:extLst>
          </p:cNvPr>
          <p:cNvSpPr/>
          <p:nvPr/>
        </p:nvSpPr>
        <p:spPr>
          <a:xfrm>
            <a:off x="151481" y="-12336"/>
            <a:ext cx="45175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Let’s practice !</a:t>
            </a:r>
          </a:p>
        </p:txBody>
      </p:sp>
      <p:pic>
        <p:nvPicPr>
          <p:cNvPr id="31" name="Picture 30" descr="A close up of a window&#10;&#10;Description automatically generated">
            <a:extLst>
              <a:ext uri="{FF2B5EF4-FFF2-40B4-BE49-F238E27FC236}">
                <a16:creationId xmlns:a16="http://schemas.microsoft.com/office/drawing/2014/main" xmlns="" id="{D9E11D85-D063-4CF2-9F76-4A1D5D56B6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9467" y="242884"/>
            <a:ext cx="939945" cy="839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966DFF-1753-4E8D-9D94-1BAAD8395419}"/>
              </a:ext>
            </a:extLst>
          </p:cNvPr>
          <p:cNvSpPr txBox="1"/>
          <p:nvPr/>
        </p:nvSpPr>
        <p:spPr>
          <a:xfrm>
            <a:off x="2670385" y="1176101"/>
            <a:ext cx="788871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 grandpa - mum – sister – dad – grandma - brother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06C1865-FFFD-4CA7-B02A-726B80804A2C}"/>
              </a:ext>
            </a:extLst>
          </p:cNvPr>
          <p:cNvGrpSpPr/>
          <p:nvPr/>
        </p:nvGrpSpPr>
        <p:grpSpPr>
          <a:xfrm>
            <a:off x="512565" y="2344965"/>
            <a:ext cx="2014019" cy="850010"/>
            <a:chOff x="512565" y="2344965"/>
            <a:chExt cx="2014019" cy="85001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DFB2942-83DB-49AB-A4F6-8D8E94A2A428}"/>
                </a:ext>
              </a:extLst>
            </p:cNvPr>
            <p:cNvSpPr/>
            <p:nvPr/>
          </p:nvSpPr>
          <p:spPr>
            <a:xfrm>
              <a:off x="635461" y="2375825"/>
              <a:ext cx="1733550" cy="81915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BFC94A5-1E83-455F-90EE-7B74F32E4A48}"/>
                </a:ext>
              </a:extLst>
            </p:cNvPr>
            <p:cNvSpPr txBox="1"/>
            <p:nvPr/>
          </p:nvSpPr>
          <p:spPr>
            <a:xfrm>
              <a:off x="512565" y="2344965"/>
              <a:ext cx="2014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_ _ _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283B936-BD51-4B1F-9609-4D8B3D3131D3}"/>
              </a:ext>
            </a:extLst>
          </p:cNvPr>
          <p:cNvGrpSpPr/>
          <p:nvPr/>
        </p:nvGrpSpPr>
        <p:grpSpPr>
          <a:xfrm>
            <a:off x="5629875" y="1660144"/>
            <a:ext cx="3234221" cy="819150"/>
            <a:chOff x="5025383" y="1564798"/>
            <a:chExt cx="3234221" cy="81915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896DA25F-66AA-4741-BC53-E6109E38E120}"/>
                </a:ext>
              </a:extLst>
            </p:cNvPr>
            <p:cNvSpPr/>
            <p:nvPr/>
          </p:nvSpPr>
          <p:spPr>
            <a:xfrm>
              <a:off x="5775719" y="1564798"/>
              <a:ext cx="1733550" cy="819150"/>
            </a:xfrm>
            <a:prstGeom prst="roundRect">
              <a:avLst/>
            </a:prstGeom>
            <a:solidFill>
              <a:srgbClr val="FF99BE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18E4132A-9D17-43E4-BAD4-CCFBB55D9556}"/>
                </a:ext>
              </a:extLst>
            </p:cNvPr>
            <p:cNvSpPr txBox="1"/>
            <p:nvPr/>
          </p:nvSpPr>
          <p:spPr>
            <a:xfrm>
              <a:off x="5025383" y="1740467"/>
              <a:ext cx="3234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_ _ _ _ _ _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B5D24E4-EEA6-4279-9A57-286141E02224}"/>
              </a:ext>
            </a:extLst>
          </p:cNvPr>
          <p:cNvGrpSpPr/>
          <p:nvPr/>
        </p:nvGrpSpPr>
        <p:grpSpPr>
          <a:xfrm>
            <a:off x="512565" y="4378780"/>
            <a:ext cx="2014019" cy="858156"/>
            <a:chOff x="4122689" y="3922565"/>
            <a:chExt cx="2014019" cy="85815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E99644A1-8A0B-41DE-AF59-23D4DABB340F}"/>
                </a:ext>
              </a:extLst>
            </p:cNvPr>
            <p:cNvSpPr/>
            <p:nvPr/>
          </p:nvSpPr>
          <p:spPr>
            <a:xfrm>
              <a:off x="4243027" y="3961571"/>
              <a:ext cx="1733550" cy="819150"/>
            </a:xfrm>
            <a:prstGeom prst="roundRect">
              <a:avLst/>
            </a:prstGeom>
            <a:solidFill>
              <a:srgbClr val="FFBDD8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7B9888BC-5DA1-4CE4-8F47-61796415EBC3}"/>
                </a:ext>
              </a:extLst>
            </p:cNvPr>
            <p:cNvSpPr txBox="1"/>
            <p:nvPr/>
          </p:nvSpPr>
          <p:spPr>
            <a:xfrm>
              <a:off x="4122689" y="3922565"/>
              <a:ext cx="2014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_ _ _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71D34DE-AD02-4A73-8DF9-586157642F51}"/>
              </a:ext>
            </a:extLst>
          </p:cNvPr>
          <p:cNvGrpSpPr/>
          <p:nvPr/>
        </p:nvGrpSpPr>
        <p:grpSpPr>
          <a:xfrm>
            <a:off x="5330122" y="5558750"/>
            <a:ext cx="3234221" cy="819150"/>
            <a:chOff x="5301139" y="5286875"/>
            <a:chExt cx="3234221" cy="81915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2AE66836-3170-4EBC-8A19-0041A3369E78}"/>
                </a:ext>
              </a:extLst>
            </p:cNvPr>
            <p:cNvSpPr/>
            <p:nvPr/>
          </p:nvSpPr>
          <p:spPr>
            <a:xfrm>
              <a:off x="6058690" y="5286875"/>
              <a:ext cx="1733550" cy="81915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3D1FB79-7A82-4DE4-8128-971B39BE30F5}"/>
                </a:ext>
              </a:extLst>
            </p:cNvPr>
            <p:cNvSpPr txBox="1"/>
            <p:nvPr/>
          </p:nvSpPr>
          <p:spPr>
            <a:xfrm>
              <a:off x="5301139" y="5434840"/>
              <a:ext cx="3234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_ _ _ _ _ _ _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880B103-0C1D-4194-A504-8F5DC4B7A784}"/>
              </a:ext>
            </a:extLst>
          </p:cNvPr>
          <p:cNvGrpSpPr/>
          <p:nvPr/>
        </p:nvGrpSpPr>
        <p:grpSpPr>
          <a:xfrm>
            <a:off x="8910053" y="4615690"/>
            <a:ext cx="3234221" cy="819150"/>
            <a:chOff x="7883634" y="4464766"/>
            <a:chExt cx="3234221" cy="81915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30E5D8D9-C81F-455C-B862-D08643DCDB24}"/>
                </a:ext>
              </a:extLst>
            </p:cNvPr>
            <p:cNvSpPr/>
            <p:nvPr/>
          </p:nvSpPr>
          <p:spPr>
            <a:xfrm>
              <a:off x="8633970" y="4464766"/>
              <a:ext cx="1733550" cy="81915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68C799CE-85A0-415F-924F-04FCC7886F7A}"/>
                </a:ext>
              </a:extLst>
            </p:cNvPr>
            <p:cNvSpPr txBox="1"/>
            <p:nvPr/>
          </p:nvSpPr>
          <p:spPr>
            <a:xfrm>
              <a:off x="7883634" y="4692811"/>
              <a:ext cx="3234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_ _ _ _ _ _ _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0D813B8-B602-4625-91EE-E11544F50FF9}"/>
              </a:ext>
            </a:extLst>
          </p:cNvPr>
          <p:cNvGrpSpPr/>
          <p:nvPr/>
        </p:nvGrpSpPr>
        <p:grpSpPr>
          <a:xfrm>
            <a:off x="8742517" y="2292693"/>
            <a:ext cx="3234221" cy="819150"/>
            <a:chOff x="8170345" y="1838607"/>
            <a:chExt cx="3234221" cy="81915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819B6236-9CC0-4075-8C93-99FD18564B3D}"/>
                </a:ext>
              </a:extLst>
            </p:cNvPr>
            <p:cNvSpPr/>
            <p:nvPr/>
          </p:nvSpPr>
          <p:spPr>
            <a:xfrm>
              <a:off x="8920681" y="1838607"/>
              <a:ext cx="1733550" cy="8191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05D41BD7-ABB1-4371-A8B7-0F781DE34098}"/>
                </a:ext>
              </a:extLst>
            </p:cNvPr>
            <p:cNvSpPr txBox="1"/>
            <p:nvPr/>
          </p:nvSpPr>
          <p:spPr>
            <a:xfrm>
              <a:off x="8170345" y="2119609"/>
              <a:ext cx="3234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_ _ _ _ _ _ _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223D6FD-940F-4B4B-AD8D-9EFBE12F6927}"/>
              </a:ext>
            </a:extLst>
          </p:cNvPr>
          <p:cNvSpPr/>
          <p:nvPr/>
        </p:nvSpPr>
        <p:spPr>
          <a:xfrm>
            <a:off x="10219842" y="2057072"/>
            <a:ext cx="472732" cy="462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FB70703A-F057-411A-A8FC-6C9AA7DB6DBA}"/>
              </a:ext>
            </a:extLst>
          </p:cNvPr>
          <p:cNvSpPr/>
          <p:nvPr/>
        </p:nvSpPr>
        <p:spPr>
          <a:xfrm>
            <a:off x="10290797" y="4364470"/>
            <a:ext cx="472732" cy="462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339D8D57-78DF-457C-8CC4-4B02D431B5BF}"/>
              </a:ext>
            </a:extLst>
          </p:cNvPr>
          <p:cNvSpPr/>
          <p:nvPr/>
        </p:nvSpPr>
        <p:spPr>
          <a:xfrm>
            <a:off x="1257788" y="2140321"/>
            <a:ext cx="472732" cy="462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CF3AA35B-B867-4359-AD3A-4CB9FEB2331F}"/>
              </a:ext>
            </a:extLst>
          </p:cNvPr>
          <p:cNvSpPr/>
          <p:nvPr/>
        </p:nvSpPr>
        <p:spPr>
          <a:xfrm>
            <a:off x="1265583" y="4158426"/>
            <a:ext cx="472732" cy="462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16ECCE8A-5E81-4C9A-956A-2510E1187BCD}"/>
              </a:ext>
            </a:extLst>
          </p:cNvPr>
          <p:cNvSpPr/>
          <p:nvPr/>
        </p:nvSpPr>
        <p:spPr>
          <a:xfrm>
            <a:off x="7010619" y="1394847"/>
            <a:ext cx="472732" cy="462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71EBCBA0-C914-44AD-8E3E-395DD43704CA}"/>
              </a:ext>
            </a:extLst>
          </p:cNvPr>
          <p:cNvSpPr/>
          <p:nvPr/>
        </p:nvSpPr>
        <p:spPr>
          <a:xfrm>
            <a:off x="6741417" y="5355008"/>
            <a:ext cx="472732" cy="462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1772A0A5-A660-42A6-8994-73A610D435D2}"/>
              </a:ext>
            </a:extLst>
          </p:cNvPr>
          <p:cNvSpPr/>
          <p:nvPr/>
        </p:nvSpPr>
        <p:spPr>
          <a:xfrm>
            <a:off x="471119" y="5474025"/>
            <a:ext cx="1173335" cy="91747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Click for the answer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0388E00-44EF-4045-9A7F-6F3333695CBA}"/>
              </a:ext>
            </a:extLst>
          </p:cNvPr>
          <p:cNvSpPr txBox="1"/>
          <p:nvPr/>
        </p:nvSpPr>
        <p:spPr>
          <a:xfrm>
            <a:off x="466608" y="2384988"/>
            <a:ext cx="2014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dad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CA8C3ECB-B38A-4BB2-8A94-64DCB50B4BE5}"/>
              </a:ext>
            </a:extLst>
          </p:cNvPr>
          <p:cNvSpPr txBox="1"/>
          <p:nvPr/>
        </p:nvSpPr>
        <p:spPr>
          <a:xfrm>
            <a:off x="487144" y="4409557"/>
            <a:ext cx="2014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mum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EC976E7-BF28-4050-96AD-A3E2B247BD60}"/>
              </a:ext>
            </a:extLst>
          </p:cNvPr>
          <p:cNvSpPr txBox="1"/>
          <p:nvPr/>
        </p:nvSpPr>
        <p:spPr>
          <a:xfrm>
            <a:off x="6051451" y="5609599"/>
            <a:ext cx="1852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brother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25DA56B-257D-472E-B988-AAA03A2AC88E}"/>
              </a:ext>
            </a:extLst>
          </p:cNvPr>
          <p:cNvSpPr txBox="1"/>
          <p:nvPr/>
        </p:nvSpPr>
        <p:spPr>
          <a:xfrm>
            <a:off x="6236570" y="1721368"/>
            <a:ext cx="2014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81F3095-DF7A-4B60-95A3-F9CBF36D28E5}"/>
              </a:ext>
            </a:extLst>
          </p:cNvPr>
          <p:cNvSpPr txBox="1"/>
          <p:nvPr/>
        </p:nvSpPr>
        <p:spPr>
          <a:xfrm>
            <a:off x="9211145" y="4769887"/>
            <a:ext cx="263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grandma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66717EC-DC2C-4C59-8B80-FD9D75D47E96}"/>
              </a:ext>
            </a:extLst>
          </p:cNvPr>
          <p:cNvSpPr txBox="1"/>
          <p:nvPr/>
        </p:nvSpPr>
        <p:spPr>
          <a:xfrm>
            <a:off x="9085697" y="2482178"/>
            <a:ext cx="270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grandpa</a:t>
            </a:r>
          </a:p>
        </p:txBody>
      </p:sp>
      <p:pic>
        <p:nvPicPr>
          <p:cNvPr id="75" name="Audio 74">
            <a:hlinkClick r:id="" action="ppaction://media"/>
            <a:extLst>
              <a:ext uri="{FF2B5EF4-FFF2-40B4-BE49-F238E27FC236}">
                <a16:creationId xmlns:a16="http://schemas.microsoft.com/office/drawing/2014/main" xmlns="" id="{EBD59220-497A-4B72-B1BA-61C33D4F05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C704CE-CD98-4686-B046-767D97568227}"/>
              </a:ext>
            </a:extLst>
          </p:cNvPr>
          <p:cNvSpPr txBox="1"/>
          <p:nvPr/>
        </p:nvSpPr>
        <p:spPr>
          <a:xfrm>
            <a:off x="189837" y="6443516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4BEEFDD-D8D2-4021-8BAF-09062CEBE520}"/>
              </a:ext>
            </a:extLst>
          </p:cNvPr>
          <p:cNvCxnSpPr/>
          <p:nvPr/>
        </p:nvCxnSpPr>
        <p:spPr>
          <a:xfrm>
            <a:off x="2436949" y="2883869"/>
            <a:ext cx="115397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7A67F03B-5DFE-45D2-B0B1-72164B2639A4}"/>
              </a:ext>
            </a:extLst>
          </p:cNvPr>
          <p:cNvCxnSpPr>
            <a:cxnSpLocks/>
          </p:cNvCxnSpPr>
          <p:nvPr/>
        </p:nvCxnSpPr>
        <p:spPr>
          <a:xfrm flipV="1">
            <a:off x="2366453" y="4526280"/>
            <a:ext cx="2216977" cy="5718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1F239F09-566E-409D-BDFB-023B8AE69F17}"/>
              </a:ext>
            </a:extLst>
          </p:cNvPr>
          <p:cNvCxnSpPr>
            <a:cxnSpLocks/>
          </p:cNvCxnSpPr>
          <p:nvPr/>
        </p:nvCxnSpPr>
        <p:spPr>
          <a:xfrm flipH="1">
            <a:off x="7266010" y="2409882"/>
            <a:ext cx="225901" cy="3406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7160DA0E-F280-4EAF-87DA-737E8FBFB53C}"/>
              </a:ext>
            </a:extLst>
          </p:cNvPr>
          <p:cNvCxnSpPr>
            <a:cxnSpLocks/>
          </p:cNvCxnSpPr>
          <p:nvPr/>
        </p:nvCxnSpPr>
        <p:spPr>
          <a:xfrm flipH="1" flipV="1">
            <a:off x="8518937" y="2961036"/>
            <a:ext cx="1610064" cy="1481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D77760F3-8E92-42B7-AD64-AD4D73913D7A}"/>
              </a:ext>
            </a:extLst>
          </p:cNvPr>
          <p:cNvCxnSpPr>
            <a:cxnSpLocks/>
          </p:cNvCxnSpPr>
          <p:nvPr/>
        </p:nvCxnSpPr>
        <p:spPr>
          <a:xfrm flipH="1" flipV="1">
            <a:off x="9210158" y="3945150"/>
            <a:ext cx="1098029" cy="5669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7426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4" grpId="0"/>
      <p:bldP spid="5" grpId="0"/>
      <p:bldP spid="3" grpId="0" animBg="1"/>
      <p:bldP spid="24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xmlns="" id="{460A61B7-2EB5-4CE4-B808-68142184621A}"/>
              </a:ext>
            </a:extLst>
          </p:cNvPr>
          <p:cNvSpPr txBox="1">
            <a:spLocks/>
          </p:cNvSpPr>
          <p:nvPr/>
        </p:nvSpPr>
        <p:spPr>
          <a:xfrm>
            <a:off x="151481" y="803070"/>
            <a:ext cx="1165019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1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Write a sentence.</a:t>
            </a:r>
            <a:endParaRPr lang="ar-BH" sz="2800" b="1" dirty="0">
              <a:ln w="0"/>
              <a:solidFill>
                <a:schemeClr val="bg2">
                  <a:lumMod val="1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1A373F-1CC7-4096-901A-3FF2C6BD8921}"/>
              </a:ext>
            </a:extLst>
          </p:cNvPr>
          <p:cNvSpPr/>
          <p:nvPr/>
        </p:nvSpPr>
        <p:spPr>
          <a:xfrm>
            <a:off x="151481" y="-12336"/>
            <a:ext cx="45175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Let’s practice !</a:t>
            </a:r>
          </a:p>
        </p:txBody>
      </p:sp>
      <p:pic>
        <p:nvPicPr>
          <p:cNvPr id="7" name="Picture 6" descr="A close up of a window&#10;&#10;Description automatically generated">
            <a:extLst>
              <a:ext uri="{FF2B5EF4-FFF2-40B4-BE49-F238E27FC236}">
                <a16:creationId xmlns:a16="http://schemas.microsoft.com/office/drawing/2014/main" xmlns="" id="{D0273391-6580-46BF-B48E-13582E108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226">
            <a:off x="8443440" y="579432"/>
            <a:ext cx="1173335" cy="104827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271C14-4435-42FA-B1E1-B844B6BA7339}"/>
              </a:ext>
            </a:extLst>
          </p:cNvPr>
          <p:cNvSpPr/>
          <p:nvPr/>
        </p:nvSpPr>
        <p:spPr>
          <a:xfrm>
            <a:off x="323266" y="1367548"/>
            <a:ext cx="6364243" cy="58022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cap="none" spc="0" dirty="0">
                <a:ln w="0"/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1- This is my dad.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n w="0"/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2- This is ………………….… .</a:t>
            </a:r>
          </a:p>
          <a:p>
            <a:pPr>
              <a:lnSpc>
                <a:spcPct val="150000"/>
              </a:lnSpc>
            </a:pPr>
            <a:r>
              <a:rPr lang="en-US" sz="3600" b="1" cap="none" spc="0" dirty="0">
                <a:ln w="0"/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3-  …………..……………..... 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n w="0"/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4- ………………………….... .</a:t>
            </a:r>
          </a:p>
          <a:p>
            <a:pPr>
              <a:lnSpc>
                <a:spcPct val="150000"/>
              </a:lnSpc>
            </a:pPr>
            <a:r>
              <a:rPr lang="en-US" sz="3600" b="1" cap="none" spc="0" dirty="0">
                <a:ln w="0"/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5- …………………………… 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n w="0"/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6- ………………………….… . </a:t>
            </a:r>
          </a:p>
          <a:p>
            <a:pPr>
              <a:lnSpc>
                <a:spcPct val="150000"/>
              </a:lnSpc>
            </a:pPr>
            <a:r>
              <a:rPr lang="en-US" sz="3600" b="1" cap="none" spc="0" dirty="0">
                <a:ln w="0"/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D12C406-B9C7-4E3D-8411-0AD47A202E6F}"/>
              </a:ext>
            </a:extLst>
          </p:cNvPr>
          <p:cNvSpPr/>
          <p:nvPr/>
        </p:nvSpPr>
        <p:spPr>
          <a:xfrm>
            <a:off x="2492303" y="2245193"/>
            <a:ext cx="23615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40C91"/>
                </a:solidFill>
                <a:latin typeface="Century Gothic" panose="020B0502020202020204" pitchFamily="34" charset="0"/>
              </a:rPr>
              <a:t>my mum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BA24FA4-5C1E-4ACC-9A00-5794D3FDA413}"/>
              </a:ext>
            </a:extLst>
          </p:cNvPr>
          <p:cNvSpPr/>
          <p:nvPr/>
        </p:nvSpPr>
        <p:spPr>
          <a:xfrm>
            <a:off x="998269" y="3046515"/>
            <a:ext cx="39853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40C91"/>
                </a:solidFill>
                <a:latin typeface="Century Gothic" panose="020B0502020202020204" pitchFamily="34" charset="0"/>
              </a:rPr>
              <a:t>This is my sister.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823ECE1-9F94-462F-BA8C-94DCF1183EF5}"/>
              </a:ext>
            </a:extLst>
          </p:cNvPr>
          <p:cNvSpPr/>
          <p:nvPr/>
        </p:nvSpPr>
        <p:spPr>
          <a:xfrm>
            <a:off x="10513519" y="4860421"/>
            <a:ext cx="1173335" cy="91747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Click for the answer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8221C7-B083-42EB-9B0C-BBF08793BEF3}"/>
              </a:ext>
            </a:extLst>
          </p:cNvPr>
          <p:cNvSpPr/>
          <p:nvPr/>
        </p:nvSpPr>
        <p:spPr>
          <a:xfrm>
            <a:off x="903818" y="3863059"/>
            <a:ext cx="49263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40C91"/>
                </a:solidFill>
                <a:latin typeface="Century Gothic" panose="020B0502020202020204" pitchFamily="34" charset="0"/>
              </a:rPr>
              <a:t>This is my grandpa.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7D4DD6-329E-47AB-ACDD-C8D19A4CA366}"/>
              </a:ext>
            </a:extLst>
          </p:cNvPr>
          <p:cNvSpPr/>
          <p:nvPr/>
        </p:nvSpPr>
        <p:spPr>
          <a:xfrm>
            <a:off x="903818" y="4701907"/>
            <a:ext cx="45480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40C91"/>
                </a:solidFill>
                <a:latin typeface="Century Gothic" panose="020B0502020202020204" pitchFamily="34" charset="0"/>
              </a:rPr>
              <a:t>This is my brother.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E9DB098-D145-4368-AA63-FEACC1CC1A73}"/>
              </a:ext>
            </a:extLst>
          </p:cNvPr>
          <p:cNvSpPr/>
          <p:nvPr/>
        </p:nvSpPr>
        <p:spPr>
          <a:xfrm>
            <a:off x="881474" y="5516418"/>
            <a:ext cx="50706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40C91"/>
                </a:solidFill>
                <a:latin typeface="Century Gothic" panose="020B0502020202020204" pitchFamily="34" charset="0"/>
              </a:rPr>
              <a:t>This is my grandma.</a:t>
            </a: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CB8DC36-CA32-46DE-826F-083DDD6567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t="4164" r="69897" b="68157"/>
          <a:stretch/>
        </p:blipFill>
        <p:spPr>
          <a:xfrm>
            <a:off x="4369826" y="1000370"/>
            <a:ext cx="881143" cy="1008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A0427211-D924-4E93-A609-F0F17513D9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6" b="89940" l="35795" r="68103">
                        <a14:foregroundMark x1="56000" y1="11780" x2="46051" y2="14273"/>
                        <a14:foregroundMark x1="46051" y1="14273" x2="48513" y2="22442"/>
                        <a14:foregroundMark x1="48513" y1="22442" x2="57538" y2="18745"/>
                        <a14:foregroundMark x1="57538" y1="18745" x2="56000" y2="11522"/>
                        <a14:foregroundMark x1="47487" y1="20120" x2="39897" y2="25967"/>
                        <a14:foregroundMark x1="39897" y1="25967" x2="37231" y2="34222"/>
                        <a14:foregroundMark x1="37231" y1="34222" x2="43077" y2="40671"/>
                        <a14:foregroundMark x1="43077" y1="40671" x2="51077" y2="35684"/>
                        <a14:foregroundMark x1="51077" y1="35684" x2="51077" y2="26999"/>
                        <a14:foregroundMark x1="51077" y1="26999" x2="48308" y2="20120"/>
                        <a14:foregroundMark x1="54667" y1="21410" x2="46769" y2="16595"/>
                        <a14:foregroundMark x1="46769" y1="16595" x2="52923" y2="20808"/>
                        <a14:foregroundMark x1="52923" y1="19690" x2="43692" y2="23388"/>
                        <a14:foregroundMark x1="43692" y1="23388" x2="43795" y2="39897"/>
                        <a14:foregroundMark x1="43795" y1="39897" x2="54462" y2="39295"/>
                        <a14:foregroundMark x1="54462" y1="39295" x2="63385" y2="36371"/>
                        <a14:foregroundMark x1="63385" y1="36371" x2="63590" y2="27859"/>
                        <a14:foregroundMark x1="63590" y1="27859" x2="59179" y2="20464"/>
                        <a14:foregroundMark x1="59179" y1="20464" x2="51077" y2="20378"/>
                        <a14:foregroundMark x1="59282" y1="20808" x2="49538" y2="24076"/>
                        <a14:foregroundMark x1="49538" y1="24076" x2="51179" y2="33190"/>
                        <a14:foregroundMark x1="51179" y1="33190" x2="60103" y2="38005"/>
                        <a14:foregroundMark x1="60103" y1="38005" x2="63897" y2="28719"/>
                        <a14:foregroundMark x1="63897" y1="28719" x2="58769" y2="22098"/>
                        <a14:foregroundMark x1="62154" y1="20980" x2="52821" y2="23818"/>
                        <a14:foregroundMark x1="52821" y1="23818" x2="52000" y2="31986"/>
                        <a14:foregroundMark x1="52000" y1="31986" x2="60718" y2="36285"/>
                        <a14:foregroundMark x1="60718" y1="36285" x2="65436" y2="26913"/>
                        <a14:foregroundMark x1="65436" y1="26913" x2="63055" y2="21548"/>
                        <a14:foregroundMark x1="56718" y1="24678" x2="53231" y2="32244"/>
                        <a14:foregroundMark x1="53231" y1="32244" x2="60718" y2="25881"/>
                        <a14:foregroundMark x1="60718" y1="25881" x2="54154" y2="23818"/>
                        <a14:foregroundMark x1="66256" y1="27085" x2="59795" y2="43422"/>
                        <a14:foregroundMark x1="59795" y1="43422" x2="68410" y2="39467"/>
                        <a14:foregroundMark x1="68410" y1="39467" x2="68103" y2="30696"/>
                        <a14:foregroundMark x1="68103" y1="30696" x2="66974" y2="27687"/>
                        <a14:foregroundMark x1="37026" y1="67756" x2="36205" y2="76354"/>
                        <a14:foregroundMark x1="36205" y1="76354" x2="38051" y2="69905"/>
                        <a14:foregroundMark x1="42359" y1="76956" x2="35795" y2="83491"/>
                        <a14:foregroundMark x1="35795" y1="83491" x2="43897" y2="78676"/>
                        <a14:foregroundMark x1="43897" y1="78676" x2="41846" y2="78074"/>
                        <a14:foregroundMark x1="59282" y1="78074" x2="59795" y2="77214"/>
                        <a14:foregroundMark x1="58564" y1="78676" x2="57026" y2="83405"/>
                        <a14:foregroundMark x1="43179" y1="80653" x2="38564" y2="82803"/>
                        <a14:foregroundMark x1="44205" y1="78504" x2="44205" y2="79966"/>
                        <a14:backgroundMark x1="37744" y1="38005" x2="37231" y2="39983"/>
                        <a14:backgroundMark x1="46256" y1="11092" x2="39590" y2="17283"/>
                        <a14:backgroundMark x1="39590" y1="17283" x2="37026" y2="25795"/>
                        <a14:backgroundMark x1="37026" y1="25795" x2="36718" y2="25967"/>
                        <a14:backgroundMark x1="62667" y1="19261" x2="70462" y2="25365"/>
                        <a14:backgroundMark x1="70462" y1="25365" x2="71385" y2="29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99" t="8274" r="36605" b="76864"/>
          <a:stretch/>
        </p:blipFill>
        <p:spPr>
          <a:xfrm>
            <a:off x="6439681" y="3654595"/>
            <a:ext cx="1039433" cy="875661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B5F049D-81CE-4D80-BAA1-9A60800105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3" t="10064" r="52279" b="62257"/>
          <a:stretch/>
        </p:blipFill>
        <p:spPr>
          <a:xfrm>
            <a:off x="5618508" y="1428487"/>
            <a:ext cx="881143" cy="1008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25DED59-2BFA-4FED-960E-104EA4412C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6" t="10974" r="21806" b="61347"/>
          <a:stretch/>
        </p:blipFill>
        <p:spPr>
          <a:xfrm>
            <a:off x="6733889" y="2553339"/>
            <a:ext cx="881143" cy="1008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4F8BC28-9B50-4792-8EDE-C7D59CA94AC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3" t="43219" r="31814" b="37356"/>
          <a:stretch/>
        </p:blipFill>
        <p:spPr>
          <a:xfrm>
            <a:off x="6439681" y="4779447"/>
            <a:ext cx="806672" cy="70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7B4AAF8-235C-4EC1-A03C-C4B320B40641}"/>
              </a:ext>
            </a:extLst>
          </p:cNvPr>
          <p:cNvGrpSpPr/>
          <p:nvPr/>
        </p:nvGrpSpPr>
        <p:grpSpPr>
          <a:xfrm>
            <a:off x="5896959" y="5599866"/>
            <a:ext cx="1937590" cy="812870"/>
            <a:chOff x="8285112" y="1734721"/>
            <a:chExt cx="2623411" cy="105482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7229190D-3337-46F6-8182-322FD3EA988B}"/>
                </a:ext>
              </a:extLst>
            </p:cNvPr>
            <p:cNvSpPr/>
            <p:nvPr/>
          </p:nvSpPr>
          <p:spPr>
            <a:xfrm>
              <a:off x="9029504" y="1734721"/>
              <a:ext cx="1108128" cy="10548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xmlns="" id="{C4895B95-9F40-451F-A0FD-4C26BA184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3"/>
                </a:ext>
              </a:extLst>
            </a:blip>
            <a:srcRect t="6962" b="74884"/>
            <a:stretch/>
          </p:blipFill>
          <p:spPr>
            <a:xfrm>
              <a:off x="8285112" y="1813489"/>
              <a:ext cx="2623411" cy="897292"/>
            </a:xfrm>
            <a:prstGeom prst="rect">
              <a:avLst/>
            </a:prstGeom>
          </p:spPr>
        </p:pic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1FE65A0F-3EA6-466C-A384-5BB9E723CE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6781D6-B3D0-415E-8C83-43E5898759DF}"/>
              </a:ext>
            </a:extLst>
          </p:cNvPr>
          <p:cNvSpPr txBox="1"/>
          <p:nvPr/>
        </p:nvSpPr>
        <p:spPr>
          <a:xfrm>
            <a:off x="189837" y="6443516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793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  <p:bldP spid="16" grpId="0"/>
      <p:bldP spid="17" grpId="0"/>
      <p:bldP spid="22" grpId="0" animBg="1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1C8360-019B-45C6-9CB0-B7616B750923}"/>
              </a:ext>
            </a:extLst>
          </p:cNvPr>
          <p:cNvSpPr/>
          <p:nvPr/>
        </p:nvSpPr>
        <p:spPr>
          <a:xfrm>
            <a:off x="1163596" y="2207268"/>
            <a:ext cx="7600949" cy="2123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Open your workbook </a:t>
            </a:r>
          </a:p>
          <a:p>
            <a:pPr algn="ctr"/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p.41 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and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answer the questions.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B1703BE-CDEA-4B15-B1E1-515B6478E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580" y="2660814"/>
            <a:ext cx="3171824" cy="30622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F552114-FBD3-4A84-887A-DF71872B2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9025B1-1FA7-45A0-95B4-457EB2A33FFD}"/>
              </a:ext>
            </a:extLst>
          </p:cNvPr>
          <p:cNvSpPr/>
          <p:nvPr/>
        </p:nvSpPr>
        <p:spPr>
          <a:xfrm>
            <a:off x="528810" y="815093"/>
            <a:ext cx="4517582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Let’s practice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099A7E-4332-4C9A-9777-83C6468C203E}"/>
              </a:ext>
            </a:extLst>
          </p:cNvPr>
          <p:cNvSpPr txBox="1"/>
          <p:nvPr/>
        </p:nvSpPr>
        <p:spPr>
          <a:xfrm>
            <a:off x="199669" y="69249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84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F36640-205E-4EB2-9853-B86662E3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958877"/>
            <a:ext cx="8596668" cy="1320800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pPr algn="ctr" rtl="0"/>
            <a:r>
              <a:rPr lang="en-US" sz="6600" b="1" dirty="0">
                <a:latin typeface="Century Gothic" panose="020B0502020202020204" pitchFamily="34" charset="0"/>
              </a:rPr>
              <a:t>End of lesson 6</a:t>
            </a:r>
            <a:endParaRPr lang="ar-BH" sz="66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E9C562-88F4-48F3-A6F7-668ABE197F33}"/>
              </a:ext>
            </a:extLst>
          </p:cNvPr>
          <p:cNvSpPr/>
          <p:nvPr/>
        </p:nvSpPr>
        <p:spPr>
          <a:xfrm>
            <a:off x="1274026" y="3120375"/>
            <a:ext cx="45881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Keep it up!</a:t>
            </a:r>
          </a:p>
        </p:txBody>
      </p:sp>
      <p:pic>
        <p:nvPicPr>
          <p:cNvPr id="4" name="Picture 3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xmlns="" id="{55E43001-F017-494D-AF65-BE72E83C9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5832" y="1520189"/>
            <a:ext cx="4433767" cy="482118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245799C4-71F6-42F8-9F02-CEB359DBD8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2C5BCF-0213-44F9-AF41-A7AB5ABA4428}"/>
              </a:ext>
            </a:extLst>
          </p:cNvPr>
          <p:cNvSpPr txBox="1"/>
          <p:nvPr/>
        </p:nvSpPr>
        <p:spPr>
          <a:xfrm>
            <a:off x="111179" y="111542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167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8721A7-816F-4C99-BE89-D02CB058B1C7}"/>
              </a:ext>
            </a:extLst>
          </p:cNvPr>
          <p:cNvSpPr/>
          <p:nvPr/>
        </p:nvSpPr>
        <p:spPr>
          <a:xfrm>
            <a:off x="465071" y="833590"/>
            <a:ext cx="4038349" cy="906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r>
              <a:rPr lang="en-GB" sz="36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OBJECTIVES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24D1722-4877-46CA-9774-0CF864CD1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76" y="1380995"/>
            <a:ext cx="11062648" cy="4643414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50000"/>
              </a:lnSpc>
              <a:buNone/>
            </a:pPr>
            <a:endParaRPr lang="en-US" sz="3200" b="1" dirty="0">
              <a:latin typeface="Century Gothic" panose="020B0502020202020204" pitchFamily="34" charset="0"/>
            </a:endParaRPr>
          </a:p>
          <a:p>
            <a:pPr marL="0" indent="0" algn="l" rtl="0">
              <a:lnSpc>
                <a:spcPct val="150000"/>
              </a:lnSpc>
              <a:buNone/>
            </a:pP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0CE2B6-E426-4A91-B5FF-34EECF4A6A66}"/>
              </a:ext>
            </a:extLst>
          </p:cNvPr>
          <p:cNvSpPr txBox="1"/>
          <p:nvPr/>
        </p:nvSpPr>
        <p:spPr>
          <a:xfrm>
            <a:off x="436457" y="1991968"/>
            <a:ext cx="11190867" cy="2358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By the end of the lesson, you will be able to: </a:t>
            </a: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- answer questions after reading a story.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7B7FF9-727F-4FE6-A176-A8878678BDE8}"/>
              </a:ext>
            </a:extLst>
          </p:cNvPr>
          <p:cNvSpPr txBox="1"/>
          <p:nvPr/>
        </p:nvSpPr>
        <p:spPr>
          <a:xfrm>
            <a:off x="114548" y="215532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E3E85E4-C7A0-4A34-9664-DBECCC6D8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1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53E0F93-6517-415E-A6C7-6B4A13A8C839}"/>
              </a:ext>
            </a:extLst>
          </p:cNvPr>
          <p:cNvSpPr/>
          <p:nvPr/>
        </p:nvSpPr>
        <p:spPr>
          <a:xfrm>
            <a:off x="8398603" y="2136015"/>
            <a:ext cx="3027179" cy="2531235"/>
          </a:xfrm>
          <a:prstGeom prst="wedgeRectCallout">
            <a:avLst>
              <a:gd name="adj1" fmla="val -61002"/>
              <a:gd name="adj2" fmla="val -22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507FB7-B98F-44FE-A32B-B8DF95C6F55C}"/>
              </a:ext>
            </a:extLst>
          </p:cNvPr>
          <p:cNvSpPr/>
          <p:nvPr/>
        </p:nvSpPr>
        <p:spPr>
          <a:xfrm>
            <a:off x="308003" y="62180"/>
            <a:ext cx="4886274" cy="83099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Listen then 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D057BC-A462-4C99-94B3-14C213F0281E}"/>
              </a:ext>
            </a:extLst>
          </p:cNvPr>
          <p:cNvSpPr txBox="1"/>
          <p:nvPr/>
        </p:nvSpPr>
        <p:spPr>
          <a:xfrm>
            <a:off x="351693" y="1120352"/>
            <a:ext cx="87688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783FD82-8174-4365-B751-E180A31E6FE8}"/>
              </a:ext>
            </a:extLst>
          </p:cNvPr>
          <p:cNvSpPr/>
          <p:nvPr/>
        </p:nvSpPr>
        <p:spPr>
          <a:xfrm>
            <a:off x="8685602" y="2397948"/>
            <a:ext cx="245317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ln w="0"/>
                <a:solidFill>
                  <a:srgbClr val="F40C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Hello Ahmad. </a:t>
            </a:r>
          </a:p>
          <a:p>
            <a:pPr algn="ctr"/>
            <a:r>
              <a:rPr lang="en-US" sz="3200" b="1" cap="none" spc="0" dirty="0">
                <a:ln w="0"/>
                <a:solidFill>
                  <a:srgbClr val="F40C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Happy Birthday!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D09F380C-10A6-46AF-B671-6BC6EBCB7DC5}"/>
              </a:ext>
            </a:extLst>
          </p:cNvPr>
          <p:cNvSpPr/>
          <p:nvPr/>
        </p:nvSpPr>
        <p:spPr>
          <a:xfrm>
            <a:off x="351693" y="2387874"/>
            <a:ext cx="3136617" cy="3881343"/>
          </a:xfrm>
          <a:prstGeom prst="wedgeRectCallout">
            <a:avLst>
              <a:gd name="adj1" fmla="val 70421"/>
              <a:gd name="adj2" fmla="val -25922"/>
            </a:avLst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A4852C-9984-415A-A6DD-6C39A7C0939C}"/>
              </a:ext>
            </a:extLst>
          </p:cNvPr>
          <p:cNvSpPr/>
          <p:nvPr/>
        </p:nvSpPr>
        <p:spPr>
          <a:xfrm>
            <a:off x="601973" y="2542627"/>
            <a:ext cx="2757739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2. Hi Hasan. </a:t>
            </a: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Thank you. </a:t>
            </a:r>
          </a:p>
          <a:p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 celebrated it with my family last night. It was fun.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2EE24D-5F74-41E3-99DE-B5E611DCC7C9}"/>
              </a:ext>
            </a:extLst>
          </p:cNvPr>
          <p:cNvSpPr/>
          <p:nvPr/>
        </p:nvSpPr>
        <p:spPr>
          <a:xfrm>
            <a:off x="10540717" y="84794"/>
            <a:ext cx="1505508" cy="830997"/>
          </a:xfrm>
          <a:prstGeom prst="rect">
            <a:avLst/>
          </a:prstGeom>
          <a:solidFill>
            <a:srgbClr val="19BCAA"/>
          </a:solidFill>
          <a:ln w="28575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Dictionary 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79DB77-5626-461B-AA1E-11FE61168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5714" l="9963" r="89991">
                        <a14:foregroundMark x1="63611" y1="15083" x2="84612" y2="14638"/>
                        <a14:foregroundMark x1="84612" y1="14638" x2="66464" y2="26729"/>
                        <a14:foregroundMark x1="66464" y1="26729" x2="89055" y2="28508"/>
                        <a14:foregroundMark x1="89055" y1="28508" x2="70159" y2="37121"/>
                        <a14:foregroundMark x1="70159" y1="37121" x2="67306" y2="44683"/>
                        <a14:foregroundMark x1="67306" y1="44683" x2="77643" y2="48524"/>
                        <a14:foregroundMark x1="77643" y1="48524" x2="75725" y2="56652"/>
                        <a14:foregroundMark x1="75725" y1="56652" x2="79935" y2="64497"/>
                        <a14:foregroundMark x1="79935" y1="64497" x2="75444" y2="71937"/>
                        <a14:foregroundMark x1="75444" y1="71937" x2="71141" y2="89567"/>
                        <a14:foregroundMark x1="71141" y1="89567" x2="68241" y2="91710"/>
                        <a14:foregroundMark x1="27035" y1="24666" x2="27315" y2="36029"/>
                        <a14:foregroundMark x1="38915" y1="19531" x2="33442" y2="13425"/>
                        <a14:foregroundMark x1="33442" y1="13425" x2="23761" y2="14800"/>
                        <a14:foregroundMark x1="23761" y1="14800" x2="16558" y2="19612"/>
                        <a14:foregroundMark x1="16558" y1="19612" x2="14967" y2="27780"/>
                        <a14:foregroundMark x1="14967" y1="27780" x2="15716" y2="32915"/>
                        <a14:foregroundMark x1="35313" y1="86818" x2="34284" y2="89689"/>
                        <a14:foregroundMark x1="21890" y1="89486" x2="19317" y2="91913"/>
                        <a14:foregroundMark x1="20346" y1="91023" x2="23199" y2="95269"/>
                        <a14:foregroundMark x1="18288" y1="91468" x2="21375" y2="95714"/>
                        <a14:foregroundMark x1="36342" y1="26203" x2="36062" y2="30449"/>
                        <a14:foregroundMark x1="72404" y1="67448" x2="74181" y2="6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53" y="1450834"/>
            <a:ext cx="4633854" cy="53285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10C22F0-62F4-4AA6-B465-3B66296A8268}"/>
              </a:ext>
            </a:extLst>
          </p:cNvPr>
          <p:cNvSpPr/>
          <p:nvPr/>
        </p:nvSpPr>
        <p:spPr>
          <a:xfrm>
            <a:off x="6690140" y="255947"/>
            <a:ext cx="21307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celebrate</a:t>
            </a:r>
          </a:p>
        </p:txBody>
      </p:sp>
      <p:pic>
        <p:nvPicPr>
          <p:cNvPr id="29" name="Picture 28" descr="A picture containing room&#10;&#10;Description automatically generated">
            <a:extLst>
              <a:ext uri="{FF2B5EF4-FFF2-40B4-BE49-F238E27FC236}">
                <a16:creationId xmlns:a16="http://schemas.microsoft.com/office/drawing/2014/main" xmlns="" id="{8BA0D678-4EBD-43BB-86A3-D343E97C0E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53" y="139771"/>
            <a:ext cx="1505508" cy="1093492"/>
          </a:xfrm>
          <a:prstGeom prst="rect">
            <a:avLst/>
          </a:prstGeom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xmlns="" id="{23E1E53A-137C-4A05-A1CD-B8C9B97275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462AE1-1423-4C20-9DD8-FD5A25007B4F}"/>
              </a:ext>
            </a:extLst>
          </p:cNvPr>
          <p:cNvSpPr txBox="1"/>
          <p:nvPr/>
        </p:nvSpPr>
        <p:spPr>
          <a:xfrm>
            <a:off x="152400" y="6436320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16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3" grpId="0" animBg="1"/>
      <p:bldP spid="17" grpId="0"/>
      <p:bldP spid="12" grpId="0" animBg="1"/>
      <p:bldP spid="1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53E0F93-6517-415E-A6C7-6B4A13A8C839}"/>
              </a:ext>
            </a:extLst>
          </p:cNvPr>
          <p:cNvSpPr/>
          <p:nvPr/>
        </p:nvSpPr>
        <p:spPr>
          <a:xfrm>
            <a:off x="8398603" y="2136015"/>
            <a:ext cx="3441704" cy="3140835"/>
          </a:xfrm>
          <a:prstGeom prst="wedgeRectCallout">
            <a:avLst>
              <a:gd name="adj1" fmla="val -61002"/>
              <a:gd name="adj2" fmla="val -22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40C9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507FB7-B98F-44FE-A32B-B8DF95C6F55C}"/>
              </a:ext>
            </a:extLst>
          </p:cNvPr>
          <p:cNvSpPr/>
          <p:nvPr/>
        </p:nvSpPr>
        <p:spPr>
          <a:xfrm>
            <a:off x="132187" y="357140"/>
            <a:ext cx="48862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Listen then 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D057BC-A462-4C99-94B3-14C213F0281E}"/>
              </a:ext>
            </a:extLst>
          </p:cNvPr>
          <p:cNvSpPr txBox="1"/>
          <p:nvPr/>
        </p:nvSpPr>
        <p:spPr>
          <a:xfrm>
            <a:off x="171824" y="1211262"/>
            <a:ext cx="87688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783FD82-8174-4365-B751-E180A31E6FE8}"/>
              </a:ext>
            </a:extLst>
          </p:cNvPr>
          <p:cNvSpPr/>
          <p:nvPr/>
        </p:nvSpPr>
        <p:spPr>
          <a:xfrm>
            <a:off x="8481904" y="2387874"/>
            <a:ext cx="327510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ln w="0"/>
                <a:solidFill>
                  <a:srgbClr val="F40C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That’s great !</a:t>
            </a:r>
          </a:p>
          <a:p>
            <a:endParaRPr lang="en-US" sz="3200" b="1" dirty="0">
              <a:ln w="0"/>
              <a:solidFill>
                <a:srgbClr val="F40C9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200" b="1" dirty="0">
                <a:ln w="0"/>
                <a:solidFill>
                  <a:srgbClr val="F40C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Do you have a photo?</a:t>
            </a:r>
            <a:endParaRPr lang="en-US" sz="3200" b="1" cap="none" spc="0" dirty="0">
              <a:ln w="0"/>
              <a:solidFill>
                <a:srgbClr val="F40C9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D09F380C-10A6-46AF-B671-6BC6EBCB7DC5}"/>
              </a:ext>
            </a:extLst>
          </p:cNvPr>
          <p:cNvSpPr/>
          <p:nvPr/>
        </p:nvSpPr>
        <p:spPr>
          <a:xfrm>
            <a:off x="133350" y="2387874"/>
            <a:ext cx="3660821" cy="2554545"/>
          </a:xfrm>
          <a:prstGeom prst="wedgeRectCallout">
            <a:avLst>
              <a:gd name="adj1" fmla="val 56892"/>
              <a:gd name="adj2" fmla="val -19739"/>
            </a:avLst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A4852C-9984-415A-A6DD-6C39A7C0939C}"/>
              </a:ext>
            </a:extLst>
          </p:cNvPr>
          <p:cNvSpPr/>
          <p:nvPr/>
        </p:nvSpPr>
        <p:spPr>
          <a:xfrm>
            <a:off x="253125" y="2558830"/>
            <a:ext cx="342126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2. Yes! Here it is. </a:t>
            </a:r>
          </a:p>
          <a:p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This is my family.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2EE24D-5F74-41E3-99DE-B5E611DCC7C9}"/>
              </a:ext>
            </a:extLst>
          </p:cNvPr>
          <p:cNvSpPr/>
          <p:nvPr/>
        </p:nvSpPr>
        <p:spPr>
          <a:xfrm>
            <a:off x="10610850" y="84794"/>
            <a:ext cx="1435375" cy="830997"/>
          </a:xfrm>
          <a:prstGeom prst="rect">
            <a:avLst/>
          </a:prstGeom>
          <a:solidFill>
            <a:srgbClr val="19BCAA"/>
          </a:solidFill>
          <a:ln w="28575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Dictionary 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79DB77-5626-461B-AA1E-11FE61168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5714" l="9963" r="89991">
                        <a14:foregroundMark x1="63611" y1="15083" x2="84612" y2="14638"/>
                        <a14:foregroundMark x1="84612" y1="14638" x2="66464" y2="26729"/>
                        <a14:foregroundMark x1="66464" y1="26729" x2="89055" y2="28508"/>
                        <a14:foregroundMark x1="89055" y1="28508" x2="70159" y2="37121"/>
                        <a14:foregroundMark x1="70159" y1="37121" x2="67306" y2="44683"/>
                        <a14:foregroundMark x1="67306" y1="44683" x2="77643" y2="48524"/>
                        <a14:foregroundMark x1="77643" y1="48524" x2="75725" y2="56652"/>
                        <a14:foregroundMark x1="75725" y1="56652" x2="79935" y2="64497"/>
                        <a14:foregroundMark x1="79935" y1="64497" x2="75444" y2="71937"/>
                        <a14:foregroundMark x1="75444" y1="71937" x2="71141" y2="89567"/>
                        <a14:foregroundMark x1="71141" y1="89567" x2="68241" y2="91710"/>
                        <a14:foregroundMark x1="27035" y1="24666" x2="27315" y2="36029"/>
                        <a14:foregroundMark x1="38915" y1="19531" x2="33442" y2="13425"/>
                        <a14:foregroundMark x1="33442" y1="13425" x2="23761" y2="14800"/>
                        <a14:foregroundMark x1="23761" y1="14800" x2="16558" y2="19612"/>
                        <a14:foregroundMark x1="16558" y1="19612" x2="14967" y2="27780"/>
                        <a14:foregroundMark x1="14967" y1="27780" x2="15716" y2="32915"/>
                        <a14:foregroundMark x1="35313" y1="86818" x2="34284" y2="89689"/>
                        <a14:foregroundMark x1="21890" y1="89486" x2="19317" y2="91913"/>
                        <a14:foregroundMark x1="20346" y1="91023" x2="23199" y2="95269"/>
                        <a14:foregroundMark x1="18288" y1="91468" x2="21375" y2="95714"/>
                        <a14:foregroundMark x1="36342" y1="26203" x2="36062" y2="30449"/>
                        <a14:foregroundMark x1="72404" y1="67448" x2="74181" y2="6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53" y="1450834"/>
            <a:ext cx="4633854" cy="53285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10C22F0-62F4-4AA6-B465-3B66296A8268}"/>
              </a:ext>
            </a:extLst>
          </p:cNvPr>
          <p:cNvSpPr/>
          <p:nvPr/>
        </p:nvSpPr>
        <p:spPr>
          <a:xfrm>
            <a:off x="7806078" y="156587"/>
            <a:ext cx="13516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FEA4925-0702-4A00-9B7F-43FC5E33679E}"/>
              </a:ext>
            </a:extLst>
          </p:cNvPr>
          <p:cNvSpPr/>
          <p:nvPr/>
        </p:nvSpPr>
        <p:spPr>
          <a:xfrm>
            <a:off x="7786040" y="1043408"/>
            <a:ext cx="13917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family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7D34FC4-5B7C-45F9-B6D7-5995CC899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79" y="3612108"/>
            <a:ext cx="848579" cy="589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565C15E-27CC-4562-8DCD-98DBACDAEB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13123"/>
            <a:ext cx="966955" cy="671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28DDE3DA-6C79-4AED-98B1-B2C5E0EE40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/>
          <a:stretch/>
        </p:blipFill>
        <p:spPr>
          <a:xfrm>
            <a:off x="9276566" y="970205"/>
            <a:ext cx="1127878" cy="831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DE7466-C373-4C25-995F-E0BCC2392632}"/>
              </a:ext>
            </a:extLst>
          </p:cNvPr>
          <p:cNvSpPr txBox="1"/>
          <p:nvPr/>
        </p:nvSpPr>
        <p:spPr>
          <a:xfrm>
            <a:off x="132187" y="-4119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5A2AB73-D171-425D-8569-8FF8E6EA31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924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916">
        <p15:prstTrans prst="drape"/>
      </p:transition>
    </mc:Choice>
    <mc:Fallback xmlns="">
      <p:transition spd="slow" advTm="209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7" grpId="0"/>
      <p:bldP spid="12" grpId="0" animBg="1"/>
      <p:bldP spid="16" grpId="0"/>
      <p:bldP spid="2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53E0F93-6517-415E-A6C7-6B4A13A8C839}"/>
              </a:ext>
            </a:extLst>
          </p:cNvPr>
          <p:cNvSpPr/>
          <p:nvPr/>
        </p:nvSpPr>
        <p:spPr>
          <a:xfrm>
            <a:off x="9276566" y="4000500"/>
            <a:ext cx="2690735" cy="2249342"/>
          </a:xfrm>
          <a:prstGeom prst="wedgeRectCallout">
            <a:avLst>
              <a:gd name="adj1" fmla="val -61002"/>
              <a:gd name="adj2" fmla="val -22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507FB7-B98F-44FE-A32B-B8DF95C6F55C}"/>
              </a:ext>
            </a:extLst>
          </p:cNvPr>
          <p:cNvSpPr/>
          <p:nvPr/>
        </p:nvSpPr>
        <p:spPr>
          <a:xfrm>
            <a:off x="308003" y="62180"/>
            <a:ext cx="48862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Listen then 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D057BC-A462-4C99-94B3-14C213F0281E}"/>
              </a:ext>
            </a:extLst>
          </p:cNvPr>
          <p:cNvSpPr txBox="1"/>
          <p:nvPr/>
        </p:nvSpPr>
        <p:spPr>
          <a:xfrm>
            <a:off x="351693" y="1120352"/>
            <a:ext cx="87688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783FD82-8174-4365-B751-E180A31E6FE8}"/>
              </a:ext>
            </a:extLst>
          </p:cNvPr>
          <p:cNvSpPr/>
          <p:nvPr/>
        </p:nvSpPr>
        <p:spPr>
          <a:xfrm>
            <a:off x="9569895" y="4118789"/>
            <a:ext cx="226015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ln w="0"/>
                <a:solidFill>
                  <a:srgbClr val="F40C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Great photo!</a:t>
            </a:r>
          </a:p>
          <a:p>
            <a:pPr algn="ctr"/>
            <a:r>
              <a:rPr lang="en-US" sz="3200" b="1" dirty="0">
                <a:ln w="0"/>
                <a:solidFill>
                  <a:srgbClr val="F40C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Who is in it?</a:t>
            </a:r>
            <a:endParaRPr lang="en-US" sz="3200" b="1" cap="none" spc="0" dirty="0">
              <a:ln w="0"/>
              <a:solidFill>
                <a:srgbClr val="F40C9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D09F380C-10A6-46AF-B671-6BC6EBCB7DC5}"/>
              </a:ext>
            </a:extLst>
          </p:cNvPr>
          <p:cNvSpPr/>
          <p:nvPr/>
        </p:nvSpPr>
        <p:spPr>
          <a:xfrm>
            <a:off x="3052135" y="4258917"/>
            <a:ext cx="3421269" cy="2062103"/>
          </a:xfrm>
          <a:prstGeom prst="wedgeRectCallout">
            <a:avLst>
              <a:gd name="adj1" fmla="val 56892"/>
              <a:gd name="adj2" fmla="val -19739"/>
            </a:avLst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A4852C-9984-415A-A6DD-6C39A7C0939C}"/>
              </a:ext>
            </a:extLst>
          </p:cNvPr>
          <p:cNvSpPr/>
          <p:nvPr/>
        </p:nvSpPr>
        <p:spPr>
          <a:xfrm>
            <a:off x="3266968" y="4284097"/>
            <a:ext cx="342126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2. 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This is my dad.</a:t>
            </a: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His name is Mohamed.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2EE24D-5F74-41E3-99DE-B5E611DCC7C9}"/>
              </a:ext>
            </a:extLst>
          </p:cNvPr>
          <p:cNvSpPr/>
          <p:nvPr/>
        </p:nvSpPr>
        <p:spPr>
          <a:xfrm>
            <a:off x="10610850" y="84794"/>
            <a:ext cx="1435375" cy="830997"/>
          </a:xfrm>
          <a:prstGeom prst="rect">
            <a:avLst/>
          </a:prstGeom>
          <a:solidFill>
            <a:srgbClr val="19BCAA"/>
          </a:solidFill>
          <a:ln w="28575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Dictionary 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79DB77-5626-461B-AA1E-11FE61168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5714" l="9963" r="89991">
                        <a14:foregroundMark x1="63611" y1="15083" x2="84612" y2="14638"/>
                        <a14:foregroundMark x1="84612" y1="14638" x2="66464" y2="26729"/>
                        <a14:foregroundMark x1="66464" y1="26729" x2="89055" y2="28508"/>
                        <a14:foregroundMark x1="89055" y1="28508" x2="70159" y2="37121"/>
                        <a14:foregroundMark x1="70159" y1="37121" x2="67306" y2="44683"/>
                        <a14:foregroundMark x1="67306" y1="44683" x2="77643" y2="48524"/>
                        <a14:foregroundMark x1="77643" y1="48524" x2="75725" y2="56652"/>
                        <a14:foregroundMark x1="75725" y1="56652" x2="79935" y2="64497"/>
                        <a14:foregroundMark x1="79935" y1="64497" x2="75444" y2="71937"/>
                        <a14:foregroundMark x1="75444" y1="71937" x2="71141" y2="89567"/>
                        <a14:foregroundMark x1="71141" y1="89567" x2="68241" y2="91710"/>
                        <a14:foregroundMark x1="27035" y1="24666" x2="27315" y2="36029"/>
                        <a14:foregroundMark x1="38915" y1="19531" x2="33442" y2="13425"/>
                        <a14:foregroundMark x1="33442" y1="13425" x2="23761" y2="14800"/>
                        <a14:foregroundMark x1="23761" y1="14800" x2="16558" y2="19612"/>
                        <a14:foregroundMark x1="16558" y1="19612" x2="14967" y2="27780"/>
                        <a14:foregroundMark x1="14967" y1="27780" x2="15716" y2="32915"/>
                        <a14:foregroundMark x1="35313" y1="86818" x2="34284" y2="89689"/>
                        <a14:foregroundMark x1="21890" y1="89486" x2="19317" y2="91913"/>
                        <a14:foregroundMark x1="20346" y1="91023" x2="23199" y2="95269"/>
                        <a14:foregroundMark x1="18288" y1="91468" x2="21375" y2="95714"/>
                        <a14:foregroundMark x1="36342" y1="26203" x2="36062" y2="30449"/>
                        <a14:foregroundMark x1="72404" y1="67448" x2="74181" y2="6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58" y="3677824"/>
            <a:ext cx="2565701" cy="29503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10C22F0-62F4-4AA6-B465-3B66296A8268}"/>
              </a:ext>
            </a:extLst>
          </p:cNvPr>
          <p:cNvSpPr/>
          <p:nvPr/>
        </p:nvSpPr>
        <p:spPr>
          <a:xfrm>
            <a:off x="10351751" y="1034080"/>
            <a:ext cx="9973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dad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7D34FC4-5B7C-45F9-B6D7-5995CC899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42" y="4849484"/>
            <a:ext cx="489978" cy="340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565C15E-27CC-4562-8DCD-98DBACDAEB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1104" r="69674" b="64785"/>
          <a:stretch/>
        </p:blipFill>
        <p:spPr>
          <a:xfrm>
            <a:off x="9276566" y="156587"/>
            <a:ext cx="980858" cy="134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A85CEC3-F46C-464C-BC28-71EE530543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8" y="1043408"/>
            <a:ext cx="4363831" cy="3031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195A25B-16E0-4DA5-A63D-D77E77B8F3EC}"/>
              </a:ext>
            </a:extLst>
          </p:cNvPr>
          <p:cNvSpPr/>
          <p:nvPr/>
        </p:nvSpPr>
        <p:spPr>
          <a:xfrm>
            <a:off x="1934576" y="915791"/>
            <a:ext cx="1332392" cy="1220224"/>
          </a:xfrm>
          <a:prstGeom prst="ellipse">
            <a:avLst/>
          </a:prstGeom>
          <a:noFill/>
          <a:ln w="57150"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B19633B-CB05-4E61-8BCF-88ECB50059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1104" r="69674" b="64785"/>
          <a:stretch/>
        </p:blipFill>
        <p:spPr>
          <a:xfrm>
            <a:off x="6684194" y="688037"/>
            <a:ext cx="2115273" cy="289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7A1DCAA-3753-49FB-B45E-64DD80D946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A56E0B-EB38-42B0-8F30-1FC4EECA53D9}"/>
              </a:ext>
            </a:extLst>
          </p:cNvPr>
          <p:cNvSpPr txBox="1"/>
          <p:nvPr/>
        </p:nvSpPr>
        <p:spPr>
          <a:xfrm>
            <a:off x="308003" y="6450551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6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7" grpId="0"/>
      <p:bldP spid="12" grpId="0" animBg="1"/>
      <p:bldP spid="16" grpId="0"/>
      <p:bldP spid="27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507FB7-B98F-44FE-A32B-B8DF95C6F55C}"/>
              </a:ext>
            </a:extLst>
          </p:cNvPr>
          <p:cNvSpPr/>
          <p:nvPr/>
        </p:nvSpPr>
        <p:spPr>
          <a:xfrm>
            <a:off x="308003" y="62180"/>
            <a:ext cx="48862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Listen then 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D057BC-A462-4C99-94B3-14C213F0281E}"/>
              </a:ext>
            </a:extLst>
          </p:cNvPr>
          <p:cNvSpPr txBox="1"/>
          <p:nvPr/>
        </p:nvSpPr>
        <p:spPr>
          <a:xfrm>
            <a:off x="351693" y="1120352"/>
            <a:ext cx="87688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D09F380C-10A6-46AF-B671-6BC6EBCB7DC5}"/>
              </a:ext>
            </a:extLst>
          </p:cNvPr>
          <p:cNvSpPr/>
          <p:nvPr/>
        </p:nvSpPr>
        <p:spPr>
          <a:xfrm>
            <a:off x="3052135" y="4258917"/>
            <a:ext cx="3421269" cy="2062103"/>
          </a:xfrm>
          <a:prstGeom prst="wedgeRectCallout">
            <a:avLst>
              <a:gd name="adj1" fmla="val 56892"/>
              <a:gd name="adj2" fmla="val -19739"/>
            </a:avLst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A4852C-9984-415A-A6DD-6C39A7C0939C}"/>
              </a:ext>
            </a:extLst>
          </p:cNvPr>
          <p:cNvSpPr/>
          <p:nvPr/>
        </p:nvSpPr>
        <p:spPr>
          <a:xfrm>
            <a:off x="3266968" y="4284097"/>
            <a:ext cx="342126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1. 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This is my mum.</a:t>
            </a: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Her name is Mariam.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2EE24D-5F74-41E3-99DE-B5E611DCC7C9}"/>
              </a:ext>
            </a:extLst>
          </p:cNvPr>
          <p:cNvSpPr/>
          <p:nvPr/>
        </p:nvSpPr>
        <p:spPr>
          <a:xfrm>
            <a:off x="10610850" y="84794"/>
            <a:ext cx="1435375" cy="830997"/>
          </a:xfrm>
          <a:prstGeom prst="rect">
            <a:avLst/>
          </a:prstGeom>
          <a:solidFill>
            <a:srgbClr val="19BCAA"/>
          </a:solidFill>
          <a:ln w="28575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Dictionary 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79DB77-5626-461B-AA1E-11FE61168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5714" l="9963" r="89991">
                        <a14:foregroundMark x1="63611" y1="15083" x2="84612" y2="14638"/>
                        <a14:foregroundMark x1="84612" y1="14638" x2="66464" y2="26729"/>
                        <a14:foregroundMark x1="66464" y1="26729" x2="89055" y2="28508"/>
                        <a14:foregroundMark x1="89055" y1="28508" x2="70159" y2="37121"/>
                        <a14:foregroundMark x1="70159" y1="37121" x2="67306" y2="44683"/>
                        <a14:foregroundMark x1="67306" y1="44683" x2="77643" y2="48524"/>
                        <a14:foregroundMark x1="77643" y1="48524" x2="75725" y2="56652"/>
                        <a14:foregroundMark x1="75725" y1="56652" x2="79935" y2="64497"/>
                        <a14:foregroundMark x1="79935" y1="64497" x2="75444" y2="71937"/>
                        <a14:foregroundMark x1="75444" y1="71937" x2="71141" y2="89567"/>
                        <a14:foregroundMark x1="71141" y1="89567" x2="68241" y2="91710"/>
                        <a14:foregroundMark x1="27035" y1="24666" x2="27315" y2="36029"/>
                        <a14:foregroundMark x1="38915" y1="19531" x2="33442" y2="13425"/>
                        <a14:foregroundMark x1="33442" y1="13425" x2="23761" y2="14800"/>
                        <a14:foregroundMark x1="23761" y1="14800" x2="16558" y2="19612"/>
                        <a14:foregroundMark x1="16558" y1="19612" x2="14967" y2="27780"/>
                        <a14:foregroundMark x1="14967" y1="27780" x2="15716" y2="32915"/>
                        <a14:foregroundMark x1="35313" y1="86818" x2="34284" y2="89689"/>
                        <a14:foregroundMark x1="21890" y1="89486" x2="19317" y2="91913"/>
                        <a14:foregroundMark x1="20346" y1="91023" x2="23199" y2="95269"/>
                        <a14:foregroundMark x1="18288" y1="91468" x2="21375" y2="95714"/>
                        <a14:foregroundMark x1="36342" y1="26203" x2="36062" y2="30449"/>
                        <a14:foregroundMark x1="72404" y1="67448" x2="74181" y2="6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58" y="3677824"/>
            <a:ext cx="2565701" cy="29503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10C22F0-62F4-4AA6-B465-3B66296A8268}"/>
              </a:ext>
            </a:extLst>
          </p:cNvPr>
          <p:cNvSpPr/>
          <p:nvPr/>
        </p:nvSpPr>
        <p:spPr>
          <a:xfrm>
            <a:off x="10467223" y="964515"/>
            <a:ext cx="12041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mum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7D34FC4-5B7C-45F9-B6D7-5995CC899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42" y="4849484"/>
            <a:ext cx="489978" cy="340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565C15E-27CC-4562-8DCD-98DBACDAEB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2" t="10555" r="51000" b="55334"/>
          <a:stretch/>
        </p:blipFill>
        <p:spPr>
          <a:xfrm>
            <a:off x="9424951" y="183040"/>
            <a:ext cx="980858" cy="134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A85CEC3-F46C-464C-BC28-71EE530543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8" y="1043408"/>
            <a:ext cx="4363831" cy="3031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195A25B-16E0-4DA5-A63D-D77E77B8F3EC}"/>
              </a:ext>
            </a:extLst>
          </p:cNvPr>
          <p:cNvSpPr/>
          <p:nvPr/>
        </p:nvSpPr>
        <p:spPr>
          <a:xfrm>
            <a:off x="2895297" y="1237852"/>
            <a:ext cx="1124253" cy="1029098"/>
          </a:xfrm>
          <a:prstGeom prst="ellipse">
            <a:avLst/>
          </a:prstGeom>
          <a:noFill/>
          <a:ln w="57150"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B19633B-CB05-4E61-8BCF-88ECB50059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5" t="10108" r="51027" b="64477"/>
          <a:stretch/>
        </p:blipFill>
        <p:spPr>
          <a:xfrm>
            <a:off x="6498845" y="955582"/>
            <a:ext cx="2517298" cy="2567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C554DEF-4034-449C-831D-7995C1A9E6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80DDD1-F419-4AB9-9836-63874A2B5D6F}"/>
              </a:ext>
            </a:extLst>
          </p:cNvPr>
          <p:cNvSpPr txBox="1"/>
          <p:nvPr/>
        </p:nvSpPr>
        <p:spPr>
          <a:xfrm>
            <a:off x="232535" y="6411989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96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6" grpId="0"/>
      <p:bldP spid="2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53E0F93-6517-415E-A6C7-6B4A13A8C839}"/>
              </a:ext>
            </a:extLst>
          </p:cNvPr>
          <p:cNvSpPr/>
          <p:nvPr/>
        </p:nvSpPr>
        <p:spPr>
          <a:xfrm>
            <a:off x="9276566" y="4000500"/>
            <a:ext cx="2690735" cy="1823420"/>
          </a:xfrm>
          <a:prstGeom prst="wedgeRectCallout">
            <a:avLst>
              <a:gd name="adj1" fmla="val -61002"/>
              <a:gd name="adj2" fmla="val -22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507FB7-B98F-44FE-A32B-B8DF95C6F55C}"/>
              </a:ext>
            </a:extLst>
          </p:cNvPr>
          <p:cNvSpPr/>
          <p:nvPr/>
        </p:nvSpPr>
        <p:spPr>
          <a:xfrm>
            <a:off x="308003" y="62180"/>
            <a:ext cx="48862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Listen then 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D057BC-A462-4C99-94B3-14C213F0281E}"/>
              </a:ext>
            </a:extLst>
          </p:cNvPr>
          <p:cNvSpPr txBox="1"/>
          <p:nvPr/>
        </p:nvSpPr>
        <p:spPr>
          <a:xfrm>
            <a:off x="351693" y="1120352"/>
            <a:ext cx="87688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783FD82-8174-4365-B751-E180A31E6FE8}"/>
              </a:ext>
            </a:extLst>
          </p:cNvPr>
          <p:cNvSpPr/>
          <p:nvPr/>
        </p:nvSpPr>
        <p:spPr>
          <a:xfrm>
            <a:off x="9569895" y="4118789"/>
            <a:ext cx="226015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ln w="0"/>
                <a:solidFill>
                  <a:srgbClr val="F40C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Is this your sister?</a:t>
            </a:r>
            <a:endParaRPr lang="en-US" sz="3200" b="1" cap="none" spc="0" dirty="0">
              <a:ln w="0"/>
              <a:solidFill>
                <a:srgbClr val="F40C9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D09F380C-10A6-46AF-B671-6BC6EBCB7DC5}"/>
              </a:ext>
            </a:extLst>
          </p:cNvPr>
          <p:cNvSpPr/>
          <p:nvPr/>
        </p:nvSpPr>
        <p:spPr>
          <a:xfrm>
            <a:off x="3052134" y="4441986"/>
            <a:ext cx="3421269" cy="1798983"/>
          </a:xfrm>
          <a:prstGeom prst="wedgeRectCallout">
            <a:avLst>
              <a:gd name="adj1" fmla="val 56892"/>
              <a:gd name="adj2" fmla="val -1973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A4852C-9984-415A-A6DD-6C39A7C0939C}"/>
              </a:ext>
            </a:extLst>
          </p:cNvPr>
          <p:cNvSpPr/>
          <p:nvPr/>
        </p:nvSpPr>
        <p:spPr>
          <a:xfrm>
            <a:off x="3267534" y="4472467"/>
            <a:ext cx="34212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2. 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Yes!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This is my elder sister, Sara.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2EE24D-5F74-41E3-99DE-B5E611DCC7C9}"/>
              </a:ext>
            </a:extLst>
          </p:cNvPr>
          <p:cNvSpPr/>
          <p:nvPr/>
        </p:nvSpPr>
        <p:spPr>
          <a:xfrm>
            <a:off x="10610850" y="84794"/>
            <a:ext cx="1435375" cy="830997"/>
          </a:xfrm>
          <a:prstGeom prst="rect">
            <a:avLst/>
          </a:prstGeom>
          <a:solidFill>
            <a:srgbClr val="19BCAA"/>
          </a:solidFill>
          <a:ln w="28575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Dictionary 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79DB77-5626-461B-AA1E-11FE61168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5714" l="9963" r="89991">
                        <a14:foregroundMark x1="63611" y1="15083" x2="84612" y2="14638"/>
                        <a14:foregroundMark x1="84612" y1="14638" x2="66464" y2="26729"/>
                        <a14:foregroundMark x1="66464" y1="26729" x2="89055" y2="28508"/>
                        <a14:foregroundMark x1="89055" y1="28508" x2="70159" y2="37121"/>
                        <a14:foregroundMark x1="70159" y1="37121" x2="67306" y2="44683"/>
                        <a14:foregroundMark x1="67306" y1="44683" x2="77643" y2="48524"/>
                        <a14:foregroundMark x1="77643" y1="48524" x2="75725" y2="56652"/>
                        <a14:foregroundMark x1="75725" y1="56652" x2="79935" y2="64497"/>
                        <a14:foregroundMark x1="79935" y1="64497" x2="75444" y2="71937"/>
                        <a14:foregroundMark x1="75444" y1="71937" x2="71141" y2="89567"/>
                        <a14:foregroundMark x1="71141" y1="89567" x2="68241" y2="91710"/>
                        <a14:foregroundMark x1="27035" y1="24666" x2="27315" y2="36029"/>
                        <a14:foregroundMark x1="38915" y1="19531" x2="33442" y2="13425"/>
                        <a14:foregroundMark x1="33442" y1="13425" x2="23761" y2="14800"/>
                        <a14:foregroundMark x1="23761" y1="14800" x2="16558" y2="19612"/>
                        <a14:foregroundMark x1="16558" y1="19612" x2="14967" y2="27780"/>
                        <a14:foregroundMark x1="14967" y1="27780" x2="15716" y2="32915"/>
                        <a14:foregroundMark x1="35313" y1="86818" x2="34284" y2="89689"/>
                        <a14:foregroundMark x1="21890" y1="89486" x2="19317" y2="91913"/>
                        <a14:foregroundMark x1="20346" y1="91023" x2="23199" y2="95269"/>
                        <a14:foregroundMark x1="18288" y1="91468" x2="21375" y2="95714"/>
                        <a14:foregroundMark x1="36342" y1="26203" x2="36062" y2="30449"/>
                        <a14:foregroundMark x1="72404" y1="67448" x2="74181" y2="6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58" y="3677824"/>
            <a:ext cx="2565701" cy="29503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10C22F0-62F4-4AA6-B465-3B66296A8268}"/>
              </a:ext>
            </a:extLst>
          </p:cNvPr>
          <p:cNvSpPr/>
          <p:nvPr/>
        </p:nvSpPr>
        <p:spPr>
          <a:xfrm>
            <a:off x="10269196" y="1034080"/>
            <a:ext cx="1162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sister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7D34FC4-5B7C-45F9-B6D7-5995CC899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42" y="4849484"/>
            <a:ext cx="489978" cy="340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565C15E-27CC-4562-8DCD-98DBACDAEB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0" t="11747" r="21872" b="54142"/>
          <a:stretch/>
        </p:blipFill>
        <p:spPr>
          <a:xfrm>
            <a:off x="9276566" y="156587"/>
            <a:ext cx="980858" cy="134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A85CEC3-F46C-464C-BC28-71EE530543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8" y="1043408"/>
            <a:ext cx="4363831" cy="3031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195A25B-16E0-4DA5-A63D-D77E77B8F3EC}"/>
              </a:ext>
            </a:extLst>
          </p:cNvPr>
          <p:cNvSpPr/>
          <p:nvPr/>
        </p:nvSpPr>
        <p:spPr>
          <a:xfrm>
            <a:off x="4159169" y="1269317"/>
            <a:ext cx="1207200" cy="1055178"/>
          </a:xfrm>
          <a:prstGeom prst="ellipse">
            <a:avLst/>
          </a:prstGeom>
          <a:noFill/>
          <a:ln w="57150"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B19633B-CB05-4E61-8BCF-88ECB50059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8" t="10983" r="20694" b="54906"/>
          <a:stretch/>
        </p:blipFill>
        <p:spPr>
          <a:xfrm>
            <a:off x="6684194" y="688037"/>
            <a:ext cx="2115273" cy="289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90EB31-13B6-41FA-8CD5-963CB879B4FB}"/>
              </a:ext>
            </a:extLst>
          </p:cNvPr>
          <p:cNvSpPr txBox="1"/>
          <p:nvPr/>
        </p:nvSpPr>
        <p:spPr>
          <a:xfrm>
            <a:off x="189837" y="6443516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06F0D3E1-A37C-4914-8291-88E89EF372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13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957">
        <p15:prstTrans prst="drape"/>
      </p:transition>
    </mc:Choice>
    <mc:Fallback xmlns="">
      <p:transition spd="slow" advTm="21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7" grpId="0"/>
      <p:bldP spid="12" grpId="0" animBg="1"/>
      <p:bldP spid="16" grpId="0"/>
      <p:bldP spid="2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507FB7-B98F-44FE-A32B-B8DF95C6F55C}"/>
              </a:ext>
            </a:extLst>
          </p:cNvPr>
          <p:cNvSpPr/>
          <p:nvPr/>
        </p:nvSpPr>
        <p:spPr>
          <a:xfrm>
            <a:off x="308003" y="62180"/>
            <a:ext cx="48862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Listen then 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D057BC-A462-4C99-94B3-14C213F0281E}"/>
              </a:ext>
            </a:extLst>
          </p:cNvPr>
          <p:cNvSpPr txBox="1"/>
          <p:nvPr/>
        </p:nvSpPr>
        <p:spPr>
          <a:xfrm>
            <a:off x="351693" y="1120352"/>
            <a:ext cx="87688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D09F380C-10A6-46AF-B671-6BC6EBCB7DC5}"/>
              </a:ext>
            </a:extLst>
          </p:cNvPr>
          <p:cNvSpPr/>
          <p:nvPr/>
        </p:nvSpPr>
        <p:spPr>
          <a:xfrm>
            <a:off x="3052134" y="4441986"/>
            <a:ext cx="3421269" cy="1798983"/>
          </a:xfrm>
          <a:prstGeom prst="wedgeRectCallout">
            <a:avLst>
              <a:gd name="adj1" fmla="val 56892"/>
              <a:gd name="adj2" fmla="val -19739"/>
            </a:avLst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A4852C-9984-415A-A6DD-6C39A7C0939C}"/>
              </a:ext>
            </a:extLst>
          </p:cNvPr>
          <p:cNvSpPr/>
          <p:nvPr/>
        </p:nvSpPr>
        <p:spPr>
          <a:xfrm>
            <a:off x="3091711" y="4556647"/>
            <a:ext cx="34212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1. 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And 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this is my younger brother, Ali.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2EE24D-5F74-41E3-99DE-B5E611DCC7C9}"/>
              </a:ext>
            </a:extLst>
          </p:cNvPr>
          <p:cNvSpPr/>
          <p:nvPr/>
        </p:nvSpPr>
        <p:spPr>
          <a:xfrm>
            <a:off x="10610850" y="84794"/>
            <a:ext cx="1435375" cy="830997"/>
          </a:xfrm>
          <a:prstGeom prst="rect">
            <a:avLst/>
          </a:prstGeom>
          <a:solidFill>
            <a:srgbClr val="19BCAA"/>
          </a:solidFill>
          <a:ln w="28575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Dictionary 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79DB77-5626-461B-AA1E-11FE61168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5714" l="9963" r="89991">
                        <a14:foregroundMark x1="63611" y1="15083" x2="84612" y2="14638"/>
                        <a14:foregroundMark x1="84612" y1="14638" x2="66464" y2="26729"/>
                        <a14:foregroundMark x1="66464" y1="26729" x2="89055" y2="28508"/>
                        <a14:foregroundMark x1="89055" y1="28508" x2="70159" y2="37121"/>
                        <a14:foregroundMark x1="70159" y1="37121" x2="67306" y2="44683"/>
                        <a14:foregroundMark x1="67306" y1="44683" x2="77643" y2="48524"/>
                        <a14:foregroundMark x1="77643" y1="48524" x2="75725" y2="56652"/>
                        <a14:foregroundMark x1="75725" y1="56652" x2="79935" y2="64497"/>
                        <a14:foregroundMark x1="79935" y1="64497" x2="75444" y2="71937"/>
                        <a14:foregroundMark x1="75444" y1="71937" x2="71141" y2="89567"/>
                        <a14:foregroundMark x1="71141" y1="89567" x2="68241" y2="91710"/>
                        <a14:foregroundMark x1="27035" y1="24666" x2="27315" y2="36029"/>
                        <a14:foregroundMark x1="38915" y1="19531" x2="33442" y2="13425"/>
                        <a14:foregroundMark x1="33442" y1="13425" x2="23761" y2="14800"/>
                        <a14:foregroundMark x1="23761" y1="14800" x2="16558" y2="19612"/>
                        <a14:foregroundMark x1="16558" y1="19612" x2="14967" y2="27780"/>
                        <a14:foregroundMark x1="14967" y1="27780" x2="15716" y2="32915"/>
                        <a14:foregroundMark x1="35313" y1="86818" x2="34284" y2="89689"/>
                        <a14:foregroundMark x1="21890" y1="89486" x2="19317" y2="91913"/>
                        <a14:foregroundMark x1="20346" y1="91023" x2="23199" y2="95269"/>
                        <a14:foregroundMark x1="18288" y1="91468" x2="21375" y2="95714"/>
                        <a14:foregroundMark x1="36342" y1="26203" x2="36062" y2="30449"/>
                        <a14:foregroundMark x1="72404" y1="67448" x2="74181" y2="6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58" y="3677824"/>
            <a:ext cx="2565701" cy="29503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10C22F0-62F4-4AA6-B465-3B66296A8268}"/>
              </a:ext>
            </a:extLst>
          </p:cNvPr>
          <p:cNvSpPr/>
          <p:nvPr/>
        </p:nvSpPr>
        <p:spPr>
          <a:xfrm>
            <a:off x="10292383" y="980758"/>
            <a:ext cx="16145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brother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7D34FC4-5B7C-45F9-B6D7-5995CC899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42" y="4849484"/>
            <a:ext cx="489978" cy="340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565C15E-27CC-4562-8DCD-98DBACDAEB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4" t="42607" r="29898" b="23282"/>
          <a:stretch/>
        </p:blipFill>
        <p:spPr>
          <a:xfrm>
            <a:off x="9276566" y="156587"/>
            <a:ext cx="980858" cy="134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A85CEC3-F46C-464C-BC28-71EE530543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8" y="1043408"/>
            <a:ext cx="4363831" cy="3031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195A25B-16E0-4DA5-A63D-D77E77B8F3EC}"/>
              </a:ext>
            </a:extLst>
          </p:cNvPr>
          <p:cNvSpPr/>
          <p:nvPr/>
        </p:nvSpPr>
        <p:spPr>
          <a:xfrm>
            <a:off x="3898423" y="2352112"/>
            <a:ext cx="1014732" cy="892540"/>
          </a:xfrm>
          <a:prstGeom prst="ellipse">
            <a:avLst/>
          </a:prstGeom>
          <a:noFill/>
          <a:ln w="57150"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B19633B-CB05-4E61-8BCF-88ECB50059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3" t="42276" r="30519" b="23613"/>
          <a:stretch/>
        </p:blipFill>
        <p:spPr>
          <a:xfrm>
            <a:off x="6684194" y="688037"/>
            <a:ext cx="2115273" cy="289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00FB139-E430-4355-AC7D-308318DD07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425E6A-8AAD-4CA1-BAA1-6CD8D6E93E9A}"/>
              </a:ext>
            </a:extLst>
          </p:cNvPr>
          <p:cNvSpPr txBox="1"/>
          <p:nvPr/>
        </p:nvSpPr>
        <p:spPr>
          <a:xfrm>
            <a:off x="189837" y="6443516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99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6" grpId="0"/>
      <p:bldP spid="2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53E0F93-6517-415E-A6C7-6B4A13A8C839}"/>
              </a:ext>
            </a:extLst>
          </p:cNvPr>
          <p:cNvSpPr/>
          <p:nvPr/>
        </p:nvSpPr>
        <p:spPr>
          <a:xfrm>
            <a:off x="8398603" y="2136015"/>
            <a:ext cx="3441704" cy="3046988"/>
          </a:xfrm>
          <a:prstGeom prst="wedgeRectCallout">
            <a:avLst>
              <a:gd name="adj1" fmla="val -59895"/>
              <a:gd name="adj2" fmla="val -1857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40C9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507FB7-B98F-44FE-A32B-B8DF95C6F55C}"/>
              </a:ext>
            </a:extLst>
          </p:cNvPr>
          <p:cNvSpPr/>
          <p:nvPr/>
        </p:nvSpPr>
        <p:spPr>
          <a:xfrm>
            <a:off x="308003" y="62180"/>
            <a:ext cx="48862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Listen then 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D057BC-A462-4C99-94B3-14C213F0281E}"/>
              </a:ext>
            </a:extLst>
          </p:cNvPr>
          <p:cNvSpPr txBox="1"/>
          <p:nvPr/>
        </p:nvSpPr>
        <p:spPr>
          <a:xfrm>
            <a:off x="351693" y="1120352"/>
            <a:ext cx="87688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783FD82-8174-4365-B751-E180A31E6FE8}"/>
              </a:ext>
            </a:extLst>
          </p:cNvPr>
          <p:cNvSpPr/>
          <p:nvPr/>
        </p:nvSpPr>
        <p:spPr>
          <a:xfrm>
            <a:off x="8481904" y="2387874"/>
            <a:ext cx="327510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solidFill>
                  <a:srgbClr val="F40C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2. Sure, I will.</a:t>
            </a:r>
          </a:p>
          <a:p>
            <a:pPr marL="514350" indent="-514350">
              <a:buAutoNum type="arabicPeriod"/>
            </a:pPr>
            <a:endParaRPr lang="en-US" sz="3200" b="1" dirty="0">
              <a:ln w="0"/>
              <a:solidFill>
                <a:srgbClr val="F40C9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200" b="1" dirty="0">
                <a:ln w="0"/>
                <a:solidFill>
                  <a:srgbClr val="F40C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I’m glad you had fun last night.</a:t>
            </a:r>
          </a:p>
          <a:p>
            <a:endParaRPr lang="en-US" sz="3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D09F380C-10A6-46AF-B671-6BC6EBCB7DC5}"/>
              </a:ext>
            </a:extLst>
          </p:cNvPr>
          <p:cNvSpPr/>
          <p:nvPr/>
        </p:nvSpPr>
        <p:spPr>
          <a:xfrm>
            <a:off x="133350" y="2387874"/>
            <a:ext cx="3660821" cy="3912089"/>
          </a:xfrm>
          <a:prstGeom prst="wedgeRectCallout">
            <a:avLst>
              <a:gd name="adj1" fmla="val 59494"/>
              <a:gd name="adj2" fmla="val -19739"/>
            </a:avLst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A4852C-9984-415A-A6DD-6C39A7C0939C}"/>
              </a:ext>
            </a:extLst>
          </p:cNvPr>
          <p:cNvSpPr/>
          <p:nvPr/>
        </p:nvSpPr>
        <p:spPr>
          <a:xfrm>
            <a:off x="308003" y="2574203"/>
            <a:ext cx="3421269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1. 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Bring a photo of your family tomorrow, Ahmad.</a:t>
            </a: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I would like to see them.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2EE24D-5F74-41E3-99DE-B5E611DCC7C9}"/>
              </a:ext>
            </a:extLst>
          </p:cNvPr>
          <p:cNvSpPr/>
          <p:nvPr/>
        </p:nvSpPr>
        <p:spPr>
          <a:xfrm>
            <a:off x="10610850" y="84794"/>
            <a:ext cx="1435375" cy="830997"/>
          </a:xfrm>
          <a:prstGeom prst="rect">
            <a:avLst/>
          </a:prstGeom>
          <a:solidFill>
            <a:srgbClr val="19BCAA"/>
          </a:solidFill>
          <a:ln w="28575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Dictionary 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79DB77-5626-461B-AA1E-11FE61168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5714" l="9963" r="89991">
                        <a14:foregroundMark x1="63611" y1="15083" x2="84612" y2="14638"/>
                        <a14:foregroundMark x1="84612" y1="14638" x2="66464" y2="26729"/>
                        <a14:foregroundMark x1="66464" y1="26729" x2="89055" y2="28508"/>
                        <a14:foregroundMark x1="89055" y1="28508" x2="70159" y2="37121"/>
                        <a14:foregroundMark x1="70159" y1="37121" x2="67306" y2="44683"/>
                        <a14:foregroundMark x1="67306" y1="44683" x2="77643" y2="48524"/>
                        <a14:foregroundMark x1="77643" y1="48524" x2="75725" y2="56652"/>
                        <a14:foregroundMark x1="75725" y1="56652" x2="79935" y2="64497"/>
                        <a14:foregroundMark x1="79935" y1="64497" x2="75444" y2="71937"/>
                        <a14:foregroundMark x1="75444" y1="71937" x2="71141" y2="89567"/>
                        <a14:foregroundMark x1="71141" y1="89567" x2="68241" y2="91710"/>
                        <a14:foregroundMark x1="27035" y1="24666" x2="27315" y2="36029"/>
                        <a14:foregroundMark x1="38915" y1="19531" x2="33442" y2="13425"/>
                        <a14:foregroundMark x1="33442" y1="13425" x2="23761" y2="14800"/>
                        <a14:foregroundMark x1="23761" y1="14800" x2="16558" y2="19612"/>
                        <a14:foregroundMark x1="16558" y1="19612" x2="14967" y2="27780"/>
                        <a14:foregroundMark x1="14967" y1="27780" x2="15716" y2="32915"/>
                        <a14:foregroundMark x1="35313" y1="86818" x2="34284" y2="89689"/>
                        <a14:foregroundMark x1="21890" y1="89486" x2="19317" y2="91913"/>
                        <a14:foregroundMark x1="20346" y1="91023" x2="23199" y2="95269"/>
                        <a14:foregroundMark x1="18288" y1="91468" x2="21375" y2="95714"/>
                        <a14:foregroundMark x1="36342" y1="26203" x2="36062" y2="30449"/>
                        <a14:foregroundMark x1="72404" y1="67448" x2="74181" y2="6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53" y="1450834"/>
            <a:ext cx="4633854" cy="5328574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7D34FC4-5B7C-45F9-B6D7-5995CC899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79" y="3612108"/>
            <a:ext cx="848579" cy="589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797168E-1872-4B79-A0A0-068D67300E1C}"/>
              </a:ext>
            </a:extLst>
          </p:cNvPr>
          <p:cNvSpPr/>
          <p:nvPr/>
        </p:nvSpPr>
        <p:spPr>
          <a:xfrm>
            <a:off x="10552070" y="980758"/>
            <a:ext cx="10951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glad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5316E07-0662-4F0A-B124-F94B6DF076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703615" y="233363"/>
            <a:ext cx="1702211" cy="11897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3962498-7821-41F5-B12D-56BA920F7D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315701-8B25-4DC9-9F79-68506FEB1836}"/>
              </a:ext>
            </a:extLst>
          </p:cNvPr>
          <p:cNvSpPr txBox="1"/>
          <p:nvPr/>
        </p:nvSpPr>
        <p:spPr>
          <a:xfrm>
            <a:off x="189837" y="6443516"/>
            <a:ext cx="3225620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Grade 1 unit 4 lesson 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78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7" grpId="0"/>
      <p:bldP spid="12" grpId="0" animBg="1"/>
      <p:bldP spid="16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.3|5.2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8|6.7|0.8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4.6|1.6|1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5.7|2.2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7.8|0.9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1158</TotalTime>
  <Words>461</Words>
  <Application>Microsoft Office PowerPoint</Application>
  <PresentationFormat>Widescreen</PresentationFormat>
  <Paragraphs>124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Cavolini</vt:lpstr>
      <vt:lpstr>Century Gothic</vt:lpstr>
      <vt:lpstr>Times New Roman</vt:lpstr>
      <vt:lpstr>Office Theme</vt:lpstr>
      <vt:lpstr>  Unit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lesson 6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Admin</cp:lastModifiedBy>
  <cp:revision>110</cp:revision>
  <dcterms:created xsi:type="dcterms:W3CDTF">2020-03-04T10:47:58Z</dcterms:created>
  <dcterms:modified xsi:type="dcterms:W3CDTF">2020-12-29T11:16:35Z</dcterms:modified>
</cp:coreProperties>
</file>