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37" r:id="rId2"/>
    <p:sldId id="338" r:id="rId3"/>
    <p:sldId id="340" r:id="rId4"/>
    <p:sldId id="339" r:id="rId5"/>
    <p:sldId id="341" r:id="rId6"/>
    <p:sldId id="294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8FD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95" d="100"/>
          <a:sy n="95" d="100"/>
        </p:scale>
        <p:origin x="15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9E66E-5EE8-4705-AECF-74AF09C68E4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A247F-9467-4F8B-B0C8-7DFFA927E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8910E-0BFC-49FE-9FA4-49934FF9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BC446-56E2-47E3-86F8-00AF2B1A724E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0A2CD1-27AD-4132-B1E9-4B8F4ECB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76142C-A0F1-4D21-A32E-77BE4F2F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F271C-081F-4698-BA52-9B63F0F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01A2B-7F49-475C-852F-06AD6E88E397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28947-5C7F-4B6F-BC5D-FF14BEF7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0C227A-4158-4E68-889A-75F13197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AC202-08B1-4DBB-A0D5-4980C8E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B2FB3-CBFB-4CB5-AB2F-5DA591A80BBF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959D2-1475-464A-A2B6-DB3E21AF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1BC70-89E0-4320-9FDF-E01946E5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>
            <a:extLst>
              <a:ext uri="{FF2B5EF4-FFF2-40B4-BE49-F238E27FC236}">
                <a16:creationId xmlns:a16="http://schemas.microsoft.com/office/drawing/2014/main" xmlns="" id="{448610E9-229A-4E78-BF0F-29BE4A02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E7A9BB0-471E-4343-AEBD-16F9FE37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2E656-17B8-4D31-9724-7686143128FC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459759E-AD8F-4625-86FE-FCE6F967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7540F1-F82B-47F5-9B69-31C333DB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xmlns="" id="{51207FEC-5C81-4042-9BD8-94516DED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7BD1579-82AB-46EE-93EE-53480303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E4B8A-571D-49DE-8C64-F409C1375C29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4D57C98-1AE8-4C12-B62D-3A6994B1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7A5AA1B-0913-4703-9CD6-825F533C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708D941-D088-4D3B-845E-FE77A0CA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6126D-0244-436E-9E08-AE08B1D75AA1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A0BD021-16D4-4AC2-9F57-A5F4E8AB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EA594E4-5CD7-4CF0-9279-4F2FEA19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094C29B-B17E-4E92-A715-FD58B4F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18960-6D58-4CD9-88A9-FA02FE7496D1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3F67E06-10D3-4A69-847D-8EE1A78F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5F476DA-1A88-46F9-9D3B-C6B1830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0F4DD72-A51B-4E0D-83C4-FC164513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C411C-CAE5-4DB0-88E3-54552463472B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8913933-3356-4977-B997-4056D0C6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F6D0225-9399-4F2F-92B5-A7963505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02A24B8-7AF5-4A0A-B056-9E2534FC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1E953-17CB-4077-A518-17CD9296154E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2B74078-1B64-4B94-9BEE-0125918C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22098A-9C52-485A-9F5F-3C83DD11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DC59BC7-4CA8-4656-9E24-4D1740C9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C9F54-8C14-4C46-BD23-A9C5F5B14A5A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A0B3EC9-DABC-41ED-8D12-9712F1BC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19A51D-414B-4C81-9E3D-3ABD365A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190D258-9496-4979-914B-16258741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09F29-6BF7-47BF-A83B-88F36D9AF0A5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761378-FCEA-4B2C-AC7E-BB3E9491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1759DA8-ECBC-4587-986E-5AF3C052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75A5D95-8E60-401A-A17D-B549E779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30FD8EF-D2EA-4176-AA98-216E31E9A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C4F892-E481-4C5D-8FF4-C14538EDA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636D47-D18E-42D5-8870-9ED1884D3C37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A0968-83C4-4355-B41A-FB10F0821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 ________________________________________________________________________________________________________________________________________________ Ministry of Education-2020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DE2B6-EB8A-4ADE-BC47-26C5FD835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6D7DCD6-D24B-4108-A66B-A662C146D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5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m4a"/><Relationship Id="rId4" Type="http://schemas.microsoft.com/office/2007/relationships/media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1.jpeg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media8.wma"/><Relationship Id="rId7" Type="http://schemas.openxmlformats.org/officeDocument/2006/relationships/image" Target="../media/image4.png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9.m4a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734214" y="3271633"/>
            <a:ext cx="4821411" cy="2368445"/>
          </a:xfrm>
          <a:prstGeom prst="rect">
            <a:avLst/>
          </a:prstGeom>
        </p:spPr>
        <p:txBody>
          <a:bodyPr/>
          <a:lstStyle/>
          <a:p>
            <a:pPr defTabSz="576072">
              <a:defRPr sz="378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Grade 1 </a:t>
            </a:r>
            <a:b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Family and Friends 1</a:t>
            </a:r>
            <a:b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Lesson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</a:t>
            </a:r>
            <a:b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Page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7" name="Picture 2" descr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829" y="28626"/>
            <a:ext cx="7180189" cy="114604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tarter"/>
          <p:cNvSpPr txBox="1"/>
          <p:nvPr/>
        </p:nvSpPr>
        <p:spPr>
          <a:xfrm>
            <a:off x="1370213" y="1312009"/>
            <a:ext cx="332791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>
              <a:lnSpc>
                <a:spcPct val="90000"/>
              </a:lnSpc>
              <a:defRPr sz="6000">
                <a:solidFill>
                  <a:srgbClr val="00B050"/>
                </a:solidFill>
              </a:defRPr>
            </a:lvl1pPr>
          </a:lstStyle>
          <a:p>
            <a:pPr>
              <a:defRPr>
                <a:ln>
                  <a:noFill/>
                </a:ln>
                <a:solidFill>
                  <a:srgbClr val="00B0F0"/>
                </a:solidFill>
                <a:effectLst/>
              </a:defRPr>
            </a:pPr>
            <a:r>
              <a:rPr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Starter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4E1E2E-9534-4F54-9EF4-E4E9D761307F}"/>
              </a:ext>
            </a:extLst>
          </p:cNvPr>
          <p:cNvSpPr/>
          <p:nvPr/>
        </p:nvSpPr>
        <p:spPr>
          <a:xfrm>
            <a:off x="248453" y="2314059"/>
            <a:ext cx="6246941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en-US" sz="66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A B C D E F G H I J K L M N O P Q R S T U V W X Y  Z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3CA20C-F257-4171-B257-7A4F014C9054}"/>
              </a:ext>
            </a:extLst>
          </p:cNvPr>
          <p:cNvSpPr/>
          <p:nvPr/>
        </p:nvSpPr>
        <p:spPr>
          <a:xfrm rot="16200000">
            <a:off x="11006528" y="3496847"/>
            <a:ext cx="1975943" cy="400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Semester (1)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3CA20C-F257-4171-B257-7A4F014C9054}"/>
              </a:ext>
            </a:extLst>
          </p:cNvPr>
          <p:cNvSpPr/>
          <p:nvPr/>
        </p:nvSpPr>
        <p:spPr>
          <a:xfrm>
            <a:off x="8025691" y="6068935"/>
            <a:ext cx="1975943" cy="400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English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xmlns="" id="{375295E9-D6A7-4C1F-8CEF-D2925CB7A2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0162" y="5078650"/>
            <a:ext cx="609600" cy="609600"/>
          </a:xfrm>
          <a:prstGeom prst="rect">
            <a:avLst/>
          </a:prstGeom>
        </p:spPr>
      </p:pic>
      <p:sp>
        <p:nvSpPr>
          <p:cNvPr id="109" name="Rectangle 3"/>
          <p:cNvSpPr txBox="1"/>
          <p:nvPr/>
        </p:nvSpPr>
        <p:spPr>
          <a:xfrm>
            <a:off x="757837" y="729465"/>
            <a:ext cx="303544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</a:defRPr>
            </a:lvl1pPr>
          </a:lstStyle>
          <a:p>
            <a:r>
              <a:rPr dirty="0">
                <a:ln w="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10" name="Rectangle 4"/>
          <p:cNvSpPr txBox="1"/>
          <p:nvPr/>
        </p:nvSpPr>
        <p:spPr>
          <a:xfrm>
            <a:off x="575642" y="3081158"/>
            <a:ext cx="9306054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>
              <a:defRPr sz="4000" b="1">
                <a:solidFill>
                  <a:srgbClr val="FF0000"/>
                </a:solidFill>
              </a:defRPr>
            </a:pPr>
            <a:r>
              <a:rPr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1-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ask about somebody’s name.</a:t>
            </a:r>
            <a:endParaRPr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>
              <a:defRPr sz="4000" b="1">
                <a:solidFill>
                  <a:srgbClr val="FF0000"/>
                </a:solidFill>
              </a:defRPr>
            </a:pPr>
            <a:endParaRPr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>
              <a:defRPr sz="4000" b="1">
                <a:solidFill>
                  <a:srgbClr val="FF0000"/>
                </a:solidFill>
              </a:defRPr>
            </a:pPr>
            <a:r>
              <a:rPr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2-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greet someone.</a:t>
            </a:r>
            <a:endParaRPr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1" name="rrr221.jpg" descr="rrr2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59861" y="3161036"/>
            <a:ext cx="2751446" cy="24990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17C0A2-E0FC-489F-9CE8-F79CA5178CBC}"/>
              </a:ext>
            </a:extLst>
          </p:cNvPr>
          <p:cNvSpPr/>
          <p:nvPr/>
        </p:nvSpPr>
        <p:spPr>
          <a:xfrm>
            <a:off x="0" y="-17351"/>
            <a:ext cx="3793281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1 starter lesson 6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5AEB77-3C66-452F-9764-9FF126E9C8C6}"/>
              </a:ext>
            </a:extLst>
          </p:cNvPr>
          <p:cNvSpPr/>
          <p:nvPr/>
        </p:nvSpPr>
        <p:spPr>
          <a:xfrm>
            <a:off x="259031" y="1623451"/>
            <a:ext cx="10927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By the end of the lesson, you will be able to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B87C5547-0A50-4162-9F3A-650BE10D4EF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9" grpId="0" animBg="1"/>
      <p:bldP spid="1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4956" y="793057"/>
            <a:ext cx="3367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Read the story.</a:t>
            </a:r>
            <a:endParaRPr lang="en-US" sz="2400" dirty="0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17C0A2-E0FC-489F-9CE8-F79CA5178CBC}"/>
              </a:ext>
            </a:extLst>
          </p:cNvPr>
          <p:cNvSpPr/>
          <p:nvPr/>
        </p:nvSpPr>
        <p:spPr>
          <a:xfrm>
            <a:off x="0" y="-17351"/>
            <a:ext cx="3645877" cy="461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1 starter lesson 6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 descr="رياض الاطفال  التوصل225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67"/>
          <a:stretch>
            <a:fillRect/>
          </a:stretch>
        </p:blipFill>
        <p:spPr>
          <a:xfrm flipH="1">
            <a:off x="398300" y="2593300"/>
            <a:ext cx="3132655" cy="3354326"/>
          </a:xfrm>
          <a:prstGeom prst="rect">
            <a:avLst/>
          </a:prstGeom>
        </p:spPr>
      </p:pic>
      <p:pic>
        <p:nvPicPr>
          <p:cNvPr id="9" name="Picture 8" descr="bag2 - Cop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18231" y="5311305"/>
            <a:ext cx="1212725" cy="98558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16830" y="1254722"/>
            <a:ext cx="4603577" cy="2400355"/>
          </a:xfrm>
          <a:prstGeom prst="wedgeEllipseCallout">
            <a:avLst>
              <a:gd name="adj1" fmla="val -34302"/>
              <a:gd name="adj2" fmla="val 63075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I’m Mohamed.</a:t>
            </a:r>
          </a:p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What’s your name?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075357" y="1156743"/>
            <a:ext cx="2852414" cy="1436556"/>
          </a:xfrm>
          <a:prstGeom prst="wedgeEllipseCallout">
            <a:avLst>
              <a:gd name="adj1" fmla="val 14148"/>
              <a:gd name="adj2" fmla="val 104143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I’m Ali.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xmlns="" id="{67CA690E-0CE1-4ABD-8F2E-F254A7745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r="50182"/>
          <a:stretch>
            <a:fillRect/>
          </a:stretch>
        </p:blipFill>
        <p:spPr>
          <a:xfrm flipH="1">
            <a:off x="8682220" y="2271628"/>
            <a:ext cx="3201002" cy="449348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A471FE5D-7E8E-4EF0-818C-35724264E1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 build="allAtOnce" animBg="1"/>
      <p:bldP spid="1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4956" y="793057"/>
            <a:ext cx="3367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Read the story.</a:t>
            </a:r>
            <a:endParaRPr lang="en-US" sz="2400" dirty="0"/>
          </a:p>
        </p:txBody>
      </p:sp>
      <p:pic>
        <p:nvPicPr>
          <p:cNvPr id="19" name="Picture 18" descr="Untitled-1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2045" y="2345959"/>
            <a:ext cx="3694575" cy="2773057"/>
          </a:xfrm>
          <a:prstGeom prst="rect">
            <a:avLst/>
          </a:prstGeom>
        </p:spPr>
      </p:pic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17C0A2-E0FC-489F-9CE8-F79CA5178CBC}"/>
              </a:ext>
            </a:extLst>
          </p:cNvPr>
          <p:cNvSpPr/>
          <p:nvPr/>
        </p:nvSpPr>
        <p:spPr>
          <a:xfrm>
            <a:off x="0" y="0"/>
            <a:ext cx="3552669" cy="461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1 starter lesson 6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pic>
        <p:nvPicPr>
          <p:cNvPr id="12" name="Picture 11" descr="ad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9521" y="2308486"/>
            <a:ext cx="3835249" cy="2889806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357265" y="2345959"/>
            <a:ext cx="1558978" cy="1199214"/>
          </a:xfrm>
          <a:prstGeom prst="wedgeEllipseCallout">
            <a:avLst>
              <a:gd name="adj1" fmla="val 22449"/>
              <a:gd name="adj2" fmla="val 71624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Hello!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8273456" y="1079628"/>
            <a:ext cx="2518348" cy="1199214"/>
          </a:xfrm>
          <a:prstGeom prst="wedgeEllipseCallout">
            <a:avLst>
              <a:gd name="adj1" fmla="val -30288"/>
              <a:gd name="adj2" fmla="val 71352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what’s your name?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076859" y="4437304"/>
            <a:ext cx="2173573" cy="1199214"/>
          </a:xfrm>
          <a:prstGeom prst="wedgeEllipseCallout">
            <a:avLst>
              <a:gd name="adj1" fmla="val 42789"/>
              <a:gd name="adj2" fmla="val -82398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I’m Mohamed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485723" y="1587748"/>
            <a:ext cx="1558978" cy="1199214"/>
          </a:xfrm>
          <a:prstGeom prst="wedgeEllipseCallout">
            <a:avLst>
              <a:gd name="adj1" fmla="val -862"/>
              <a:gd name="adj2" fmla="val 12539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Hello!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9275833" y="5032200"/>
            <a:ext cx="2173573" cy="1199214"/>
          </a:xfrm>
          <a:prstGeom prst="wedgeEllipseCallout">
            <a:avLst>
              <a:gd name="adj1" fmla="val -13842"/>
              <a:gd name="adj2" fmla="val -152783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I’m Salman.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E97E957C-1946-4B74-9541-9A33DED05C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build="allAtOnce" animBg="1"/>
      <p:bldP spid="16" grpId="0" build="allAtOnce" animBg="1"/>
      <p:bldP spid="17" grpId="0" build="allAtOnce" animBg="1"/>
      <p:bldP spid="20" grpId="0" build="allAtOnce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820" y="4528751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956" y="793057"/>
            <a:ext cx="3367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Look and trace.</a:t>
            </a:r>
            <a:endParaRPr lang="en-US" sz="2400" dirty="0"/>
          </a:p>
        </p:txBody>
      </p:sp>
      <p:pic>
        <p:nvPicPr>
          <p:cNvPr id="19" name="Picture 18" descr="Untitled-1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2899" y="2365294"/>
            <a:ext cx="3694575" cy="2773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04733" y="6356350"/>
            <a:ext cx="11557417" cy="314273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17C0A2-E0FC-489F-9CE8-F79CA5178CBC}"/>
              </a:ext>
            </a:extLst>
          </p:cNvPr>
          <p:cNvSpPr/>
          <p:nvPr/>
        </p:nvSpPr>
        <p:spPr>
          <a:xfrm>
            <a:off x="0" y="0"/>
            <a:ext cx="3552669" cy="461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1 starter lesson 6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pic>
        <p:nvPicPr>
          <p:cNvPr id="12" name="Picture 11" descr="ad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9521" y="2308486"/>
            <a:ext cx="3755697" cy="28298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4" name="Oval Callout 13"/>
          <p:cNvSpPr/>
          <p:nvPr/>
        </p:nvSpPr>
        <p:spPr>
          <a:xfrm>
            <a:off x="184956" y="2524204"/>
            <a:ext cx="1558978" cy="1199214"/>
          </a:xfrm>
          <a:prstGeom prst="wedgeEllipseCallout">
            <a:avLst>
              <a:gd name="adj1" fmla="val 35233"/>
              <a:gd name="adj2" fmla="val 65759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>
                  <a:solidFill>
                    <a:schemeClr val="bg2">
                      <a:lumMod val="10000"/>
                    </a:schemeClr>
                  </a:solidFill>
                  <a:prstDash val="dash"/>
                </a:ln>
                <a:noFill/>
                <a:latin typeface="Century Gothic" panose="020B0502020202020204" pitchFamily="34" charset="0"/>
              </a:rPr>
              <a:t>Hello!</a:t>
            </a:r>
            <a:endParaRPr lang="en-US" sz="2400" b="1" dirty="0">
              <a:ln w="0">
                <a:solidFill>
                  <a:schemeClr val="bg2">
                    <a:lumMod val="10000"/>
                  </a:schemeClr>
                </a:solidFill>
                <a:prstDash val="dash"/>
              </a:ln>
              <a:noFill/>
              <a:latin typeface="Century Gothic" panose="020B050202020202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551860" y="4486779"/>
            <a:ext cx="2133600" cy="1232527"/>
          </a:xfrm>
          <a:prstGeom prst="wedgeEllipseCallout">
            <a:avLst>
              <a:gd name="adj1" fmla="val 42789"/>
              <a:gd name="adj2" fmla="val -82398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>
                  <a:solidFill>
                    <a:schemeClr val="bg2">
                      <a:lumMod val="10000"/>
                    </a:schemeClr>
                  </a:solidFill>
                  <a:prstDash val="sysDash"/>
                </a:ln>
                <a:noFill/>
                <a:latin typeface="Century Gothic" panose="020B0502020202020204" pitchFamily="34" charset="0"/>
              </a:rPr>
              <a:t>I’m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Mohamed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433574" y="1457268"/>
            <a:ext cx="1558978" cy="1199214"/>
          </a:xfrm>
          <a:prstGeom prst="wedgeEllipseCallout">
            <a:avLst>
              <a:gd name="adj1" fmla="val -862"/>
              <a:gd name="adj2" fmla="val 12539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Hello!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9510688" y="5108293"/>
            <a:ext cx="2173573" cy="1199214"/>
          </a:xfrm>
          <a:prstGeom prst="wedgeEllipseCallout">
            <a:avLst>
              <a:gd name="adj1" fmla="val -13842"/>
              <a:gd name="adj2" fmla="val -152783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I’m Salman.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8355370" y="1457268"/>
            <a:ext cx="2518348" cy="1199214"/>
          </a:xfrm>
          <a:prstGeom prst="wedgeEllipseCallout">
            <a:avLst>
              <a:gd name="adj1" fmla="val -30288"/>
              <a:gd name="adj2" fmla="val 71352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Hello, </a:t>
            </a:r>
            <a:r>
              <a:rPr lang="en-US" sz="2000" b="1" dirty="0">
                <a:ln w="0">
                  <a:solidFill>
                    <a:schemeClr val="bg2">
                      <a:lumMod val="10000"/>
                    </a:schemeClr>
                  </a:solidFill>
                  <a:prstDash val="sysDash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what’s your name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6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1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17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17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17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8862" y="4590621"/>
            <a:ext cx="609600" cy="609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BFA06B5-0E0B-42EA-9DE4-2F695A82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20" y="1867409"/>
            <a:ext cx="6900760" cy="1708751"/>
          </a:xfrm>
        </p:spPr>
        <p:txBody>
          <a:bodyPr vert="horz" lIns="91440" tIns="45720" rIns="91440" bIns="45720" rtlCol="0" anchor="b">
            <a:prstTxWarp prst="textInflateBottom">
              <a:avLst/>
            </a:prstTxWarp>
            <a:normAutofit fontScale="90000"/>
          </a:bodyPr>
          <a:lstStyle/>
          <a:p>
            <a:pPr marL="685800" indent="-685800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End of lesson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A60FEE-6E7A-46F9-8572-9460CBDE3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90980" y="1817002"/>
            <a:ext cx="3744705" cy="4071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5E53C1-5CD6-45DE-9A69-3774DE8F3488}"/>
              </a:ext>
            </a:extLst>
          </p:cNvPr>
          <p:cNvSpPr/>
          <p:nvPr/>
        </p:nvSpPr>
        <p:spPr>
          <a:xfrm>
            <a:off x="1600153" y="3852958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Good job dear !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67F24E5-5637-4AD1-AACB-3A6B8D377AF1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17C0A2-E0FC-489F-9CE8-F79CA5178CBC}"/>
              </a:ext>
            </a:extLst>
          </p:cNvPr>
          <p:cNvSpPr/>
          <p:nvPr/>
        </p:nvSpPr>
        <p:spPr>
          <a:xfrm>
            <a:off x="0" y="0"/>
            <a:ext cx="3552669" cy="461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Grade 1 starter lesson 6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38D3C898-C151-4121-850C-6CDE91C390D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1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1.7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166</Words>
  <Application>Microsoft Office PowerPoint</Application>
  <PresentationFormat>Widescreen</PresentationFormat>
  <Paragraphs>47</Paragraphs>
  <Slides>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Century Gothic</vt:lpstr>
      <vt:lpstr>Presentation2</vt:lpstr>
      <vt:lpstr>Grade 1  Family and Friends 1 Lesson 6  Page 11 </vt:lpstr>
      <vt:lpstr>PowerPoint Presentation</vt:lpstr>
      <vt:lpstr>PowerPoint Presentation</vt:lpstr>
      <vt:lpstr>PowerPoint Presentation</vt:lpstr>
      <vt:lpstr>PowerPoint Presentation</vt:lpstr>
      <vt:lpstr>End of lesson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lesson 6</dc:title>
  <dc:creator>Nayla alkaabi</dc:creator>
  <cp:lastModifiedBy>USER</cp:lastModifiedBy>
  <cp:revision>243</cp:revision>
  <dcterms:created xsi:type="dcterms:W3CDTF">2020-03-02T16:53:24Z</dcterms:created>
  <dcterms:modified xsi:type="dcterms:W3CDTF">2020-10-13T05:25:51Z</dcterms:modified>
</cp:coreProperties>
</file>