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notesSlides/notesSlide10.xml" ContentType="application/vnd.openxmlformats-officedocument.presentationml.notesSlide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notesSlides/notesSlide11.xml" ContentType="application/vnd.openxmlformats-officedocument.presentationml.notesSlide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86" r:id="rId2"/>
    <p:sldId id="288" r:id="rId3"/>
    <p:sldId id="303" r:id="rId4"/>
    <p:sldId id="304" r:id="rId5"/>
    <p:sldId id="310" r:id="rId6"/>
    <p:sldId id="291" r:id="rId7"/>
    <p:sldId id="296" r:id="rId8"/>
    <p:sldId id="297" r:id="rId9"/>
    <p:sldId id="300" r:id="rId10"/>
    <p:sldId id="305" r:id="rId11"/>
    <p:sldId id="301" r:id="rId12"/>
    <p:sldId id="306" r:id="rId13"/>
    <p:sldId id="302" r:id="rId14"/>
    <p:sldId id="307" r:id="rId15"/>
    <p:sldId id="295" r:id="rId16"/>
    <p:sldId id="308" r:id="rId17"/>
    <p:sldId id="298" r:id="rId18"/>
    <p:sldId id="309" r:id="rId19"/>
    <p:sldId id="289" r:id="rId20"/>
  </p:sldIdLst>
  <p:sldSz cx="12192000" cy="6858000"/>
  <p:notesSz cx="6858000" cy="9144000"/>
  <p:defaultTextStyle>
    <a:defPPr>
      <a:defRPr lang="ar-B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bdulelah AL-fardan" initials="AA" lastIdx="1" clrIdx="0">
    <p:extLst>
      <p:ext uri="{19B8F6BF-5375-455C-9EA6-DF929625EA0E}">
        <p15:presenceInfo xmlns:p15="http://schemas.microsoft.com/office/powerpoint/2012/main" userId="a5eeca675d47e45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89A"/>
    <a:srgbClr val="EF0C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647" autoAdjust="0"/>
    <p:restoredTop sz="94249" autoAdjust="0"/>
  </p:normalViewPr>
  <p:slideViewPr>
    <p:cSldViewPr snapToGrid="0">
      <p:cViewPr varScale="1">
        <p:scale>
          <a:sx n="72" d="100"/>
          <a:sy n="72" d="100"/>
        </p:scale>
        <p:origin x="1860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14T08:37:56.34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14T08:38:05.21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14T08:38:07.46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14T08:36:54.22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14T08:37:05.01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0,'5'0,"2"0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14T08:37:49.20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13,'0'-6,"0"0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14T08:37:50.47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14T08:37:50.79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14T08:37:51.14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14T08:37:51.50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1,'0'0</inkml:trace>
  <inkml:trace contextRef="#ctx0" brushRef="#br0" timeOffset="1">0 1,'0'0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14T08:37:51.84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1,'0'0</inkml:trace>
  <inkml:trace contextRef="#ctx0" brushRef="#br0" timeOffset="1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14T08:37:56.876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0,'5'0,"2"5,-1 7,-1 6,-1 6,3 2,1 4,-1 0,-2 1,-1 0,-2-1,-1-5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14T08:37:52.22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14T08:37:52.54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14T08:37:52.876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14T08:37:53.23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1,'0'0</inkml:trace>
  <inkml:trace contextRef="#ctx0" brushRef="#br0" timeOffset="1">0 1,'0'0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14T08:38:02.96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14T08:38:03.29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14T08:38:04.516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14T08:38:04.87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14T08:38:05.21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14T08:38:07.46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14T08:37:57.21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14T08:37:57.54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14T08:37:57.90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14T08:38:02.96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14T08:38:03.29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14T08:38:04.516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14T08:38:04.87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B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6DEA2517-5ACB-4A6A-B51E-CF2B6AAB7E85}" type="datetimeFigureOut">
              <a:rPr lang="ar-BH" smtClean="0"/>
              <a:t>01/05/1442</a:t>
            </a:fld>
            <a:endParaRPr lang="ar-B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B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724FDDEE-4FB6-42FD-BED4-F42A0DD9554A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912883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dirty="0"/>
              <a:t>مؤشر اليد </a:t>
            </a:r>
          </a:p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4FDDEE-4FB6-42FD-BED4-F42A0DD9554A}" type="slidenum">
              <a:rPr lang="ar-BH" smtClean="0"/>
              <a:t>2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9440120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4FDDEE-4FB6-42FD-BED4-F42A0DD9554A}" type="slidenum">
              <a:rPr lang="ar-BH" smtClean="0"/>
              <a:t>17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5828690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4FDDEE-4FB6-42FD-BED4-F42A0DD9554A}" type="slidenum">
              <a:rPr lang="ar-BH" smtClean="0"/>
              <a:t>18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030994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4FDDEE-4FB6-42FD-BED4-F42A0DD9554A}" type="slidenum">
              <a:rPr lang="ar-BH" smtClean="0"/>
              <a:t>5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528391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4FDDEE-4FB6-42FD-BED4-F42A0DD9554A}" type="slidenum">
              <a:rPr lang="ar-BH" smtClean="0"/>
              <a:t>6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559754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4FDDEE-4FB6-42FD-BED4-F42A0DD9554A}" type="slidenum">
              <a:rPr lang="ar-BH" smtClean="0"/>
              <a:t>7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794223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4FDDEE-4FB6-42FD-BED4-F42A0DD9554A}" type="slidenum">
              <a:rPr lang="ar-BH" smtClean="0"/>
              <a:t>9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4268724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4FDDEE-4FB6-42FD-BED4-F42A0DD9554A}" type="slidenum">
              <a:rPr lang="ar-BH" smtClean="0"/>
              <a:t>11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23772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4FDDEE-4FB6-42FD-BED4-F42A0DD9554A}" type="slidenum">
              <a:rPr lang="ar-BH" smtClean="0"/>
              <a:t>13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347264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4FDDEE-4FB6-42FD-BED4-F42A0DD9554A}" type="slidenum">
              <a:rPr lang="ar-BH" smtClean="0"/>
              <a:t>15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4227788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4FDDEE-4FB6-42FD-BED4-F42A0DD9554A}" type="slidenum">
              <a:rPr lang="ar-BH" smtClean="0"/>
              <a:t>16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023023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14FFA2-1A12-4CEC-9BF9-38DA268D4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D8CE124-00F0-4A95-88CB-3E4F21EB72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65FC1E-18A6-431B-B953-10BCCE37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01/05/1442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CFFF467-1F05-42B6-BE10-53B76D57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069FFC-F4DA-443F-95A7-BB236A351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999083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2D92F9-04EB-4462-9D75-6520B978B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84D8854-0D53-4421-A0B7-E6F5EF0BAE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F09812E-6FF6-4F7B-85F3-CEEE50DA9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01/05/1442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EAB57E-4288-4B42-A407-BADA56A56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DD49F1-3D04-451F-B283-52F038195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874572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963BC94-54FC-42BA-88E0-B1131C299C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2C61F21-B55A-4E8E-9223-4382FA601C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C1F43F-EF8B-415D-80A1-DE3A5C80D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01/05/1442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9E112D9-AF31-400D-9207-39B10C2C7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B3840B-5852-45CF-8C00-F4A43A95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411361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07B1CC-E650-4F98-8AB5-A2E03A079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00F0B0-9A76-4223-B7B5-C61E8F0A1F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1E63B4B-54B9-46A2-8D52-29C69EA68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01/05/1442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112F15-4423-497B-B86F-DFDE06F1D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311C9B-BF34-4526-B11B-38FE738A7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312915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B43677-0F9A-4F35-ACAF-F2127D92C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1191DAD-3FBD-42FD-83C9-120138CD4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0CFF85-8F18-40C0-B88B-D7FCC0A2A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01/05/1442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B076029-EF8E-4BCF-A793-4EED10491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104FA3-1DA6-42C2-884F-58624E312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606579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BCA54C-7351-403B-A2A1-FED43C152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F3A1FA1-70A8-40F9-A788-B616371A1A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D8E51AD-CA24-447A-AF38-0E0ACF587C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CA68D02-E8C9-4BAD-B744-F26692C53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01/05/1442</a:t>
            </a:fld>
            <a:endParaRPr lang="ar-B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2399A2D-2A05-4B63-9D83-A03EAFF74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E974B19-69F0-4CDD-A5C2-7094C6C53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421324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B3197B-38C4-42E7-AE6E-18196F8C4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0DD3C3B-5C18-4171-A422-666DA5E59F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C73FF29-BF04-42EA-9FBD-6398E33066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0E2B48-CD26-4673-BF15-EE51C4E225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8BAF736-34D0-4730-B10D-91E7C82FCF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89C0C1C-F279-4060-BC43-26D94911C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01/05/1442</a:t>
            </a:fld>
            <a:endParaRPr lang="ar-B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A310D2F-51C1-4E7C-A022-91264B0D2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0631D82-03F2-4FE3-8DD5-259A629C2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19958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B2F19F-B78F-4CC1-AD3E-5B84D582D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D1AC91C-A96A-4C03-B0D9-99C8B25A0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01/05/1442</a:t>
            </a:fld>
            <a:endParaRPr lang="ar-B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6FF201D-A196-4FBA-8C3C-C1507D45B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204934E-950E-4D5E-9984-798668F08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282945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84B3F2A-CBD2-46F1-930F-BBFFE57A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01/05/1442</a:t>
            </a:fld>
            <a:endParaRPr lang="ar-B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58F34E9-BF42-463F-A2F3-30F85552F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CBE9214-4907-4343-952F-3BD840042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105148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562DEB-81E7-44E6-9FC7-9FDDA32EB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7E1AEE7-A828-42DA-8116-E9870B258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B4BC530-37A9-4DD9-BEBE-51122458F5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E819E3C-43B6-45DC-83C5-DB7CBE038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01/05/1442</a:t>
            </a:fld>
            <a:endParaRPr lang="ar-B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976338A-B18E-4687-AFC9-E493EADEE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7A35413-D43A-4682-8316-5718D492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297255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7E1A83-1954-48D4-976D-45520EF08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E2F4CA8-47DF-47BB-9BAE-0FD8B49E5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B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1D7E0B8-9047-4D2F-BFC4-3DEF4A5E5F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54E01A7-506C-4021-8198-A6F17D4D7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01/05/1442</a:t>
            </a:fld>
            <a:endParaRPr lang="ar-B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3FDA8A9-99C3-447A-8A46-5B964CEF3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7227288-1495-4B37-AC48-B446BAFE2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2876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6D86D1B-C2C0-4443-A124-F36FB824A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2642139-A8EE-4301-8D2A-53BDA1427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326ECA-3C5D-4B0D-ADCE-6FA98B232D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3A7F5-4218-40D9-9450-C9AADA2756D6}" type="datetimeFigureOut">
              <a:rPr lang="ar-BH" smtClean="0"/>
              <a:t>01/05/1442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F3A3977-D9D3-46CB-BA59-F501014DF4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ADF0B0-3092-44D5-84D5-12A2E3B9D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117120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B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29.sv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13" Type="http://schemas.openxmlformats.org/officeDocument/2006/relationships/hyperlink" Target="https://svgsilh.com/tag/cursor-1.html" TargetMode="External"/><Relationship Id="rId3" Type="http://schemas.microsoft.com/office/2007/relationships/media" Target="../media/media17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8.sv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audio" Target="../media/media18.m4a"/><Relationship Id="rId11" Type="http://schemas.openxmlformats.org/officeDocument/2006/relationships/image" Target="../media/image24.png"/><Relationship Id="rId5" Type="http://schemas.microsoft.com/office/2007/relationships/media" Target="../media/media18.m4a"/><Relationship Id="rId15" Type="http://schemas.openxmlformats.org/officeDocument/2006/relationships/image" Target="../media/image7.emf"/><Relationship Id="rId10" Type="http://schemas.openxmlformats.org/officeDocument/2006/relationships/image" Target="../media/image32.png"/><Relationship Id="rId4" Type="http://schemas.openxmlformats.org/officeDocument/2006/relationships/audio" Target="../media/media17.m4a"/><Relationship Id="rId9" Type="http://schemas.openxmlformats.org/officeDocument/2006/relationships/image" Target="../media/image31.png"/><Relationship Id="rId1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7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1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13" Type="http://schemas.openxmlformats.org/officeDocument/2006/relationships/image" Target="../media/image37.png"/><Relationship Id="rId18" Type="http://schemas.openxmlformats.org/officeDocument/2006/relationships/hyperlink" Target="https://svgsilh.com/tag/cursor-1.html" TargetMode="External"/><Relationship Id="rId3" Type="http://schemas.microsoft.com/office/2007/relationships/media" Target="../media/media20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6.png"/><Relationship Id="rId17" Type="http://schemas.openxmlformats.org/officeDocument/2006/relationships/image" Target="../media/image28.svg"/><Relationship Id="rId2" Type="http://schemas.openxmlformats.org/officeDocument/2006/relationships/audio" Target="../media/media19.m4a"/><Relationship Id="rId16" Type="http://schemas.openxmlformats.org/officeDocument/2006/relationships/image" Target="../media/image24.png"/><Relationship Id="rId20" Type="http://schemas.openxmlformats.org/officeDocument/2006/relationships/image" Target="../media/image7.emf"/><Relationship Id="rId1" Type="http://schemas.microsoft.com/office/2007/relationships/media" Target="../media/media19.m4a"/><Relationship Id="rId6" Type="http://schemas.openxmlformats.org/officeDocument/2006/relationships/audio" Target="../media/media21.m4a"/><Relationship Id="rId11" Type="http://schemas.openxmlformats.org/officeDocument/2006/relationships/image" Target="../media/image35.png"/><Relationship Id="rId5" Type="http://schemas.microsoft.com/office/2007/relationships/media" Target="../media/media21.m4a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19" Type="http://schemas.openxmlformats.org/officeDocument/2006/relationships/image" Target="../media/image5.png"/><Relationship Id="rId4" Type="http://schemas.openxmlformats.org/officeDocument/2006/relationships/audio" Target="../media/media20.m4a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30.png"/><Relationship Id="rId7" Type="http://schemas.openxmlformats.org/officeDocument/2006/relationships/image" Target="../media/image29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13" Type="http://schemas.openxmlformats.org/officeDocument/2006/relationships/image" Target="../media/image44.png"/><Relationship Id="rId18" Type="http://schemas.openxmlformats.org/officeDocument/2006/relationships/hyperlink" Target="https://svgsilh.com/tag/cursor-1.html" TargetMode="External"/><Relationship Id="rId3" Type="http://schemas.microsoft.com/office/2007/relationships/media" Target="../media/media23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3.png"/><Relationship Id="rId17" Type="http://schemas.openxmlformats.org/officeDocument/2006/relationships/image" Target="../media/image28.svg"/><Relationship Id="rId2" Type="http://schemas.openxmlformats.org/officeDocument/2006/relationships/audio" Target="../media/media22.m4a"/><Relationship Id="rId16" Type="http://schemas.openxmlformats.org/officeDocument/2006/relationships/image" Target="../media/image24.png"/><Relationship Id="rId20" Type="http://schemas.openxmlformats.org/officeDocument/2006/relationships/image" Target="../media/image7.emf"/><Relationship Id="rId1" Type="http://schemas.microsoft.com/office/2007/relationships/media" Target="../media/media22.m4a"/><Relationship Id="rId6" Type="http://schemas.openxmlformats.org/officeDocument/2006/relationships/audio" Target="../media/media24.m4a"/><Relationship Id="rId11" Type="http://schemas.openxmlformats.org/officeDocument/2006/relationships/image" Target="../media/image42.png"/><Relationship Id="rId5" Type="http://schemas.microsoft.com/office/2007/relationships/media" Target="../media/media24.m4a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19" Type="http://schemas.openxmlformats.org/officeDocument/2006/relationships/image" Target="../media/image5.png"/><Relationship Id="rId4" Type="http://schemas.openxmlformats.org/officeDocument/2006/relationships/audio" Target="../media/media23.m4a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40.png"/><Relationship Id="rId18" Type="http://schemas.openxmlformats.org/officeDocument/2006/relationships/customXml" Target="../ink/ink7.xml"/><Relationship Id="rId3" Type="http://schemas.openxmlformats.org/officeDocument/2006/relationships/image" Target="../media/image23.png"/><Relationship Id="rId21" Type="http://schemas.openxmlformats.org/officeDocument/2006/relationships/customXml" Target="../ink/ink10.xml"/><Relationship Id="rId7" Type="http://schemas.openxmlformats.org/officeDocument/2006/relationships/image" Target="../media/image46.png"/><Relationship Id="rId12" Type="http://schemas.openxmlformats.org/officeDocument/2006/relationships/customXml" Target="../ink/ink2.xml"/><Relationship Id="rId17" Type="http://schemas.openxmlformats.org/officeDocument/2006/relationships/customXml" Target="../ink/ink6.xml"/><Relationship Id="rId2" Type="http://schemas.openxmlformats.org/officeDocument/2006/relationships/notesSlide" Target="../notesSlides/notesSlide9.xml"/><Relationship Id="rId16" Type="http://schemas.openxmlformats.org/officeDocument/2006/relationships/customXml" Target="../ink/ink5.xml"/><Relationship Id="rId20" Type="http://schemas.openxmlformats.org/officeDocument/2006/relationships/customXml" Target="../ink/ink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30.png"/><Relationship Id="rId5" Type="http://schemas.openxmlformats.org/officeDocument/2006/relationships/image" Target="../media/image32.png"/><Relationship Id="rId15" Type="http://schemas.openxmlformats.org/officeDocument/2006/relationships/customXml" Target="../ink/ink4.xml"/><Relationship Id="rId23" Type="http://schemas.openxmlformats.org/officeDocument/2006/relationships/image" Target="../media/image7.emf"/><Relationship Id="rId10" Type="http://schemas.openxmlformats.org/officeDocument/2006/relationships/customXml" Target="../ink/ink1.xml"/><Relationship Id="rId19" Type="http://schemas.openxmlformats.org/officeDocument/2006/relationships/customXml" Target="../ink/ink8.xml"/><Relationship Id="rId4" Type="http://schemas.openxmlformats.org/officeDocument/2006/relationships/image" Target="../media/image30.png"/><Relationship Id="rId9" Type="http://schemas.openxmlformats.org/officeDocument/2006/relationships/image" Target="../media/image29.svg"/><Relationship Id="rId14" Type="http://schemas.openxmlformats.org/officeDocument/2006/relationships/customXml" Target="../ink/ink3.xml"/><Relationship Id="rId22" Type="http://schemas.openxmlformats.org/officeDocument/2006/relationships/customXml" Target="../ink/ink11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26" Type="http://schemas.openxmlformats.org/officeDocument/2006/relationships/customXml" Target="../ink/ink18.xml"/><Relationship Id="rId3" Type="http://schemas.microsoft.com/office/2007/relationships/media" Target="../media/media26.m4a"/><Relationship Id="rId21" Type="http://schemas.openxmlformats.org/officeDocument/2006/relationships/customXml" Target="../ink/ink13.xml"/><Relationship Id="rId34" Type="http://schemas.openxmlformats.org/officeDocument/2006/relationships/image" Target="../media/image7.emf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5" Type="http://schemas.openxmlformats.org/officeDocument/2006/relationships/customXml" Target="../ink/ink17.xml"/><Relationship Id="rId33" Type="http://schemas.openxmlformats.org/officeDocument/2006/relationships/image" Target="../media/image5.png"/><Relationship Id="rId2" Type="http://schemas.openxmlformats.org/officeDocument/2006/relationships/audio" Target="../media/media25.m4a"/><Relationship Id="rId16" Type="http://schemas.openxmlformats.org/officeDocument/2006/relationships/image" Target="../media/image56.png"/><Relationship Id="rId20" Type="http://schemas.openxmlformats.org/officeDocument/2006/relationships/image" Target="../media/image430.png"/><Relationship Id="rId29" Type="http://schemas.openxmlformats.org/officeDocument/2006/relationships/customXml" Target="../ink/ink21.xml"/><Relationship Id="rId1" Type="http://schemas.microsoft.com/office/2007/relationships/media" Target="../media/media25.m4a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51.png"/><Relationship Id="rId24" Type="http://schemas.openxmlformats.org/officeDocument/2006/relationships/customXml" Target="../ink/ink16.xml"/><Relationship Id="rId32" Type="http://schemas.openxmlformats.org/officeDocument/2006/relationships/image" Target="../media/image59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55.png"/><Relationship Id="rId23" Type="http://schemas.openxmlformats.org/officeDocument/2006/relationships/customXml" Target="../ink/ink15.xml"/><Relationship Id="rId28" Type="http://schemas.openxmlformats.org/officeDocument/2006/relationships/customXml" Target="../ink/ink20.xml"/><Relationship Id="rId10" Type="http://schemas.openxmlformats.org/officeDocument/2006/relationships/image" Target="../media/image50.png"/><Relationship Id="rId19" Type="http://schemas.openxmlformats.org/officeDocument/2006/relationships/customXml" Target="../ink/ink12.xml"/><Relationship Id="rId31" Type="http://schemas.openxmlformats.org/officeDocument/2006/relationships/customXml" Target="../ink/ink23.xml"/><Relationship Id="rId4" Type="http://schemas.openxmlformats.org/officeDocument/2006/relationships/audio" Target="../media/media26.m4a"/><Relationship Id="rId9" Type="http://schemas.openxmlformats.org/officeDocument/2006/relationships/image" Target="../media/image49.png"/><Relationship Id="rId14" Type="http://schemas.openxmlformats.org/officeDocument/2006/relationships/image" Target="../media/image54.png"/><Relationship Id="rId22" Type="http://schemas.openxmlformats.org/officeDocument/2006/relationships/customXml" Target="../ink/ink14.xml"/><Relationship Id="rId27" Type="http://schemas.openxmlformats.org/officeDocument/2006/relationships/customXml" Target="../ink/ink19.xml"/><Relationship Id="rId30" Type="http://schemas.openxmlformats.org/officeDocument/2006/relationships/customXml" Target="../ink/ink22.xml"/><Relationship Id="rId8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30.m4a"/><Relationship Id="rId13" Type="http://schemas.openxmlformats.org/officeDocument/2006/relationships/image" Target="../media/image23.png"/><Relationship Id="rId18" Type="http://schemas.openxmlformats.org/officeDocument/2006/relationships/customXml" Target="../ink/ink24.xml"/><Relationship Id="rId26" Type="http://schemas.openxmlformats.org/officeDocument/2006/relationships/customXml" Target="../ink/ink29.xml"/><Relationship Id="rId3" Type="http://schemas.microsoft.com/office/2007/relationships/media" Target="../media/media28.m4a"/><Relationship Id="rId21" Type="http://schemas.openxmlformats.org/officeDocument/2006/relationships/image" Target="../media/image430.png"/><Relationship Id="rId7" Type="http://schemas.microsoft.com/office/2007/relationships/media" Target="../media/media30.m4a"/><Relationship Id="rId12" Type="http://schemas.openxmlformats.org/officeDocument/2006/relationships/notesSlide" Target="../notesSlides/notesSlide11.xml"/><Relationship Id="rId17" Type="http://schemas.openxmlformats.org/officeDocument/2006/relationships/image" Target="../media/image46.png"/><Relationship Id="rId25" Type="http://schemas.openxmlformats.org/officeDocument/2006/relationships/customXml" Target="../ink/ink28.xml"/><Relationship Id="rId33" Type="http://schemas.openxmlformats.org/officeDocument/2006/relationships/image" Target="../media/image7.emf"/><Relationship Id="rId2" Type="http://schemas.openxmlformats.org/officeDocument/2006/relationships/audio" Target="../media/media27.m4a"/><Relationship Id="rId16" Type="http://schemas.openxmlformats.org/officeDocument/2006/relationships/image" Target="../media/image39.png"/><Relationship Id="rId29" Type="http://schemas.openxmlformats.org/officeDocument/2006/relationships/image" Target="../media/image60.png"/><Relationship Id="rId1" Type="http://schemas.microsoft.com/office/2007/relationships/media" Target="../media/media27.m4a"/><Relationship Id="rId6" Type="http://schemas.openxmlformats.org/officeDocument/2006/relationships/audio" Target="../media/media29.m4a"/><Relationship Id="rId11" Type="http://schemas.openxmlformats.org/officeDocument/2006/relationships/slideLayout" Target="../slideLayouts/slideLayout2.xml"/><Relationship Id="rId24" Type="http://schemas.openxmlformats.org/officeDocument/2006/relationships/customXml" Target="../ink/ink27.xml"/><Relationship Id="rId32" Type="http://schemas.openxmlformats.org/officeDocument/2006/relationships/image" Target="../media/image63.png"/><Relationship Id="rId5" Type="http://schemas.microsoft.com/office/2007/relationships/media" Target="../media/media29.m4a"/><Relationship Id="rId15" Type="http://schemas.openxmlformats.org/officeDocument/2006/relationships/image" Target="../media/image32.png"/><Relationship Id="rId23" Type="http://schemas.openxmlformats.org/officeDocument/2006/relationships/customXml" Target="../ink/ink26.xml"/><Relationship Id="rId28" Type="http://schemas.openxmlformats.org/officeDocument/2006/relationships/image" Target="../media/image5.png"/><Relationship Id="rId10" Type="http://schemas.openxmlformats.org/officeDocument/2006/relationships/audio" Target="../media/media31.m4a"/><Relationship Id="rId31" Type="http://schemas.openxmlformats.org/officeDocument/2006/relationships/image" Target="../media/image62.png"/><Relationship Id="rId4" Type="http://schemas.openxmlformats.org/officeDocument/2006/relationships/audio" Target="../media/media28.m4a"/><Relationship Id="rId9" Type="http://schemas.microsoft.com/office/2007/relationships/media" Target="../media/media31.m4a"/><Relationship Id="rId14" Type="http://schemas.openxmlformats.org/officeDocument/2006/relationships/image" Target="../media/image30.png"/><Relationship Id="rId22" Type="http://schemas.openxmlformats.org/officeDocument/2006/relationships/customXml" Target="../ink/ink25.xml"/><Relationship Id="rId27" Type="http://schemas.openxmlformats.org/officeDocument/2006/relationships/image" Target="../media/image59.png"/><Relationship Id="rId30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microsoft.com/office/2007/relationships/media" Target="../media/media3.m4a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11" Type="http://schemas.openxmlformats.org/officeDocument/2006/relationships/image" Target="../media/image7.emf"/><Relationship Id="rId5" Type="http://schemas.microsoft.com/office/2007/relationships/media" Target="../media/media4.m4a"/><Relationship Id="rId10" Type="http://schemas.openxmlformats.org/officeDocument/2006/relationships/image" Target="../media/image5.png"/><Relationship Id="rId4" Type="http://schemas.openxmlformats.org/officeDocument/2006/relationships/audio" Target="../media/media3.m4a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emf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7.em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svg"/><Relationship Id="rId3" Type="http://schemas.microsoft.com/office/2007/relationships/media" Target="../media/media8.m4a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2.sv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audio" Target="../media/media8.m4a"/><Relationship Id="rId9" Type="http://schemas.openxmlformats.org/officeDocument/2006/relationships/image" Target="../media/image5.png"/><Relationship Id="rId1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microsoft.com/office/2007/relationships/media" Target="../media/media10.mp4"/><Relationship Id="rId7" Type="http://schemas.openxmlformats.org/officeDocument/2006/relationships/image" Target="../media/image1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7.e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4" Type="http://schemas.openxmlformats.org/officeDocument/2006/relationships/audio" Target="../media/media10.mp4"/><Relationship Id="rId9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microsoft.com/office/2007/relationships/media" Target="../media/media12.m4a"/><Relationship Id="rId21" Type="http://schemas.openxmlformats.org/officeDocument/2006/relationships/hyperlink" Target="https://svgsilh.com/tag/cursor-1.html" TargetMode="Externa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audio" Target="../media/media11.m4a"/><Relationship Id="rId16" Type="http://schemas.openxmlformats.org/officeDocument/2006/relationships/image" Target="../media/image23.png"/><Relationship Id="rId20" Type="http://schemas.openxmlformats.org/officeDocument/2006/relationships/image" Target="../media/image28.svg"/><Relationship Id="rId1" Type="http://schemas.microsoft.com/office/2007/relationships/media" Target="../media/media11.m4a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2.png"/><Relationship Id="rId23" Type="http://schemas.openxmlformats.org/officeDocument/2006/relationships/image" Target="../media/image7.emf"/><Relationship Id="rId10" Type="http://schemas.openxmlformats.org/officeDocument/2006/relationships/image" Target="../media/image17.png"/><Relationship Id="rId4" Type="http://schemas.openxmlformats.org/officeDocument/2006/relationships/audio" Target="../media/media12.m4a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slide" Target="slide9.xml"/><Relationship Id="rId4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29.png"/><Relationship Id="rId18" Type="http://schemas.openxmlformats.org/officeDocument/2006/relationships/image" Target="../media/image5.png"/><Relationship Id="rId3" Type="http://schemas.microsoft.com/office/2007/relationships/media" Target="../media/media14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8.png"/><Relationship Id="rId17" Type="http://schemas.openxmlformats.org/officeDocument/2006/relationships/hyperlink" Target="https://svgsilh.com/tag/cursor-1.html" TargetMode="External"/><Relationship Id="rId2" Type="http://schemas.openxmlformats.org/officeDocument/2006/relationships/audio" Target="../media/media13.m4a"/><Relationship Id="rId16" Type="http://schemas.openxmlformats.org/officeDocument/2006/relationships/image" Target="../media/image28.svg"/><Relationship Id="rId1" Type="http://schemas.microsoft.com/office/2007/relationships/media" Target="../media/media13.m4a"/><Relationship Id="rId6" Type="http://schemas.openxmlformats.org/officeDocument/2006/relationships/audio" Target="../media/media15.m4a"/><Relationship Id="rId11" Type="http://schemas.openxmlformats.org/officeDocument/2006/relationships/image" Target="../media/image27.png"/><Relationship Id="rId5" Type="http://schemas.microsoft.com/office/2007/relationships/media" Target="../media/media15.m4a"/><Relationship Id="rId15" Type="http://schemas.openxmlformats.org/officeDocument/2006/relationships/image" Target="../media/image24.png"/><Relationship Id="rId10" Type="http://schemas.openxmlformats.org/officeDocument/2006/relationships/image" Target="../media/image26.png"/><Relationship Id="rId19" Type="http://schemas.openxmlformats.org/officeDocument/2006/relationships/image" Target="../media/image7.emf"/><Relationship Id="rId4" Type="http://schemas.openxmlformats.org/officeDocument/2006/relationships/audio" Target="../media/media14.m4a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ubtitle 2">
            <a:extLst>
              <a:ext uri="{FF2B5EF4-FFF2-40B4-BE49-F238E27FC236}">
                <a16:creationId xmlns:a16="http://schemas.microsoft.com/office/drawing/2014/main" xmlns="" id="{A987199C-CFB9-4652-BA5E-E6C9FE0A7E3A}"/>
              </a:ext>
            </a:extLst>
          </p:cNvPr>
          <p:cNvSpPr txBox="1">
            <a:spLocks/>
          </p:cNvSpPr>
          <p:nvPr/>
        </p:nvSpPr>
        <p:spPr>
          <a:xfrm>
            <a:off x="1907272" y="4629974"/>
            <a:ext cx="4423404" cy="8388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4000" b="1" dirty="0">
                <a:solidFill>
                  <a:schemeClr val="accent6">
                    <a:lumMod val="75000"/>
                  </a:schemeClr>
                </a:solidFill>
              </a:rPr>
              <a:t>الصف الأول الابتدائي</a:t>
            </a:r>
          </a:p>
        </p:txBody>
      </p:sp>
      <p:pic>
        <p:nvPicPr>
          <p:cNvPr id="9" name="Picture 8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xmlns="" id="{E94FF2E7-AEC1-40EF-AEFC-05A1267A23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683" y="1483884"/>
            <a:ext cx="3790302" cy="52873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A7DD16A5-6064-436B-A18D-4B9276E24E4C}"/>
              </a:ext>
            </a:extLst>
          </p:cNvPr>
          <p:cNvSpPr txBox="1">
            <a:spLocks/>
          </p:cNvSpPr>
          <p:nvPr/>
        </p:nvSpPr>
        <p:spPr>
          <a:xfrm>
            <a:off x="1907272" y="5518494"/>
            <a:ext cx="4423404" cy="8388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3600" b="1" dirty="0">
                <a:solidFill>
                  <a:srgbClr val="0070C0"/>
                </a:solidFill>
              </a:rPr>
              <a:t>صفحة 40 - 47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52FD3AE-DAD2-4369-BBBF-F20C077FEF8A}"/>
              </a:ext>
            </a:extLst>
          </p:cNvPr>
          <p:cNvSpPr/>
          <p:nvPr/>
        </p:nvSpPr>
        <p:spPr>
          <a:xfrm>
            <a:off x="163356" y="3568163"/>
            <a:ext cx="7912800" cy="10908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b="1" dirty="0">
                <a:solidFill>
                  <a:schemeClr val="tx1"/>
                </a:solidFill>
              </a:rPr>
              <a:t>الأَبُ وَالأُمُّ يَعْمَلان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B946C240-5112-45C5-BBD6-B1446AF0A1F8}"/>
              </a:ext>
            </a:extLst>
          </p:cNvPr>
          <p:cNvGrpSpPr/>
          <p:nvPr/>
        </p:nvGrpSpPr>
        <p:grpSpPr>
          <a:xfrm>
            <a:off x="2718620" y="2514677"/>
            <a:ext cx="2857500" cy="1028700"/>
            <a:chOff x="805113" y="1606855"/>
            <a:chExt cx="2857500" cy="10287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E89503F6-8B5B-4B77-9645-93DE7A9F4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5113" y="1606855"/>
              <a:ext cx="2857500" cy="10287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E4CFA5A6-A41D-4292-90DF-D932C243CB57}"/>
                </a:ext>
              </a:extLst>
            </p:cNvPr>
            <p:cNvSpPr txBox="1"/>
            <p:nvPr/>
          </p:nvSpPr>
          <p:spPr>
            <a:xfrm>
              <a:off x="996612" y="1760188"/>
              <a:ext cx="2558714" cy="64633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BH" sz="3600" b="1" dirty="0"/>
                <a:t>الدَّرْسُ السَّـادِس</a:t>
              </a:r>
            </a:p>
          </p:txBody>
        </p:sp>
      </p:grp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2639EF49-5A8F-45E7-A521-07E35ECAFE97}"/>
              </a:ext>
            </a:extLst>
          </p:cNvPr>
          <p:cNvSpPr txBox="1">
            <a:spLocks/>
          </p:cNvSpPr>
          <p:nvPr/>
        </p:nvSpPr>
        <p:spPr>
          <a:xfrm>
            <a:off x="1907242" y="1715213"/>
            <a:ext cx="4423404" cy="8388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4000" b="1" dirty="0">
                <a:solidFill>
                  <a:srgbClr val="FF0000"/>
                </a:solidFill>
              </a:rPr>
              <a:t>الفصل الدراسي الأول</a:t>
            </a:r>
          </a:p>
        </p:txBody>
      </p:sp>
      <p:pic>
        <p:nvPicPr>
          <p:cNvPr id="7" name="WhatsApp Audio 2020-06-24 at 8.38.04 AM">
            <a:hlinkClick r:id="" action="ppaction://media"/>
            <a:extLst>
              <a:ext uri="{FF2B5EF4-FFF2-40B4-BE49-F238E27FC236}">
                <a16:creationId xmlns:a16="http://schemas.microsoft.com/office/drawing/2014/main" xmlns="" id="{6C2E401D-F3F3-488E-AA34-7CDA660026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34315" y="1410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2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val 5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084B4F9-105D-4782-A0DB-0A98F462A3E9}"/>
              </a:ext>
            </a:extLst>
          </p:cNvPr>
          <p:cNvSpPr/>
          <p:nvPr/>
        </p:nvSpPr>
        <p:spPr>
          <a:xfrm>
            <a:off x="1595914" y="1010816"/>
            <a:ext cx="2156175" cy="2133150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BH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EFB70CF0-1FF3-40C1-84D5-1C5FCAB7EC2C}"/>
              </a:ext>
            </a:extLst>
          </p:cNvPr>
          <p:cNvCxnSpPr>
            <a:cxnSpLocks/>
          </p:cNvCxnSpPr>
          <p:nvPr/>
        </p:nvCxnSpPr>
        <p:spPr>
          <a:xfrm flipH="1">
            <a:off x="2614882" y="2293710"/>
            <a:ext cx="34627" cy="3414242"/>
          </a:xfrm>
          <a:prstGeom prst="line">
            <a:avLst/>
          </a:prstGeom>
          <a:ln w="1905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D209076C-93C4-459B-AF1D-075D80A98588}"/>
              </a:ext>
            </a:extLst>
          </p:cNvPr>
          <p:cNvCxnSpPr>
            <a:cxnSpLocks/>
          </p:cNvCxnSpPr>
          <p:nvPr/>
        </p:nvCxnSpPr>
        <p:spPr>
          <a:xfrm>
            <a:off x="961472" y="2554499"/>
            <a:ext cx="1602149" cy="0"/>
          </a:xfrm>
          <a:prstGeom prst="line">
            <a:avLst/>
          </a:prstGeom>
          <a:ln w="1905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4C34F051-23B1-4154-9915-3423A5B5EBA8}"/>
              </a:ext>
            </a:extLst>
          </p:cNvPr>
          <p:cNvCxnSpPr>
            <a:cxnSpLocks/>
          </p:cNvCxnSpPr>
          <p:nvPr/>
        </p:nvCxnSpPr>
        <p:spPr>
          <a:xfrm flipV="1">
            <a:off x="2615609" y="5629227"/>
            <a:ext cx="3467105" cy="25864"/>
          </a:xfrm>
          <a:prstGeom prst="line">
            <a:avLst/>
          </a:prstGeom>
          <a:ln w="190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B75465E3-4075-4DE4-BF46-9DB01867EA0D}"/>
              </a:ext>
            </a:extLst>
          </p:cNvPr>
          <p:cNvCxnSpPr>
            <a:cxnSpLocks/>
          </p:cNvCxnSpPr>
          <p:nvPr/>
        </p:nvCxnSpPr>
        <p:spPr>
          <a:xfrm>
            <a:off x="6299533" y="1885772"/>
            <a:ext cx="0" cy="3805867"/>
          </a:xfrm>
          <a:prstGeom prst="line">
            <a:avLst/>
          </a:prstGeom>
          <a:ln w="190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7ED4A915-693F-4A39-A175-7773CF4DC2C9}"/>
              </a:ext>
            </a:extLst>
          </p:cNvPr>
          <p:cNvCxnSpPr>
            <a:cxnSpLocks/>
          </p:cNvCxnSpPr>
          <p:nvPr/>
        </p:nvCxnSpPr>
        <p:spPr>
          <a:xfrm flipV="1">
            <a:off x="5913727" y="1948412"/>
            <a:ext cx="4224642" cy="12932"/>
          </a:xfrm>
          <a:prstGeom prst="line">
            <a:avLst/>
          </a:prstGeom>
          <a:ln w="190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6252AF51-B718-4FB0-833D-B9921CD5D209}"/>
              </a:ext>
            </a:extLst>
          </p:cNvPr>
          <p:cNvCxnSpPr>
            <a:cxnSpLocks/>
          </p:cNvCxnSpPr>
          <p:nvPr/>
        </p:nvCxnSpPr>
        <p:spPr>
          <a:xfrm>
            <a:off x="10073682" y="1935480"/>
            <a:ext cx="64687" cy="3658235"/>
          </a:xfrm>
          <a:prstGeom prst="line">
            <a:avLst/>
          </a:prstGeom>
          <a:ln w="190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69DF1F89-9338-4CF6-B4F6-08B273E93C51}"/>
              </a:ext>
            </a:extLst>
          </p:cNvPr>
          <p:cNvGrpSpPr/>
          <p:nvPr/>
        </p:nvGrpSpPr>
        <p:grpSpPr>
          <a:xfrm>
            <a:off x="5177097" y="819197"/>
            <a:ext cx="2156175" cy="2133150"/>
            <a:chOff x="336860" y="2362425"/>
            <a:chExt cx="2156175" cy="213315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2310F593-9E68-4BCB-9777-2ED079B5C39C}"/>
                </a:ext>
              </a:extLst>
            </p:cNvPr>
            <p:cNvSpPr/>
            <p:nvPr/>
          </p:nvSpPr>
          <p:spPr>
            <a:xfrm>
              <a:off x="336860" y="2362425"/>
              <a:ext cx="2156175" cy="213315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6D7DDBAD-70AB-4582-8CF0-1715D2A99A67}"/>
                </a:ext>
              </a:extLst>
            </p:cNvPr>
            <p:cNvSpPr/>
            <p:nvPr/>
          </p:nvSpPr>
          <p:spPr>
            <a:xfrm>
              <a:off x="529824" y="2553329"/>
              <a:ext cx="1770246" cy="175134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339BF0DA-C773-440B-9A73-FF574AD26BA4}"/>
                </a:ext>
              </a:extLst>
            </p:cNvPr>
            <p:cNvSpPr/>
            <p:nvPr/>
          </p:nvSpPr>
          <p:spPr>
            <a:xfrm>
              <a:off x="840274" y="3013501"/>
              <a:ext cx="126990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4800" b="1" dirty="0"/>
                <a:t>4</a:t>
              </a:r>
              <a:endParaRPr lang="ar-BH" sz="4800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4C8EE0E6-F9CC-494B-BDF8-008F8B18F2AA}"/>
              </a:ext>
            </a:extLst>
          </p:cNvPr>
          <p:cNvGrpSpPr/>
          <p:nvPr/>
        </p:nvGrpSpPr>
        <p:grpSpPr>
          <a:xfrm>
            <a:off x="8995594" y="868905"/>
            <a:ext cx="2156175" cy="2133150"/>
            <a:chOff x="5579420" y="2362425"/>
            <a:chExt cx="2156175" cy="213315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1BDF7DC4-A846-407F-B1FE-BAD7E79A67B5}"/>
                </a:ext>
              </a:extLst>
            </p:cNvPr>
            <p:cNvSpPr/>
            <p:nvPr/>
          </p:nvSpPr>
          <p:spPr>
            <a:xfrm>
              <a:off x="5579420" y="2362425"/>
              <a:ext cx="2156175" cy="2133150"/>
            </a:xfrm>
            <a:prstGeom prst="ellipse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D11EFF97-EE36-4848-8F5B-B036FBA59826}"/>
                </a:ext>
              </a:extLst>
            </p:cNvPr>
            <p:cNvSpPr/>
            <p:nvPr/>
          </p:nvSpPr>
          <p:spPr>
            <a:xfrm>
              <a:off x="5772384" y="2553329"/>
              <a:ext cx="1770246" cy="1751342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B14E0AE5-5116-4FA0-A1E8-17FD134128FA}"/>
                </a:ext>
              </a:extLst>
            </p:cNvPr>
            <p:cNvSpPr/>
            <p:nvPr/>
          </p:nvSpPr>
          <p:spPr>
            <a:xfrm>
              <a:off x="5971693" y="2886440"/>
              <a:ext cx="1269907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6000" b="1" dirty="0"/>
                <a:t>5</a:t>
              </a:r>
              <a:endParaRPr lang="ar-BH" sz="6000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820FB5A0-B9FB-4F4F-BD41-BBD6E90DAB8E}"/>
              </a:ext>
            </a:extLst>
          </p:cNvPr>
          <p:cNvGrpSpPr/>
          <p:nvPr/>
        </p:nvGrpSpPr>
        <p:grpSpPr>
          <a:xfrm>
            <a:off x="9060281" y="4188660"/>
            <a:ext cx="2156175" cy="2133150"/>
            <a:chOff x="2958140" y="2362425"/>
            <a:chExt cx="2156175" cy="213315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B83CEC1D-D67B-4B71-89E1-AEBD06685C4E}"/>
                </a:ext>
              </a:extLst>
            </p:cNvPr>
            <p:cNvSpPr/>
            <p:nvPr/>
          </p:nvSpPr>
          <p:spPr>
            <a:xfrm>
              <a:off x="2958140" y="2362425"/>
              <a:ext cx="2156175" cy="2133150"/>
            </a:xfrm>
            <a:prstGeom prst="ellipse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EE0A521F-FCE6-4572-AEBD-0D06192C18D5}"/>
                </a:ext>
              </a:extLst>
            </p:cNvPr>
            <p:cNvSpPr/>
            <p:nvPr/>
          </p:nvSpPr>
          <p:spPr>
            <a:xfrm>
              <a:off x="3151104" y="2553329"/>
              <a:ext cx="1770246" cy="175134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37095D20-3663-4695-B358-A683FD8FC787}"/>
                </a:ext>
              </a:extLst>
            </p:cNvPr>
            <p:cNvSpPr/>
            <p:nvPr/>
          </p:nvSpPr>
          <p:spPr>
            <a:xfrm>
              <a:off x="3401273" y="3013501"/>
              <a:ext cx="126990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4800" b="1" dirty="0"/>
                <a:t>6</a:t>
              </a:r>
              <a:endParaRPr lang="ar-BH" sz="4800" dirty="0"/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94073FAC-6821-4F40-B616-2903A0DA7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997" y="1356528"/>
            <a:ext cx="1419234" cy="13685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xmlns="" id="{DFA98C45-8D13-4FE4-B23D-21B884434810}"/>
              </a:ext>
            </a:extLst>
          </p:cNvPr>
          <p:cNvSpPr/>
          <p:nvPr/>
        </p:nvSpPr>
        <p:spPr>
          <a:xfrm>
            <a:off x="1520169" y="4188660"/>
            <a:ext cx="2156175" cy="2133150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BH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CC553575-AF5C-4E9C-86F7-3835BFDEF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551" y="4589748"/>
            <a:ext cx="1376248" cy="13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1" name="Graphic 20" descr="Walk">
            <a:extLst>
              <a:ext uri="{FF2B5EF4-FFF2-40B4-BE49-F238E27FC236}">
                <a16:creationId xmlns:a16="http://schemas.microsoft.com/office/drawing/2014/main" xmlns="" id="{1A220952-1AE1-452A-8449-48BEFA3F8F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90064" y="4839736"/>
            <a:ext cx="914400" cy="9144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B68BCB09-FCC8-4F53-9AA6-9A66F30F65AD}"/>
              </a:ext>
            </a:extLst>
          </p:cNvPr>
          <p:cNvGrpSpPr/>
          <p:nvPr/>
        </p:nvGrpSpPr>
        <p:grpSpPr>
          <a:xfrm>
            <a:off x="5215047" y="4207174"/>
            <a:ext cx="2156175" cy="2133150"/>
            <a:chOff x="2958140" y="2362425"/>
            <a:chExt cx="2156175" cy="213315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86CC9C83-6BE0-416A-B1F4-644EC668EAEB}"/>
                </a:ext>
              </a:extLst>
            </p:cNvPr>
            <p:cNvSpPr/>
            <p:nvPr/>
          </p:nvSpPr>
          <p:spPr>
            <a:xfrm>
              <a:off x="2958140" y="2362425"/>
              <a:ext cx="2156175" cy="2133150"/>
            </a:xfrm>
            <a:prstGeom prst="ellips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32" name="Oval 3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9A032ABC-901D-471D-B2C5-0527BC41B803}"/>
                </a:ext>
              </a:extLst>
            </p:cNvPr>
            <p:cNvSpPr/>
            <p:nvPr/>
          </p:nvSpPr>
          <p:spPr>
            <a:xfrm>
              <a:off x="3151104" y="2553329"/>
              <a:ext cx="1770246" cy="1751342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35" name="Rectangle 3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4CC88A95-5F1A-4E9E-864C-7757679E183D}"/>
                </a:ext>
              </a:extLst>
            </p:cNvPr>
            <p:cNvSpPr/>
            <p:nvPr/>
          </p:nvSpPr>
          <p:spPr>
            <a:xfrm>
              <a:off x="3401273" y="3013501"/>
              <a:ext cx="126990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4800" b="1" dirty="0"/>
                <a:t>3</a:t>
              </a:r>
              <a:endParaRPr lang="ar-BH" sz="4800" dirty="0"/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8FA92AE4-F603-4080-B4D0-E654B48A85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1562" y="6527468"/>
            <a:ext cx="5192452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82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0.29948 -3.703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7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E85485C-0632-43F6-B110-BDF3FBE94B1D}"/>
              </a:ext>
            </a:extLst>
          </p:cNvPr>
          <p:cNvGrpSpPr/>
          <p:nvPr/>
        </p:nvGrpSpPr>
        <p:grpSpPr>
          <a:xfrm>
            <a:off x="3945186" y="564905"/>
            <a:ext cx="4718119" cy="5405148"/>
            <a:chOff x="1021932" y="262716"/>
            <a:chExt cx="4718119" cy="540514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0E37BE51-F586-41EB-B00C-3C82C63CCC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lum bright="70000" contrast="-70000"/>
            </a:blip>
            <a:srcRect l="51887" t="66317" r="372" b="-184"/>
            <a:stretch/>
          </p:blipFill>
          <p:spPr>
            <a:xfrm>
              <a:off x="3489355" y="3867864"/>
              <a:ext cx="2240000" cy="1800000"/>
            </a:xfrm>
            <a:prstGeom prst="rect">
              <a:avLst/>
            </a:prstGeom>
            <a:ln w="31750"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DF1EC028-C42F-4252-BA05-F79028B8CB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lum bright="70000" contrast="-70000"/>
            </a:blip>
            <a:srcRect l="51887" t="33481" r="372" b="33682"/>
            <a:stretch/>
          </p:blipFill>
          <p:spPr>
            <a:xfrm>
              <a:off x="3500050" y="2062716"/>
              <a:ext cx="2240001" cy="1800000"/>
            </a:xfrm>
            <a:prstGeom prst="rect">
              <a:avLst/>
            </a:prstGeom>
            <a:ln w="31750"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C17AFD88-93C5-4FA3-8BA8-74E68021BF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lum bright="70000" contrast="-70000"/>
            </a:blip>
            <a:srcRect t="66317" r="48113" b="331"/>
            <a:stretch/>
          </p:blipFill>
          <p:spPr>
            <a:xfrm>
              <a:off x="1024818" y="3862716"/>
              <a:ext cx="2396961" cy="1800000"/>
            </a:xfrm>
            <a:prstGeom prst="rect">
              <a:avLst/>
            </a:prstGeom>
            <a:ln w="31750"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71DE3057-F093-46FC-8BB6-A4B5D6DC7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lum bright="70000" contrast="-70000"/>
            </a:blip>
            <a:srcRect l="51887" t="-257" r="372" b="67034"/>
            <a:stretch/>
          </p:blipFill>
          <p:spPr>
            <a:xfrm>
              <a:off x="3494565" y="262716"/>
              <a:ext cx="2213954" cy="1789540"/>
            </a:xfrm>
            <a:prstGeom prst="rect">
              <a:avLst/>
            </a:prstGeom>
            <a:ln w="31750"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134E882-CCF9-4790-9055-B16495E1D2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lum bright="70000" contrast="-70000"/>
            </a:blip>
            <a:srcRect t="-257" r="48113" b="67035"/>
            <a:stretch/>
          </p:blipFill>
          <p:spPr>
            <a:xfrm>
              <a:off x="1023131" y="262716"/>
              <a:ext cx="2406251" cy="1800000"/>
            </a:xfrm>
            <a:prstGeom prst="rect">
              <a:avLst/>
            </a:prstGeom>
            <a:ln w="31750"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31F44B58-A001-4AA1-9C52-C38EC7FCD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lum bright="70000" contrast="-70000"/>
            </a:blip>
            <a:srcRect t="33223" r="48113" b="33683"/>
            <a:stretch/>
          </p:blipFill>
          <p:spPr>
            <a:xfrm>
              <a:off x="1021932" y="2062716"/>
              <a:ext cx="2415613" cy="1800000"/>
            </a:xfrm>
            <a:prstGeom prst="rect">
              <a:avLst/>
            </a:prstGeom>
            <a:ln w="31750"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A475B49-0D14-4C56-A424-2BE790BBB99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1887" t="33481" r="372" b="33682"/>
          <a:stretch/>
        </p:blipFill>
        <p:spPr>
          <a:xfrm>
            <a:off x="307010" y="2367479"/>
            <a:ext cx="2240001" cy="1800000"/>
          </a:xfrm>
          <a:prstGeom prst="rect">
            <a:avLst/>
          </a:prstGeom>
          <a:ln w="317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871F261-97CE-42D0-8F46-9576537EB10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6317" r="48113" b="331"/>
          <a:stretch/>
        </p:blipFill>
        <p:spPr>
          <a:xfrm>
            <a:off x="9488029" y="4600940"/>
            <a:ext cx="2396961" cy="1800000"/>
          </a:xfrm>
          <a:prstGeom prst="rect">
            <a:avLst/>
          </a:prstGeom>
          <a:ln w="317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C70C7CB-AD98-471D-A070-90CDC39A327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-257" r="48113" b="67035"/>
          <a:stretch/>
        </p:blipFill>
        <p:spPr>
          <a:xfrm>
            <a:off x="9478739" y="134019"/>
            <a:ext cx="2406251" cy="1800000"/>
          </a:xfrm>
          <a:prstGeom prst="rect">
            <a:avLst/>
          </a:prstGeom>
          <a:ln w="317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D1EB6FD-3E51-4AB6-B5D4-367C0699C06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3223" r="48113" b="33683"/>
          <a:stretch/>
        </p:blipFill>
        <p:spPr>
          <a:xfrm>
            <a:off x="307010" y="134019"/>
            <a:ext cx="2415613" cy="1800000"/>
          </a:xfrm>
          <a:prstGeom prst="rect">
            <a:avLst/>
          </a:prstGeom>
          <a:ln w="317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886D40F-CF75-49C3-AF51-056C7595EC2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1887" t="66317" r="372" b="-184"/>
          <a:stretch/>
        </p:blipFill>
        <p:spPr>
          <a:xfrm>
            <a:off x="307010" y="4600940"/>
            <a:ext cx="2240000" cy="1800000"/>
          </a:xfrm>
          <a:prstGeom prst="rect">
            <a:avLst/>
          </a:prstGeom>
          <a:ln w="317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3F5F728-2F07-46BC-9A32-88F29412274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1887" t="-257" r="372" b="67034"/>
          <a:stretch/>
        </p:blipFill>
        <p:spPr>
          <a:xfrm>
            <a:off x="9671036" y="2257060"/>
            <a:ext cx="2213954" cy="1789540"/>
          </a:xfrm>
          <a:prstGeom prst="rect">
            <a:avLst/>
          </a:prstGeom>
          <a:ln w="317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E2652B9-4219-4C40-A10E-54FB261342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88358" y="211085"/>
            <a:ext cx="6214768" cy="618985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580ED39-89AC-489A-BBB2-EC66C6B2A3EF}"/>
              </a:ext>
            </a:extLst>
          </p:cNvPr>
          <p:cNvSpPr txBox="1"/>
          <p:nvPr/>
        </p:nvSpPr>
        <p:spPr>
          <a:xfrm>
            <a:off x="7491902" y="179534"/>
            <a:ext cx="1879041" cy="101566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BH" sz="6000" b="1" dirty="0"/>
              <a:t>الطَبيبة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40CB8E33-DC03-483F-99A1-3D75931DE44E}"/>
              </a:ext>
            </a:extLst>
          </p:cNvPr>
          <p:cNvGrpSpPr/>
          <p:nvPr/>
        </p:nvGrpSpPr>
        <p:grpSpPr>
          <a:xfrm>
            <a:off x="265806" y="5212757"/>
            <a:ext cx="1486009" cy="1122727"/>
            <a:chOff x="265806" y="5212757"/>
            <a:chExt cx="1486009" cy="1122727"/>
          </a:xfrm>
        </p:grpSpPr>
        <p:pic>
          <p:nvPicPr>
            <p:cNvPr id="25" name="Graphic 2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B7A04F03-6A82-4811-832E-B22B93CE5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  <a:ext uri="{837473B0-CC2E-450A-ABE3-18F120FF3D39}">
                  <a1611:picAttrSrcUrl xmlns=""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 rot="5400000">
              <a:off x="729137" y="5312806"/>
              <a:ext cx="559347" cy="1486009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33EF48DA-AA4E-453C-8034-B5D39CB3E4D1}"/>
                </a:ext>
              </a:extLst>
            </p:cNvPr>
            <p:cNvGrpSpPr/>
            <p:nvPr/>
          </p:nvGrpSpPr>
          <p:grpSpPr>
            <a:xfrm>
              <a:off x="701010" y="5212757"/>
              <a:ext cx="615600" cy="745200"/>
              <a:chOff x="336860" y="2362425"/>
              <a:chExt cx="2156175" cy="2133150"/>
            </a:xfrm>
          </p:grpSpPr>
          <p:sp>
            <p:nvSpPr>
              <p:cNvPr id="27" name="Oval 26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xmlns="" id="{0E1ED7D7-9D18-4702-80D8-F992425FA9D6}"/>
                  </a:ext>
                </a:extLst>
              </p:cNvPr>
              <p:cNvSpPr/>
              <p:nvPr/>
            </p:nvSpPr>
            <p:spPr>
              <a:xfrm>
                <a:off x="336860" y="2362425"/>
                <a:ext cx="2156175" cy="2133150"/>
              </a:xfrm>
              <a:prstGeom prst="ellipse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endParaRPr lang="ar-BH" dirty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xmlns="" id="{EBF5B6E8-54B9-4457-BA54-EA930D1A0C7C}"/>
                  </a:ext>
                </a:extLst>
              </p:cNvPr>
              <p:cNvSpPr/>
              <p:nvPr/>
            </p:nvSpPr>
            <p:spPr>
              <a:xfrm>
                <a:off x="529824" y="2553329"/>
                <a:ext cx="1770246" cy="17513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BH" dirty="0"/>
              </a:p>
            </p:txBody>
          </p:sp>
          <p:sp>
            <p:nvSpPr>
              <p:cNvPr id="29" name="Rectangle 28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xmlns="" id="{57B95DF6-E00D-4260-9A27-0B5DCB4B97ED}"/>
                  </a:ext>
                </a:extLst>
              </p:cNvPr>
              <p:cNvSpPr/>
              <p:nvPr/>
            </p:nvSpPr>
            <p:spPr>
              <a:xfrm>
                <a:off x="779990" y="2772624"/>
                <a:ext cx="1269909" cy="14977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rtl="1"/>
                <a:r>
                  <a:rPr lang="ar-BH" sz="2800" b="1" dirty="0"/>
                  <a:t>4</a:t>
                </a:r>
                <a:endParaRPr lang="ar-BH" sz="4800" dirty="0"/>
              </a:p>
            </p:txBody>
          </p:sp>
        </p:grpSp>
      </p:grpSp>
      <p:pic>
        <p:nvPicPr>
          <p:cNvPr id="2" name="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635317" y="3205162"/>
            <a:ext cx="609600" cy="609600"/>
          </a:xfrm>
          <a:prstGeom prst="rect">
            <a:avLst/>
          </a:prstGeom>
        </p:spPr>
      </p:pic>
      <p:pic>
        <p:nvPicPr>
          <p:cNvPr id="4" name="11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755568" y="3930213"/>
            <a:ext cx="609600" cy="609600"/>
          </a:xfrm>
          <a:prstGeom prst="rect">
            <a:avLst/>
          </a:prstGeom>
        </p:spPr>
      </p:pic>
      <p:pic>
        <p:nvPicPr>
          <p:cNvPr id="5" name="11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224553" y="4964929"/>
            <a:ext cx="609600" cy="609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D06EB4E-F3B9-4BD7-939B-445808E0996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21562" y="6527468"/>
            <a:ext cx="5192452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58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42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8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867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7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-0.22721 -4.44444E-6 C -0.3289 -4.44444E-6 -0.45429 0.01737 -0.45429 0.03172 L -0.45429 0.06366 " pathEditMode="relative" rAng="0" ptsTypes="AAAA">
                                      <p:cBhvr>
                                        <p:cTn id="5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21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2 -7.40741E-7 L -0.13372 -7.40741E-7 C -0.19401 -7.40741E-7 -0.26822 -0.06829 -0.26822 -0.12361 L -0.26822 -0.24699 " pathEditMode="relative" rAng="0" ptsTypes="AAAA"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64" y="-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14974 -4.44444E-6 C 0.2168 -4.44444E-6 0.29948 0.09005 0.29948 0.1632 L 0.29948 0.32639 " pathEditMode="relative" rAng="0" ptsTypes="AAAA">
                                      <p:cBhvr>
                                        <p:cTn id="7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74" y="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10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0.50078 0.00255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39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0.24974 -3.33333E-6 C 0.36159 -3.33333E-6 0.49948 -0.01689 0.49948 -0.03032 L 0.49948 -0.06041 " pathEditMode="relative" rAng="0" ptsTypes="AAAA">
                                      <p:cBhvr>
                                        <p:cTn id="9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74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-0.22773 -3.33333E-6 C -0.32982 -3.33333E-6 -0.45547 -0.01597 -0.45547 -0.02893 L -0.45547 -0.05764 " pathEditMode="relative" rAng="0" ptsTypes="AAAA">
                                      <p:cBhvr>
                                        <p:cTn id="10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73" y="-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val 5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084B4F9-105D-4782-A0DB-0A98F462A3E9}"/>
              </a:ext>
            </a:extLst>
          </p:cNvPr>
          <p:cNvSpPr/>
          <p:nvPr/>
        </p:nvSpPr>
        <p:spPr>
          <a:xfrm>
            <a:off x="1595914" y="1010816"/>
            <a:ext cx="2156175" cy="2133150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BH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EFB70CF0-1FF3-40C1-84D5-1C5FCAB7EC2C}"/>
              </a:ext>
            </a:extLst>
          </p:cNvPr>
          <p:cNvCxnSpPr>
            <a:cxnSpLocks/>
          </p:cNvCxnSpPr>
          <p:nvPr/>
        </p:nvCxnSpPr>
        <p:spPr>
          <a:xfrm flipH="1">
            <a:off x="2614882" y="2293710"/>
            <a:ext cx="34627" cy="3414242"/>
          </a:xfrm>
          <a:prstGeom prst="line">
            <a:avLst/>
          </a:prstGeom>
          <a:ln w="1905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D209076C-93C4-459B-AF1D-075D80A98588}"/>
              </a:ext>
            </a:extLst>
          </p:cNvPr>
          <p:cNvCxnSpPr>
            <a:cxnSpLocks/>
          </p:cNvCxnSpPr>
          <p:nvPr/>
        </p:nvCxnSpPr>
        <p:spPr>
          <a:xfrm>
            <a:off x="961472" y="2554499"/>
            <a:ext cx="1602149" cy="0"/>
          </a:xfrm>
          <a:prstGeom prst="line">
            <a:avLst/>
          </a:prstGeom>
          <a:ln w="1905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4C34F051-23B1-4154-9915-3423A5B5EBA8}"/>
              </a:ext>
            </a:extLst>
          </p:cNvPr>
          <p:cNvCxnSpPr>
            <a:cxnSpLocks/>
          </p:cNvCxnSpPr>
          <p:nvPr/>
        </p:nvCxnSpPr>
        <p:spPr>
          <a:xfrm flipV="1">
            <a:off x="2615609" y="5629227"/>
            <a:ext cx="3467105" cy="25864"/>
          </a:xfrm>
          <a:prstGeom prst="line">
            <a:avLst/>
          </a:prstGeom>
          <a:ln w="1905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B75465E3-4075-4DE4-BF46-9DB01867EA0D}"/>
              </a:ext>
            </a:extLst>
          </p:cNvPr>
          <p:cNvCxnSpPr>
            <a:cxnSpLocks/>
          </p:cNvCxnSpPr>
          <p:nvPr/>
        </p:nvCxnSpPr>
        <p:spPr>
          <a:xfrm>
            <a:off x="6299533" y="1885772"/>
            <a:ext cx="0" cy="3805867"/>
          </a:xfrm>
          <a:prstGeom prst="line">
            <a:avLst/>
          </a:prstGeom>
          <a:ln w="190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7ED4A915-693F-4A39-A175-7773CF4DC2C9}"/>
              </a:ext>
            </a:extLst>
          </p:cNvPr>
          <p:cNvCxnSpPr>
            <a:cxnSpLocks/>
          </p:cNvCxnSpPr>
          <p:nvPr/>
        </p:nvCxnSpPr>
        <p:spPr>
          <a:xfrm flipV="1">
            <a:off x="5913727" y="1948412"/>
            <a:ext cx="4224642" cy="12932"/>
          </a:xfrm>
          <a:prstGeom prst="line">
            <a:avLst/>
          </a:prstGeom>
          <a:ln w="190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6252AF51-B718-4FB0-833D-B9921CD5D209}"/>
              </a:ext>
            </a:extLst>
          </p:cNvPr>
          <p:cNvCxnSpPr>
            <a:cxnSpLocks/>
          </p:cNvCxnSpPr>
          <p:nvPr/>
        </p:nvCxnSpPr>
        <p:spPr>
          <a:xfrm>
            <a:off x="10073682" y="1935480"/>
            <a:ext cx="64687" cy="3658235"/>
          </a:xfrm>
          <a:prstGeom prst="line">
            <a:avLst/>
          </a:prstGeom>
          <a:ln w="190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4C8EE0E6-F9CC-494B-BDF8-008F8B18F2AA}"/>
              </a:ext>
            </a:extLst>
          </p:cNvPr>
          <p:cNvGrpSpPr/>
          <p:nvPr/>
        </p:nvGrpSpPr>
        <p:grpSpPr>
          <a:xfrm>
            <a:off x="8995594" y="868905"/>
            <a:ext cx="2156175" cy="2133150"/>
            <a:chOff x="5579420" y="2362425"/>
            <a:chExt cx="2156175" cy="213315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1BDF7DC4-A846-407F-B1FE-BAD7E79A67B5}"/>
                </a:ext>
              </a:extLst>
            </p:cNvPr>
            <p:cNvSpPr/>
            <p:nvPr/>
          </p:nvSpPr>
          <p:spPr>
            <a:xfrm>
              <a:off x="5579420" y="2362425"/>
              <a:ext cx="2156175" cy="2133150"/>
            </a:xfrm>
            <a:prstGeom prst="ellipse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D11EFF97-EE36-4848-8F5B-B036FBA59826}"/>
                </a:ext>
              </a:extLst>
            </p:cNvPr>
            <p:cNvSpPr/>
            <p:nvPr/>
          </p:nvSpPr>
          <p:spPr>
            <a:xfrm>
              <a:off x="5772384" y="2553329"/>
              <a:ext cx="1770246" cy="1751342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B14E0AE5-5116-4FA0-A1E8-17FD134128FA}"/>
                </a:ext>
              </a:extLst>
            </p:cNvPr>
            <p:cNvSpPr/>
            <p:nvPr/>
          </p:nvSpPr>
          <p:spPr>
            <a:xfrm>
              <a:off x="5971693" y="2886440"/>
              <a:ext cx="1269907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6000" b="1" dirty="0"/>
                <a:t>5</a:t>
              </a:r>
              <a:endParaRPr lang="ar-BH" sz="6000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820FB5A0-B9FB-4F4F-BD41-BBD6E90DAB8E}"/>
              </a:ext>
            </a:extLst>
          </p:cNvPr>
          <p:cNvGrpSpPr/>
          <p:nvPr/>
        </p:nvGrpSpPr>
        <p:grpSpPr>
          <a:xfrm>
            <a:off x="9060281" y="4188660"/>
            <a:ext cx="2156175" cy="2133150"/>
            <a:chOff x="2958140" y="2362425"/>
            <a:chExt cx="2156175" cy="213315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B83CEC1D-D67B-4B71-89E1-AEBD06685C4E}"/>
                </a:ext>
              </a:extLst>
            </p:cNvPr>
            <p:cNvSpPr/>
            <p:nvPr/>
          </p:nvSpPr>
          <p:spPr>
            <a:xfrm>
              <a:off x="2958140" y="2362425"/>
              <a:ext cx="2156175" cy="2133150"/>
            </a:xfrm>
            <a:prstGeom prst="ellipse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EE0A521F-FCE6-4572-AEBD-0D06192C18D5}"/>
                </a:ext>
              </a:extLst>
            </p:cNvPr>
            <p:cNvSpPr/>
            <p:nvPr/>
          </p:nvSpPr>
          <p:spPr>
            <a:xfrm>
              <a:off x="3151104" y="2553329"/>
              <a:ext cx="1770246" cy="175134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37095D20-3663-4695-B358-A683FD8FC787}"/>
                </a:ext>
              </a:extLst>
            </p:cNvPr>
            <p:cNvSpPr/>
            <p:nvPr/>
          </p:nvSpPr>
          <p:spPr>
            <a:xfrm>
              <a:off x="3401273" y="3013501"/>
              <a:ext cx="126990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4800" b="1" dirty="0"/>
                <a:t>6</a:t>
              </a:r>
              <a:endParaRPr lang="ar-BH" sz="4800" dirty="0"/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94073FAC-6821-4F40-B616-2903A0DA7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997" y="1356528"/>
            <a:ext cx="1419234" cy="13685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xmlns="" id="{DFA98C45-8D13-4FE4-B23D-21B884434810}"/>
              </a:ext>
            </a:extLst>
          </p:cNvPr>
          <p:cNvSpPr/>
          <p:nvPr/>
        </p:nvSpPr>
        <p:spPr>
          <a:xfrm>
            <a:off x="1520169" y="4188660"/>
            <a:ext cx="2156175" cy="2133150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BH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CC553575-AF5C-4E9C-86F7-3835BFDEF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551" y="4589748"/>
            <a:ext cx="1376248" cy="13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xmlns="" id="{86CC9C83-6BE0-416A-B1F4-644EC668EAEB}"/>
              </a:ext>
            </a:extLst>
          </p:cNvPr>
          <p:cNvSpPr/>
          <p:nvPr/>
        </p:nvSpPr>
        <p:spPr>
          <a:xfrm>
            <a:off x="5215047" y="4207174"/>
            <a:ext cx="2156175" cy="213315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BH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090C7C95-1301-4176-BF31-BB4E06FC1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1134" y="4556048"/>
            <a:ext cx="1404000" cy="13983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1" name="Graphic 20" descr="Walk">
            <a:extLst>
              <a:ext uri="{FF2B5EF4-FFF2-40B4-BE49-F238E27FC236}">
                <a16:creationId xmlns:a16="http://schemas.microsoft.com/office/drawing/2014/main" xmlns="" id="{1A220952-1AE1-452A-8449-48BEFA3F8F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97984" y="4756333"/>
            <a:ext cx="914400" cy="91440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69DF1F89-9338-4CF6-B4F6-08B273E93C51}"/>
              </a:ext>
            </a:extLst>
          </p:cNvPr>
          <p:cNvGrpSpPr/>
          <p:nvPr/>
        </p:nvGrpSpPr>
        <p:grpSpPr>
          <a:xfrm>
            <a:off x="5177097" y="819197"/>
            <a:ext cx="2156175" cy="2133150"/>
            <a:chOff x="336860" y="2362425"/>
            <a:chExt cx="2156175" cy="213315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2310F593-9E68-4BCB-9777-2ED079B5C39C}"/>
                </a:ext>
              </a:extLst>
            </p:cNvPr>
            <p:cNvSpPr/>
            <p:nvPr/>
          </p:nvSpPr>
          <p:spPr>
            <a:xfrm>
              <a:off x="336860" y="2362425"/>
              <a:ext cx="2156175" cy="213315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28" name="Oval 27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6D7DDBAD-70AB-4582-8CF0-1715D2A99A67}"/>
                </a:ext>
              </a:extLst>
            </p:cNvPr>
            <p:cNvSpPr/>
            <p:nvPr/>
          </p:nvSpPr>
          <p:spPr>
            <a:xfrm>
              <a:off x="529824" y="2553329"/>
              <a:ext cx="1770246" cy="175134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29" name="Rectangle 2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339BF0DA-C773-440B-9A73-FF574AD26BA4}"/>
                </a:ext>
              </a:extLst>
            </p:cNvPr>
            <p:cNvSpPr/>
            <p:nvPr/>
          </p:nvSpPr>
          <p:spPr>
            <a:xfrm>
              <a:off x="840274" y="3013501"/>
              <a:ext cx="126990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4800" b="1" dirty="0"/>
                <a:t>4</a:t>
              </a:r>
              <a:endParaRPr lang="ar-BH" sz="4800" dirty="0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021B1FD3-22CF-41F7-807E-D3851278A9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1562" y="6527468"/>
            <a:ext cx="5192452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8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0.00365 -0.485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2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46F7B59-18D6-4E8E-9D15-5E3F8B3666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970" y="4291309"/>
            <a:ext cx="1536924" cy="1340015"/>
          </a:xfrm>
          <a:prstGeom prst="rect">
            <a:avLst/>
          </a:prstGeom>
        </p:spPr>
      </p:pic>
      <p:pic>
        <p:nvPicPr>
          <p:cNvPr id="7" name="Picture 6" descr="A picture containing umbrella, black, holding, man&#10;&#10;Description automatically generated">
            <a:extLst>
              <a:ext uri="{FF2B5EF4-FFF2-40B4-BE49-F238E27FC236}">
                <a16:creationId xmlns:a16="http://schemas.microsoft.com/office/drawing/2014/main" xmlns="" id="{FED37B0E-9E40-4F3E-AE58-127BF4260F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118" y="1312583"/>
            <a:ext cx="1794555" cy="1984985"/>
          </a:xfrm>
          <a:prstGeom prst="rect">
            <a:avLst/>
          </a:prstGeom>
        </p:spPr>
      </p:pic>
      <p:pic>
        <p:nvPicPr>
          <p:cNvPr id="9" name="Picture 8" descr="A picture containing indoor, photo, old, sitting&#10;&#10;Description automatically generated">
            <a:extLst>
              <a:ext uri="{FF2B5EF4-FFF2-40B4-BE49-F238E27FC236}">
                <a16:creationId xmlns:a16="http://schemas.microsoft.com/office/drawing/2014/main" xmlns="" id="{FEC3E71B-EA23-4318-88E2-4C1343EBE1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773" y="3802368"/>
            <a:ext cx="1640592" cy="1158949"/>
          </a:xfrm>
          <a:prstGeom prst="rect">
            <a:avLst/>
          </a:prstGeom>
        </p:spPr>
      </p:pic>
      <p:pic>
        <p:nvPicPr>
          <p:cNvPr id="11" name="Picture 10" descr="A picture containing outdoor, photo, building, man&#10;&#10;Description automatically generated">
            <a:extLst>
              <a:ext uri="{FF2B5EF4-FFF2-40B4-BE49-F238E27FC236}">
                <a16:creationId xmlns:a16="http://schemas.microsoft.com/office/drawing/2014/main" xmlns="" id="{92B0A034-7B4F-49B1-AE0B-B00B29C6FD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013" y="4288914"/>
            <a:ext cx="1736896" cy="1549403"/>
          </a:xfrm>
          <a:prstGeom prst="rect">
            <a:avLst/>
          </a:prstGeom>
        </p:spPr>
      </p:pic>
      <p:pic>
        <p:nvPicPr>
          <p:cNvPr id="13" name="Picture 12" descr="A picture containing guitar&#10;&#10;Description automatically generated">
            <a:extLst>
              <a:ext uri="{FF2B5EF4-FFF2-40B4-BE49-F238E27FC236}">
                <a16:creationId xmlns:a16="http://schemas.microsoft.com/office/drawing/2014/main" xmlns="" id="{B0B353B4-F302-429F-9EE6-4BFF32AD37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822" y="0"/>
            <a:ext cx="1493564" cy="1972858"/>
          </a:xfrm>
          <a:prstGeom prst="rect">
            <a:avLst/>
          </a:prstGeom>
        </p:spPr>
      </p:pic>
      <p:pic>
        <p:nvPicPr>
          <p:cNvPr id="15" name="Picture 14" descr="A picture containing umbrella&#10;&#10;Description automatically generated">
            <a:extLst>
              <a:ext uri="{FF2B5EF4-FFF2-40B4-BE49-F238E27FC236}">
                <a16:creationId xmlns:a16="http://schemas.microsoft.com/office/drawing/2014/main" xmlns="" id="{8B9862D5-2ED9-48FC-B8D7-65B44540CFA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574" y="1164215"/>
            <a:ext cx="1450204" cy="12552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EC32B8C-5567-4441-A46F-63BC04B901B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64898" y="56989"/>
            <a:ext cx="5654995" cy="616016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C8B9939-BF81-4181-A42A-5912CB7320AF}"/>
              </a:ext>
            </a:extLst>
          </p:cNvPr>
          <p:cNvSpPr txBox="1"/>
          <p:nvPr/>
        </p:nvSpPr>
        <p:spPr>
          <a:xfrm>
            <a:off x="7824584" y="0"/>
            <a:ext cx="3223959" cy="101566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BH" sz="6000" b="1" dirty="0"/>
              <a:t>صانِعُ السُفُن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9D811B6-15E5-4F52-A8F1-A34BA69071FD}"/>
              </a:ext>
            </a:extLst>
          </p:cNvPr>
          <p:cNvGrpSpPr/>
          <p:nvPr/>
        </p:nvGrpSpPr>
        <p:grpSpPr>
          <a:xfrm>
            <a:off x="265806" y="5217936"/>
            <a:ext cx="1486009" cy="1117548"/>
            <a:chOff x="265806" y="5217936"/>
            <a:chExt cx="1486009" cy="1117548"/>
          </a:xfrm>
        </p:grpSpPr>
        <p:pic>
          <p:nvPicPr>
            <p:cNvPr id="14" name="Graphic 13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0C3A121E-8437-46A4-9DB9-144B6728C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  <a:ext uri="{837473B0-CC2E-450A-ABE3-18F120FF3D39}">
                  <a1611:picAttrSrcUrl xmlns="" xmlns:a1611="http://schemas.microsoft.com/office/drawing/2016/11/main" r:id="rId18"/>
                </a:ext>
              </a:extLst>
            </a:blip>
            <a:stretch>
              <a:fillRect/>
            </a:stretch>
          </p:blipFill>
          <p:spPr>
            <a:xfrm rot="5400000">
              <a:off x="729137" y="5312806"/>
              <a:ext cx="559347" cy="1486009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587FE63B-9C05-41E3-8AF9-1DD8C25FF646}"/>
                </a:ext>
              </a:extLst>
            </p:cNvPr>
            <p:cNvGrpSpPr/>
            <p:nvPr/>
          </p:nvGrpSpPr>
          <p:grpSpPr>
            <a:xfrm>
              <a:off x="728862" y="5217936"/>
              <a:ext cx="615600" cy="745200"/>
              <a:chOff x="5579420" y="2362425"/>
              <a:chExt cx="2156175" cy="2133150"/>
            </a:xfrm>
          </p:grpSpPr>
          <p:sp>
            <p:nvSpPr>
              <p:cNvPr id="22" name="Oval 21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xmlns="" id="{054110A2-4069-458D-9E46-2A39533305C0}"/>
                  </a:ext>
                </a:extLst>
              </p:cNvPr>
              <p:cNvSpPr/>
              <p:nvPr/>
            </p:nvSpPr>
            <p:spPr>
              <a:xfrm>
                <a:off x="5579420" y="2362425"/>
                <a:ext cx="2156175" cy="2133150"/>
              </a:xfrm>
              <a:prstGeom prst="ellipse">
                <a:avLst/>
              </a:prstGeom>
              <a:ln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endParaRPr lang="ar-BH" dirty="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xmlns="" id="{73CE9FED-A6F6-437E-9AC1-19C09EBDDF10}"/>
                  </a:ext>
                </a:extLst>
              </p:cNvPr>
              <p:cNvSpPr/>
              <p:nvPr/>
            </p:nvSpPr>
            <p:spPr>
              <a:xfrm>
                <a:off x="5772384" y="2553329"/>
                <a:ext cx="1770246" cy="1751342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BH" dirty="0"/>
              </a:p>
            </p:txBody>
          </p:sp>
          <p:sp>
            <p:nvSpPr>
              <p:cNvPr id="24" name="Rectangle 23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xmlns="" id="{4D091017-B5AD-4F40-A88F-321751AE934A}"/>
                  </a:ext>
                </a:extLst>
              </p:cNvPr>
              <p:cNvSpPr/>
              <p:nvPr/>
            </p:nvSpPr>
            <p:spPr>
              <a:xfrm>
                <a:off x="6022550" y="2715631"/>
                <a:ext cx="1269909" cy="14977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rtl="1"/>
                <a:r>
                  <a:rPr lang="ar-BH" sz="2800" b="1" dirty="0"/>
                  <a:t>5</a:t>
                </a:r>
                <a:endParaRPr lang="ar-BH" sz="2800" dirty="0"/>
              </a:p>
            </p:txBody>
          </p:sp>
        </p:grpSp>
      </p:grpSp>
      <p:pic>
        <p:nvPicPr>
          <p:cNvPr id="4" name="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127948" y="3252329"/>
            <a:ext cx="609600" cy="609600"/>
          </a:xfrm>
          <a:prstGeom prst="rect">
            <a:avLst/>
          </a:prstGeom>
        </p:spPr>
      </p:pic>
      <p:pic>
        <p:nvPicPr>
          <p:cNvPr id="6" name="13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139003" y="4056617"/>
            <a:ext cx="609600" cy="609600"/>
          </a:xfrm>
          <a:prstGeom prst="rect">
            <a:avLst/>
          </a:prstGeom>
        </p:spPr>
      </p:pic>
      <p:pic>
        <p:nvPicPr>
          <p:cNvPr id="8" name="13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967396" y="4948193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CBFA95D-431B-4463-91AB-51BA9355F98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21562" y="6527468"/>
            <a:ext cx="5192452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4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31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158"/>
                            </p:stCondLst>
                            <p:childTnLst>
                              <p:par>
                                <p:cTn id="1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113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4536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35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0.37969 4.07407E-6 C 0.54987 4.07407E-6 0.75964 0.00185 0.75964 0.0037 L 0.75964 0.0074 " pathEditMode="relative" rAng="0" ptsTypes="AAAA">
                                      <p:cBhvr>
                                        <p:cTn id="1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82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8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48148E-6 L 0.30559 -1.48148E-6 C 0.44244 -1.48148E-6 0.61119 -0.10579 0.61119 -0.19167 L 0.61119 -0.3831 " pathEditMode="relative" rAng="0" ptsTypes="AAAA">
                                      <p:cBhvr>
                                        <p:cTn id="1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60" y="-1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7 L 0.16654 3.7037E-7 C 0.24102 3.7037E-7 0.33308 -0.0294 0.33308 -0.05324 L 0.33308 -0.10648 " pathEditMode="relative" rAng="0" ptsTypes="AAAA">
                                      <p:cBhvr>
                                        <p:cTn id="1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54" y="-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6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13867 -1.11111E-6 C 0.20078 -1.11111E-6 0.27747 0.05695 0.27747 0.10347 L 0.27747 0.20718 " pathEditMode="relative" rAng="0" ptsTypes="AAAA">
                                      <p:cBhvr>
                                        <p:cTn id="1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67" y="1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5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.00555 L 0.18567 0.00555 C 0.26875 0.00555 0.37135 0.00347 0.37135 0.00208 L 0.37135 -0.00116 " pathEditMode="relative" rAng="0" ptsTypes="AAAA">
                                      <p:cBhvr>
                                        <p:cTn id="1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68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000"/>
                            </p:stCondLst>
                            <p:childTnLst>
                              <p:par>
                                <p:cTn id="162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4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0.18841 -1.11111E-6 C 0.27279 -1.11111E-6 0.37682 0.0382 0.37682 0.06921 L 0.37682 0.13843 " pathEditMode="relative" rAng="0" ptsTypes="AAAA">
                                      <p:cBhvr>
                                        <p:cTn id="1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41" y="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val 5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084B4F9-105D-4782-A0DB-0A98F462A3E9}"/>
              </a:ext>
            </a:extLst>
          </p:cNvPr>
          <p:cNvSpPr/>
          <p:nvPr/>
        </p:nvSpPr>
        <p:spPr>
          <a:xfrm>
            <a:off x="1595914" y="1010816"/>
            <a:ext cx="2156175" cy="2133150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BH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EFB70CF0-1FF3-40C1-84D5-1C5FCAB7EC2C}"/>
              </a:ext>
            </a:extLst>
          </p:cNvPr>
          <p:cNvCxnSpPr>
            <a:cxnSpLocks/>
          </p:cNvCxnSpPr>
          <p:nvPr/>
        </p:nvCxnSpPr>
        <p:spPr>
          <a:xfrm flipH="1">
            <a:off x="2614882" y="2293710"/>
            <a:ext cx="34627" cy="3414242"/>
          </a:xfrm>
          <a:prstGeom prst="line">
            <a:avLst/>
          </a:prstGeom>
          <a:ln w="1905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D209076C-93C4-459B-AF1D-075D80A98588}"/>
              </a:ext>
            </a:extLst>
          </p:cNvPr>
          <p:cNvCxnSpPr>
            <a:cxnSpLocks/>
          </p:cNvCxnSpPr>
          <p:nvPr/>
        </p:nvCxnSpPr>
        <p:spPr>
          <a:xfrm>
            <a:off x="961472" y="2554499"/>
            <a:ext cx="1602149" cy="0"/>
          </a:xfrm>
          <a:prstGeom prst="line">
            <a:avLst/>
          </a:prstGeom>
          <a:ln w="1905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4C34F051-23B1-4154-9915-3423A5B5EBA8}"/>
              </a:ext>
            </a:extLst>
          </p:cNvPr>
          <p:cNvCxnSpPr>
            <a:cxnSpLocks/>
          </p:cNvCxnSpPr>
          <p:nvPr/>
        </p:nvCxnSpPr>
        <p:spPr>
          <a:xfrm flipV="1">
            <a:off x="2615609" y="5629227"/>
            <a:ext cx="3467105" cy="25864"/>
          </a:xfrm>
          <a:prstGeom prst="line">
            <a:avLst/>
          </a:prstGeom>
          <a:ln w="1905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B75465E3-4075-4DE4-BF46-9DB01867EA0D}"/>
              </a:ext>
            </a:extLst>
          </p:cNvPr>
          <p:cNvCxnSpPr>
            <a:cxnSpLocks/>
          </p:cNvCxnSpPr>
          <p:nvPr/>
        </p:nvCxnSpPr>
        <p:spPr>
          <a:xfrm>
            <a:off x="6299533" y="1885772"/>
            <a:ext cx="0" cy="3805867"/>
          </a:xfrm>
          <a:prstGeom prst="line">
            <a:avLst/>
          </a:prstGeom>
          <a:ln w="1905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7ED4A915-693F-4A39-A175-7773CF4DC2C9}"/>
              </a:ext>
            </a:extLst>
          </p:cNvPr>
          <p:cNvCxnSpPr>
            <a:cxnSpLocks/>
          </p:cNvCxnSpPr>
          <p:nvPr/>
        </p:nvCxnSpPr>
        <p:spPr>
          <a:xfrm flipV="1">
            <a:off x="5913727" y="1948412"/>
            <a:ext cx="4224642" cy="12932"/>
          </a:xfrm>
          <a:prstGeom prst="line">
            <a:avLst/>
          </a:prstGeom>
          <a:ln w="190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6252AF51-B718-4FB0-833D-B9921CD5D209}"/>
              </a:ext>
            </a:extLst>
          </p:cNvPr>
          <p:cNvCxnSpPr>
            <a:cxnSpLocks/>
          </p:cNvCxnSpPr>
          <p:nvPr/>
        </p:nvCxnSpPr>
        <p:spPr>
          <a:xfrm>
            <a:off x="10073682" y="1935480"/>
            <a:ext cx="64687" cy="3658235"/>
          </a:xfrm>
          <a:prstGeom prst="line">
            <a:avLst/>
          </a:prstGeom>
          <a:ln w="190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820FB5A0-B9FB-4F4F-BD41-BBD6E90DAB8E}"/>
              </a:ext>
            </a:extLst>
          </p:cNvPr>
          <p:cNvGrpSpPr/>
          <p:nvPr/>
        </p:nvGrpSpPr>
        <p:grpSpPr>
          <a:xfrm>
            <a:off x="9060281" y="4188660"/>
            <a:ext cx="2156175" cy="2133150"/>
            <a:chOff x="2958140" y="2362425"/>
            <a:chExt cx="2156175" cy="213315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B83CEC1D-D67B-4B71-89E1-AEBD06685C4E}"/>
                </a:ext>
              </a:extLst>
            </p:cNvPr>
            <p:cNvSpPr/>
            <p:nvPr/>
          </p:nvSpPr>
          <p:spPr>
            <a:xfrm>
              <a:off x="2958140" y="2362425"/>
              <a:ext cx="2156175" cy="2133150"/>
            </a:xfrm>
            <a:prstGeom prst="ellipse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EE0A521F-FCE6-4572-AEBD-0D06192C18D5}"/>
                </a:ext>
              </a:extLst>
            </p:cNvPr>
            <p:cNvSpPr/>
            <p:nvPr/>
          </p:nvSpPr>
          <p:spPr>
            <a:xfrm>
              <a:off x="3151104" y="2553329"/>
              <a:ext cx="1770246" cy="175134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37095D20-3663-4695-B358-A683FD8FC787}"/>
                </a:ext>
              </a:extLst>
            </p:cNvPr>
            <p:cNvSpPr/>
            <p:nvPr/>
          </p:nvSpPr>
          <p:spPr>
            <a:xfrm>
              <a:off x="3401273" y="3013501"/>
              <a:ext cx="126990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4800" b="1" dirty="0"/>
                <a:t>6</a:t>
              </a:r>
              <a:endParaRPr lang="ar-BH" sz="4800" dirty="0"/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94073FAC-6821-4F40-B616-2903A0DA7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997" y="1356528"/>
            <a:ext cx="1419234" cy="13685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xmlns="" id="{DFA98C45-8D13-4FE4-B23D-21B884434810}"/>
              </a:ext>
            </a:extLst>
          </p:cNvPr>
          <p:cNvSpPr/>
          <p:nvPr/>
        </p:nvSpPr>
        <p:spPr>
          <a:xfrm>
            <a:off x="1520169" y="4188660"/>
            <a:ext cx="2156175" cy="2133150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BH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CC553575-AF5C-4E9C-86F7-3835BFDEF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551" y="4589748"/>
            <a:ext cx="1376248" cy="13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xmlns="" id="{86CC9C83-6BE0-416A-B1F4-644EC668EAEB}"/>
              </a:ext>
            </a:extLst>
          </p:cNvPr>
          <p:cNvSpPr/>
          <p:nvPr/>
        </p:nvSpPr>
        <p:spPr>
          <a:xfrm>
            <a:off x="5215047" y="4207174"/>
            <a:ext cx="2156175" cy="213315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BH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090C7C95-1301-4176-BF31-BB4E06FC1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1134" y="4556048"/>
            <a:ext cx="1404000" cy="13983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xmlns="" id="{2310F593-9E68-4BCB-9777-2ED079B5C39C}"/>
              </a:ext>
            </a:extLst>
          </p:cNvPr>
          <p:cNvSpPr/>
          <p:nvPr/>
        </p:nvSpPr>
        <p:spPr>
          <a:xfrm>
            <a:off x="5177097" y="819197"/>
            <a:ext cx="2156175" cy="2133150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BH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345C3698-3B88-46A9-918D-5634CA12FA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6754" y="1186082"/>
            <a:ext cx="1371152" cy="13684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1" name="Graphic 20" descr="Walk">
            <a:extLst>
              <a:ext uri="{FF2B5EF4-FFF2-40B4-BE49-F238E27FC236}">
                <a16:creationId xmlns:a16="http://schemas.microsoft.com/office/drawing/2014/main" xmlns="" id="{1A220952-1AE1-452A-8449-48BEFA3F8F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46821" y="1392920"/>
            <a:ext cx="914400" cy="9144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4C8EE0E6-F9CC-494B-BDF8-008F8B18F2AA}"/>
              </a:ext>
            </a:extLst>
          </p:cNvPr>
          <p:cNvGrpSpPr/>
          <p:nvPr/>
        </p:nvGrpSpPr>
        <p:grpSpPr>
          <a:xfrm>
            <a:off x="8995594" y="868905"/>
            <a:ext cx="2156175" cy="2133150"/>
            <a:chOff x="5579420" y="2362425"/>
            <a:chExt cx="2156175" cy="213315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1BDF7DC4-A846-407F-B1FE-BAD7E79A67B5}"/>
                </a:ext>
              </a:extLst>
            </p:cNvPr>
            <p:cNvSpPr/>
            <p:nvPr/>
          </p:nvSpPr>
          <p:spPr>
            <a:xfrm>
              <a:off x="5579420" y="2362425"/>
              <a:ext cx="2156175" cy="2133150"/>
            </a:xfrm>
            <a:prstGeom prst="ellipse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39" name="Oval 3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D11EFF97-EE36-4848-8F5B-B036FBA59826}"/>
                </a:ext>
              </a:extLst>
            </p:cNvPr>
            <p:cNvSpPr/>
            <p:nvPr/>
          </p:nvSpPr>
          <p:spPr>
            <a:xfrm>
              <a:off x="5772384" y="2553329"/>
              <a:ext cx="1770246" cy="1751342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40" name="Rectangle 3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B14E0AE5-5116-4FA0-A1E8-17FD134128FA}"/>
                </a:ext>
              </a:extLst>
            </p:cNvPr>
            <p:cNvSpPr/>
            <p:nvPr/>
          </p:nvSpPr>
          <p:spPr>
            <a:xfrm>
              <a:off x="5971693" y="2886440"/>
              <a:ext cx="1269907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6000" b="1" dirty="0"/>
                <a:t>5</a:t>
              </a:r>
              <a:endParaRPr lang="ar-BH" sz="6000" dirty="0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63C1FB93-26E0-456C-BD83-EF6CAE42DB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1562" y="6527468"/>
            <a:ext cx="5192452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0.31745 0.005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7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black, man, plate, white&#10;&#10;Description automatically generated">
            <a:extLst>
              <a:ext uri="{FF2B5EF4-FFF2-40B4-BE49-F238E27FC236}">
                <a16:creationId xmlns:a16="http://schemas.microsoft.com/office/drawing/2014/main" xmlns="" id="{01D55FE6-5990-4C33-BAA8-A6A123DD6E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549" y="2242402"/>
            <a:ext cx="2319238" cy="2085764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A724C8EC-1072-437F-9597-89757D04DE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769" y="-22658"/>
            <a:ext cx="2248381" cy="1987386"/>
          </a:xfrm>
          <a:prstGeom prst="rect">
            <a:avLst/>
          </a:prstGeom>
        </p:spPr>
      </p:pic>
      <p:pic>
        <p:nvPicPr>
          <p:cNvPr id="15" name="Picture 14" descr="A black and red text&#10;&#10;Description automatically generated">
            <a:extLst>
              <a:ext uri="{FF2B5EF4-FFF2-40B4-BE49-F238E27FC236}">
                <a16:creationId xmlns:a16="http://schemas.microsoft.com/office/drawing/2014/main" xmlns="" id="{34FB8B3D-5AC9-440D-B60F-CE157342FF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359" y="4162662"/>
            <a:ext cx="2150411" cy="2339124"/>
          </a:xfrm>
          <a:prstGeom prst="rect">
            <a:avLst/>
          </a:prstGeom>
        </p:spPr>
      </p:pic>
      <p:pic>
        <p:nvPicPr>
          <p:cNvPr id="17" name="Picture 16" descr="A picture containing sitting, table, black, red&#10;&#10;Description automatically generated">
            <a:extLst>
              <a:ext uri="{FF2B5EF4-FFF2-40B4-BE49-F238E27FC236}">
                <a16:creationId xmlns:a16="http://schemas.microsoft.com/office/drawing/2014/main" xmlns="" id="{70FF2DF1-894F-410D-AF74-2375F0A04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099" y="4516833"/>
            <a:ext cx="2319238" cy="1800000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14E8004E-4CD3-4952-B42A-45A6634F710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30" y="3247490"/>
            <a:ext cx="2653103" cy="2365390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ABB98EE0-4852-43B8-B2F3-9CA9831284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359" y="154211"/>
            <a:ext cx="2292678" cy="21979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093E642-6065-44E7-8226-18E9AF33C57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26369" y="73830"/>
            <a:ext cx="5920791" cy="633949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BD5F74D-1D81-4AC4-AAD6-D5311D2F40A2}"/>
              </a:ext>
            </a:extLst>
          </p:cNvPr>
          <p:cNvSpPr txBox="1"/>
          <p:nvPr/>
        </p:nvSpPr>
        <p:spPr>
          <a:xfrm>
            <a:off x="8144235" y="1226739"/>
            <a:ext cx="2031325" cy="101566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BH" sz="6000" b="1" dirty="0"/>
              <a:t>الخَـيَّـاط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642BF00A-E98F-4417-90E8-5B147FAA342A}"/>
              </a:ext>
            </a:extLst>
          </p:cNvPr>
          <p:cNvGrpSpPr/>
          <p:nvPr/>
        </p:nvGrpSpPr>
        <p:grpSpPr>
          <a:xfrm>
            <a:off x="62653" y="5396027"/>
            <a:ext cx="1486009" cy="1105759"/>
            <a:chOff x="265807" y="4665318"/>
            <a:chExt cx="2047618" cy="1670167"/>
          </a:xfrm>
        </p:grpSpPr>
        <p:pic>
          <p:nvPicPr>
            <p:cNvPr id="24" name="Graphic 23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85F05B5D-D0E4-4E03-B886-AD515DFCE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  <a:ext uri="{837473B0-CC2E-450A-ABE3-18F120FF3D39}">
                  <a1611:picAttrSrcUrl xmlns="" xmlns:a1611="http://schemas.microsoft.com/office/drawing/2016/11/main" r:id="rId18"/>
                </a:ext>
              </a:extLst>
            </a:blip>
            <a:stretch>
              <a:fillRect/>
            </a:stretch>
          </p:blipFill>
          <p:spPr>
            <a:xfrm rot="5400000">
              <a:off x="867189" y="4889250"/>
              <a:ext cx="844853" cy="2047618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75DF0C6E-6C60-4351-BBA2-53B135492AD4}"/>
                </a:ext>
              </a:extLst>
            </p:cNvPr>
            <p:cNvGrpSpPr/>
            <p:nvPr/>
          </p:nvGrpSpPr>
          <p:grpSpPr>
            <a:xfrm>
              <a:off x="946301" y="4665318"/>
              <a:ext cx="850398" cy="1124019"/>
              <a:chOff x="2958140" y="2362425"/>
              <a:chExt cx="2156175" cy="2133150"/>
            </a:xfrm>
          </p:grpSpPr>
          <p:sp>
            <p:nvSpPr>
              <p:cNvPr id="26" name="Oval 25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xmlns="" id="{5BE4482E-B91C-4611-B56F-DE208C13EE2E}"/>
                  </a:ext>
                </a:extLst>
              </p:cNvPr>
              <p:cNvSpPr/>
              <p:nvPr/>
            </p:nvSpPr>
            <p:spPr>
              <a:xfrm>
                <a:off x="2958140" y="2362425"/>
                <a:ext cx="2156175" cy="2133150"/>
              </a:xfrm>
              <a:prstGeom prst="ellipse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endParaRPr lang="ar-BH" dirty="0"/>
              </a:p>
            </p:txBody>
          </p:sp>
          <p:sp>
            <p:nvSpPr>
              <p:cNvPr id="27" name="Oval 26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xmlns="" id="{75729267-BFC4-44B5-9144-741DCB289605}"/>
                  </a:ext>
                </a:extLst>
              </p:cNvPr>
              <p:cNvSpPr/>
              <p:nvPr/>
            </p:nvSpPr>
            <p:spPr>
              <a:xfrm>
                <a:off x="3151104" y="2553329"/>
                <a:ext cx="1770246" cy="1751342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BH" dirty="0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79EC37B1-A8D6-4E82-852D-456945C086CF}"/>
                  </a:ext>
                </a:extLst>
              </p:cNvPr>
              <p:cNvSpPr/>
              <p:nvPr/>
            </p:nvSpPr>
            <p:spPr>
              <a:xfrm>
                <a:off x="3312844" y="2770968"/>
                <a:ext cx="1269907" cy="14997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rtl="1"/>
                <a:r>
                  <a:rPr lang="ar-BH" sz="2800" b="1" dirty="0"/>
                  <a:t>6</a:t>
                </a:r>
                <a:endParaRPr lang="ar-BH" sz="2800" dirty="0"/>
              </a:p>
            </p:txBody>
          </p:sp>
        </p:grpSp>
      </p:grpSp>
      <p:pic>
        <p:nvPicPr>
          <p:cNvPr id="3" name="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329273" y="3224464"/>
            <a:ext cx="609600" cy="609600"/>
          </a:xfrm>
          <a:prstGeom prst="rect">
            <a:avLst/>
          </a:prstGeom>
        </p:spPr>
      </p:pic>
      <p:pic>
        <p:nvPicPr>
          <p:cNvPr id="4" name="15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866806" y="4104607"/>
            <a:ext cx="609600" cy="609600"/>
          </a:xfrm>
          <a:prstGeom prst="rect">
            <a:avLst/>
          </a:prstGeom>
        </p:spPr>
      </p:pic>
      <p:pic>
        <p:nvPicPr>
          <p:cNvPr id="5" name="15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6176225" y="4902258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CA92F3F-9BF1-40EB-A56C-C107D52FB42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21562" y="6527468"/>
            <a:ext cx="5192452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69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19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0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81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3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28542 3.33333E-6 C 0.41315 3.33333E-6 0.57096 0.06203 0.57096 0.11319 L 0.57096 0.22639 " pathEditMode="relative" rAng="0" ptsTypes="AAAA">
                                      <p:cBhvr>
                                        <p:cTn id="5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42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0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0.00023 L 0.14792 -0.00023 C 0.21394 -0.00023 0.29584 -0.175 0.29584 -0.31712 L 0.29584 -0.6331 " pathEditMode="relative" rAng="0" ptsTypes="AAAA">
                                      <p:cBhvr>
                                        <p:cTn id="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92" y="-3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0.25429 4.81481E-6 C 0.36823 4.81481E-6 0.50885 -0.08866 0.50885 -0.16042 L 0.50885 -0.32061 " pathEditMode="relative" rAng="0" ptsTypes="AAAA">
                                      <p:cBhvr>
                                        <p:cTn id="7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43" y="-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4.375E-6 -0.19236 C 4.375E-6 -0.27917 0.18789 -0.38449 0.34062 -0.38449 L 0.68164 -0.38449 " pathEditMode="relative" rAng="0" ptsTypes="AAAA">
                                      <p:cBhvr>
                                        <p:cTn id="8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76" y="-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10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22222E-6 L 0.41263 2.22222E-6 C 0.59765 2.22222E-6 0.8263 0.04629 0.8263 0.08449 L 0.8263 0.17037 " pathEditMode="relative" rAng="0" ptsTypes="AAAA">
                                      <p:cBhvr>
                                        <p:cTn id="9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15" y="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15221 3.33333E-6 C 0.22031 3.33333E-6 0.30468 0.13495 0.30468 0.24467 L 0.30468 0.48981 " pathEditMode="relative" rAng="0" ptsTypes="AAAA">
                                      <p:cBhvr>
                                        <p:cTn id="10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4" y="2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val 5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084B4F9-105D-4782-A0DB-0A98F462A3E9}"/>
              </a:ext>
            </a:extLst>
          </p:cNvPr>
          <p:cNvSpPr/>
          <p:nvPr/>
        </p:nvSpPr>
        <p:spPr>
          <a:xfrm>
            <a:off x="1595914" y="1010816"/>
            <a:ext cx="2156175" cy="2133150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BH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EFB70CF0-1FF3-40C1-84D5-1C5FCAB7EC2C}"/>
              </a:ext>
            </a:extLst>
          </p:cNvPr>
          <p:cNvCxnSpPr>
            <a:cxnSpLocks/>
          </p:cNvCxnSpPr>
          <p:nvPr/>
        </p:nvCxnSpPr>
        <p:spPr>
          <a:xfrm flipH="1">
            <a:off x="2614882" y="2293710"/>
            <a:ext cx="34627" cy="3414242"/>
          </a:xfrm>
          <a:prstGeom prst="line">
            <a:avLst/>
          </a:prstGeom>
          <a:ln w="1905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D209076C-93C4-459B-AF1D-075D80A98588}"/>
              </a:ext>
            </a:extLst>
          </p:cNvPr>
          <p:cNvCxnSpPr>
            <a:cxnSpLocks/>
          </p:cNvCxnSpPr>
          <p:nvPr/>
        </p:nvCxnSpPr>
        <p:spPr>
          <a:xfrm>
            <a:off x="961472" y="2554499"/>
            <a:ext cx="1602149" cy="0"/>
          </a:xfrm>
          <a:prstGeom prst="line">
            <a:avLst/>
          </a:prstGeom>
          <a:ln w="1905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4C34F051-23B1-4154-9915-3423A5B5EBA8}"/>
              </a:ext>
            </a:extLst>
          </p:cNvPr>
          <p:cNvCxnSpPr>
            <a:cxnSpLocks/>
          </p:cNvCxnSpPr>
          <p:nvPr/>
        </p:nvCxnSpPr>
        <p:spPr>
          <a:xfrm flipV="1">
            <a:off x="2615609" y="5629227"/>
            <a:ext cx="3467105" cy="25864"/>
          </a:xfrm>
          <a:prstGeom prst="line">
            <a:avLst/>
          </a:prstGeom>
          <a:ln w="1905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B75465E3-4075-4DE4-BF46-9DB01867EA0D}"/>
              </a:ext>
            </a:extLst>
          </p:cNvPr>
          <p:cNvCxnSpPr>
            <a:cxnSpLocks/>
          </p:cNvCxnSpPr>
          <p:nvPr/>
        </p:nvCxnSpPr>
        <p:spPr>
          <a:xfrm>
            <a:off x="6299533" y="1885772"/>
            <a:ext cx="0" cy="3805867"/>
          </a:xfrm>
          <a:prstGeom prst="line">
            <a:avLst/>
          </a:prstGeom>
          <a:ln w="1905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7ED4A915-693F-4A39-A175-7773CF4DC2C9}"/>
              </a:ext>
            </a:extLst>
          </p:cNvPr>
          <p:cNvCxnSpPr>
            <a:cxnSpLocks/>
          </p:cNvCxnSpPr>
          <p:nvPr/>
        </p:nvCxnSpPr>
        <p:spPr>
          <a:xfrm flipV="1">
            <a:off x="5913727" y="1948412"/>
            <a:ext cx="4224642" cy="12932"/>
          </a:xfrm>
          <a:prstGeom prst="line">
            <a:avLst/>
          </a:prstGeom>
          <a:ln w="1905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6252AF51-B718-4FB0-833D-B9921CD5D209}"/>
              </a:ext>
            </a:extLst>
          </p:cNvPr>
          <p:cNvCxnSpPr>
            <a:cxnSpLocks/>
          </p:cNvCxnSpPr>
          <p:nvPr/>
        </p:nvCxnSpPr>
        <p:spPr>
          <a:xfrm>
            <a:off x="10073682" y="1935480"/>
            <a:ext cx="64687" cy="3658235"/>
          </a:xfrm>
          <a:prstGeom prst="line">
            <a:avLst/>
          </a:prstGeom>
          <a:ln w="190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94073FAC-6821-4F40-B616-2903A0DA7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997" y="1356528"/>
            <a:ext cx="1419234" cy="13685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xmlns="" id="{DFA98C45-8D13-4FE4-B23D-21B884434810}"/>
              </a:ext>
            </a:extLst>
          </p:cNvPr>
          <p:cNvSpPr/>
          <p:nvPr/>
        </p:nvSpPr>
        <p:spPr>
          <a:xfrm>
            <a:off x="1520169" y="4188660"/>
            <a:ext cx="2156175" cy="2133150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BH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CC553575-AF5C-4E9C-86F7-3835BFDEF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551" y="4589748"/>
            <a:ext cx="1376248" cy="13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xmlns="" id="{86CC9C83-6BE0-416A-B1F4-644EC668EAEB}"/>
              </a:ext>
            </a:extLst>
          </p:cNvPr>
          <p:cNvSpPr/>
          <p:nvPr/>
        </p:nvSpPr>
        <p:spPr>
          <a:xfrm>
            <a:off x="5215047" y="4207174"/>
            <a:ext cx="2156175" cy="213315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BH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090C7C95-1301-4176-BF31-BB4E06FC16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1134" y="4556048"/>
            <a:ext cx="1404000" cy="13983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xmlns="" id="{2310F593-9E68-4BCB-9777-2ED079B5C39C}"/>
              </a:ext>
            </a:extLst>
          </p:cNvPr>
          <p:cNvSpPr/>
          <p:nvPr/>
        </p:nvSpPr>
        <p:spPr>
          <a:xfrm>
            <a:off x="5177097" y="819197"/>
            <a:ext cx="2156175" cy="2133150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BH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345C3698-3B88-46A9-918D-5634CA12FA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6754" y="1186082"/>
            <a:ext cx="1371152" cy="13684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xmlns="" id="{1BDF7DC4-A846-407F-B1FE-BAD7E79A67B5}"/>
              </a:ext>
            </a:extLst>
          </p:cNvPr>
          <p:cNvSpPr/>
          <p:nvPr/>
        </p:nvSpPr>
        <p:spPr>
          <a:xfrm>
            <a:off x="8995594" y="868905"/>
            <a:ext cx="2156175" cy="2133150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BH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4776D3AD-5502-4C53-826C-62C9676A2E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4087" y="1201772"/>
            <a:ext cx="1419234" cy="13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1" name="Graphic 20" descr="Walk">
            <a:extLst>
              <a:ext uri="{FF2B5EF4-FFF2-40B4-BE49-F238E27FC236}">
                <a16:creationId xmlns:a16="http://schemas.microsoft.com/office/drawing/2014/main" xmlns="" id="{1A220952-1AE1-452A-8449-48BEFA3F8F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48825" y="1478280"/>
            <a:ext cx="914400" cy="91440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820FB5A0-B9FB-4F4F-BD41-BBD6E90DAB8E}"/>
              </a:ext>
            </a:extLst>
          </p:cNvPr>
          <p:cNvGrpSpPr/>
          <p:nvPr/>
        </p:nvGrpSpPr>
        <p:grpSpPr>
          <a:xfrm>
            <a:off x="9060281" y="4188660"/>
            <a:ext cx="2156175" cy="2133150"/>
            <a:chOff x="2958140" y="2362425"/>
            <a:chExt cx="2156175" cy="213315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B83CEC1D-D67B-4B71-89E1-AEBD06685C4E}"/>
                </a:ext>
              </a:extLst>
            </p:cNvPr>
            <p:cNvSpPr/>
            <p:nvPr/>
          </p:nvSpPr>
          <p:spPr>
            <a:xfrm>
              <a:off x="2958140" y="2362425"/>
              <a:ext cx="2156175" cy="2133150"/>
            </a:xfrm>
            <a:prstGeom prst="ellipse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43" name="Oval 42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EE0A521F-FCE6-4572-AEBD-0D06192C18D5}"/>
                </a:ext>
              </a:extLst>
            </p:cNvPr>
            <p:cNvSpPr/>
            <p:nvPr/>
          </p:nvSpPr>
          <p:spPr>
            <a:xfrm>
              <a:off x="3151104" y="2553329"/>
              <a:ext cx="1770246" cy="175134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44" name="Rectangle 43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37095D20-3663-4695-B358-A683FD8FC787}"/>
                </a:ext>
              </a:extLst>
            </p:cNvPr>
            <p:cNvSpPr/>
            <p:nvPr/>
          </p:nvSpPr>
          <p:spPr>
            <a:xfrm>
              <a:off x="3401273" y="3013501"/>
              <a:ext cx="126990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4800" b="1" dirty="0"/>
                <a:t>6</a:t>
              </a:r>
              <a:endParaRPr lang="ar-BH" sz="4800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6CFC152-8C75-4604-8728-0F662C449FA0}"/>
              </a:ext>
            </a:extLst>
          </p:cNvPr>
          <p:cNvGrpSpPr/>
          <p:nvPr/>
        </p:nvGrpSpPr>
        <p:grpSpPr>
          <a:xfrm>
            <a:off x="2742966" y="1753962"/>
            <a:ext cx="21960" cy="117360"/>
            <a:chOff x="2742966" y="1753962"/>
            <a:chExt cx="21960" cy="11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xmlns="" id="{C7D46151-4AFC-4129-965E-F63E75297EFD}"/>
                    </a:ext>
                  </a:extLst>
                </p14:cNvPr>
                <p14:cNvContentPartPr/>
                <p14:nvPr/>
              </p14:nvContentPartPr>
              <p14:xfrm>
                <a:off x="2742966" y="1753962"/>
                <a:ext cx="360" cy="3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C7D46151-4AFC-4129-965E-F63E75297EF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733966" y="17449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xmlns="" id="{DB6706FE-2EDA-4299-816F-FD7D7FA90620}"/>
                    </a:ext>
                  </a:extLst>
                </p14:cNvPr>
                <p14:cNvContentPartPr/>
                <p14:nvPr/>
              </p14:nvContentPartPr>
              <p14:xfrm>
                <a:off x="2742966" y="1753962"/>
                <a:ext cx="21960" cy="946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DB6706FE-2EDA-4299-816F-FD7D7FA9062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733966" y="1744962"/>
                  <a:ext cx="3960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xmlns="" id="{EB3BCFE7-ACF1-4B9C-B286-4C555EE2FAF2}"/>
                    </a:ext>
                  </a:extLst>
                </p14:cNvPr>
                <p14:cNvContentPartPr/>
                <p14:nvPr/>
              </p14:nvContentPartPr>
              <p14:xfrm>
                <a:off x="2764206" y="1870962"/>
                <a:ext cx="360" cy="3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EB3BCFE7-ACF1-4B9C-B286-4C555EE2FAF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755566" y="18619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xmlns="" id="{565F928C-FABF-4243-B2CB-E7CA80B3D848}"/>
                    </a:ext>
                  </a:extLst>
                </p14:cNvPr>
                <p14:cNvContentPartPr/>
                <p14:nvPr/>
              </p14:nvContentPartPr>
              <p14:xfrm>
                <a:off x="2764206" y="1870962"/>
                <a:ext cx="360" cy="3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565F928C-FABF-4243-B2CB-E7CA80B3D84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755566" y="18619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xmlns="" id="{1743AB87-F122-43A1-BCBB-5661B50E733B}"/>
                    </a:ext>
                  </a:extLst>
                </p14:cNvPr>
                <p14:cNvContentPartPr/>
                <p14:nvPr/>
              </p14:nvContentPartPr>
              <p14:xfrm>
                <a:off x="2764206" y="1870962"/>
                <a:ext cx="360" cy="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1743AB87-F122-43A1-BCBB-5661B50E733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755566" y="18619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2C5DAE9-D3F2-42BD-B2CB-75CC324163FE}"/>
              </a:ext>
            </a:extLst>
          </p:cNvPr>
          <p:cNvGrpSpPr/>
          <p:nvPr/>
        </p:nvGrpSpPr>
        <p:grpSpPr>
          <a:xfrm>
            <a:off x="3019446" y="2445162"/>
            <a:ext cx="360" cy="360"/>
            <a:chOff x="3019446" y="2445162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xmlns="" id="{67EED882-00AD-4AB4-BB1E-DB9D6142C60F}"/>
                    </a:ext>
                  </a:extLst>
                </p14:cNvPr>
                <p14:cNvContentPartPr/>
                <p14:nvPr/>
              </p14:nvContentPartPr>
              <p14:xfrm>
                <a:off x="3019446" y="2445162"/>
                <a:ext cx="3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67EED882-00AD-4AB4-BB1E-DB9D6142C60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010446" y="24361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xmlns="" id="{EEB65FF2-1A57-4578-B079-DA6450D8D8CD}"/>
                    </a:ext>
                  </a:extLst>
                </p14:cNvPr>
                <p14:cNvContentPartPr/>
                <p14:nvPr/>
              </p14:nvContentPartPr>
              <p14:xfrm>
                <a:off x="3019446" y="2445162"/>
                <a:ext cx="36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EEB65FF2-1A57-4578-B079-DA6450D8D8C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010446" y="24361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A494C70F-D843-4A75-B176-235F638D613D}"/>
              </a:ext>
            </a:extLst>
          </p:cNvPr>
          <p:cNvGrpSpPr/>
          <p:nvPr/>
        </p:nvGrpSpPr>
        <p:grpSpPr>
          <a:xfrm>
            <a:off x="5943366" y="1966722"/>
            <a:ext cx="360" cy="360"/>
            <a:chOff x="5943366" y="1966722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xmlns="" id="{1CA1835D-4787-431C-AF1B-4220BBAD8A6A}"/>
                    </a:ext>
                  </a:extLst>
                </p14:cNvPr>
                <p14:cNvContentPartPr/>
                <p14:nvPr/>
              </p14:nvContentPartPr>
              <p14:xfrm>
                <a:off x="5943366" y="1966722"/>
                <a:ext cx="36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1CA1835D-4787-431C-AF1B-4220BBAD8A6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934726" y="19580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xmlns="" id="{CFA14189-13EE-4E84-A215-6438ED05D65E}"/>
                    </a:ext>
                  </a:extLst>
                </p14:cNvPr>
                <p14:cNvContentPartPr/>
                <p14:nvPr/>
              </p14:nvContentPartPr>
              <p14:xfrm>
                <a:off x="5943366" y="1966722"/>
                <a:ext cx="36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CFA14189-13EE-4E84-A215-6438ED05D65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934726" y="19580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xmlns="" id="{90D9111C-16EF-4DC1-8040-6F828CD42A42}"/>
                    </a:ext>
                  </a:extLst>
                </p14:cNvPr>
                <p14:cNvContentPartPr/>
                <p14:nvPr/>
              </p14:nvContentPartPr>
              <p14:xfrm>
                <a:off x="5943366" y="1966722"/>
                <a:ext cx="360" cy="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0D9111C-16EF-4DC1-8040-6F828CD42A4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934726" y="19580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xmlns="" id="{74155162-F756-4996-A45B-372B8C076432}"/>
                  </a:ext>
                </a:extLst>
              </p14:cNvPr>
              <p14:cNvContentPartPr/>
              <p14:nvPr/>
            </p14:nvContentPartPr>
            <p14:xfrm>
              <a:off x="10238886" y="2041242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4155162-F756-4996-A45B-372B8C07643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229886" y="2032242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0BC43BB2-CAB8-477B-95B3-A3C588045C2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21562" y="6527468"/>
            <a:ext cx="5192452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45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026 0.48263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CB930167-B9BC-4A4A-BC97-77F1505D74F9}"/>
              </a:ext>
            </a:extLst>
          </p:cNvPr>
          <p:cNvGrpSpPr/>
          <p:nvPr/>
        </p:nvGrpSpPr>
        <p:grpSpPr>
          <a:xfrm>
            <a:off x="-45901" y="236517"/>
            <a:ext cx="4742121" cy="4912712"/>
            <a:chOff x="8282298" y="892665"/>
            <a:chExt cx="3069416" cy="3849455"/>
          </a:xfrm>
        </p:grpSpPr>
        <p:pic>
          <p:nvPicPr>
            <p:cNvPr id="22" name="Picture 21" descr="A picture containing sitting, table, instrument, cake&#10;&#10;Description automatically generated">
              <a:extLst>
                <a:ext uri="{FF2B5EF4-FFF2-40B4-BE49-F238E27FC236}">
                  <a16:creationId xmlns:a16="http://schemas.microsoft.com/office/drawing/2014/main" xmlns="" id="{59A328CD-529C-4B66-A319-6AA58EFB1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3697" y="1064095"/>
              <a:ext cx="1161905" cy="990476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FAD672D8-3A5F-40BD-8FDE-8A3CB0594381}"/>
                </a:ext>
              </a:extLst>
            </p:cNvPr>
            <p:cNvGrpSpPr/>
            <p:nvPr/>
          </p:nvGrpSpPr>
          <p:grpSpPr>
            <a:xfrm>
              <a:off x="8282298" y="892665"/>
              <a:ext cx="3069416" cy="3849455"/>
              <a:chOff x="8282298" y="892666"/>
              <a:chExt cx="3069416" cy="3792272"/>
            </a:xfrm>
          </p:grpSpPr>
          <p:pic>
            <p:nvPicPr>
              <p:cNvPr id="26" name="Picture 25" descr="A picture containing orange, sitting, computer, red&#10;&#10;Description automatically generated">
                <a:extLst>
                  <a:ext uri="{FF2B5EF4-FFF2-40B4-BE49-F238E27FC236}">
                    <a16:creationId xmlns:a16="http://schemas.microsoft.com/office/drawing/2014/main" xmlns="" id="{58578B1B-87EE-4FF8-B5B0-D0678FEA93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309543" y="892666"/>
                <a:ext cx="1142857" cy="1333333"/>
              </a:xfrm>
              <a:prstGeom prst="rect">
                <a:avLst/>
              </a:prstGeom>
            </p:spPr>
          </p:pic>
          <p:pic>
            <p:nvPicPr>
              <p:cNvPr id="28" name="Picture 27" descr="A picture containing instrument&#10;&#10;Description automatically generated">
                <a:extLst>
                  <a:ext uri="{FF2B5EF4-FFF2-40B4-BE49-F238E27FC236}">
                    <a16:creationId xmlns:a16="http://schemas.microsoft.com/office/drawing/2014/main" xmlns="" id="{8160E1A9-B125-4FDE-BD2E-8C4FA778AA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82298" y="1767747"/>
                <a:ext cx="1133333" cy="1333333"/>
              </a:xfrm>
              <a:prstGeom prst="rect">
                <a:avLst/>
              </a:prstGeom>
            </p:spPr>
          </p:pic>
          <p:pic>
            <p:nvPicPr>
              <p:cNvPr id="29" name="Picture 28" descr="A picture containing table, sitting, black, red&#10;&#10;Description automatically generated">
                <a:extLst>
                  <a:ext uri="{FF2B5EF4-FFF2-40B4-BE49-F238E27FC236}">
                    <a16:creationId xmlns:a16="http://schemas.microsoft.com/office/drawing/2014/main" xmlns="" id="{4017355C-394B-41D6-AE67-FFA520E35D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18381" y="3386468"/>
                <a:ext cx="1533333" cy="1224710"/>
              </a:xfrm>
              <a:prstGeom prst="rect">
                <a:avLst/>
              </a:prstGeom>
            </p:spPr>
          </p:pic>
          <p:pic>
            <p:nvPicPr>
              <p:cNvPr id="30" name="Picture 29" descr="A picture containing instrument, red, street, sign&#10;&#10;Description automatically generated">
                <a:extLst>
                  <a:ext uri="{FF2B5EF4-FFF2-40B4-BE49-F238E27FC236}">
                    <a16:creationId xmlns:a16="http://schemas.microsoft.com/office/drawing/2014/main" xmlns="" id="{647E7AE7-BBCF-4766-BBA9-662F0A5FF5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025127" y="3477845"/>
                <a:ext cx="1304762" cy="1133333"/>
              </a:xfrm>
              <a:prstGeom prst="rect">
                <a:avLst/>
              </a:prstGeom>
            </p:spPr>
          </p:pic>
          <p:pic>
            <p:nvPicPr>
              <p:cNvPr id="31" name="Picture 30" descr="A close up of a sign&#10;&#10;Description automatically generated">
                <a:extLst>
                  <a:ext uri="{FF2B5EF4-FFF2-40B4-BE49-F238E27FC236}">
                    <a16:creationId xmlns:a16="http://schemas.microsoft.com/office/drawing/2014/main" xmlns="" id="{234FE2EC-CE39-4059-9718-8717A6946D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085298" y="1657477"/>
                <a:ext cx="1238095" cy="1342857"/>
              </a:xfrm>
              <a:prstGeom prst="rect">
                <a:avLst/>
              </a:prstGeom>
            </p:spPr>
          </p:pic>
          <p:pic>
            <p:nvPicPr>
              <p:cNvPr id="32" name="Picture 31" descr="A close up of a guitar&#10;&#10;Description automatically generated">
                <a:extLst>
                  <a:ext uri="{FF2B5EF4-FFF2-40B4-BE49-F238E27FC236}">
                    <a16:creationId xmlns:a16="http://schemas.microsoft.com/office/drawing/2014/main" xmlns="" id="{1EB86A51-4C41-497F-8C5A-2CF5F109DF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16620" y="1111714"/>
                <a:ext cx="1114286" cy="895238"/>
              </a:xfrm>
              <a:prstGeom prst="rect">
                <a:avLst/>
              </a:prstGeom>
            </p:spPr>
          </p:pic>
          <p:pic>
            <p:nvPicPr>
              <p:cNvPr id="33" name="Picture 32" descr="A picture containing young, child, little, boy&#10;&#10;Description automatically generated">
                <a:extLst>
                  <a:ext uri="{FF2B5EF4-FFF2-40B4-BE49-F238E27FC236}">
                    <a16:creationId xmlns:a16="http://schemas.microsoft.com/office/drawing/2014/main" xmlns="" id="{CCCA2EC0-F152-4FBA-8B1C-92B94C76E7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954904" y="2744836"/>
                <a:ext cx="1104762" cy="980952"/>
              </a:xfrm>
              <a:prstGeom prst="rect">
                <a:avLst/>
              </a:prstGeom>
            </p:spPr>
          </p:pic>
          <p:pic>
            <p:nvPicPr>
              <p:cNvPr id="34" name="Picture 33" descr="A picture containing instrument, violin&#10;&#10;Description automatically generated">
                <a:extLst>
                  <a:ext uri="{FF2B5EF4-FFF2-40B4-BE49-F238E27FC236}">
                    <a16:creationId xmlns:a16="http://schemas.microsoft.com/office/drawing/2014/main" xmlns="" id="{AA6D82BE-4C1E-485E-BD4D-30D3D6ED52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460194" y="2771762"/>
                <a:ext cx="952381" cy="1133333"/>
              </a:xfrm>
              <a:prstGeom prst="rect">
                <a:avLst/>
              </a:prstGeom>
            </p:spPr>
          </p:pic>
          <p:pic>
            <p:nvPicPr>
              <p:cNvPr id="35" name="Picture 34" descr="A close up of a logo&#10;&#10;Description automatically generated">
                <a:extLst>
                  <a:ext uri="{FF2B5EF4-FFF2-40B4-BE49-F238E27FC236}">
                    <a16:creationId xmlns:a16="http://schemas.microsoft.com/office/drawing/2014/main" xmlns="" id="{C1E90019-584B-4B24-BBDC-81C1938D41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309543" y="3646843"/>
                <a:ext cx="1200000" cy="1038095"/>
              </a:xfrm>
              <a:prstGeom prst="rect">
                <a:avLst/>
              </a:prstGeom>
            </p:spPr>
          </p:pic>
          <p:pic>
            <p:nvPicPr>
              <p:cNvPr id="36" name="Picture 35" descr="A picture containing cake&#10;&#10;Description automatically generated">
                <a:extLst>
                  <a:ext uri="{FF2B5EF4-FFF2-40B4-BE49-F238E27FC236}">
                    <a16:creationId xmlns:a16="http://schemas.microsoft.com/office/drawing/2014/main" xmlns="" id="{C4F2D321-D3D5-4CCC-A260-678433933F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96467" y="2680922"/>
                <a:ext cx="1333333" cy="1066667"/>
              </a:xfrm>
              <a:prstGeom prst="rect">
                <a:avLst/>
              </a:prstGeom>
            </p:spPr>
          </p:pic>
          <p:pic>
            <p:nvPicPr>
              <p:cNvPr id="37" name="Picture 36" descr="A picture containing instrument, violin&#10;&#10;Description automatically generated">
                <a:extLst>
                  <a:ext uri="{FF2B5EF4-FFF2-40B4-BE49-F238E27FC236}">
                    <a16:creationId xmlns:a16="http://schemas.microsoft.com/office/drawing/2014/main" xmlns="" id="{E2943E5B-194C-409C-A22C-FD34A6C014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923697" y="1657477"/>
                <a:ext cx="1114286" cy="1333333"/>
              </a:xfrm>
              <a:prstGeom prst="rect">
                <a:avLst/>
              </a:prstGeom>
            </p:spPr>
          </p:pic>
        </p:grpSp>
      </p:grpSp>
      <p:pic>
        <p:nvPicPr>
          <p:cNvPr id="39" name="Picture 38" descr="A picture containing sitting, table, instrument, cake&#10;&#10;Description automatically generated">
            <a:extLst>
              <a:ext uri="{FF2B5EF4-FFF2-40B4-BE49-F238E27FC236}">
                <a16:creationId xmlns:a16="http://schemas.microsoft.com/office/drawing/2014/main" xmlns="" id="{3853D338-A196-45D2-ACBD-3D148336E0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991" y="103702"/>
            <a:ext cx="1795095" cy="1264055"/>
          </a:xfrm>
          <a:prstGeom prst="rect">
            <a:avLst/>
          </a:prstGeom>
        </p:spPr>
      </p:pic>
      <p:pic>
        <p:nvPicPr>
          <p:cNvPr id="41" name="Picture 40" descr="A picture containing orange, sitting, computer, red&#10;&#10;Description automatically generated">
            <a:extLst>
              <a:ext uri="{FF2B5EF4-FFF2-40B4-BE49-F238E27FC236}">
                <a16:creationId xmlns:a16="http://schemas.microsoft.com/office/drawing/2014/main" xmlns="" id="{D481F046-3B00-4223-B67E-A641CDDCDE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957" y="694204"/>
            <a:ext cx="1765667" cy="1727271"/>
          </a:xfrm>
          <a:prstGeom prst="rect">
            <a:avLst/>
          </a:prstGeom>
        </p:spPr>
      </p:pic>
      <p:pic>
        <p:nvPicPr>
          <p:cNvPr id="42" name="Picture 41" descr="A picture containing instrument&#10;&#10;Description automatically generated">
            <a:extLst>
              <a:ext uri="{FF2B5EF4-FFF2-40B4-BE49-F238E27FC236}">
                <a16:creationId xmlns:a16="http://schemas.microsoft.com/office/drawing/2014/main" xmlns="" id="{DA52DD50-3B89-4D08-A39A-A914893DB1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231" y="3668279"/>
            <a:ext cx="1750953" cy="1727271"/>
          </a:xfrm>
          <a:prstGeom prst="rect">
            <a:avLst/>
          </a:prstGeom>
        </p:spPr>
      </p:pic>
      <p:pic>
        <p:nvPicPr>
          <p:cNvPr id="43" name="Picture 42" descr="A picture containing table, sitting, black, red&#10;&#10;Description automatically generated">
            <a:extLst>
              <a:ext uri="{FF2B5EF4-FFF2-40B4-BE49-F238E27FC236}">
                <a16:creationId xmlns:a16="http://schemas.microsoft.com/office/drawing/2014/main" xmlns="" id="{860D939A-4F99-4C73-82D7-1E82443E3D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236" y="4129247"/>
            <a:ext cx="2368936" cy="1586555"/>
          </a:xfrm>
          <a:prstGeom prst="rect">
            <a:avLst/>
          </a:prstGeom>
        </p:spPr>
      </p:pic>
      <p:pic>
        <p:nvPicPr>
          <p:cNvPr id="44" name="Picture 43" descr="A picture containing instrument, red, street, sign&#10;&#10;Description automatically generated">
            <a:extLst>
              <a:ext uri="{FF2B5EF4-FFF2-40B4-BE49-F238E27FC236}">
                <a16:creationId xmlns:a16="http://schemas.microsoft.com/office/drawing/2014/main" xmlns="" id="{44A34D69-9A34-467D-9BE7-26F74C65C3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254" y="4319586"/>
            <a:ext cx="2015803" cy="1468180"/>
          </a:xfrm>
          <a:prstGeom prst="rect">
            <a:avLst/>
          </a:prstGeom>
        </p:spPr>
      </p:pic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xmlns="" id="{55F68B7A-DFDA-4D73-B4EF-65CFA87F93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142" y="1417146"/>
            <a:ext cx="1912806" cy="1739609"/>
          </a:xfrm>
          <a:prstGeom prst="rect">
            <a:avLst/>
          </a:prstGeom>
        </p:spPr>
      </p:pic>
      <p:pic>
        <p:nvPicPr>
          <p:cNvPr id="46" name="Picture 45" descr="A close up of a guitar&#10;&#10;Description automatically generated">
            <a:extLst>
              <a:ext uri="{FF2B5EF4-FFF2-40B4-BE49-F238E27FC236}">
                <a16:creationId xmlns:a16="http://schemas.microsoft.com/office/drawing/2014/main" xmlns="" id="{B68A1B9C-FA79-4ED2-9C33-56289BC69AC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910" y="446058"/>
            <a:ext cx="1721526" cy="1159739"/>
          </a:xfrm>
          <a:prstGeom prst="rect">
            <a:avLst/>
          </a:prstGeom>
        </p:spPr>
      </p:pic>
      <p:pic>
        <p:nvPicPr>
          <p:cNvPr id="47" name="Picture 46" descr="A picture containing young, child, little, boy&#10;&#10;Description automatically generated">
            <a:extLst>
              <a:ext uri="{FF2B5EF4-FFF2-40B4-BE49-F238E27FC236}">
                <a16:creationId xmlns:a16="http://schemas.microsoft.com/office/drawing/2014/main" xmlns="" id="{E7FD5C51-1B0D-4BEB-87CD-6BAAA454A8A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932" y="2998693"/>
            <a:ext cx="1706812" cy="1270778"/>
          </a:xfrm>
          <a:prstGeom prst="rect">
            <a:avLst/>
          </a:prstGeom>
        </p:spPr>
      </p:pic>
      <p:pic>
        <p:nvPicPr>
          <p:cNvPr id="48" name="Picture 47" descr="A picture containing instrument, violin&#10;&#10;Description automatically generated">
            <a:extLst>
              <a:ext uri="{FF2B5EF4-FFF2-40B4-BE49-F238E27FC236}">
                <a16:creationId xmlns:a16="http://schemas.microsoft.com/office/drawing/2014/main" xmlns="" id="{565BF850-4149-4D8B-937E-C03B501AAA7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182" y="2376222"/>
            <a:ext cx="1471389" cy="1468180"/>
          </a:xfrm>
          <a:prstGeom prst="rect">
            <a:avLst/>
          </a:prstGeom>
        </p:spPr>
      </p:pic>
      <p:pic>
        <p:nvPicPr>
          <p:cNvPr id="49" name="Picture 4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506FA94B-AAC7-4DD7-9501-6903DEB1468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648" y="4260399"/>
            <a:ext cx="1853950" cy="1344804"/>
          </a:xfrm>
          <a:prstGeom prst="rect">
            <a:avLst/>
          </a:prstGeom>
        </p:spPr>
      </p:pic>
      <p:pic>
        <p:nvPicPr>
          <p:cNvPr id="50" name="Picture 49" descr="A picture containing cake&#10;&#10;Description automatically generated">
            <a:extLst>
              <a:ext uri="{FF2B5EF4-FFF2-40B4-BE49-F238E27FC236}">
                <a16:creationId xmlns:a16="http://schemas.microsoft.com/office/drawing/2014/main" xmlns="" id="{9DE01A1D-43BF-4E90-B0DE-F3454A6115B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525" y="3010337"/>
            <a:ext cx="2059944" cy="1381817"/>
          </a:xfrm>
          <a:prstGeom prst="rect">
            <a:avLst/>
          </a:prstGeom>
        </p:spPr>
      </p:pic>
      <p:pic>
        <p:nvPicPr>
          <p:cNvPr id="51" name="Picture 50" descr="A picture containing instrument, violin&#10;&#10;Description automatically generated">
            <a:extLst>
              <a:ext uri="{FF2B5EF4-FFF2-40B4-BE49-F238E27FC236}">
                <a16:creationId xmlns:a16="http://schemas.microsoft.com/office/drawing/2014/main" xmlns="" id="{C70FA54E-0372-4798-BC2F-89190F40C01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960" y="1283066"/>
            <a:ext cx="1721526" cy="172727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xmlns="" id="{61F6CE4F-5A1B-4F09-A8FC-C7A92AF167EA}"/>
                  </a:ext>
                </a:extLst>
              </p14:cNvPr>
              <p14:cNvContentPartPr/>
              <p14:nvPr/>
            </p14:nvContentPartPr>
            <p14:xfrm>
              <a:off x="4816206" y="52962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1F6CE4F-5A1B-4F09-A8FC-C7A92AF167E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807206" y="4396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xmlns="" id="{0B1E14BA-3DFF-4BB8-B882-0E6A833C723B}"/>
                  </a:ext>
                </a:extLst>
              </p14:cNvPr>
              <p14:cNvContentPartPr/>
              <p14:nvPr/>
            </p14:nvContentPartPr>
            <p14:xfrm>
              <a:off x="3699846" y="1297122"/>
              <a:ext cx="4320" cy="3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0B1E14BA-3DFF-4BB8-B882-0E6A833C723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690846" y="1288122"/>
                <a:ext cx="219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xmlns="" id="{FD15CF9F-1465-4518-B463-A965A849E74D}"/>
                  </a:ext>
                </a:extLst>
              </p14:cNvPr>
              <p14:cNvContentPartPr/>
              <p14:nvPr/>
            </p14:nvContentPartPr>
            <p14:xfrm>
              <a:off x="11727486" y="2472882"/>
              <a:ext cx="360" cy="468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FD15CF9F-1465-4518-B463-A965A849E74D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718486" y="2464242"/>
                <a:ext cx="18000" cy="22320"/>
              </a:xfrm>
              <a:prstGeom prst="rect">
                <a:avLst/>
              </a:prstGeom>
            </p:spPr>
          </p:pic>
        </mc:Fallback>
      </mc:AlternateContent>
      <p:grpSp>
        <p:nvGrpSpPr>
          <p:cNvPr id="81" name="Group 80">
            <a:extLst>
              <a:ext uri="{FF2B5EF4-FFF2-40B4-BE49-F238E27FC236}">
                <a16:creationId xmlns:a16="http://schemas.microsoft.com/office/drawing/2014/main" xmlns="" id="{6A080B19-4B16-4E2A-8A9D-D0971515B0D9}"/>
              </a:ext>
            </a:extLst>
          </p:cNvPr>
          <p:cNvGrpSpPr/>
          <p:nvPr/>
        </p:nvGrpSpPr>
        <p:grpSpPr>
          <a:xfrm>
            <a:off x="3423366" y="2349402"/>
            <a:ext cx="10800" cy="360"/>
            <a:chOff x="3423366" y="2349402"/>
            <a:chExt cx="1080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xmlns="" id="{72877C30-1189-4D31-A241-60B74B8E8709}"/>
                    </a:ext>
                  </a:extLst>
                </p14:cNvPr>
                <p14:cNvContentPartPr/>
                <p14:nvPr/>
              </p14:nvContentPartPr>
              <p14:xfrm>
                <a:off x="3423366" y="2349402"/>
                <a:ext cx="360" cy="3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72877C30-1189-4D31-A241-60B74B8E8709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414366" y="23407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xmlns="" id="{F4E7AB35-4EA6-480D-9CCC-904F8716ED2B}"/>
                    </a:ext>
                  </a:extLst>
                </p14:cNvPr>
                <p14:cNvContentPartPr/>
                <p14:nvPr/>
              </p14:nvContentPartPr>
              <p14:xfrm>
                <a:off x="3433806" y="2349402"/>
                <a:ext cx="360" cy="3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F4E7AB35-4EA6-480D-9CCC-904F8716ED2B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424806" y="23407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xmlns="" id="{ED3C6797-0CD3-4B2C-B2D3-BF4029DDBABD}"/>
                    </a:ext>
                  </a:extLst>
                </p14:cNvPr>
                <p14:cNvContentPartPr/>
                <p14:nvPr/>
              </p14:nvContentPartPr>
              <p14:xfrm>
                <a:off x="3433806" y="2349402"/>
                <a:ext cx="360" cy="3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ED3C6797-0CD3-4B2C-B2D3-BF4029DDBABD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424806" y="23407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xmlns="" id="{32EC707F-1DBC-41E7-B5E5-0474A308DAED}"/>
                    </a:ext>
                  </a:extLst>
                </p14:cNvPr>
                <p14:cNvContentPartPr/>
                <p14:nvPr/>
              </p14:nvContentPartPr>
              <p14:xfrm>
                <a:off x="3433806" y="2349402"/>
                <a:ext cx="360" cy="3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32EC707F-1DBC-41E7-B5E5-0474A308DAED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424806" y="23407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xmlns="" id="{303F1D35-2FE9-48D8-A0CB-CCABC7E1050A}"/>
                    </a:ext>
                  </a:extLst>
                </p14:cNvPr>
                <p14:cNvContentPartPr/>
                <p14:nvPr/>
              </p14:nvContentPartPr>
              <p14:xfrm>
                <a:off x="3433806" y="2349402"/>
                <a:ext cx="360" cy="3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303F1D35-2FE9-48D8-A0CB-CCABC7E1050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424806" y="23407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xmlns="" id="{8EF9B266-177C-48C2-959E-E42A067C8759}"/>
                    </a:ext>
                  </a:extLst>
                </p14:cNvPr>
                <p14:cNvContentPartPr/>
                <p14:nvPr/>
              </p14:nvContentPartPr>
              <p14:xfrm>
                <a:off x="3433806" y="2349402"/>
                <a:ext cx="360" cy="3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8EF9B266-177C-48C2-959E-E42A067C8759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424806" y="23407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xmlns="" id="{05C71121-3C40-4F93-9082-C6874312C3D9}"/>
                    </a:ext>
                  </a:extLst>
                </p14:cNvPr>
                <p14:cNvContentPartPr/>
                <p14:nvPr/>
              </p14:nvContentPartPr>
              <p14:xfrm>
                <a:off x="3433806" y="2349402"/>
                <a:ext cx="360" cy="3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05C71121-3C40-4F93-9082-C6874312C3D9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424806" y="23407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xmlns="" id="{EA6C60C7-948C-4F13-A179-01215F20EACD}"/>
                    </a:ext>
                  </a:extLst>
                </p14:cNvPr>
                <p14:cNvContentPartPr/>
                <p14:nvPr/>
              </p14:nvContentPartPr>
              <p14:xfrm>
                <a:off x="3433806" y="2349402"/>
                <a:ext cx="360" cy="36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EA6C60C7-948C-4F13-A179-01215F20EACD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424806" y="23407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xmlns="" id="{65C4760F-EF2E-4D5C-B02B-5A4CAACF57B7}"/>
                    </a:ext>
                  </a:extLst>
                </p14:cNvPr>
                <p14:cNvContentPartPr/>
                <p14:nvPr/>
              </p14:nvContentPartPr>
              <p14:xfrm>
                <a:off x="3433806" y="2349402"/>
                <a:ext cx="360" cy="36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65C4760F-EF2E-4D5C-B02B-5A4CAACF57B7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424806" y="23407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B583A6-07DD-4905-B88D-739F3E8D492E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308833" y="90554"/>
            <a:ext cx="5375168" cy="6195215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E81D662B-DF60-4315-AB78-2E407E9443E7}"/>
              </a:ext>
            </a:extLst>
          </p:cNvPr>
          <p:cNvSpPr txBox="1"/>
          <p:nvPr/>
        </p:nvSpPr>
        <p:spPr>
          <a:xfrm>
            <a:off x="3998580" y="52962"/>
            <a:ext cx="2350323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BH" sz="4800" b="1" dirty="0"/>
              <a:t>صَانِعُ فَخَّار</a:t>
            </a:r>
          </a:p>
        </p:txBody>
      </p:sp>
      <p:pic>
        <p:nvPicPr>
          <p:cNvPr id="2" name="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2958946" y="3325336"/>
            <a:ext cx="609600" cy="609600"/>
          </a:xfrm>
          <a:prstGeom prst="rect">
            <a:avLst/>
          </a:prstGeom>
        </p:spPr>
      </p:pic>
      <p:pic>
        <p:nvPicPr>
          <p:cNvPr id="4" name="17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2992403" y="4844429"/>
            <a:ext cx="609600" cy="6096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27888752-07B1-4811-80FB-B52D1E42817E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221562" y="6527468"/>
            <a:ext cx="5192452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2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9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949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01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04 -0.03426 L 0.09948 -0.03426 C 0.1668 -0.03426 0.25 0.05278 0.25 0.12361 C 0.25 0.17616 -0.43763 -0.10046 -0.43763 -0.04768 " pathEditMode="relative" rAng="0" ptsTypes="AAAA">
                                      <p:cBhvr>
                                        <p:cTn id="5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4" y="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96296E-6 L -0.27709 2.96296E-6 C -0.40105 2.96296E-6 -0.55378 0.00254 -0.55378 0.00532 L -0.55378 0.01088 " pathEditMode="relative" rAng="0" ptsTypes="AAAA">
                                      <p:cBhvr>
                                        <p:cTn id="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95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-0.20274 4.07407E-6 C -0.29362 4.07407E-6 -0.40547 -0.05718 -0.40547 -0.10348 L -0.40547 -0.20672 " pathEditMode="relative" rAng="0" ptsTypes="AAAA">
                                      <p:cBhvr>
                                        <p:cTn id="8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73" y="-1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-0.2457 -2.96296E-6 C -0.35573 -2.96296E-6 -0.49115 -0.01967 -0.49115 -0.03565 L -0.49115 -0.0706 " pathEditMode="relative" rAng="0" ptsTypes="AAAA">
                                      <p:cBhvr>
                                        <p:cTn id="9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57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-0.25625 -2.22222E-6 C -0.37109 -2.22222E-6 -0.51237 0.0125 -0.51237 0.02315 L -0.51237 0.0463 " pathEditMode="relative" rAng="0" ptsTypes="AAAA">
                                      <p:cBhvr>
                                        <p:cTn id="10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25" y="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0.28671 -4.81481E-6 C -0.4151 -4.81481E-6 -0.57304 -0.00671 -0.57304 -0.01203 L -0.57304 -0.02407 " pathEditMode="relative" rAng="0" ptsTypes="AAAA">
                                      <p:cBhvr>
                                        <p:cTn id="11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59" y="-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44444E-6 L -4.375E-6 -0.05255 C -4.375E-6 -0.07639 -0.14349 -0.1051 -0.25963 -0.1051 L -0.51914 -0.1051 " pathEditMode="relative" rAng="0" ptsTypes="AAAA">
                                      <p:cBhvr>
                                        <p:cTn id="13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64" y="-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-0.28907 -3.33333E-6 C -0.41849 -3.33333E-6 -0.578 -0.01759 -0.578 -0.03171 L -0.578 -0.06319 " pathEditMode="relative" rAng="0" ptsTypes="AAAA">
                                      <p:cBhvr>
                                        <p:cTn id="14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06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07407E-6 L -0.29531 -4.07407E-6 C -0.4276 -4.07407E-6 -0.59063 -0.02708 -0.59063 -0.04884 L -0.59063 -0.09745 " pathEditMode="relative" rAng="0" ptsTypes="AAAA">
                                      <p:cBhvr>
                                        <p:cTn id="15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31" y="-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2.70833E-6 -0.02408 C 2.70833E-6 -0.03473 -0.17318 -0.04792 -0.31354 -0.04792 L -0.62709 -0.04792 " pathEditMode="relative" rAng="0" ptsTypes="AAAA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54" y="-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0.05 L -0.31211 0.05 C -0.45183 0.05 -0.62383 0.05186 -0.62383 0.05348 L -0.62383 0.05695 " pathEditMode="relative" rAng="0" ptsTypes="AAAA">
                                      <p:cBhvr>
                                        <p:cTn id="17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98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000"/>
                            </p:stCondLst>
                            <p:childTnLst>
                              <p:par>
                                <p:cTn id="18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1.11111E-6 L -0.32344 -1.11111E-6 C -0.46914 -1.11111E-6 -0.64818 -0.00208 -0.64818 -0.00347 L -0.64818 -0.00671 " pathEditMode="relative" rAng="0" ptsTypes="AAAA">
                                      <p:cBhvr>
                                        <p:cTn id="19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13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000"/>
                            </p:stCondLst>
                            <p:childTnLst>
                              <p:par>
                                <p:cTn id="19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1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62EED1A0-89A2-49D3-93FF-DC20BC98A3FD}"/>
              </a:ext>
            </a:extLst>
          </p:cNvPr>
          <p:cNvGrpSpPr/>
          <p:nvPr/>
        </p:nvGrpSpPr>
        <p:grpSpPr>
          <a:xfrm>
            <a:off x="71620" y="649303"/>
            <a:ext cx="2156175" cy="2133150"/>
            <a:chOff x="1595914" y="1010816"/>
            <a:chExt cx="2156175" cy="2133150"/>
          </a:xfrm>
        </p:grpSpPr>
        <p:sp>
          <p:nvSpPr>
            <p:cNvPr id="54" name="Oval 53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4084B4F9-105D-4782-A0DB-0A98F462A3E9}"/>
                </a:ext>
              </a:extLst>
            </p:cNvPr>
            <p:cNvSpPr/>
            <p:nvPr/>
          </p:nvSpPr>
          <p:spPr>
            <a:xfrm>
              <a:off x="1595914" y="1010816"/>
              <a:ext cx="2156175" cy="2133150"/>
            </a:xfrm>
            <a:prstGeom prst="ellipse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94073FAC-6821-4F40-B616-2903A0DA7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907997" y="1356528"/>
              <a:ext cx="1419234" cy="136852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46DCE9E1-9C7C-41B9-91A5-24F7633C3DD0}"/>
              </a:ext>
            </a:extLst>
          </p:cNvPr>
          <p:cNvGrpSpPr/>
          <p:nvPr/>
        </p:nvGrpSpPr>
        <p:grpSpPr>
          <a:xfrm>
            <a:off x="9670206" y="642020"/>
            <a:ext cx="2156175" cy="2133150"/>
            <a:chOff x="1520169" y="4188660"/>
            <a:chExt cx="2156175" cy="213315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DFA98C45-8D13-4FE4-B23D-21B884434810}"/>
                </a:ext>
              </a:extLst>
            </p:cNvPr>
            <p:cNvSpPr/>
            <p:nvPr/>
          </p:nvSpPr>
          <p:spPr>
            <a:xfrm>
              <a:off x="1520169" y="4188660"/>
              <a:ext cx="2156175" cy="2133150"/>
            </a:xfrm>
            <a:prstGeom prst="ellipse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CC553575-AF5C-4E9C-86F7-3835BFDEF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89551" y="4589748"/>
              <a:ext cx="1376248" cy="1368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3943E63E-AAF2-44C8-8A36-1A61DCE5356B}"/>
              </a:ext>
            </a:extLst>
          </p:cNvPr>
          <p:cNvGrpSpPr/>
          <p:nvPr/>
        </p:nvGrpSpPr>
        <p:grpSpPr>
          <a:xfrm>
            <a:off x="71620" y="3385333"/>
            <a:ext cx="2156175" cy="2133150"/>
            <a:chOff x="5215047" y="4207174"/>
            <a:chExt cx="2156175" cy="213315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86CC9C83-6BE0-416A-B1F4-644EC668EAEB}"/>
                </a:ext>
              </a:extLst>
            </p:cNvPr>
            <p:cNvSpPr/>
            <p:nvPr/>
          </p:nvSpPr>
          <p:spPr>
            <a:xfrm>
              <a:off x="5215047" y="4207174"/>
              <a:ext cx="2156175" cy="2133150"/>
            </a:xfrm>
            <a:prstGeom prst="ellips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090C7C95-1301-4176-BF31-BB4E06FC1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591134" y="4556048"/>
              <a:ext cx="1404000" cy="139837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7E84329-8A1E-46C6-B47C-C4E82CAE2327}"/>
              </a:ext>
            </a:extLst>
          </p:cNvPr>
          <p:cNvGrpSpPr/>
          <p:nvPr/>
        </p:nvGrpSpPr>
        <p:grpSpPr>
          <a:xfrm>
            <a:off x="2471393" y="612701"/>
            <a:ext cx="2156175" cy="2133150"/>
            <a:chOff x="5177097" y="819197"/>
            <a:chExt cx="2156175" cy="213315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2310F593-9E68-4BCB-9777-2ED079B5C39C}"/>
                </a:ext>
              </a:extLst>
            </p:cNvPr>
            <p:cNvSpPr/>
            <p:nvPr/>
          </p:nvSpPr>
          <p:spPr>
            <a:xfrm>
              <a:off x="5177097" y="819197"/>
              <a:ext cx="2156175" cy="213315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345C3698-3B88-46A9-918D-5634CA12F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596754" y="1186082"/>
              <a:ext cx="1371152" cy="136841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8EB0C5AF-C631-49D3-9A1C-4E6A4C6CB5B5}"/>
              </a:ext>
            </a:extLst>
          </p:cNvPr>
          <p:cNvGrpSpPr/>
          <p:nvPr/>
        </p:nvGrpSpPr>
        <p:grpSpPr>
          <a:xfrm>
            <a:off x="4871166" y="643659"/>
            <a:ext cx="2156175" cy="2133150"/>
            <a:chOff x="8995594" y="868905"/>
            <a:chExt cx="2156175" cy="213315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1BDF7DC4-A846-407F-B1FE-BAD7E79A67B5}"/>
                </a:ext>
              </a:extLst>
            </p:cNvPr>
            <p:cNvSpPr/>
            <p:nvPr/>
          </p:nvSpPr>
          <p:spPr>
            <a:xfrm>
              <a:off x="8995594" y="868905"/>
              <a:ext cx="2156175" cy="2133150"/>
            </a:xfrm>
            <a:prstGeom prst="ellipse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4776D3AD-5502-4C53-826C-62C9676A2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354087" y="1201772"/>
              <a:ext cx="1419234" cy="1368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2C5DAE9-D3F2-42BD-B2CB-75CC324163FE}"/>
              </a:ext>
            </a:extLst>
          </p:cNvPr>
          <p:cNvGrpSpPr/>
          <p:nvPr/>
        </p:nvGrpSpPr>
        <p:grpSpPr>
          <a:xfrm>
            <a:off x="3019446" y="2445162"/>
            <a:ext cx="360" cy="360"/>
            <a:chOff x="3019446" y="2445162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xmlns="" id="{67EED882-00AD-4AB4-BB1E-DB9D6142C60F}"/>
                    </a:ext>
                  </a:extLst>
                </p14:cNvPr>
                <p14:cNvContentPartPr/>
                <p14:nvPr/>
              </p14:nvContentPartPr>
              <p14:xfrm>
                <a:off x="3019446" y="2445162"/>
                <a:ext cx="3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67EED882-00AD-4AB4-BB1E-DB9D6142C60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010446" y="24361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xmlns="" id="{EEB65FF2-1A57-4578-B079-DA6450D8D8CD}"/>
                    </a:ext>
                  </a:extLst>
                </p14:cNvPr>
                <p14:cNvContentPartPr/>
                <p14:nvPr/>
              </p14:nvContentPartPr>
              <p14:xfrm>
                <a:off x="3019446" y="2445162"/>
                <a:ext cx="36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EEB65FF2-1A57-4578-B079-DA6450D8D8C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010446" y="24361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A494C70F-D843-4A75-B176-235F638D613D}"/>
              </a:ext>
            </a:extLst>
          </p:cNvPr>
          <p:cNvGrpSpPr/>
          <p:nvPr/>
        </p:nvGrpSpPr>
        <p:grpSpPr>
          <a:xfrm>
            <a:off x="5943366" y="1966722"/>
            <a:ext cx="360" cy="360"/>
            <a:chOff x="5943366" y="1966722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xmlns="" id="{1CA1835D-4787-431C-AF1B-4220BBAD8A6A}"/>
                    </a:ext>
                  </a:extLst>
                </p14:cNvPr>
                <p14:cNvContentPartPr/>
                <p14:nvPr/>
              </p14:nvContentPartPr>
              <p14:xfrm>
                <a:off x="5943366" y="1966722"/>
                <a:ext cx="36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1CA1835D-4787-431C-AF1B-4220BBAD8A6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934726" y="19580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xmlns="" id="{CFA14189-13EE-4E84-A215-6438ED05D65E}"/>
                    </a:ext>
                  </a:extLst>
                </p14:cNvPr>
                <p14:cNvContentPartPr/>
                <p14:nvPr/>
              </p14:nvContentPartPr>
              <p14:xfrm>
                <a:off x="5943366" y="1966722"/>
                <a:ext cx="36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CFA14189-13EE-4E84-A215-6438ED05D65E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934726" y="19580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xmlns="" id="{90D9111C-16EF-4DC1-8040-6F828CD42A42}"/>
                    </a:ext>
                  </a:extLst>
                </p14:cNvPr>
                <p14:cNvContentPartPr/>
                <p14:nvPr/>
              </p14:nvContentPartPr>
              <p14:xfrm>
                <a:off x="5943366" y="1966722"/>
                <a:ext cx="360" cy="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0D9111C-16EF-4DC1-8040-6F828CD42A42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934726" y="19580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xmlns="" id="{74155162-F756-4996-A45B-372B8C076432}"/>
                  </a:ext>
                </a:extLst>
              </p14:cNvPr>
              <p14:cNvContentPartPr/>
              <p14:nvPr/>
            </p14:nvContentPartPr>
            <p14:xfrm>
              <a:off x="10238886" y="2041242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4155162-F756-4996-A45B-372B8C07643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0229886" y="203224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27B87795-D9B1-4AF6-B2D3-2120A3CD1C35}"/>
              </a:ext>
            </a:extLst>
          </p:cNvPr>
          <p:cNvGrpSpPr/>
          <p:nvPr/>
        </p:nvGrpSpPr>
        <p:grpSpPr>
          <a:xfrm>
            <a:off x="7270686" y="581506"/>
            <a:ext cx="2156175" cy="2133150"/>
            <a:chOff x="9060281" y="4188660"/>
            <a:chExt cx="2156175" cy="213315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B83CEC1D-D67B-4B71-89E1-AEBD06685C4E}"/>
                </a:ext>
              </a:extLst>
            </p:cNvPr>
            <p:cNvSpPr/>
            <p:nvPr/>
          </p:nvSpPr>
          <p:spPr>
            <a:xfrm>
              <a:off x="9060281" y="4188660"/>
              <a:ext cx="2156175" cy="2133150"/>
            </a:xfrm>
            <a:prstGeom prst="ellipse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0C43B5DD-4EFB-4E84-9E3E-124048FA9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9354087" y="4529929"/>
              <a:ext cx="1419234" cy="1368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pic>
        <p:nvPicPr>
          <p:cNvPr id="16" name="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1185102" y="2775733"/>
            <a:ext cx="609600" cy="609600"/>
          </a:xfrm>
          <a:prstGeom prst="rect">
            <a:avLst/>
          </a:prstGeom>
        </p:spPr>
      </p:pic>
      <p:pic>
        <p:nvPicPr>
          <p:cNvPr id="17" name="18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3310491" y="3860614"/>
            <a:ext cx="609600" cy="609600"/>
          </a:xfrm>
          <a:prstGeom prst="rect">
            <a:avLst/>
          </a:prstGeom>
        </p:spPr>
      </p:pic>
      <p:pic>
        <p:nvPicPr>
          <p:cNvPr id="18" name="18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3981178" y="4350330"/>
            <a:ext cx="609600" cy="609600"/>
          </a:xfrm>
          <a:prstGeom prst="rect">
            <a:avLst/>
          </a:prstGeom>
        </p:spPr>
      </p:pic>
      <p:pic>
        <p:nvPicPr>
          <p:cNvPr id="19" name="18-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4062020" y="4920945"/>
            <a:ext cx="609600" cy="609600"/>
          </a:xfrm>
          <a:prstGeom prst="rect">
            <a:avLst/>
          </a:prstGeom>
        </p:spPr>
      </p:pic>
      <p:pic>
        <p:nvPicPr>
          <p:cNvPr id="20" name="18-4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3920091" y="5603651"/>
            <a:ext cx="609600" cy="60960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C41B62FB-4DF9-4C41-AEA7-D8879A880743}"/>
              </a:ext>
            </a:extLst>
          </p:cNvPr>
          <p:cNvGrpSpPr/>
          <p:nvPr/>
        </p:nvGrpSpPr>
        <p:grpSpPr>
          <a:xfrm>
            <a:off x="2471393" y="3460563"/>
            <a:ext cx="2156175" cy="2133150"/>
            <a:chOff x="2471393" y="3460563"/>
            <a:chExt cx="2156175" cy="2133150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xmlns="" id="{A0432FCB-820A-4A45-8529-3DDF5F82C802}"/>
                </a:ext>
              </a:extLst>
            </p:cNvPr>
            <p:cNvSpPr/>
            <p:nvPr/>
          </p:nvSpPr>
          <p:spPr>
            <a:xfrm>
              <a:off x="2471393" y="3460563"/>
              <a:ext cx="2156175" cy="213315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xmlns="" id="{C00461DE-5FB0-408B-9ECB-A404D5178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2832351" y="3786214"/>
              <a:ext cx="1448377" cy="13968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9488D776-34CC-4AFD-A782-A2E63BB68CB4}"/>
              </a:ext>
            </a:extLst>
          </p:cNvPr>
          <p:cNvGrpSpPr/>
          <p:nvPr/>
        </p:nvGrpSpPr>
        <p:grpSpPr>
          <a:xfrm>
            <a:off x="4871166" y="3491521"/>
            <a:ext cx="2156175" cy="2133150"/>
            <a:chOff x="4871166" y="3491521"/>
            <a:chExt cx="2156175" cy="2133150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xmlns="" id="{140B2C58-4B2B-45CC-AE4C-3429FEF44579}"/>
                </a:ext>
              </a:extLst>
            </p:cNvPr>
            <p:cNvSpPr/>
            <p:nvPr/>
          </p:nvSpPr>
          <p:spPr>
            <a:xfrm>
              <a:off x="4871166" y="3491521"/>
              <a:ext cx="2156175" cy="2133150"/>
            </a:xfrm>
            <a:prstGeom prst="ellipse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xmlns="" id="{E5D1320D-17FD-433B-855E-1563D5D05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5239996" y="3828945"/>
              <a:ext cx="1418514" cy="13968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3D874497-FC16-4559-9932-C308886DC5A3}"/>
              </a:ext>
            </a:extLst>
          </p:cNvPr>
          <p:cNvGrpSpPr/>
          <p:nvPr/>
        </p:nvGrpSpPr>
        <p:grpSpPr>
          <a:xfrm>
            <a:off x="7270686" y="3429368"/>
            <a:ext cx="2156175" cy="2133150"/>
            <a:chOff x="7270686" y="3429368"/>
            <a:chExt cx="2156175" cy="2133150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xmlns="" id="{E3DC39BC-1D67-4DDC-AE1E-A03C3070576A}"/>
                </a:ext>
              </a:extLst>
            </p:cNvPr>
            <p:cNvSpPr/>
            <p:nvPr/>
          </p:nvSpPr>
          <p:spPr>
            <a:xfrm>
              <a:off x="7270686" y="3429368"/>
              <a:ext cx="2156175" cy="2133150"/>
            </a:xfrm>
            <a:prstGeom prst="ellipse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xmlns="" id="{EF845C94-60C5-49CF-8020-79631ACB4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7632452" y="3813154"/>
              <a:ext cx="1418155" cy="13968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62DAB64F-97FC-4582-9FAB-B1597B1AC064}"/>
              </a:ext>
            </a:extLst>
          </p:cNvPr>
          <p:cNvGrpSpPr/>
          <p:nvPr/>
        </p:nvGrpSpPr>
        <p:grpSpPr>
          <a:xfrm>
            <a:off x="9670206" y="3489882"/>
            <a:ext cx="2156175" cy="2133150"/>
            <a:chOff x="9670206" y="3489882"/>
            <a:chExt cx="2156175" cy="213315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xmlns="" id="{5AF0A9B5-6867-4EF0-A75F-0FDC1174CAAD}"/>
                </a:ext>
              </a:extLst>
            </p:cNvPr>
            <p:cNvSpPr/>
            <p:nvPr/>
          </p:nvSpPr>
          <p:spPr>
            <a:xfrm>
              <a:off x="9670206" y="3489882"/>
              <a:ext cx="2156175" cy="2133150"/>
            </a:xfrm>
            <a:prstGeom prst="ellipse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xmlns="" id="{20453289-3A65-4BD6-9C4F-0DD1AABE8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9979803" y="3860614"/>
              <a:ext cx="1436033" cy="13968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0909A46E-6414-402B-B5C6-AB3BEEE4A3E0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221562" y="6527468"/>
            <a:ext cx="5192452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39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73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92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999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4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9459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80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3267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99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69C86E-3EDD-468D-B665-F76841EC3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21481"/>
            <a:ext cx="10515600" cy="1325563"/>
          </a:xfrm>
        </p:spPr>
        <p:txBody>
          <a:bodyPr/>
          <a:lstStyle/>
          <a:p>
            <a:pPr algn="ctr" rtl="1"/>
            <a:r>
              <a:rPr lang="ar-BH" smtClean="0"/>
              <a:t>شكرًا جزيلًا </a:t>
            </a:r>
            <a:r>
              <a:rPr lang="ar-BH" dirty="0"/>
              <a:t>لكم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BE691489-0E64-4ED7-ABF8-140CAE51D58B}"/>
              </a:ext>
            </a:extLst>
          </p:cNvPr>
          <p:cNvSpPr txBox="1">
            <a:spLocks/>
          </p:cNvSpPr>
          <p:nvPr/>
        </p:nvSpPr>
        <p:spPr>
          <a:xfrm>
            <a:off x="909918" y="32598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8000" b="1" dirty="0"/>
              <a:t>انتهى الدرس</a:t>
            </a:r>
          </a:p>
        </p:txBody>
      </p:sp>
    </p:spTree>
    <p:extLst>
      <p:ext uri="{BB962C8B-B14F-4D97-AF65-F5344CB8AC3E}">
        <p14:creationId xmlns:p14="http://schemas.microsoft.com/office/powerpoint/2010/main" val="2992685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640A16-4407-4664-97F8-1C90127A09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6653" y="2218865"/>
            <a:ext cx="9144000" cy="920730"/>
          </a:xfrm>
          <a:noFill/>
        </p:spPr>
        <p:txBody>
          <a:bodyPr anchor="ctr">
            <a:normAutofit/>
          </a:bodyPr>
          <a:lstStyle/>
          <a:p>
            <a:r>
              <a:rPr lang="ar-BH" sz="4000" b="1" u="sng" dirty="0">
                <a:solidFill>
                  <a:srgbClr val="080808"/>
                </a:solidFill>
                <a:cs typeface="+mn-cs"/>
              </a:rPr>
              <a:t>أهداف الدرس</a:t>
            </a:r>
            <a:endParaRPr lang="ar-BH" sz="2400" b="1" u="sng" dirty="0">
              <a:solidFill>
                <a:srgbClr val="080808"/>
              </a:solidFill>
              <a:cs typeface="+mn-cs"/>
            </a:endParaRP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xmlns="" id="{6002BF61-BB6D-48C3-B071-3D3018893359}"/>
              </a:ext>
            </a:extLst>
          </p:cNvPr>
          <p:cNvSpPr txBox="1">
            <a:spLocks/>
          </p:cNvSpPr>
          <p:nvPr/>
        </p:nvSpPr>
        <p:spPr>
          <a:xfrm>
            <a:off x="1433298" y="3302142"/>
            <a:ext cx="9865895" cy="46938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50000"/>
              </a:lnSpc>
              <a:defRPr/>
            </a:pPr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</a:rPr>
              <a:t>1- </a:t>
            </a:r>
            <a:r>
              <a:rPr lang="ar-BH" sz="3200" b="1" dirty="0"/>
              <a:t>أن يستنتج الطالب أهمية العمل في حياته بصورة صحيحة.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6002BF61-BB6D-48C3-B071-3D3018893359}"/>
              </a:ext>
            </a:extLst>
          </p:cNvPr>
          <p:cNvSpPr txBox="1">
            <a:spLocks/>
          </p:cNvSpPr>
          <p:nvPr/>
        </p:nvSpPr>
        <p:spPr>
          <a:xfrm>
            <a:off x="803317" y="4592279"/>
            <a:ext cx="10415752" cy="46938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50000"/>
              </a:lnSpc>
              <a:defRPr/>
            </a:pPr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2- </a:t>
            </a:r>
            <a:r>
              <a:rPr lang="ar-BH" sz="3200" b="1" dirty="0"/>
              <a:t>أن يتعرف الطالب على بعض المهن المختلفة التي يقوم بها أهل مملكة البحرين بصورة صحيحة.</a:t>
            </a:r>
          </a:p>
        </p:txBody>
      </p:sp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56824" y="1761278"/>
            <a:ext cx="609600" cy="609600"/>
          </a:xfrm>
          <a:prstGeom prst="rect">
            <a:avLst/>
          </a:prstGeom>
        </p:spPr>
      </p:pic>
      <p:pic>
        <p:nvPicPr>
          <p:cNvPr id="4" name="2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56824" y="3109877"/>
            <a:ext cx="609600" cy="609600"/>
          </a:xfrm>
          <a:prstGeom prst="rect">
            <a:avLst/>
          </a:prstGeom>
        </p:spPr>
      </p:pic>
      <p:pic>
        <p:nvPicPr>
          <p:cNvPr id="8" name="2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91359" y="4071790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43CA345-C23F-42BE-B20C-4A4AA78D09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06653" y="1335225"/>
            <a:ext cx="8534312" cy="82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7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>
        <p14:vortex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949"/>
                            </p:stCondLst>
                            <p:childTnLst>
                              <p:par>
                                <p:cTn id="8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4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4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4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7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189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2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1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09E48E5-CF70-4390-8EC3-C9E84D51F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556" y="903098"/>
            <a:ext cx="4305300" cy="4314825"/>
          </a:xfrm>
          <a:prstGeom prst="rect">
            <a:avLst/>
          </a:prstGeom>
        </p:spPr>
      </p:pic>
      <p:pic>
        <p:nvPicPr>
          <p:cNvPr id="2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96619" y="245091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B6D347-99D3-4DBC-BAB5-813F027E95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1562" y="6527468"/>
            <a:ext cx="5192452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78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hatsApp Video 2020-06-04 at 8.59.42 AM (1)">
            <a:hlinkClick r:id="" action="ppaction://media"/>
            <a:extLst>
              <a:ext uri="{FF2B5EF4-FFF2-40B4-BE49-F238E27FC236}">
                <a16:creationId xmlns:a16="http://schemas.microsoft.com/office/drawing/2014/main" xmlns="" id="{BA0ABDB1-A808-4233-9B22-4192169993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34919" y="1320183"/>
            <a:ext cx="1467135" cy="14912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109E8D-D3C4-48D9-A056-35CD776C34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5969" y="368490"/>
            <a:ext cx="8652681" cy="58139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610CF8B-FCC6-4FED-A4AD-1DD9565D26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1562" y="6527468"/>
            <a:ext cx="5192452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27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0DE15A5-7473-4BA7-A1FF-D21150DB03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8614" y="178347"/>
            <a:ext cx="3111454" cy="4314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D740AF0-476A-47C0-B11A-64BA27E7F7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32" y="2026003"/>
            <a:ext cx="3111455" cy="43148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B6BA625-5732-4AE6-85D5-8CAD56A9BB60}"/>
              </a:ext>
            </a:extLst>
          </p:cNvPr>
          <p:cNvSpPr txBox="1"/>
          <p:nvPr/>
        </p:nvSpPr>
        <p:spPr>
          <a:xfrm>
            <a:off x="1864614" y="1003513"/>
            <a:ext cx="8019393" cy="982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lnSpc>
                <a:spcPct val="250000"/>
              </a:lnSpc>
            </a:pPr>
            <a:r>
              <a:rPr lang="ar-BH" sz="2800" b="1" dirty="0"/>
              <a:t>الأبُ وَالأمُّ يَعمَلان لتأمينِ حَاجاتِ الأُسْرَة.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588420D-EAA3-42ED-A8E0-F02DF6EE1408}"/>
              </a:ext>
            </a:extLst>
          </p:cNvPr>
          <p:cNvSpPr txBox="1"/>
          <p:nvPr/>
        </p:nvSpPr>
        <p:spPr>
          <a:xfrm>
            <a:off x="3773953" y="3642119"/>
            <a:ext cx="4411785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BH" sz="2800" b="1" dirty="0"/>
              <a:t>أَفرادُ المُجتَمَع يَقومونَ بمِهَنٍ مُختَلفِة.</a:t>
            </a:r>
          </a:p>
        </p:txBody>
      </p:sp>
      <p:pic>
        <p:nvPicPr>
          <p:cNvPr id="2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703882" y="2030959"/>
            <a:ext cx="609600" cy="609600"/>
          </a:xfrm>
          <a:prstGeom prst="rect">
            <a:avLst/>
          </a:prstGeom>
        </p:spPr>
      </p:pic>
      <p:pic>
        <p:nvPicPr>
          <p:cNvPr id="3" name="5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615386" y="4188372"/>
            <a:ext cx="609600" cy="609600"/>
          </a:xfrm>
          <a:prstGeom prst="rect">
            <a:avLst/>
          </a:prstGeom>
        </p:spPr>
      </p:pic>
      <p:pic>
        <p:nvPicPr>
          <p:cNvPr id="8" name="Graphic 12" descr="Right pointing backhand index">
            <a:extLst>
              <a:ext uri="{FF2B5EF4-FFF2-40B4-BE49-F238E27FC236}">
                <a16:creationId xmlns:a16="http://schemas.microsoft.com/office/drawing/2014/main" xmlns="" id="{C860F480-909C-455D-9452-8CBB91C03DA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200000">
            <a:off x="7848269" y="1965621"/>
            <a:ext cx="674938" cy="674938"/>
          </a:xfrm>
          <a:prstGeom prst="rect">
            <a:avLst/>
          </a:prstGeom>
        </p:spPr>
      </p:pic>
      <p:pic>
        <p:nvPicPr>
          <p:cNvPr id="11" name="Graphic 12" descr="Right pointing backhand index">
            <a:extLst>
              <a:ext uri="{FF2B5EF4-FFF2-40B4-BE49-F238E27FC236}">
                <a16:creationId xmlns:a16="http://schemas.microsoft.com/office/drawing/2014/main" xmlns="" id="{7FDBA1C1-98BA-4276-B1D9-E00381F0207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6200000">
            <a:off x="7818255" y="4123034"/>
            <a:ext cx="674938" cy="6749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69C41D8-EB0B-450B-82F3-36392C89CB0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21562" y="6527468"/>
            <a:ext cx="5192452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30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0.00463 L -0.37526 -0.00926 " pathEditMode="relative" rAng="0" ptsTypes="AA">
                                      <p:cBhvr>
                                        <p:cTn id="10" dur="90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63" y="-2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9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15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463 L -0.34023 0.00486 " pathEditMode="relative" rAng="0" ptsTypes="AA">
                                      <p:cBhvr>
                                        <p:cTn id="19" dur="90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18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2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Walk">
            <a:extLst>
              <a:ext uri="{FF2B5EF4-FFF2-40B4-BE49-F238E27FC236}">
                <a16:creationId xmlns:a16="http://schemas.microsoft.com/office/drawing/2014/main" xmlns="" id="{D0B7C481-BEA0-4C5C-9208-5082E0A0FC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7792" y="1705674"/>
            <a:ext cx="914400" cy="91440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EFB70CF0-1FF3-40C1-84D5-1C5FCAB7EC2C}"/>
              </a:ext>
            </a:extLst>
          </p:cNvPr>
          <p:cNvCxnSpPr>
            <a:cxnSpLocks/>
          </p:cNvCxnSpPr>
          <p:nvPr/>
        </p:nvCxnSpPr>
        <p:spPr>
          <a:xfrm flipH="1">
            <a:off x="2614882" y="2293710"/>
            <a:ext cx="34627" cy="3414242"/>
          </a:xfrm>
          <a:prstGeom prst="line">
            <a:avLst/>
          </a:prstGeom>
          <a:ln w="190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D209076C-93C4-459B-AF1D-075D80A98588}"/>
              </a:ext>
            </a:extLst>
          </p:cNvPr>
          <p:cNvCxnSpPr>
            <a:cxnSpLocks/>
          </p:cNvCxnSpPr>
          <p:nvPr/>
        </p:nvCxnSpPr>
        <p:spPr>
          <a:xfrm>
            <a:off x="961472" y="2554499"/>
            <a:ext cx="1602149" cy="0"/>
          </a:xfrm>
          <a:prstGeom prst="line">
            <a:avLst/>
          </a:prstGeom>
          <a:ln w="190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4C34F051-23B1-4154-9915-3423A5B5EBA8}"/>
              </a:ext>
            </a:extLst>
          </p:cNvPr>
          <p:cNvCxnSpPr>
            <a:cxnSpLocks/>
          </p:cNvCxnSpPr>
          <p:nvPr/>
        </p:nvCxnSpPr>
        <p:spPr>
          <a:xfrm flipV="1">
            <a:off x="2615609" y="5629227"/>
            <a:ext cx="3467105" cy="25864"/>
          </a:xfrm>
          <a:prstGeom prst="line">
            <a:avLst/>
          </a:prstGeom>
          <a:ln w="190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B75465E3-4075-4DE4-BF46-9DB01867EA0D}"/>
              </a:ext>
            </a:extLst>
          </p:cNvPr>
          <p:cNvCxnSpPr>
            <a:cxnSpLocks/>
          </p:cNvCxnSpPr>
          <p:nvPr/>
        </p:nvCxnSpPr>
        <p:spPr>
          <a:xfrm>
            <a:off x="6299533" y="1885772"/>
            <a:ext cx="0" cy="3805867"/>
          </a:xfrm>
          <a:prstGeom prst="line">
            <a:avLst/>
          </a:prstGeom>
          <a:ln w="190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7ED4A915-693F-4A39-A175-7773CF4DC2C9}"/>
              </a:ext>
            </a:extLst>
          </p:cNvPr>
          <p:cNvCxnSpPr>
            <a:cxnSpLocks/>
          </p:cNvCxnSpPr>
          <p:nvPr/>
        </p:nvCxnSpPr>
        <p:spPr>
          <a:xfrm flipV="1">
            <a:off x="5913727" y="1948412"/>
            <a:ext cx="4224642" cy="12932"/>
          </a:xfrm>
          <a:prstGeom prst="line">
            <a:avLst/>
          </a:prstGeom>
          <a:ln w="190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6252AF51-B718-4FB0-833D-B9921CD5D209}"/>
              </a:ext>
            </a:extLst>
          </p:cNvPr>
          <p:cNvCxnSpPr>
            <a:cxnSpLocks/>
          </p:cNvCxnSpPr>
          <p:nvPr/>
        </p:nvCxnSpPr>
        <p:spPr>
          <a:xfrm>
            <a:off x="10073682" y="1935480"/>
            <a:ext cx="64687" cy="3658235"/>
          </a:xfrm>
          <a:prstGeom prst="line">
            <a:avLst/>
          </a:prstGeom>
          <a:ln w="190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89278AAB-D2D0-46CF-A203-A4D86A87F994}"/>
              </a:ext>
            </a:extLst>
          </p:cNvPr>
          <p:cNvGrpSpPr/>
          <p:nvPr/>
        </p:nvGrpSpPr>
        <p:grpSpPr>
          <a:xfrm>
            <a:off x="1595914" y="1010816"/>
            <a:ext cx="2156175" cy="2133150"/>
            <a:chOff x="5579420" y="2362425"/>
            <a:chExt cx="2156175" cy="2133150"/>
          </a:xfrm>
        </p:grpSpPr>
        <p:sp>
          <p:nvSpPr>
            <p:cNvPr id="23" name="Oval 22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9BC0E05C-141A-4D24-BB47-2A50485A3D13}"/>
                </a:ext>
              </a:extLst>
            </p:cNvPr>
            <p:cNvSpPr/>
            <p:nvPr/>
          </p:nvSpPr>
          <p:spPr>
            <a:xfrm>
              <a:off x="5579420" y="2362425"/>
              <a:ext cx="2156175" cy="2133150"/>
            </a:xfrm>
            <a:prstGeom prst="ellipse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24" name="Oval 23">
              <a:hlinkClick r:id="rId9" action="ppaction://hlinksldjump"/>
              <a:extLst>
                <a:ext uri="{FF2B5EF4-FFF2-40B4-BE49-F238E27FC236}">
                  <a16:creationId xmlns:a16="http://schemas.microsoft.com/office/drawing/2014/main" xmlns="" id="{BE62F079-1B70-47FB-A648-D888578BB773}"/>
                </a:ext>
              </a:extLst>
            </p:cNvPr>
            <p:cNvSpPr/>
            <p:nvPr/>
          </p:nvSpPr>
          <p:spPr>
            <a:xfrm>
              <a:off x="5772384" y="2553329"/>
              <a:ext cx="1770246" cy="1751342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25" name="Rectangle 2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7DCCBB35-304E-48F8-83FA-818C1256839B}"/>
                </a:ext>
              </a:extLst>
            </p:cNvPr>
            <p:cNvSpPr/>
            <p:nvPr/>
          </p:nvSpPr>
          <p:spPr>
            <a:xfrm>
              <a:off x="5971693" y="2886440"/>
              <a:ext cx="1269907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6000" b="1" dirty="0"/>
                <a:t>1</a:t>
              </a:r>
              <a:endParaRPr lang="ar-BH" sz="6000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2E932077-5E7D-4044-AF17-D3796BB9FDBD}"/>
              </a:ext>
            </a:extLst>
          </p:cNvPr>
          <p:cNvGrpSpPr/>
          <p:nvPr/>
        </p:nvGrpSpPr>
        <p:grpSpPr>
          <a:xfrm>
            <a:off x="1520169" y="4188660"/>
            <a:ext cx="2156175" cy="2133150"/>
            <a:chOff x="2958140" y="2362425"/>
            <a:chExt cx="2156175" cy="213315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5809EBBF-F69D-4D73-BD53-F28E4833BE34}"/>
                </a:ext>
              </a:extLst>
            </p:cNvPr>
            <p:cNvSpPr/>
            <p:nvPr/>
          </p:nvSpPr>
          <p:spPr>
            <a:xfrm>
              <a:off x="2958140" y="2362425"/>
              <a:ext cx="2156175" cy="2133150"/>
            </a:xfrm>
            <a:prstGeom prst="ellipse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4E5FF35D-3472-469C-8D89-71446730DA9A}"/>
                </a:ext>
              </a:extLst>
            </p:cNvPr>
            <p:cNvSpPr/>
            <p:nvPr/>
          </p:nvSpPr>
          <p:spPr>
            <a:xfrm>
              <a:off x="3151104" y="2553329"/>
              <a:ext cx="1770246" cy="175134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7C784E70-49C1-4C0E-93F3-43DB8A3A8CAF}"/>
                </a:ext>
              </a:extLst>
            </p:cNvPr>
            <p:cNvSpPr/>
            <p:nvPr/>
          </p:nvSpPr>
          <p:spPr>
            <a:xfrm>
              <a:off x="3401273" y="3013501"/>
              <a:ext cx="126990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4800" b="1" dirty="0"/>
                <a:t>2</a:t>
              </a:r>
              <a:endParaRPr lang="ar-BH" sz="4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622CB6A6-AACF-4DA8-97AB-5B3336CAF0D0}"/>
              </a:ext>
            </a:extLst>
          </p:cNvPr>
          <p:cNvGrpSpPr/>
          <p:nvPr/>
        </p:nvGrpSpPr>
        <p:grpSpPr>
          <a:xfrm>
            <a:off x="5177097" y="819197"/>
            <a:ext cx="2156175" cy="2133150"/>
            <a:chOff x="336860" y="2362425"/>
            <a:chExt cx="2156175" cy="213315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9F321C34-792A-4416-B07A-0A057EEF8126}"/>
                </a:ext>
              </a:extLst>
            </p:cNvPr>
            <p:cNvSpPr/>
            <p:nvPr/>
          </p:nvSpPr>
          <p:spPr>
            <a:xfrm>
              <a:off x="336860" y="2362425"/>
              <a:ext cx="2156175" cy="213315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C228AFE2-B300-4B52-994B-8A3816776714}"/>
                </a:ext>
              </a:extLst>
            </p:cNvPr>
            <p:cNvSpPr/>
            <p:nvPr/>
          </p:nvSpPr>
          <p:spPr>
            <a:xfrm>
              <a:off x="529824" y="2553329"/>
              <a:ext cx="1770246" cy="175134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9B9F197B-E6E6-41C5-B6EB-59D67CF886B3}"/>
                </a:ext>
              </a:extLst>
            </p:cNvPr>
            <p:cNvSpPr/>
            <p:nvPr/>
          </p:nvSpPr>
          <p:spPr>
            <a:xfrm>
              <a:off x="840274" y="3013501"/>
              <a:ext cx="126990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4800" b="1" dirty="0"/>
                <a:t>4</a:t>
              </a:r>
              <a:endParaRPr lang="ar-BH" sz="4800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C569E29C-6CD1-436A-839C-5F85E9F260BD}"/>
              </a:ext>
            </a:extLst>
          </p:cNvPr>
          <p:cNvGrpSpPr/>
          <p:nvPr/>
        </p:nvGrpSpPr>
        <p:grpSpPr>
          <a:xfrm>
            <a:off x="5215047" y="4207174"/>
            <a:ext cx="2156175" cy="2133150"/>
            <a:chOff x="2958140" y="2362425"/>
            <a:chExt cx="2156175" cy="213315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D8B44061-5F9D-4BAA-A007-2EE6F638436C}"/>
                </a:ext>
              </a:extLst>
            </p:cNvPr>
            <p:cNvSpPr/>
            <p:nvPr/>
          </p:nvSpPr>
          <p:spPr>
            <a:xfrm>
              <a:off x="2958140" y="2362425"/>
              <a:ext cx="2156175" cy="2133150"/>
            </a:xfrm>
            <a:prstGeom prst="ellips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E73A3E3B-AEF1-4260-B063-F9B8336F5BE5}"/>
                </a:ext>
              </a:extLst>
            </p:cNvPr>
            <p:cNvSpPr/>
            <p:nvPr/>
          </p:nvSpPr>
          <p:spPr>
            <a:xfrm>
              <a:off x="3151104" y="2553329"/>
              <a:ext cx="1770246" cy="1751342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7DBE65AC-F99C-45A4-9B61-66040CA11D3A}"/>
                </a:ext>
              </a:extLst>
            </p:cNvPr>
            <p:cNvSpPr/>
            <p:nvPr/>
          </p:nvSpPr>
          <p:spPr>
            <a:xfrm>
              <a:off x="3401273" y="3013501"/>
              <a:ext cx="126990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4800" b="1" dirty="0"/>
                <a:t>3</a:t>
              </a:r>
              <a:endParaRPr lang="ar-BH" sz="4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0317A50D-4E28-4813-BCD4-9DD2531A7CBC}"/>
              </a:ext>
            </a:extLst>
          </p:cNvPr>
          <p:cNvGrpSpPr/>
          <p:nvPr/>
        </p:nvGrpSpPr>
        <p:grpSpPr>
          <a:xfrm>
            <a:off x="8995594" y="868905"/>
            <a:ext cx="2156175" cy="2133150"/>
            <a:chOff x="5579420" y="2362425"/>
            <a:chExt cx="2156175" cy="2133150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C2489414-6AEE-4504-917D-0840CCC1A3BF}"/>
                </a:ext>
              </a:extLst>
            </p:cNvPr>
            <p:cNvSpPr/>
            <p:nvPr/>
          </p:nvSpPr>
          <p:spPr>
            <a:xfrm>
              <a:off x="5579420" y="2362425"/>
              <a:ext cx="2156175" cy="2133150"/>
            </a:xfrm>
            <a:prstGeom prst="ellipse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C0753571-8818-4246-8B05-8012132F1AB1}"/>
                </a:ext>
              </a:extLst>
            </p:cNvPr>
            <p:cNvSpPr/>
            <p:nvPr/>
          </p:nvSpPr>
          <p:spPr>
            <a:xfrm>
              <a:off x="5772384" y="2553329"/>
              <a:ext cx="1770246" cy="1751342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xmlns="" id="{23BB0683-6DC9-4CE2-A9B0-6BD5414D9DCE}"/>
                </a:ext>
              </a:extLst>
            </p:cNvPr>
            <p:cNvSpPr/>
            <p:nvPr/>
          </p:nvSpPr>
          <p:spPr>
            <a:xfrm>
              <a:off x="5971693" y="2886440"/>
              <a:ext cx="1269907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6000" b="1" dirty="0"/>
                <a:t>5</a:t>
              </a:r>
              <a:endParaRPr lang="ar-BH" sz="60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365E03D6-C90A-4BF1-9554-2679AF8CD0EB}"/>
              </a:ext>
            </a:extLst>
          </p:cNvPr>
          <p:cNvGrpSpPr/>
          <p:nvPr/>
        </p:nvGrpSpPr>
        <p:grpSpPr>
          <a:xfrm>
            <a:off x="9060281" y="4188660"/>
            <a:ext cx="2156175" cy="2133150"/>
            <a:chOff x="2958140" y="2362425"/>
            <a:chExt cx="2156175" cy="2133150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xmlns="" id="{E915E1D8-7D40-466C-9C5C-A82AA8D7D02D}"/>
                </a:ext>
              </a:extLst>
            </p:cNvPr>
            <p:cNvSpPr/>
            <p:nvPr/>
          </p:nvSpPr>
          <p:spPr>
            <a:xfrm>
              <a:off x="2958140" y="2362425"/>
              <a:ext cx="2156175" cy="2133150"/>
            </a:xfrm>
            <a:prstGeom prst="ellipse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xmlns="" id="{A39AC4A8-0098-4D1F-8E92-020F7E9A3F5F}"/>
                </a:ext>
              </a:extLst>
            </p:cNvPr>
            <p:cNvSpPr/>
            <p:nvPr/>
          </p:nvSpPr>
          <p:spPr>
            <a:xfrm>
              <a:off x="3151104" y="2553329"/>
              <a:ext cx="1770246" cy="175134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xmlns="" id="{592EBAF6-6822-4293-9B4A-EE3530773128}"/>
                </a:ext>
              </a:extLst>
            </p:cNvPr>
            <p:cNvSpPr/>
            <p:nvPr/>
          </p:nvSpPr>
          <p:spPr>
            <a:xfrm>
              <a:off x="3401273" y="3013501"/>
              <a:ext cx="126990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4800" b="1" dirty="0"/>
                <a:t>6</a:t>
              </a:r>
              <a:endParaRPr lang="ar-BH" sz="4800" dirty="0"/>
            </a:p>
          </p:txBody>
        </p:sp>
      </p:grpSp>
      <p:pic>
        <p:nvPicPr>
          <p:cNvPr id="3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890772" y="2245694"/>
            <a:ext cx="609600" cy="609600"/>
          </a:xfrm>
          <a:prstGeom prst="rect">
            <a:avLst/>
          </a:prstGeom>
        </p:spPr>
      </p:pic>
      <p:pic>
        <p:nvPicPr>
          <p:cNvPr id="4" name="WhatsApp Audio 2020-06-16 at 9.58.42 AM">
            <a:hlinkClick r:id="" action="ppaction://media"/>
            <a:extLst>
              <a:ext uri="{FF2B5EF4-FFF2-40B4-BE49-F238E27FC236}">
                <a16:creationId xmlns:a16="http://schemas.microsoft.com/office/drawing/2014/main" xmlns="" id="{B13B4B24-E204-44DB-8230-FAF122D7EF1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30275" y="5165725"/>
            <a:ext cx="609600" cy="6096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969E52B4-10EC-4511-B0D4-964D2EE644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21562" y="6527468"/>
            <a:ext cx="5192452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67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61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0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4636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22222E-6 L 0.15117 0.0094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2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636"/>
                            </p:stCondLst>
                            <p:childTnLst>
                              <p:par>
                                <p:cTn id="1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A9A2DBC-E326-4967-A339-0C11DF2D04AE}"/>
              </a:ext>
            </a:extLst>
          </p:cNvPr>
          <p:cNvGrpSpPr/>
          <p:nvPr/>
        </p:nvGrpSpPr>
        <p:grpSpPr>
          <a:xfrm>
            <a:off x="809586" y="-255563"/>
            <a:ext cx="3857900" cy="4336944"/>
            <a:chOff x="876261" y="187860"/>
            <a:chExt cx="3857900" cy="4336944"/>
          </a:xfrm>
        </p:grpSpPr>
        <p:pic>
          <p:nvPicPr>
            <p:cNvPr id="13" name="Picture 12" descr="A picture containing bottle&#10;&#10;Description automatically generated">
              <a:extLst>
                <a:ext uri="{FF2B5EF4-FFF2-40B4-BE49-F238E27FC236}">
                  <a16:creationId xmlns:a16="http://schemas.microsoft.com/office/drawing/2014/main" xmlns="" id="{C414E02A-5E9F-4D95-AFE9-5694EB4BF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491" y="821785"/>
              <a:ext cx="2047619" cy="2323809"/>
            </a:xfrm>
            <a:prstGeom prst="rect">
              <a:avLst/>
            </a:prstGeom>
          </p:spPr>
        </p:pic>
        <p:pic>
          <p:nvPicPr>
            <p:cNvPr id="15" name="Picture 14" descr="A picture containing clock&#10;&#10;Description automatically generated">
              <a:extLst>
                <a:ext uri="{FF2B5EF4-FFF2-40B4-BE49-F238E27FC236}">
                  <a16:creationId xmlns:a16="http://schemas.microsoft.com/office/drawing/2014/main" xmlns="" id="{BA769972-6209-4491-B869-CD7805D80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314" y="2572423"/>
              <a:ext cx="1752381" cy="1952381"/>
            </a:xfrm>
            <a:prstGeom prst="rect">
              <a:avLst/>
            </a:prstGeom>
          </p:spPr>
        </p:pic>
        <p:pic>
          <p:nvPicPr>
            <p:cNvPr id="17" name="Picture 16" descr="A picture containing sign&#10;&#10;Description automatically generated">
              <a:extLst>
                <a:ext uri="{FF2B5EF4-FFF2-40B4-BE49-F238E27FC236}">
                  <a16:creationId xmlns:a16="http://schemas.microsoft.com/office/drawing/2014/main" xmlns="" id="{F378F33D-44EB-40A0-9B33-DFEBA5574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9875" y="383039"/>
              <a:ext cx="1514286" cy="209523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00E4BE45-3270-484C-85F3-8830E769A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849" y="3057581"/>
              <a:ext cx="1695238" cy="1276190"/>
            </a:xfrm>
            <a:prstGeom prst="rect">
              <a:avLst/>
            </a:prstGeom>
          </p:spPr>
        </p:pic>
        <p:pic>
          <p:nvPicPr>
            <p:cNvPr id="21" name="Picture 20" descr="A picture containing looking, front, sitting, black&#10;&#10;Description automatically generated">
              <a:extLst>
                <a:ext uri="{FF2B5EF4-FFF2-40B4-BE49-F238E27FC236}">
                  <a16:creationId xmlns:a16="http://schemas.microsoft.com/office/drawing/2014/main" xmlns="" id="{B853857C-BB1F-490C-B289-103532519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261" y="458620"/>
              <a:ext cx="1914286" cy="1828571"/>
            </a:xfrm>
            <a:prstGeom prst="rect">
              <a:avLst/>
            </a:prstGeom>
          </p:spPr>
        </p:pic>
        <p:pic>
          <p:nvPicPr>
            <p:cNvPr id="23" name="Picture 22" descr="A picture containing looking, sitting, front, table&#10;&#10;Description automatically generated">
              <a:extLst>
                <a:ext uri="{FF2B5EF4-FFF2-40B4-BE49-F238E27FC236}">
                  <a16:creationId xmlns:a16="http://schemas.microsoft.com/office/drawing/2014/main" xmlns="" id="{B82BADF9-3B82-485A-AB81-435C1C6D1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1347" y="187860"/>
              <a:ext cx="1761905" cy="1409524"/>
            </a:xfrm>
            <a:prstGeom prst="rect">
              <a:avLst/>
            </a:prstGeom>
          </p:spPr>
        </p:pic>
        <p:pic>
          <p:nvPicPr>
            <p:cNvPr id="25" name="Picture 24" descr="A picture containing instrument, guitar, violin&#10;&#10;Description automatically generated">
              <a:extLst>
                <a:ext uri="{FF2B5EF4-FFF2-40B4-BE49-F238E27FC236}">
                  <a16:creationId xmlns:a16="http://schemas.microsoft.com/office/drawing/2014/main" xmlns="" id="{4D702040-854D-472D-8378-29B17F275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3703" y="3390913"/>
              <a:ext cx="1380952" cy="866667"/>
            </a:xfrm>
            <a:prstGeom prst="rect">
              <a:avLst/>
            </a:prstGeom>
          </p:spPr>
        </p:pic>
        <p:pic>
          <p:nvPicPr>
            <p:cNvPr id="27" name="Picture 26" descr="A close up of a logo&#10;&#10;Description automatically generated">
              <a:extLst>
                <a:ext uri="{FF2B5EF4-FFF2-40B4-BE49-F238E27FC236}">
                  <a16:creationId xmlns:a16="http://schemas.microsoft.com/office/drawing/2014/main" xmlns="" id="{A66E4BC0-E673-45E4-999D-1BE335C04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9417" y="1984874"/>
              <a:ext cx="1295238" cy="1761905"/>
            </a:xfrm>
            <a:prstGeom prst="rect">
              <a:avLst/>
            </a:prstGeom>
          </p:spPr>
        </p:pic>
        <p:pic>
          <p:nvPicPr>
            <p:cNvPr id="28" name="Picture 27" descr="A picture containing sitting, table, cake, computer&#10;&#10;Description automatically generated">
              <a:extLst>
                <a:ext uri="{FF2B5EF4-FFF2-40B4-BE49-F238E27FC236}">
                  <a16:creationId xmlns:a16="http://schemas.microsoft.com/office/drawing/2014/main" xmlns="" id="{D0E34524-5F41-47D9-8F85-831EB3CAC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387" y="1720043"/>
              <a:ext cx="1580952" cy="1866667"/>
            </a:xfrm>
            <a:prstGeom prst="rect">
              <a:avLst/>
            </a:prstGeom>
          </p:spPr>
        </p:pic>
      </p:grpSp>
      <p:pic>
        <p:nvPicPr>
          <p:cNvPr id="10" name="Picture 9" descr="A picture containing bottle&#10;&#10;Description automatically generated">
            <a:extLst>
              <a:ext uri="{FF2B5EF4-FFF2-40B4-BE49-F238E27FC236}">
                <a16:creationId xmlns:a16="http://schemas.microsoft.com/office/drawing/2014/main" xmlns="" id="{08E4D208-2510-46D6-B5BD-918D0B8336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190" y="2312333"/>
            <a:ext cx="2047619" cy="2323809"/>
          </a:xfrm>
          <a:prstGeom prst="rect">
            <a:avLst/>
          </a:prstGeom>
        </p:spPr>
      </p:pic>
      <p:pic>
        <p:nvPicPr>
          <p:cNvPr id="12" name="Picture 11" descr="A picture containing clock&#10;&#10;Description automatically generated">
            <a:extLst>
              <a:ext uri="{FF2B5EF4-FFF2-40B4-BE49-F238E27FC236}">
                <a16:creationId xmlns:a16="http://schemas.microsoft.com/office/drawing/2014/main" xmlns="" id="{A4D21389-2A04-4E6D-8B1C-28D434A956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808" y="2533763"/>
            <a:ext cx="1752381" cy="1952381"/>
          </a:xfrm>
          <a:prstGeom prst="rect">
            <a:avLst/>
          </a:prstGeom>
        </p:spPr>
      </p:pic>
      <p:pic>
        <p:nvPicPr>
          <p:cNvPr id="14" name="Picture 13" descr="A picture containing sign&#10;&#10;Description automatically generated">
            <a:extLst>
              <a:ext uri="{FF2B5EF4-FFF2-40B4-BE49-F238E27FC236}">
                <a16:creationId xmlns:a16="http://schemas.microsoft.com/office/drawing/2014/main" xmlns="" id="{0A29F6C1-6A0E-4F5A-AD57-D10B07921A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856" y="2390906"/>
            <a:ext cx="1514286" cy="20952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D26D738-A31B-4C4F-9515-ADDEE897BB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380" y="2790905"/>
            <a:ext cx="1695238" cy="1276190"/>
          </a:xfrm>
          <a:prstGeom prst="rect">
            <a:avLst/>
          </a:prstGeom>
        </p:spPr>
      </p:pic>
      <p:pic>
        <p:nvPicPr>
          <p:cNvPr id="18" name="Picture 17" descr="A picture containing looking, front, sitting, black&#10;&#10;Description automatically generated">
            <a:extLst>
              <a:ext uri="{FF2B5EF4-FFF2-40B4-BE49-F238E27FC236}">
                <a16:creationId xmlns:a16="http://schemas.microsoft.com/office/drawing/2014/main" xmlns="" id="{A856EFD5-7121-4097-A19A-935B8A064C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856" y="2638523"/>
            <a:ext cx="1914286" cy="1828571"/>
          </a:xfrm>
          <a:prstGeom prst="rect">
            <a:avLst/>
          </a:prstGeom>
        </p:spPr>
      </p:pic>
      <p:pic>
        <p:nvPicPr>
          <p:cNvPr id="20" name="Picture 19" descr="A picture containing looking, sitting, front, table&#10;&#10;Description automatically generated">
            <a:extLst>
              <a:ext uri="{FF2B5EF4-FFF2-40B4-BE49-F238E27FC236}">
                <a16:creationId xmlns:a16="http://schemas.microsoft.com/office/drawing/2014/main" xmlns="" id="{19D60316-1EFF-4DB3-9062-63C58017B8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569" y="2671857"/>
            <a:ext cx="1761905" cy="1409524"/>
          </a:xfrm>
          <a:prstGeom prst="rect">
            <a:avLst/>
          </a:prstGeom>
        </p:spPr>
      </p:pic>
      <p:pic>
        <p:nvPicPr>
          <p:cNvPr id="22" name="Picture 21" descr="A picture containing instrument, guitar, violin&#10;&#10;Description automatically generated">
            <a:extLst>
              <a:ext uri="{FF2B5EF4-FFF2-40B4-BE49-F238E27FC236}">
                <a16:creationId xmlns:a16="http://schemas.microsoft.com/office/drawing/2014/main" xmlns="" id="{475C42CD-2AAF-4386-ACFB-B9648A8111B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333" y="3076619"/>
            <a:ext cx="1380952" cy="866667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338346F0-F24F-4B8D-BA6D-6CB71B3CC3D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80" y="2671857"/>
            <a:ext cx="1295238" cy="1761905"/>
          </a:xfrm>
          <a:prstGeom prst="rect">
            <a:avLst/>
          </a:prstGeom>
        </p:spPr>
      </p:pic>
      <p:pic>
        <p:nvPicPr>
          <p:cNvPr id="26" name="Picture 25" descr="A picture containing sitting, table, cake, computer&#10;&#10;Description automatically generated">
            <a:extLst>
              <a:ext uri="{FF2B5EF4-FFF2-40B4-BE49-F238E27FC236}">
                <a16:creationId xmlns:a16="http://schemas.microsoft.com/office/drawing/2014/main" xmlns="" id="{CCB095D6-F46B-4251-A095-69488F70106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522" y="2567095"/>
            <a:ext cx="1580952" cy="18666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C9CC077-1423-4175-8068-DC082A1A3E2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84521" y="130629"/>
            <a:ext cx="7084321" cy="62048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CE5E853-18FF-49A3-9C56-794F6807EFA6}"/>
              </a:ext>
            </a:extLst>
          </p:cNvPr>
          <p:cNvSpPr txBox="1"/>
          <p:nvPr/>
        </p:nvSpPr>
        <p:spPr>
          <a:xfrm>
            <a:off x="5138856" y="130629"/>
            <a:ext cx="2645276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BH" sz="4000" b="1" dirty="0"/>
              <a:t>شُرطِيُّ المُـرُور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4855FCC-7563-4436-9F0B-B066D4829C0D}"/>
              </a:ext>
            </a:extLst>
          </p:cNvPr>
          <p:cNvGrpSpPr/>
          <p:nvPr/>
        </p:nvGrpSpPr>
        <p:grpSpPr>
          <a:xfrm>
            <a:off x="265807" y="5229726"/>
            <a:ext cx="1486009" cy="1105759"/>
            <a:chOff x="265807" y="4665318"/>
            <a:chExt cx="2047618" cy="1670167"/>
          </a:xfrm>
        </p:grpSpPr>
        <p:pic>
          <p:nvPicPr>
            <p:cNvPr id="5" name="Graphic 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B594A17C-B9E6-450A-A538-CE8C27DEF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0"/>
                </a:ext>
                <a:ext uri="{837473B0-CC2E-450A-ABE3-18F120FF3D39}">
                  <a1611:picAttrSrcUrl xmlns=""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 rot="5400000">
              <a:off x="867189" y="4889250"/>
              <a:ext cx="844853" cy="2047618"/>
            </a:xfrm>
            <a:prstGeom prst="rect">
              <a:avLst/>
            </a:prstGeom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10D9EC18-C9AF-49AB-A9CA-12D24B8C4C76}"/>
                </a:ext>
              </a:extLst>
            </p:cNvPr>
            <p:cNvGrpSpPr/>
            <p:nvPr/>
          </p:nvGrpSpPr>
          <p:grpSpPr>
            <a:xfrm>
              <a:off x="946301" y="4665318"/>
              <a:ext cx="850398" cy="1124019"/>
              <a:chOff x="2958140" y="2362425"/>
              <a:chExt cx="2156175" cy="2133150"/>
            </a:xfrm>
          </p:grpSpPr>
          <p:sp>
            <p:nvSpPr>
              <p:cNvPr id="32" name="Oval 31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xmlns="" id="{80C25A53-E457-43FF-832F-717DD3FC98EA}"/>
                  </a:ext>
                </a:extLst>
              </p:cNvPr>
              <p:cNvSpPr/>
              <p:nvPr/>
            </p:nvSpPr>
            <p:spPr>
              <a:xfrm>
                <a:off x="2958140" y="2362425"/>
                <a:ext cx="2156175" cy="2133150"/>
              </a:xfrm>
              <a:prstGeom prst="ellipse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endParaRPr lang="ar-BH" dirty="0"/>
              </a:p>
            </p:txBody>
          </p:sp>
          <p:sp>
            <p:nvSpPr>
              <p:cNvPr id="33" name="Oval 32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xmlns="" id="{C7A9F0B0-5C5A-45A5-864C-6FD2F1F80668}"/>
                  </a:ext>
                </a:extLst>
              </p:cNvPr>
              <p:cNvSpPr/>
              <p:nvPr/>
            </p:nvSpPr>
            <p:spPr>
              <a:xfrm>
                <a:off x="3151104" y="2553329"/>
                <a:ext cx="1770246" cy="1751342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BH" dirty="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C6DDABE0-5D77-4271-98AB-E4B00D0B74BB}"/>
                  </a:ext>
                </a:extLst>
              </p:cNvPr>
              <p:cNvSpPr/>
              <p:nvPr/>
            </p:nvSpPr>
            <p:spPr>
              <a:xfrm>
                <a:off x="3312844" y="2770968"/>
                <a:ext cx="1269907" cy="14997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rtl="1"/>
                <a:r>
                  <a:rPr lang="ar-BH" sz="2800" b="1" dirty="0"/>
                  <a:t>2</a:t>
                </a:r>
                <a:endParaRPr lang="ar-BH" sz="2800" dirty="0"/>
              </a:p>
            </p:txBody>
          </p:sp>
        </p:grpSp>
      </p:grpSp>
      <p:pic>
        <p:nvPicPr>
          <p:cNvPr id="7" name="7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6515725" y="3857494"/>
            <a:ext cx="609600" cy="609600"/>
          </a:xfrm>
          <a:prstGeom prst="rect">
            <a:avLst/>
          </a:prstGeom>
        </p:spPr>
      </p:pic>
      <p:pic>
        <p:nvPicPr>
          <p:cNvPr id="8" name="7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4477062" y="4924926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E69C63A6-C33B-44F5-85DA-58495B6A1A3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21562" y="6527468"/>
            <a:ext cx="5192452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41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9857 -1.48148E-6 C 0.28763 -1.48148E-6 0.3974 -0.10301 0.3974 -0.1868 L 0.3974 -0.37315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0" y="-1865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231 L 0.19701 0.00231 C 0.28555 0.00231 0.39479 -0.00926 0.39479 -0.01829 L 0.39479 -0.03866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40" y="-206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9531 0 C 0.28268 0 0.39076 0.08264 0.39076 0.14977 L 0.39076 0.3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1" y="150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.125 4.44444E-6 C 0.18099 4.44444E-6 0.25 0.07963 0.25 0.14444 L 0.25 0.28888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444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.12409 1.11111E-6 C 0.17982 1.11111E-6 0.2487 -0.09931 0.2487 -0.17963 L 0.2487 -0.3588 " pathEditMode="fixed" rAng="0" ptsTypes="AA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-1794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.2487 -0.0347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-173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44444E-6 L 0.04505 4.44444E-6 C 0.06523 4.44444E-6 0.09023 -0.09977 0.09023 -0.17987 L 0.09023 -0.35973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798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04792 3.33333E-6 C 0.06953 3.33333E-6 0.09609 0.07824 0.09609 0.14236 L 0.09609 0.28472 " pathEditMode="relative" rAng="0" ptsTypes="AAAA">
                                      <p:cBhvr>
                                        <p:cTn id="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5" y="1423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-0.00092 L 0.04075 -0.00092 C 0.05794 -0.00092 0.0793 -0.00532 0.0793 -0.00856 L 0.0793 -0.0162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1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3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311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3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87 -0.3588 L -0.18047 -0.3583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58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479 -0.03866 L 0.10469 -0.03866 C -0.025 -0.03866 -0.18437 -0.07385 -0.18437 -0.10186 L -0.18437 -0.16389 " pathEditMode="relative" rAng="0" ptsTypes="AAAA">
                                      <p:cBhvr>
                                        <p:cTn id="5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23 -0.35972 L -0.04648 -0.35972 C -0.10742 -0.35972 -0.18242 -0.25949 -0.18242 -0.18518 L -0.18242 -0.02083 " pathEditMode="relative" rAng="0" ptsTypes="AAAA">
                                      <p:cBhvr>
                                        <p:cTn id="6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33" y="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076 0.3 L 0.02279 0.3 C -0.14115 0.3 -0.34466 0.20995 -0.34466 0.13773 L -0.34466 -0.02431 " pathEditMode="relative" rAng="0" ptsTypes="AAAA">
                                      <p:cBhvr>
                                        <p:cTn id="7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71" y="-1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0.28889 L -0.05286 0.28889 C -0.18919 0.28889 -0.35625 0.10139 -0.35625 -0.04907 L -0.35625 -0.38287 " pathEditMode="relative" rAng="0" ptsTypes="AAAA">
                                      <p:cBhvr>
                                        <p:cTn id="8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12" y="-3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349 0.28472 L 0.09349 0.05023 C 0.09349 -0.0551 -0.03008 -0.18519 -0.13008 -0.18519 L -0.35326 -0.18519 " pathEditMode="relative" rAng="0" ptsTypes="AAAA">
                                      <p:cBhvr>
                                        <p:cTn id="9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44" y="-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87 -0.03473 L -0.00312 -0.03473 C -0.11328 -0.03473 -0.27044 -0.04005 -0.27044 -0.04445 L -0.27044 -0.05371 " pathEditMode="relative" rAng="0" ptsTypes="AAAA">
                                      <p:cBhvr>
                                        <p:cTn id="1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64" y="-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74 -0.37315 L 0.06094 -0.37315 C -0.09023 -0.37315 -0.27552 -0.34676 -0.27552 -0.32523 L -0.27552 -0.27685 " pathEditMode="relative" rAng="0" ptsTypes="AAAA">
                                      <p:cBhvr>
                                        <p:cTn id="1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646" y="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3 -0.0162 L -0.0944 -0.0162 C -0.17149 -0.0162 -0.2681 -0.13055 -0.2681 -0.22292 L -0.2681 -0.42893 " pathEditMode="relative" rAng="0" ptsTypes="AAAA">
                                      <p:cBhvr>
                                        <p:cTn id="1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70" y="-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val 5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084B4F9-105D-4782-A0DB-0A98F462A3E9}"/>
              </a:ext>
            </a:extLst>
          </p:cNvPr>
          <p:cNvSpPr/>
          <p:nvPr/>
        </p:nvSpPr>
        <p:spPr>
          <a:xfrm>
            <a:off x="1595914" y="1010816"/>
            <a:ext cx="2156175" cy="2133150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BH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EFB70CF0-1FF3-40C1-84D5-1C5FCAB7EC2C}"/>
              </a:ext>
            </a:extLst>
          </p:cNvPr>
          <p:cNvCxnSpPr>
            <a:cxnSpLocks/>
          </p:cNvCxnSpPr>
          <p:nvPr/>
        </p:nvCxnSpPr>
        <p:spPr>
          <a:xfrm flipH="1">
            <a:off x="2614882" y="2293710"/>
            <a:ext cx="34627" cy="3414242"/>
          </a:xfrm>
          <a:prstGeom prst="line">
            <a:avLst/>
          </a:prstGeom>
          <a:ln w="190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D209076C-93C4-459B-AF1D-075D80A98588}"/>
              </a:ext>
            </a:extLst>
          </p:cNvPr>
          <p:cNvCxnSpPr>
            <a:cxnSpLocks/>
          </p:cNvCxnSpPr>
          <p:nvPr/>
        </p:nvCxnSpPr>
        <p:spPr>
          <a:xfrm>
            <a:off x="961472" y="2554499"/>
            <a:ext cx="1602149" cy="0"/>
          </a:xfrm>
          <a:prstGeom prst="line">
            <a:avLst/>
          </a:prstGeom>
          <a:ln w="1905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4C34F051-23B1-4154-9915-3423A5B5EBA8}"/>
              </a:ext>
            </a:extLst>
          </p:cNvPr>
          <p:cNvCxnSpPr>
            <a:cxnSpLocks/>
          </p:cNvCxnSpPr>
          <p:nvPr/>
        </p:nvCxnSpPr>
        <p:spPr>
          <a:xfrm flipV="1">
            <a:off x="2615609" y="5629227"/>
            <a:ext cx="3467105" cy="25864"/>
          </a:xfrm>
          <a:prstGeom prst="line">
            <a:avLst/>
          </a:prstGeom>
          <a:ln w="190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B75465E3-4075-4DE4-BF46-9DB01867EA0D}"/>
              </a:ext>
            </a:extLst>
          </p:cNvPr>
          <p:cNvCxnSpPr>
            <a:cxnSpLocks/>
          </p:cNvCxnSpPr>
          <p:nvPr/>
        </p:nvCxnSpPr>
        <p:spPr>
          <a:xfrm>
            <a:off x="6299533" y="1885772"/>
            <a:ext cx="0" cy="3805867"/>
          </a:xfrm>
          <a:prstGeom prst="line">
            <a:avLst/>
          </a:prstGeom>
          <a:ln w="190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7ED4A915-693F-4A39-A175-7773CF4DC2C9}"/>
              </a:ext>
            </a:extLst>
          </p:cNvPr>
          <p:cNvCxnSpPr>
            <a:cxnSpLocks/>
          </p:cNvCxnSpPr>
          <p:nvPr/>
        </p:nvCxnSpPr>
        <p:spPr>
          <a:xfrm flipV="1">
            <a:off x="5913727" y="1948412"/>
            <a:ext cx="4224642" cy="12932"/>
          </a:xfrm>
          <a:prstGeom prst="line">
            <a:avLst/>
          </a:prstGeom>
          <a:ln w="190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6252AF51-B718-4FB0-833D-B9921CD5D209}"/>
              </a:ext>
            </a:extLst>
          </p:cNvPr>
          <p:cNvCxnSpPr>
            <a:cxnSpLocks/>
          </p:cNvCxnSpPr>
          <p:nvPr/>
        </p:nvCxnSpPr>
        <p:spPr>
          <a:xfrm>
            <a:off x="10073682" y="1935480"/>
            <a:ext cx="64687" cy="3658235"/>
          </a:xfrm>
          <a:prstGeom prst="line">
            <a:avLst/>
          </a:prstGeom>
          <a:ln w="190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69DF1F89-9338-4CF6-B4F6-08B273E93C51}"/>
              </a:ext>
            </a:extLst>
          </p:cNvPr>
          <p:cNvGrpSpPr/>
          <p:nvPr/>
        </p:nvGrpSpPr>
        <p:grpSpPr>
          <a:xfrm>
            <a:off x="5177097" y="819197"/>
            <a:ext cx="2156175" cy="2133150"/>
            <a:chOff x="336860" y="2362425"/>
            <a:chExt cx="2156175" cy="213315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2310F593-9E68-4BCB-9777-2ED079B5C39C}"/>
                </a:ext>
              </a:extLst>
            </p:cNvPr>
            <p:cNvSpPr/>
            <p:nvPr/>
          </p:nvSpPr>
          <p:spPr>
            <a:xfrm>
              <a:off x="336860" y="2362425"/>
              <a:ext cx="2156175" cy="213315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6D7DDBAD-70AB-4582-8CF0-1715D2A99A67}"/>
                </a:ext>
              </a:extLst>
            </p:cNvPr>
            <p:cNvSpPr/>
            <p:nvPr/>
          </p:nvSpPr>
          <p:spPr>
            <a:xfrm>
              <a:off x="529824" y="2553329"/>
              <a:ext cx="1770246" cy="175134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339BF0DA-C773-440B-9A73-FF574AD26BA4}"/>
                </a:ext>
              </a:extLst>
            </p:cNvPr>
            <p:cNvSpPr/>
            <p:nvPr/>
          </p:nvSpPr>
          <p:spPr>
            <a:xfrm>
              <a:off x="840274" y="3013501"/>
              <a:ext cx="126990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4800" b="1" dirty="0"/>
                <a:t>4</a:t>
              </a:r>
              <a:endParaRPr lang="ar-BH" sz="4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B68BCB09-FCC8-4F53-9AA6-9A66F30F65AD}"/>
              </a:ext>
            </a:extLst>
          </p:cNvPr>
          <p:cNvGrpSpPr/>
          <p:nvPr/>
        </p:nvGrpSpPr>
        <p:grpSpPr>
          <a:xfrm>
            <a:off x="5215047" y="4207174"/>
            <a:ext cx="2156175" cy="2133150"/>
            <a:chOff x="2958140" y="2362425"/>
            <a:chExt cx="2156175" cy="213315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86CC9C83-6BE0-416A-B1F4-644EC668EAEB}"/>
                </a:ext>
              </a:extLst>
            </p:cNvPr>
            <p:cNvSpPr/>
            <p:nvPr/>
          </p:nvSpPr>
          <p:spPr>
            <a:xfrm>
              <a:off x="2958140" y="2362425"/>
              <a:ext cx="2156175" cy="2133150"/>
            </a:xfrm>
            <a:prstGeom prst="ellips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9A032ABC-901D-471D-B2C5-0527BC41B803}"/>
                </a:ext>
              </a:extLst>
            </p:cNvPr>
            <p:cNvSpPr/>
            <p:nvPr/>
          </p:nvSpPr>
          <p:spPr>
            <a:xfrm>
              <a:off x="3151104" y="2553329"/>
              <a:ext cx="1770246" cy="1751342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4CC88A95-5F1A-4E9E-864C-7757679E183D}"/>
                </a:ext>
              </a:extLst>
            </p:cNvPr>
            <p:cNvSpPr/>
            <p:nvPr/>
          </p:nvSpPr>
          <p:spPr>
            <a:xfrm>
              <a:off x="3401273" y="3013501"/>
              <a:ext cx="126990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4800" b="1" dirty="0"/>
                <a:t>3</a:t>
              </a:r>
              <a:endParaRPr lang="ar-BH" sz="4800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4C8EE0E6-F9CC-494B-BDF8-008F8B18F2AA}"/>
              </a:ext>
            </a:extLst>
          </p:cNvPr>
          <p:cNvGrpSpPr/>
          <p:nvPr/>
        </p:nvGrpSpPr>
        <p:grpSpPr>
          <a:xfrm>
            <a:off x="8995594" y="868905"/>
            <a:ext cx="2156175" cy="2133150"/>
            <a:chOff x="5579420" y="2362425"/>
            <a:chExt cx="2156175" cy="213315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1BDF7DC4-A846-407F-B1FE-BAD7E79A67B5}"/>
                </a:ext>
              </a:extLst>
            </p:cNvPr>
            <p:cNvSpPr/>
            <p:nvPr/>
          </p:nvSpPr>
          <p:spPr>
            <a:xfrm>
              <a:off x="5579420" y="2362425"/>
              <a:ext cx="2156175" cy="2133150"/>
            </a:xfrm>
            <a:prstGeom prst="ellipse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D11EFF97-EE36-4848-8F5B-B036FBA59826}"/>
                </a:ext>
              </a:extLst>
            </p:cNvPr>
            <p:cNvSpPr/>
            <p:nvPr/>
          </p:nvSpPr>
          <p:spPr>
            <a:xfrm>
              <a:off x="5772384" y="2553329"/>
              <a:ext cx="1770246" cy="1751342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B14E0AE5-5116-4FA0-A1E8-17FD134128FA}"/>
                </a:ext>
              </a:extLst>
            </p:cNvPr>
            <p:cNvSpPr/>
            <p:nvPr/>
          </p:nvSpPr>
          <p:spPr>
            <a:xfrm>
              <a:off x="5971693" y="2886440"/>
              <a:ext cx="1269907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6000" b="1" dirty="0"/>
                <a:t>5</a:t>
              </a:r>
              <a:endParaRPr lang="ar-BH" sz="6000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820FB5A0-B9FB-4F4F-BD41-BBD6E90DAB8E}"/>
              </a:ext>
            </a:extLst>
          </p:cNvPr>
          <p:cNvGrpSpPr/>
          <p:nvPr/>
        </p:nvGrpSpPr>
        <p:grpSpPr>
          <a:xfrm>
            <a:off x="9060281" y="4188660"/>
            <a:ext cx="2156175" cy="2133150"/>
            <a:chOff x="2958140" y="2362425"/>
            <a:chExt cx="2156175" cy="213315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B83CEC1D-D67B-4B71-89E1-AEBD06685C4E}"/>
                </a:ext>
              </a:extLst>
            </p:cNvPr>
            <p:cNvSpPr/>
            <p:nvPr/>
          </p:nvSpPr>
          <p:spPr>
            <a:xfrm>
              <a:off x="2958140" y="2362425"/>
              <a:ext cx="2156175" cy="2133150"/>
            </a:xfrm>
            <a:prstGeom prst="ellipse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EE0A521F-FCE6-4572-AEBD-0D06192C18D5}"/>
                </a:ext>
              </a:extLst>
            </p:cNvPr>
            <p:cNvSpPr/>
            <p:nvPr/>
          </p:nvSpPr>
          <p:spPr>
            <a:xfrm>
              <a:off x="3151104" y="2553329"/>
              <a:ext cx="1770246" cy="175134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37095D20-3663-4695-B358-A683FD8FC787}"/>
                </a:ext>
              </a:extLst>
            </p:cNvPr>
            <p:cNvSpPr/>
            <p:nvPr/>
          </p:nvSpPr>
          <p:spPr>
            <a:xfrm>
              <a:off x="3401273" y="3013501"/>
              <a:ext cx="126990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4800" b="1" dirty="0"/>
                <a:t>6</a:t>
              </a:r>
              <a:endParaRPr lang="ar-BH" sz="4800" dirty="0"/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94073FAC-6821-4F40-B616-2903A0DA7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302" y="1357616"/>
            <a:ext cx="1419234" cy="13685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1" name="Graphic 20" descr="Walk">
            <a:extLst>
              <a:ext uri="{FF2B5EF4-FFF2-40B4-BE49-F238E27FC236}">
                <a16:creationId xmlns:a16="http://schemas.microsoft.com/office/drawing/2014/main" xmlns="" id="{1A220952-1AE1-452A-8449-48BEFA3F8F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22953" y="1900751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F2DB3E6E-E066-4A3B-945A-0A17194D0648}"/>
              </a:ext>
            </a:extLst>
          </p:cNvPr>
          <p:cNvGrpSpPr/>
          <p:nvPr/>
        </p:nvGrpSpPr>
        <p:grpSpPr>
          <a:xfrm>
            <a:off x="1520169" y="4188660"/>
            <a:ext cx="2156175" cy="2133150"/>
            <a:chOff x="2958140" y="2362425"/>
            <a:chExt cx="2156175" cy="213315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DFA98C45-8D13-4FE4-B23D-21B884434810}"/>
                </a:ext>
              </a:extLst>
            </p:cNvPr>
            <p:cNvSpPr/>
            <p:nvPr/>
          </p:nvSpPr>
          <p:spPr>
            <a:xfrm>
              <a:off x="2958140" y="2362425"/>
              <a:ext cx="2156175" cy="2133150"/>
            </a:xfrm>
            <a:prstGeom prst="ellipse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24" name="Oval 23">
              <a:hlinkClick r:id="rId5" action="ppaction://hlinksldjump"/>
              <a:extLst>
                <a:ext uri="{FF2B5EF4-FFF2-40B4-BE49-F238E27FC236}">
                  <a16:creationId xmlns:a16="http://schemas.microsoft.com/office/drawing/2014/main" xmlns="" id="{565FEF11-1FC0-45D5-BAC1-54596E398336}"/>
                </a:ext>
              </a:extLst>
            </p:cNvPr>
            <p:cNvSpPr/>
            <p:nvPr/>
          </p:nvSpPr>
          <p:spPr>
            <a:xfrm>
              <a:off x="3151104" y="2553329"/>
              <a:ext cx="1770246" cy="175134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25" name="Rectangle 2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A9254513-6976-41F6-8AC1-F4A5FA356121}"/>
                </a:ext>
              </a:extLst>
            </p:cNvPr>
            <p:cNvSpPr/>
            <p:nvPr/>
          </p:nvSpPr>
          <p:spPr>
            <a:xfrm>
              <a:off x="3401273" y="3013501"/>
              <a:ext cx="126990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4800" b="1" dirty="0"/>
                <a:t>2</a:t>
              </a:r>
              <a:endParaRPr lang="ar-BH" sz="4800" dirty="0"/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A84617C8-0BB4-43CE-AB38-EB69358B03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1562" y="6527468"/>
            <a:ext cx="5192452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4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5.55112E-17 L 0.00078 0.47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2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14F69A61-1A93-4AA9-91CE-9D76B03B67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131" y="-301127"/>
            <a:ext cx="3947427" cy="28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7624556-9A0F-4C27-B47E-600CF81D76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164" y="2582366"/>
            <a:ext cx="2488699" cy="2880000"/>
          </a:xfrm>
          <a:prstGeom prst="rect">
            <a:avLst/>
          </a:prstGeom>
        </p:spPr>
      </p:pic>
      <p:pic>
        <p:nvPicPr>
          <p:cNvPr id="10" name="Picture 9" descr="A picture containing man, sign&#10;&#10;Description automatically generated">
            <a:extLst>
              <a:ext uri="{FF2B5EF4-FFF2-40B4-BE49-F238E27FC236}">
                <a16:creationId xmlns:a16="http://schemas.microsoft.com/office/drawing/2014/main" xmlns="" id="{FFEA2AA3-C2FB-4762-B5D1-617C3A1290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51" y="3569787"/>
            <a:ext cx="2590392" cy="2880000"/>
          </a:xfrm>
          <a:prstGeom prst="rect">
            <a:avLst/>
          </a:prstGeom>
        </p:spPr>
      </p:pic>
      <p:pic>
        <p:nvPicPr>
          <p:cNvPr id="12" name="Picture 11" descr="A picture containing sitting, screen, television, lamp&#10;&#10;Description automatically generated">
            <a:extLst>
              <a:ext uri="{FF2B5EF4-FFF2-40B4-BE49-F238E27FC236}">
                <a16:creationId xmlns:a16="http://schemas.microsoft.com/office/drawing/2014/main" xmlns="" id="{50ABC642-BDB4-4908-8065-543DD28303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62" y="0"/>
            <a:ext cx="3182320" cy="2880000"/>
          </a:xfrm>
          <a:prstGeom prst="rect">
            <a:avLst/>
          </a:prstGeom>
        </p:spPr>
      </p:pic>
      <p:pic>
        <p:nvPicPr>
          <p:cNvPr id="14" name="Picture 13" descr="A picture containing photo, monitor, screen, television&#10;&#10;Description automatically generated">
            <a:extLst>
              <a:ext uri="{FF2B5EF4-FFF2-40B4-BE49-F238E27FC236}">
                <a16:creationId xmlns:a16="http://schemas.microsoft.com/office/drawing/2014/main" xmlns="" id="{687B4B50-7707-4047-A69B-58849990C43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896" y="0"/>
            <a:ext cx="3320654" cy="2880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B8302E3-059B-42E0-B508-EC3F7DA8E5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71800" y="48987"/>
            <a:ext cx="7053943" cy="6400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D514F9A-EAB3-43F7-91EB-36BB3B0D4AEB}"/>
              </a:ext>
            </a:extLst>
          </p:cNvPr>
          <p:cNvSpPr txBox="1"/>
          <p:nvPr/>
        </p:nvSpPr>
        <p:spPr>
          <a:xfrm>
            <a:off x="7953149" y="48987"/>
            <a:ext cx="2101857" cy="101566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BH" sz="6000" b="1" dirty="0"/>
              <a:t>المُزارِع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462815F-338B-4E86-9C93-2C8CAD3C79DA}"/>
              </a:ext>
            </a:extLst>
          </p:cNvPr>
          <p:cNvGrpSpPr/>
          <p:nvPr/>
        </p:nvGrpSpPr>
        <p:grpSpPr>
          <a:xfrm>
            <a:off x="265806" y="5207443"/>
            <a:ext cx="1486009" cy="1128041"/>
            <a:chOff x="265806" y="5207443"/>
            <a:chExt cx="1486009" cy="1128041"/>
          </a:xfrm>
        </p:grpSpPr>
        <p:pic>
          <p:nvPicPr>
            <p:cNvPr id="15" name="Graphic 1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1CE6B69C-3388-46EF-8613-DDB869377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  <a:ext uri="{837473B0-CC2E-450A-ABE3-18F120FF3D39}">
                  <a1611:picAttrSrcUrl xmlns="" xmlns:a1611="http://schemas.microsoft.com/office/drawing/2016/11/main" r:id="rId17"/>
                </a:ext>
              </a:extLst>
            </a:blip>
            <a:stretch>
              <a:fillRect/>
            </a:stretch>
          </p:blipFill>
          <p:spPr>
            <a:xfrm rot="5400000">
              <a:off x="729137" y="5312806"/>
              <a:ext cx="559347" cy="1486009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211D9E12-17EA-4E7A-A7C0-172860604CA1}"/>
                </a:ext>
              </a:extLst>
            </p:cNvPr>
            <p:cNvGrpSpPr/>
            <p:nvPr/>
          </p:nvGrpSpPr>
          <p:grpSpPr>
            <a:xfrm>
              <a:off x="711643" y="5207443"/>
              <a:ext cx="615600" cy="745200"/>
              <a:chOff x="2958140" y="2362425"/>
              <a:chExt cx="2156175" cy="2133150"/>
            </a:xfrm>
          </p:grpSpPr>
          <p:sp>
            <p:nvSpPr>
              <p:cNvPr id="26" name="Oval 25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xmlns="" id="{9DBA384D-45AE-4FA9-8461-F5761BF6F726}"/>
                  </a:ext>
                </a:extLst>
              </p:cNvPr>
              <p:cNvSpPr/>
              <p:nvPr/>
            </p:nvSpPr>
            <p:spPr>
              <a:xfrm>
                <a:off x="2958140" y="2362425"/>
                <a:ext cx="2156175" cy="2133150"/>
              </a:xfrm>
              <a:prstGeom prst="ellipse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endParaRPr lang="ar-BH" dirty="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xmlns="" id="{A1790E4C-7490-4F1D-BF98-E91A40FE14B1}"/>
                  </a:ext>
                </a:extLst>
              </p:cNvPr>
              <p:cNvSpPr/>
              <p:nvPr/>
            </p:nvSpPr>
            <p:spPr>
              <a:xfrm>
                <a:off x="3151104" y="2553329"/>
                <a:ext cx="1770246" cy="1751342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endParaRPr lang="ar-BH" dirty="0"/>
              </a:p>
            </p:txBody>
          </p:sp>
          <p:sp>
            <p:nvSpPr>
              <p:cNvPr id="28" name="Rectangle 27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xmlns="" id="{17C709EC-57A0-4E46-B405-02228AFA04B1}"/>
                  </a:ext>
                </a:extLst>
              </p:cNvPr>
              <p:cNvSpPr/>
              <p:nvPr/>
            </p:nvSpPr>
            <p:spPr>
              <a:xfrm>
                <a:off x="3401273" y="2861316"/>
                <a:ext cx="1269909" cy="461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rtl="1"/>
                <a:r>
                  <a:rPr lang="ar-BH" sz="2400" b="1" dirty="0"/>
                  <a:t>3</a:t>
                </a:r>
                <a:endParaRPr lang="ar-BH" sz="2400" dirty="0"/>
              </a:p>
            </p:txBody>
          </p:sp>
        </p:grpSp>
      </p:grpSp>
      <p:pic>
        <p:nvPicPr>
          <p:cNvPr id="4" name="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2648262" y="3249387"/>
            <a:ext cx="609600" cy="609600"/>
          </a:xfrm>
          <a:prstGeom prst="rect">
            <a:avLst/>
          </a:prstGeom>
        </p:spPr>
      </p:pic>
      <p:pic>
        <p:nvPicPr>
          <p:cNvPr id="7" name="9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96619" y="4309987"/>
            <a:ext cx="609600" cy="609600"/>
          </a:xfrm>
          <a:prstGeom prst="rect">
            <a:avLst/>
          </a:prstGeom>
        </p:spPr>
      </p:pic>
      <p:pic>
        <p:nvPicPr>
          <p:cNvPr id="9" name="9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016454" y="5693770"/>
            <a:ext cx="609600" cy="609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B4B510D-3DAA-4507-9A6A-C3AE667BB39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21562" y="6527468"/>
            <a:ext cx="5192452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46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368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6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3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2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0.15625 -3.7037E-6 C 0.2263 -3.7037E-6 0.31263 0.1507 0.31263 0.27315 L 0.31263 0.5463 " pathEditMode="relative" rAng="0" ptsTypes="AAAA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25" y="2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0.05 -3.7037E-6 C 0.07226 -3.7037E-6 0.10013 0.0757 0.10013 0.13774 L 0.10013 0.27547 " pathEditMode="relative" rAng="0" ptsTypes="AAAA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0.02188 -3.7037E-6 C 0.03164 -3.7037E-6 0.04375 0.16389 0.04375 0.29723 L 0.04375 0.59468 " pathEditMode="relative" rAng="0" ptsTypes="AAAA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2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22222E-6 L -0.10834 -2.22222E-6 C -0.15677 -2.22222E-6 -0.21654 0.1125 -0.21654 0.20394 L -0.21654 0.40787 " pathEditMode="relative" rAng="0" ptsTypes="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33" y="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-0.16367 -3.7037E-6 C -0.23724 -3.7037E-6 -0.32734 0.08264 -0.32734 0.14977 L -0.32734 0.30024 " pathEditMode="relative" rAng="0" ptsTypes="AAAA">
                                      <p:cBhvr>
                                        <p:cTn id="6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67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11509</TotalTime>
  <Words>111</Words>
  <Application>Microsoft Office PowerPoint</Application>
  <PresentationFormat>Widescreen</PresentationFormat>
  <Paragraphs>56</Paragraphs>
  <Slides>19</Slides>
  <Notes>11</Notes>
  <HiddenSlides>0</HiddenSlides>
  <MMClips>31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أهداف الدرس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شكرًا جزيلًا لكم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الدرس الحادي عشر</dc:title>
  <dc:creator>Hassan Al Juffairi</dc:creator>
  <cp:lastModifiedBy>Admin</cp:lastModifiedBy>
  <cp:revision>760</cp:revision>
  <dcterms:created xsi:type="dcterms:W3CDTF">2020-03-05T04:31:42Z</dcterms:created>
  <dcterms:modified xsi:type="dcterms:W3CDTF">2020-12-15T09:37:49Z</dcterms:modified>
</cp:coreProperties>
</file>