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6" r:id="rId2"/>
    <p:sldId id="288" r:id="rId3"/>
    <p:sldId id="293" r:id="rId4"/>
    <p:sldId id="297" r:id="rId5"/>
    <p:sldId id="303" r:id="rId6"/>
    <p:sldId id="294" r:id="rId7"/>
    <p:sldId id="295" r:id="rId8"/>
    <p:sldId id="296" r:id="rId9"/>
    <p:sldId id="298" r:id="rId10"/>
    <p:sldId id="301" r:id="rId11"/>
    <p:sldId id="302" r:id="rId12"/>
    <p:sldId id="299" r:id="rId13"/>
    <p:sldId id="289" r:id="rId14"/>
  </p:sldIdLst>
  <p:sldSz cx="12192000" cy="6858000"/>
  <p:notesSz cx="6858000" cy="9144000"/>
  <p:defaultTextStyle>
    <a:defPPr>
      <a:defRPr lang="ar-B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ulelah AL-fardan" initials="AA" lastIdx="1" clrIdx="0">
    <p:extLst>
      <p:ext uri="{19B8F6BF-5375-455C-9EA6-DF929625EA0E}">
        <p15:presenceInfo xmlns:p15="http://schemas.microsoft.com/office/powerpoint/2012/main" userId="a5eeca675d47e45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9A"/>
    <a:srgbClr val="EF0C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47" autoAdjust="0"/>
    <p:restoredTop sz="94364" autoAdjust="0"/>
  </p:normalViewPr>
  <p:slideViewPr>
    <p:cSldViewPr snapToGrid="0">
      <p:cViewPr varScale="1">
        <p:scale>
          <a:sx n="70" d="100"/>
          <a:sy n="70" d="100"/>
        </p:scale>
        <p:origin x="103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6DEA2517-5ACB-4A6A-B51E-CF2B6AAB7E85}" type="datetimeFigureOut">
              <a:rPr lang="ar-BH" smtClean="0"/>
              <a:t>20/12/1441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B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724FDDEE-4FB6-42FD-BED4-F42A0DD9554A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912883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2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944012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3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6267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4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405127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5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985951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6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777905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7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11233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14FFA2-1A12-4CEC-9BF9-38DA268D4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D8CE124-00F0-4A95-88CB-3E4F21EB7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65FC1E-18A6-431B-B953-10BCCE37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20/12/1441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CFFF467-1F05-42B6-BE10-53B76D57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D069FFC-F4DA-443F-95A7-BB236A351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999083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2D92F9-04EB-4462-9D75-6520B978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4D8854-0D53-4421-A0B7-E6F5EF0BA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F09812E-6FF6-4F7B-85F3-CEEE50DA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20/12/1441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EAB57E-4288-4B42-A407-BADA56A56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DD49F1-3D04-451F-B283-52F03819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874572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963BC94-54FC-42BA-88E0-B1131C299C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2C61F21-B55A-4E8E-9223-4382FA601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C1F43F-EF8B-415D-80A1-DE3A5C80D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20/12/1441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9E112D9-AF31-400D-9207-39B10C2C7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B3840B-5852-45CF-8C00-F4A43A95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411361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07B1CC-E650-4F98-8AB5-A2E03A07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00F0B0-9A76-4223-B7B5-C61E8F0A1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E63B4B-54B9-46A2-8D52-29C69EA6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20/12/1441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112F15-4423-497B-B86F-DFDE06F1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311C9B-BF34-4526-B11B-38FE738A7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31291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B43677-0F9A-4F35-ACAF-F2127D92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1191DAD-3FBD-42FD-83C9-120138CD4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0CFF85-8F18-40C0-B88B-D7FCC0A2A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20/12/1441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B076029-EF8E-4BCF-A793-4EED10491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104FA3-1DA6-42C2-884F-58624E31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60657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BCA54C-7351-403B-A2A1-FED43C152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F3A1FA1-70A8-40F9-A788-B616371A1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D8E51AD-CA24-447A-AF38-0E0ACF587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CA68D02-E8C9-4BAD-B744-F26692C53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20/12/1441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2399A2D-2A05-4B63-9D83-A03EAFF7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E974B19-69F0-4CDD-A5C2-7094C6C53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42132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B3197B-38C4-42E7-AE6E-18196F8C4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0DD3C3B-5C18-4171-A422-666DA5E59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73FF29-BF04-42EA-9FBD-6398E3306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D0E2B48-CD26-4673-BF15-EE51C4E22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8BAF736-34D0-4730-B10D-91E7C82FC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89C0C1C-F279-4060-BC43-26D94911C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20/12/1441</a:t>
            </a:fld>
            <a:endParaRPr lang="ar-BH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A310D2F-51C1-4E7C-A022-91264B0D2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0631D82-03F2-4FE3-8DD5-259A629C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995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B2F19F-B78F-4CC1-AD3E-5B84D582D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D1AC91C-A96A-4C03-B0D9-99C8B25A0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20/12/1441</a:t>
            </a:fld>
            <a:endParaRPr lang="ar-BH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6FF201D-A196-4FBA-8C3C-C1507D45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04934E-950E-4D5E-9984-798668F08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82945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84B3F2A-CBD2-46F1-930F-BBFFE57A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20/12/1441</a:t>
            </a:fld>
            <a:endParaRPr lang="ar-BH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58F34E9-BF42-463F-A2F3-30F85552F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CBE9214-4907-4343-952F-3BD840042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10514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562DEB-81E7-44E6-9FC7-9FDDA32EB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E1AEE7-A828-42DA-8116-E9870B258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B4BC530-37A9-4DD9-BEBE-51122458F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E819E3C-43B6-45DC-83C5-DB7CBE038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20/12/1441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76338A-B18E-4687-AFC9-E493EADEE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7A35413-D43A-4682-8316-5718D492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97255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7E1A83-1954-48D4-976D-45520EF08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E2F4CA8-47DF-47BB-9BAE-0FD8B49E5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1D7E0B8-9047-4D2F-BFC4-3DEF4A5E5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54E01A7-506C-4021-8198-A6F17D4D7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20/12/1441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3FDA8A9-99C3-447A-8A46-5B964CEF3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7227288-1495-4B37-AC48-B446BAFE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87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6D86D1B-C2C0-4443-A124-F36FB824A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2642139-A8EE-4301-8D2A-53BDA1427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326ECA-3C5D-4B0D-ADCE-6FA98B232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3A7F5-4218-40D9-9450-C9AADA2756D6}" type="datetimeFigureOut">
              <a:rPr lang="ar-BH" smtClean="0"/>
              <a:t>20/12/1441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3A3977-D9D3-46CB-BA59-F501014DF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ADF0B0-3092-44D5-84D5-12A2E3B9D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1712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B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emf"/><Relationship Id="rId12" Type="http://schemas.openxmlformats.org/officeDocument/2006/relationships/image" Target="../media/image21.emf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6.emf"/><Relationship Id="rId11" Type="http://schemas.openxmlformats.org/officeDocument/2006/relationships/image" Target="../media/image20.emf"/><Relationship Id="rId5" Type="http://schemas.openxmlformats.org/officeDocument/2006/relationships/audio" Target="../media/audio1.wav"/><Relationship Id="rId10" Type="http://schemas.openxmlformats.org/officeDocument/2006/relationships/image" Target="../media/image19.emf"/><Relationship Id="rId4" Type="http://schemas.openxmlformats.org/officeDocument/2006/relationships/image" Target="../media/image15.emf"/><Relationship Id="rId9" Type="http://schemas.openxmlformats.org/officeDocument/2006/relationships/audio" Target="../media/audio2.wav"/><Relationship Id="rId1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emf"/><Relationship Id="rId12" Type="http://schemas.openxmlformats.org/officeDocument/2006/relationships/image" Target="../media/image21.emf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6.emf"/><Relationship Id="rId11" Type="http://schemas.openxmlformats.org/officeDocument/2006/relationships/image" Target="../media/image20.emf"/><Relationship Id="rId5" Type="http://schemas.openxmlformats.org/officeDocument/2006/relationships/audio" Target="../media/audio1.wav"/><Relationship Id="rId15" Type="http://schemas.openxmlformats.org/officeDocument/2006/relationships/image" Target="../media/image7.emf"/><Relationship Id="rId10" Type="http://schemas.openxmlformats.org/officeDocument/2006/relationships/image" Target="../media/image19.emf"/><Relationship Id="rId4" Type="http://schemas.openxmlformats.org/officeDocument/2006/relationships/image" Target="../media/image15.emf"/><Relationship Id="rId9" Type="http://schemas.openxmlformats.org/officeDocument/2006/relationships/image" Target="../media/image18.emf"/><Relationship Id="rId1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7.emf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3.mp4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7.emf"/><Relationship Id="rId5" Type="http://schemas.microsoft.com/office/2007/relationships/media" Target="../media/media4.mp4"/><Relationship Id="rId10" Type="http://schemas.openxmlformats.org/officeDocument/2006/relationships/image" Target="../media/image5.png"/><Relationship Id="rId4" Type="http://schemas.openxmlformats.org/officeDocument/2006/relationships/video" Target="../media/media3.mp4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7.emf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7.emf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ubtitle 2">
            <a:extLst>
              <a:ext uri="{FF2B5EF4-FFF2-40B4-BE49-F238E27FC236}">
                <a16:creationId xmlns="" xmlns:a16="http://schemas.microsoft.com/office/drawing/2014/main" id="{A987199C-CFB9-4652-BA5E-E6C9FE0A7E3A}"/>
              </a:ext>
            </a:extLst>
          </p:cNvPr>
          <p:cNvSpPr txBox="1">
            <a:spLocks/>
          </p:cNvSpPr>
          <p:nvPr/>
        </p:nvSpPr>
        <p:spPr>
          <a:xfrm>
            <a:off x="1907272" y="4629974"/>
            <a:ext cx="4423404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4000" b="1" dirty="0">
                <a:solidFill>
                  <a:schemeClr val="accent6">
                    <a:lumMod val="75000"/>
                  </a:schemeClr>
                </a:solidFill>
              </a:rPr>
              <a:t>الصف الأول الابتدائي</a:t>
            </a:r>
          </a:p>
        </p:txBody>
      </p:sp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="" xmlns:a16="http://schemas.microsoft.com/office/drawing/2014/main" id="{E94FF2E7-AEC1-40EF-AEFC-05A1267A2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683" y="1483884"/>
            <a:ext cx="3790302" cy="5287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A7DD16A5-6064-436B-A18D-4B9276E24E4C}"/>
              </a:ext>
            </a:extLst>
          </p:cNvPr>
          <p:cNvSpPr txBox="1">
            <a:spLocks/>
          </p:cNvSpPr>
          <p:nvPr/>
        </p:nvSpPr>
        <p:spPr>
          <a:xfrm>
            <a:off x="1907272" y="5518494"/>
            <a:ext cx="4423404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3600" b="1" dirty="0">
                <a:solidFill>
                  <a:srgbClr val="0070C0"/>
                </a:solidFill>
              </a:rPr>
              <a:t>صفحة 32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52FD3AE-DAD2-4369-BBBF-F20C077FEF8A}"/>
              </a:ext>
            </a:extLst>
          </p:cNvPr>
          <p:cNvSpPr/>
          <p:nvPr/>
        </p:nvSpPr>
        <p:spPr>
          <a:xfrm>
            <a:off x="163356" y="3568163"/>
            <a:ext cx="7912800" cy="1090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>
                <a:solidFill>
                  <a:schemeClr val="tx1"/>
                </a:solidFill>
              </a:rPr>
              <a:t>أَفرادُ العائِلَـةِ يَتَعاوَنُـون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946C240-5112-45C5-BBD6-B1446AF0A1F8}"/>
              </a:ext>
            </a:extLst>
          </p:cNvPr>
          <p:cNvGrpSpPr/>
          <p:nvPr/>
        </p:nvGrpSpPr>
        <p:grpSpPr>
          <a:xfrm>
            <a:off x="2718620" y="2521991"/>
            <a:ext cx="2857500" cy="1028700"/>
            <a:chOff x="805113" y="1614169"/>
            <a:chExt cx="2857500" cy="102870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E89503F6-8B5B-4B77-9645-93DE7A9F4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5113" y="1614169"/>
              <a:ext cx="2857500" cy="10287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E4CFA5A6-A41D-4292-90DF-D932C243CB57}"/>
                </a:ext>
              </a:extLst>
            </p:cNvPr>
            <p:cNvSpPr txBox="1"/>
            <p:nvPr/>
          </p:nvSpPr>
          <p:spPr>
            <a:xfrm>
              <a:off x="951642" y="1714337"/>
              <a:ext cx="2462534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BH" sz="3600" b="1" dirty="0"/>
                <a:t>الدَّرْسُ الخَامِس</a:t>
              </a:r>
            </a:p>
          </p:txBody>
        </p:sp>
      </p:grpSp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8991" y="1136362"/>
            <a:ext cx="1879477" cy="237384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625998" y="3133580"/>
            <a:ext cx="581342" cy="3808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200" b="1" dirty="0">
                <a:solidFill>
                  <a:schemeClr val="tx1"/>
                </a:solidFill>
              </a:rPr>
              <a:t>حامـــد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6A17D3CF-B951-4185-AACC-3586E317627D}"/>
              </a:ext>
            </a:extLst>
          </p:cNvPr>
          <p:cNvSpPr txBox="1">
            <a:spLocks/>
          </p:cNvSpPr>
          <p:nvPr/>
        </p:nvSpPr>
        <p:spPr>
          <a:xfrm>
            <a:off x="1907242" y="1775173"/>
            <a:ext cx="4423404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4000" b="1" dirty="0">
                <a:solidFill>
                  <a:srgbClr val="FF0000"/>
                </a:solidFill>
              </a:rPr>
              <a:t>الفصل الدراسي الأول</a:t>
            </a:r>
          </a:p>
        </p:txBody>
      </p:sp>
    </p:spTree>
    <p:extLst>
      <p:ext uri="{BB962C8B-B14F-4D97-AF65-F5344CB8AC3E}">
        <p14:creationId xmlns:p14="http://schemas.microsoft.com/office/powerpoint/2010/main" val="131912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106" y="3425803"/>
            <a:ext cx="2604959" cy="1448047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002453"/>
              </p:ext>
            </p:extLst>
          </p:nvPr>
        </p:nvGraphicFramePr>
        <p:xfrm>
          <a:off x="474131" y="1885240"/>
          <a:ext cx="10701868" cy="30133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84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184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184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184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6281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506698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06698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" action="ppaction://noaction">
              <a:snd r:embed="rId5" name="arrow.wav"/>
            </a:hlinkClick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860" y="1969477"/>
            <a:ext cx="1425110" cy="1366510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>
              <a:snd r:embed="rId5" name="arrow.wav"/>
            </a:hlinkClick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6291" y="1998718"/>
            <a:ext cx="1449541" cy="1265063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>
              <a:snd r:embed="rId5" name="arrow.wav"/>
            </a:hlinkClick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3153" y="2020200"/>
            <a:ext cx="1392536" cy="1265063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>
              <a:snd r:embed="rId9" name="applause.wav"/>
            </a:hlinkClick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3504" y="1990609"/>
            <a:ext cx="1465827" cy="12731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4204" y="3613110"/>
            <a:ext cx="1013714" cy="10734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8850" y="3597335"/>
            <a:ext cx="1013714" cy="10734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9558" y="3613110"/>
            <a:ext cx="1013714" cy="10734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3496" y="3612366"/>
            <a:ext cx="1008000" cy="10741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97450" y="3597335"/>
            <a:ext cx="1487140" cy="1089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666621" y="3570099"/>
            <a:ext cx="1616376" cy="1116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15834" y="3570099"/>
            <a:ext cx="1717976" cy="111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99113" y="1902247"/>
            <a:ext cx="1433740" cy="143374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0244302" y="3074099"/>
            <a:ext cx="488551" cy="2618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200" b="1" dirty="0">
                <a:solidFill>
                  <a:schemeClr val="tx1"/>
                </a:solidFill>
              </a:rPr>
              <a:t>حامـد</a:t>
            </a:r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FE4F880-47B0-4ADC-9967-8543A69181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25314" y="6503276"/>
            <a:ext cx="5201631" cy="31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1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100000">
                <p:cTn id="4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106" y="3425803"/>
            <a:ext cx="2604959" cy="1448047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74131" y="1885240"/>
          <a:ext cx="10701868" cy="30133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84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184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184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184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6281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506698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06698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" action="ppaction://noaction">
              <a:snd r:embed="rId5" name="arrow.wav"/>
            </a:hlinkClick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860" y="1969477"/>
            <a:ext cx="1425110" cy="1366510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>
              <a:snd r:embed="rId5" name="arrow.wav"/>
            </a:hlinkClick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6291" y="1998718"/>
            <a:ext cx="1449541" cy="1265063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>
              <a:snd r:embed="rId8" name="applause.wav"/>
            </a:hlinkClick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3153" y="2020200"/>
            <a:ext cx="1392536" cy="1265063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>
              <a:snd r:embed="rId5" name="arrow.wav"/>
            </a:hlinkClick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3504" y="1990609"/>
            <a:ext cx="1465827" cy="12731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4204" y="3613110"/>
            <a:ext cx="1013714" cy="10734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2751" y="3613110"/>
            <a:ext cx="1013714" cy="10734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9558" y="3613110"/>
            <a:ext cx="1013714" cy="10734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6551" y="3570099"/>
            <a:ext cx="1008000" cy="10741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746428" y="3583716"/>
            <a:ext cx="1487140" cy="108920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666621" y="3570099"/>
            <a:ext cx="1616376" cy="1116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15834" y="3570099"/>
            <a:ext cx="1717976" cy="111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35055" y="3400665"/>
            <a:ext cx="2664000" cy="1477352"/>
          </a:xfrm>
          <a:prstGeom prst="rect">
            <a:avLst/>
          </a:prstGeom>
        </p:spPr>
      </p:pic>
      <p:pic>
        <p:nvPicPr>
          <p:cNvPr id="21" name="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99113" y="1902247"/>
            <a:ext cx="1433740" cy="1433740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10244302" y="3074099"/>
            <a:ext cx="488551" cy="2618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200" b="1" dirty="0">
                <a:solidFill>
                  <a:schemeClr val="tx1"/>
                </a:solidFill>
              </a:rPr>
              <a:t>حامـد</a:t>
            </a:r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3B33C386-40D6-483A-8892-4EE18D7F9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5314" y="6503276"/>
            <a:ext cx="5201631" cy="31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2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100000">
                <p:cTn id="43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0311" y="0"/>
            <a:ext cx="3934800" cy="496319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685808" y="4251366"/>
            <a:ext cx="1299303" cy="7118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</a:rPr>
              <a:t>حامـــد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0B7B17E-402B-40BB-93C6-11C09984F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314" y="6503276"/>
            <a:ext cx="5201631" cy="31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6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69C86E-3EDD-468D-B665-F76841EC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1481"/>
            <a:ext cx="10515600" cy="1325563"/>
          </a:xfrm>
        </p:spPr>
        <p:txBody>
          <a:bodyPr/>
          <a:lstStyle/>
          <a:p>
            <a:pPr algn="ctr" rtl="1"/>
            <a:r>
              <a:rPr lang="ar-BH" smtClean="0"/>
              <a:t>شكرًا جزيلاً </a:t>
            </a:r>
            <a:r>
              <a:rPr lang="ar-BH" dirty="0"/>
              <a:t>لكم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BE691489-0E64-4ED7-ABF8-140CAE51D58B}"/>
              </a:ext>
            </a:extLst>
          </p:cNvPr>
          <p:cNvSpPr txBox="1">
            <a:spLocks/>
          </p:cNvSpPr>
          <p:nvPr/>
        </p:nvSpPr>
        <p:spPr>
          <a:xfrm>
            <a:off x="909918" y="32598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8000" b="1" dirty="0"/>
              <a:t>انتهى الدرس</a:t>
            </a:r>
          </a:p>
        </p:txBody>
      </p:sp>
    </p:spTree>
    <p:extLst>
      <p:ext uri="{BB962C8B-B14F-4D97-AF65-F5344CB8AC3E}">
        <p14:creationId xmlns:p14="http://schemas.microsoft.com/office/powerpoint/2010/main" val="2992685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640A16-4407-4664-97F8-1C90127A0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21571"/>
            <a:ext cx="9144000" cy="943068"/>
          </a:xfrm>
          <a:noFill/>
        </p:spPr>
        <p:txBody>
          <a:bodyPr anchor="ctr">
            <a:normAutofit/>
          </a:bodyPr>
          <a:lstStyle/>
          <a:p>
            <a:r>
              <a:rPr lang="ar-BH" sz="4000" b="1" u="sng" dirty="0">
                <a:solidFill>
                  <a:srgbClr val="080808"/>
                </a:solidFill>
                <a:cs typeface="+mn-cs"/>
              </a:rPr>
              <a:t>أهداف الدرس</a:t>
            </a:r>
            <a:endParaRPr lang="ar-BH" sz="2400" b="1" u="sng" dirty="0">
              <a:solidFill>
                <a:srgbClr val="080808"/>
              </a:solidFill>
              <a:cs typeface="+mn-cs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="" xmlns:a16="http://schemas.microsoft.com/office/drawing/2014/main" id="{6002BF61-BB6D-48C3-B071-3D3018893359}"/>
              </a:ext>
            </a:extLst>
          </p:cNvPr>
          <p:cNvSpPr txBox="1">
            <a:spLocks/>
          </p:cNvSpPr>
          <p:nvPr/>
        </p:nvSpPr>
        <p:spPr>
          <a:xfrm>
            <a:off x="802105" y="3384199"/>
            <a:ext cx="9865895" cy="46938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defRPr/>
            </a:pP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1- </a:t>
            </a:r>
            <a:r>
              <a:rPr lang="ar-BH" sz="3200" b="1" dirty="0"/>
              <a:t>أن يعدد الطالب بعض الأعمال التي تدل على تعاونه مع أفراد عائلتهِ.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6002BF61-BB6D-48C3-B071-3D3018893359}"/>
              </a:ext>
            </a:extLst>
          </p:cNvPr>
          <p:cNvSpPr txBox="1">
            <a:spLocks/>
          </p:cNvSpPr>
          <p:nvPr/>
        </p:nvSpPr>
        <p:spPr>
          <a:xfrm>
            <a:off x="252249" y="4713014"/>
            <a:ext cx="10415752" cy="46938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defRPr/>
            </a:pP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2- </a:t>
            </a:r>
            <a:r>
              <a:rPr lang="ar-BH" sz="3200" b="1" dirty="0"/>
              <a:t>أن يستلخص الطالب المعلومات من الصور التي أمامه بصورة صحيحة.</a:t>
            </a:r>
          </a:p>
        </p:txBody>
      </p:sp>
      <p:pic>
        <p:nvPicPr>
          <p:cNvPr id="11" name="2-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63964"/>
            <a:ext cx="2728800" cy="2728800"/>
          </a:xfrm>
          <a:prstGeom prst="rect">
            <a:avLst/>
          </a:prstGeom>
        </p:spPr>
      </p:pic>
      <p:pic>
        <p:nvPicPr>
          <p:cNvPr id="8" name="2-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63964"/>
            <a:ext cx="2728800" cy="2728800"/>
          </a:xfrm>
          <a:prstGeom prst="rect">
            <a:avLst/>
          </a:prstGeom>
        </p:spPr>
      </p:pic>
      <p:pic>
        <p:nvPicPr>
          <p:cNvPr id="5" name="2-1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63964"/>
            <a:ext cx="2728800" cy="27288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869744" y="2278248"/>
            <a:ext cx="859056" cy="4223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200" b="1" dirty="0">
                <a:solidFill>
                  <a:schemeClr val="tx1"/>
                </a:solidFill>
              </a:rPr>
              <a:t>حامـــد</a:t>
            </a:r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98C1E5-E31A-4CF3-8F85-0F1B1C9176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8800" y="1296688"/>
            <a:ext cx="8474529" cy="76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15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15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500"/>
                                  </p:iterate>
                                  <p:childTnLst>
                                    <p:set>
                                      <p:cBhvr override="childStyle">
                                        <p:cTn id="1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165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7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/>
      <p:bldP spid="31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95C1F0C-4DA5-4DF1-B74E-E3944DE928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46" t="50000" r="50000"/>
          <a:stretch/>
        </p:blipFill>
        <p:spPr>
          <a:xfrm>
            <a:off x="553874" y="840100"/>
            <a:ext cx="2661557" cy="2395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BF9BAB6-441C-4410-94F0-F7F3D0F5A6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50000" r="-446"/>
          <a:stretch/>
        </p:blipFill>
        <p:spPr>
          <a:xfrm>
            <a:off x="4765221" y="282466"/>
            <a:ext cx="2661557" cy="2395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EE8306A-1DE9-4843-9D14-3B33025462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582" r="-446" b="50000"/>
          <a:stretch/>
        </p:blipFill>
        <p:spPr>
          <a:xfrm>
            <a:off x="6428596" y="3730195"/>
            <a:ext cx="2630849" cy="2395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5E60566-4FBC-4191-8AA5-11A6DD8F26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46" r="50000" b="50000"/>
          <a:stretch/>
        </p:blipFill>
        <p:spPr>
          <a:xfrm>
            <a:off x="2883918" y="3730195"/>
            <a:ext cx="2661557" cy="2395242"/>
          </a:xfrm>
          <a:prstGeom prst="rect">
            <a:avLst/>
          </a:prstGeom>
        </p:spPr>
      </p:pic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05516" y="870487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F9C0978-5C1E-4E14-8ADB-E95D62BF9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5314" y="6503276"/>
            <a:ext cx="5201631" cy="31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7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98D1B99-445E-428D-9943-59CDB5CCD8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46" t="50000" r="50000"/>
          <a:stretch/>
        </p:blipFill>
        <p:spPr>
          <a:xfrm>
            <a:off x="9371123" y="4327537"/>
            <a:ext cx="2200143" cy="19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31DD9D7-628D-4041-B579-D7E47392CD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50000" r="-446"/>
          <a:stretch/>
        </p:blipFill>
        <p:spPr>
          <a:xfrm>
            <a:off x="3597405" y="4327537"/>
            <a:ext cx="2200143" cy="19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770B86F-663C-4DD4-9A89-0B0AF36EFC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582" r="-446" b="50000"/>
          <a:stretch/>
        </p:blipFill>
        <p:spPr>
          <a:xfrm>
            <a:off x="6496954" y="4327537"/>
            <a:ext cx="2174763" cy="19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6E729FE-8960-4E0D-B16C-B60E7677C8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46" r="50000" b="50000"/>
          <a:stretch/>
        </p:blipFill>
        <p:spPr>
          <a:xfrm>
            <a:off x="620734" y="4327537"/>
            <a:ext cx="2200143" cy="1980000"/>
          </a:xfrm>
          <a:prstGeom prst="rect">
            <a:avLst/>
          </a:prstGeom>
        </p:spPr>
      </p:pic>
      <p:pic>
        <p:nvPicPr>
          <p:cNvPr id="4" name="4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44257" y="798513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AB07DF5-DA1D-4A05-AB00-40BBA5E0B4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5314" y="6503276"/>
            <a:ext cx="5201631" cy="31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2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417 L 0.00351 -0.6270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3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879 L -0.35781 -0.00879 C -0.51744 -0.00879 -0.71419 -0.1 -0.71419 -0.17384 L -0.71419 -0.3388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51" y="-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-0.00625 L -0.04245 -0.00625 C -0.05287 -0.00625 -0.06563 -0.09815 -0.06563 -0.17245 L -0.06563 -0.33866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-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8 -0.00833 L -0.15964 -0.00833 C -0.22318 -0.00833 -0.30157 -0.17847 -0.30157 -0.31643 L -0.30157 -0.6243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6" y="-3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98D1B99-445E-428D-9943-59CDB5CCD8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46" t="50000" r="50000"/>
          <a:stretch/>
        </p:blipFill>
        <p:spPr>
          <a:xfrm>
            <a:off x="620734" y="2419901"/>
            <a:ext cx="2200143" cy="19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31DD9D7-628D-4041-B579-D7E47392CD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50000" r="-446"/>
          <a:stretch/>
        </p:blipFill>
        <p:spPr>
          <a:xfrm>
            <a:off x="2789345" y="2413454"/>
            <a:ext cx="2200143" cy="19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770B86F-663C-4DD4-9A89-0B0AF36EFC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582" r="-446" b="50000"/>
          <a:stretch/>
        </p:blipFill>
        <p:spPr>
          <a:xfrm>
            <a:off x="2802035" y="427007"/>
            <a:ext cx="2174763" cy="19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6E729FE-8960-4E0D-B16C-B60E7677C8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46" r="50000" b="50000"/>
          <a:stretch/>
        </p:blipFill>
        <p:spPr>
          <a:xfrm>
            <a:off x="620734" y="433454"/>
            <a:ext cx="2200143" cy="19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2737" y="2539392"/>
            <a:ext cx="55563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4800" b="1" dirty="0"/>
              <a:t>حَـامِـد وَنَـاصِـر يَـتـعـاوَنـان.</a:t>
            </a:r>
            <a:endParaRPr lang="en-US" sz="4800" b="1" dirty="0"/>
          </a:p>
        </p:txBody>
      </p:sp>
      <p:pic>
        <p:nvPicPr>
          <p:cNvPr id="2" name="4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79516" y="813854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F13C28A-F07C-4C61-8C70-51AC4EEF98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5314" y="6503276"/>
            <a:ext cx="5201631" cy="31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7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485" y="337295"/>
            <a:ext cx="5600972" cy="5780313"/>
          </a:xfrm>
          <a:prstGeom prst="rect">
            <a:avLst/>
          </a:prstGeom>
        </p:spPr>
      </p:pic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2728800" cy="27288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869744" y="2333769"/>
            <a:ext cx="859056" cy="4223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200" b="1" dirty="0">
                <a:solidFill>
                  <a:schemeClr val="tx1"/>
                </a:solidFill>
              </a:rPr>
              <a:t>حامـــد</a:t>
            </a:r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A02D852-A66E-4416-AA6C-16E6565B91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5314" y="6503276"/>
            <a:ext cx="5201631" cy="31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6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726" y="436728"/>
            <a:ext cx="7160765" cy="5472752"/>
          </a:xfrm>
          <a:prstGeom prst="rect">
            <a:avLst/>
          </a:prstGeom>
        </p:spPr>
      </p:pic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648" y="3433"/>
            <a:ext cx="2728800" cy="27288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869744" y="2333769"/>
            <a:ext cx="859056" cy="4223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200" b="1" dirty="0">
                <a:solidFill>
                  <a:schemeClr val="tx1"/>
                </a:solidFill>
              </a:rPr>
              <a:t>حامـــد</a:t>
            </a:r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9FB5E4D-1713-429F-9994-71EC6A1913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5314" y="6503276"/>
            <a:ext cx="5201631" cy="31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689" y="849948"/>
            <a:ext cx="7915468" cy="4857516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2728800" cy="27288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869744" y="2333769"/>
            <a:ext cx="859056" cy="4223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200" b="1" dirty="0">
                <a:solidFill>
                  <a:schemeClr val="tx1"/>
                </a:solidFill>
              </a:rPr>
              <a:t>حامـــد</a:t>
            </a:r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91936D0-8315-455A-B255-808DC4820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5314" y="6503276"/>
            <a:ext cx="5201631" cy="31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2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398" y="646522"/>
            <a:ext cx="6314720" cy="5249311"/>
          </a:xfrm>
          <a:prstGeom prst="rect">
            <a:avLst/>
          </a:prstGeom>
        </p:spPr>
      </p:pic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224"/>
            <a:ext cx="2728800" cy="27288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869744" y="2333769"/>
            <a:ext cx="859056" cy="4223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200" b="1" dirty="0">
                <a:solidFill>
                  <a:schemeClr val="tx1"/>
                </a:solidFill>
              </a:rPr>
              <a:t>حامـــد</a:t>
            </a:r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C3E25ED-1DB7-45EB-9EE5-DB5CE5F4E9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5314" y="6503276"/>
            <a:ext cx="5201631" cy="31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7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9707</TotalTime>
  <Words>65</Words>
  <Application>Microsoft Office PowerPoint</Application>
  <PresentationFormat>Widescreen</PresentationFormat>
  <Paragraphs>26</Paragraphs>
  <Slides>13</Slides>
  <Notes>6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أهداف الدرس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شكرًا جزيلاً لكم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الدرس الحادي عشر</dc:title>
  <dc:creator>Hassan Al Juffairi</dc:creator>
  <cp:lastModifiedBy>Mohamed Salameh Mfadi Alsalimeh</cp:lastModifiedBy>
  <cp:revision>381</cp:revision>
  <dcterms:created xsi:type="dcterms:W3CDTF">2020-03-05T04:31:42Z</dcterms:created>
  <dcterms:modified xsi:type="dcterms:W3CDTF">2020-08-09T08:09:52Z</dcterms:modified>
</cp:coreProperties>
</file>