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57" r:id="rId4"/>
    <p:sldId id="262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ABEBF-43D6-46BF-BF55-5BACA211C699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5CBDE-083D-44FE-AC04-46508F959673}">
      <dgm:prSet phldrT="[Text]" custT="1"/>
      <dgm:spPr/>
      <dgm:t>
        <a:bodyPr/>
        <a:lstStyle/>
        <a:p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غي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الماد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en-US" sz="44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3292BE-89FE-4B8D-85C6-EC298BD4A8DC}" type="parTrans" cxnId="{62507E85-50A5-4214-987D-91AE6778628B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C7A8AA-143C-4CEB-8EAF-3374364C25BC}" type="sibTrans" cxnId="{62507E85-50A5-4214-987D-91AE6778628B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47FA04-0337-4AD2-8352-A7E72FBD9A4B}">
      <dgm:prSet phldrT="[Text]" custT="1"/>
      <dgm:spPr/>
      <dgm:t>
        <a:bodyPr/>
        <a:lstStyle/>
        <a:p>
          <a:r>
            <a:rPr lang="ar-EG" sz="4400" b="1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تغي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 م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EG" sz="4400" b="1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كو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نات الماد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 </a:t>
          </a:r>
          <a:endParaRPr lang="en-US" sz="44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8B41EA-EA0B-4B0E-9FD6-EFC8074F28E3}" type="parTrans" cxnId="{91C03DC0-4126-44EA-87FD-DD340533BCE2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C3F23F-3EE1-4448-B7BE-B814E749842D}" type="sibTrans" cxnId="{91C03DC0-4126-44EA-87FD-DD340533BCE2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9F4AB25-CA1E-475D-A6ED-28DA58CF717E}">
      <dgm:prSet phldrT="[Text]" custT="1"/>
      <dgm:spPr/>
      <dgm:t>
        <a:bodyPr/>
        <a:lstStyle/>
        <a:p>
          <a:r>
            <a:rPr lang="ar-EG" sz="4400" b="1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تغي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 الش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 أو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الحج</a:t>
          </a:r>
          <a:r>
            <a:rPr lang="ar-BH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 </a:t>
          </a:r>
          <a:endParaRPr lang="en-US" sz="44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D4A4F5-A825-48A6-903C-B06F542807A7}" type="parTrans" cxnId="{82F66815-2ABF-4B37-A074-DABF41A4E7BC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23039B-B341-4D75-BB88-60812F53A86F}" type="sibTrans" cxnId="{82F66815-2ABF-4B37-A074-DABF41A4E7BC}">
      <dgm:prSet/>
      <dgm:spPr/>
      <dgm:t>
        <a:bodyPr/>
        <a:lstStyle/>
        <a:p>
          <a:endParaRPr lang="en-US" sz="44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77A7D9-0CFF-4A7E-896C-FCAECD13EA50}" type="pres">
      <dgm:prSet presAssocID="{07DABEBF-43D6-46BF-BF55-5BACA211C6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18C717-A236-42C4-9710-9F5C49FA6B1A}" type="pres">
      <dgm:prSet presAssocID="{0D45CBDE-083D-44FE-AC04-46508F95967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A5E052E-67B6-4348-9472-62E7DA728AC2}" type="pres">
      <dgm:prSet presAssocID="{0D45CBDE-083D-44FE-AC04-46508F959673}" presName="rootComposite1" presStyleCnt="0"/>
      <dgm:spPr/>
      <dgm:t>
        <a:bodyPr/>
        <a:lstStyle/>
        <a:p>
          <a:endParaRPr lang="en-US"/>
        </a:p>
      </dgm:t>
    </dgm:pt>
    <dgm:pt modelId="{22CB1D45-2E24-4489-852A-A4E2050A05E7}" type="pres">
      <dgm:prSet presAssocID="{0D45CBDE-083D-44FE-AC04-46508F9596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3B510-A570-49C3-A829-7182103B7FCE}" type="pres">
      <dgm:prSet presAssocID="{0D45CBDE-083D-44FE-AC04-46508F95967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FB384-A3FD-4586-840D-79AAACB16FB5}" type="pres">
      <dgm:prSet presAssocID="{0D45CBDE-083D-44FE-AC04-46508F959673}" presName="hierChild2" presStyleCnt="0"/>
      <dgm:spPr/>
      <dgm:t>
        <a:bodyPr/>
        <a:lstStyle/>
        <a:p>
          <a:endParaRPr lang="en-US"/>
        </a:p>
      </dgm:t>
    </dgm:pt>
    <dgm:pt modelId="{4D457AB8-6EA6-436C-8243-964F61547D7B}" type="pres">
      <dgm:prSet presAssocID="{668B41EA-EA0B-4B0E-9FD6-EFC8074F28E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021EFE8-B1C9-4E32-84E9-FBE1D3B110A1}" type="pres">
      <dgm:prSet presAssocID="{4E47FA04-0337-4AD2-8352-A7E72FBD9A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A112A2-52DB-4E6C-974D-9789DC945762}" type="pres">
      <dgm:prSet presAssocID="{4E47FA04-0337-4AD2-8352-A7E72FBD9A4B}" presName="rootComposite" presStyleCnt="0"/>
      <dgm:spPr/>
      <dgm:t>
        <a:bodyPr/>
        <a:lstStyle/>
        <a:p>
          <a:endParaRPr lang="en-US"/>
        </a:p>
      </dgm:t>
    </dgm:pt>
    <dgm:pt modelId="{8F0126A2-C9EC-4C84-AD75-76BC099CA798}" type="pres">
      <dgm:prSet presAssocID="{4E47FA04-0337-4AD2-8352-A7E72FBD9A4B}" presName="rootText" presStyleLbl="node2" presStyleIdx="0" presStyleCnt="2" custScaleX="152795" custLinFactNeighborX="-13998" custLinFactNeighborY="-2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3AAEE-2CF5-4959-9B57-E8E755382C3F}" type="pres">
      <dgm:prSet presAssocID="{4E47FA04-0337-4AD2-8352-A7E72FBD9A4B}" presName="rootConnector" presStyleLbl="node2" presStyleIdx="0" presStyleCnt="2"/>
      <dgm:spPr/>
      <dgm:t>
        <a:bodyPr/>
        <a:lstStyle/>
        <a:p>
          <a:endParaRPr lang="en-US"/>
        </a:p>
      </dgm:t>
    </dgm:pt>
    <dgm:pt modelId="{E51372E7-E61F-4834-8019-D0D6C0663803}" type="pres">
      <dgm:prSet presAssocID="{4E47FA04-0337-4AD2-8352-A7E72FBD9A4B}" presName="hierChild4" presStyleCnt="0"/>
      <dgm:spPr/>
      <dgm:t>
        <a:bodyPr/>
        <a:lstStyle/>
        <a:p>
          <a:endParaRPr lang="en-US"/>
        </a:p>
      </dgm:t>
    </dgm:pt>
    <dgm:pt modelId="{CF8677D0-97FB-4973-87F3-66754EAFD914}" type="pres">
      <dgm:prSet presAssocID="{4E47FA04-0337-4AD2-8352-A7E72FBD9A4B}" presName="hierChild5" presStyleCnt="0"/>
      <dgm:spPr/>
      <dgm:t>
        <a:bodyPr/>
        <a:lstStyle/>
        <a:p>
          <a:endParaRPr lang="en-US"/>
        </a:p>
      </dgm:t>
    </dgm:pt>
    <dgm:pt modelId="{936F79DD-A925-4F21-9B4A-F84D4F47D98D}" type="pres">
      <dgm:prSet presAssocID="{D5D4A4F5-A825-48A6-903C-B06F542807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6E49A8A-AE0F-4B56-B6F8-B97C8422DA9E}" type="pres">
      <dgm:prSet presAssocID="{59F4AB25-CA1E-475D-A6ED-28DA58CF717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FC5B9A-55B1-4EF8-9252-234AA327C019}" type="pres">
      <dgm:prSet presAssocID="{59F4AB25-CA1E-475D-A6ED-28DA58CF717E}" presName="rootComposite" presStyleCnt="0"/>
      <dgm:spPr/>
      <dgm:t>
        <a:bodyPr/>
        <a:lstStyle/>
        <a:p>
          <a:endParaRPr lang="en-US"/>
        </a:p>
      </dgm:t>
    </dgm:pt>
    <dgm:pt modelId="{B2A506E8-0D5D-432D-9A0C-D2FA52134AEB}" type="pres">
      <dgm:prSet presAssocID="{59F4AB25-CA1E-475D-A6ED-28DA58CF717E}" presName="rootText" presStyleLbl="node2" presStyleIdx="1" presStyleCnt="2" custScaleX="168073" custLinFactNeighborX="16337" custLinFactNeighborY="-3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A15E8-499F-4573-A259-C99CD1CEF63B}" type="pres">
      <dgm:prSet presAssocID="{59F4AB25-CA1E-475D-A6ED-28DA58CF717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3DA3469-30D5-4435-BD8E-0EE37FD36545}" type="pres">
      <dgm:prSet presAssocID="{59F4AB25-CA1E-475D-A6ED-28DA58CF717E}" presName="hierChild4" presStyleCnt="0"/>
      <dgm:spPr/>
      <dgm:t>
        <a:bodyPr/>
        <a:lstStyle/>
        <a:p>
          <a:endParaRPr lang="en-US"/>
        </a:p>
      </dgm:t>
    </dgm:pt>
    <dgm:pt modelId="{C9D7671C-4293-4DB9-9A97-F3D5A82AC496}" type="pres">
      <dgm:prSet presAssocID="{59F4AB25-CA1E-475D-A6ED-28DA58CF717E}" presName="hierChild5" presStyleCnt="0"/>
      <dgm:spPr/>
      <dgm:t>
        <a:bodyPr/>
        <a:lstStyle/>
        <a:p>
          <a:endParaRPr lang="en-US"/>
        </a:p>
      </dgm:t>
    </dgm:pt>
    <dgm:pt modelId="{21D13B76-FE34-4C9E-A08B-CC5F75BCC09E}" type="pres">
      <dgm:prSet presAssocID="{0D45CBDE-083D-44FE-AC04-46508F959673}" presName="hierChild3" presStyleCnt="0"/>
      <dgm:spPr/>
      <dgm:t>
        <a:bodyPr/>
        <a:lstStyle/>
        <a:p>
          <a:endParaRPr lang="en-US"/>
        </a:p>
      </dgm:t>
    </dgm:pt>
  </dgm:ptLst>
  <dgm:cxnLst>
    <dgm:cxn modelId="{F2B56D3D-A70F-494A-9C3F-657126D1049F}" type="presOf" srcId="{0D45CBDE-083D-44FE-AC04-46508F959673}" destId="{22CB1D45-2E24-4489-852A-A4E2050A05E7}" srcOrd="0" destOrd="0" presId="urn:microsoft.com/office/officeart/2005/8/layout/orgChart1"/>
    <dgm:cxn modelId="{82F66815-2ABF-4B37-A074-DABF41A4E7BC}" srcId="{0D45CBDE-083D-44FE-AC04-46508F959673}" destId="{59F4AB25-CA1E-475D-A6ED-28DA58CF717E}" srcOrd="1" destOrd="0" parTransId="{D5D4A4F5-A825-48A6-903C-B06F542807A7}" sibTransId="{6B23039B-B341-4D75-BB88-60812F53A86F}"/>
    <dgm:cxn modelId="{62507E85-50A5-4214-987D-91AE6778628B}" srcId="{07DABEBF-43D6-46BF-BF55-5BACA211C699}" destId="{0D45CBDE-083D-44FE-AC04-46508F959673}" srcOrd="0" destOrd="0" parTransId="{3A3292BE-89FE-4B8D-85C6-EC298BD4A8DC}" sibTransId="{08C7A8AA-143C-4CEB-8EAF-3374364C25BC}"/>
    <dgm:cxn modelId="{91C03DC0-4126-44EA-87FD-DD340533BCE2}" srcId="{0D45CBDE-083D-44FE-AC04-46508F959673}" destId="{4E47FA04-0337-4AD2-8352-A7E72FBD9A4B}" srcOrd="0" destOrd="0" parTransId="{668B41EA-EA0B-4B0E-9FD6-EFC8074F28E3}" sibTransId="{61C3F23F-3EE1-4448-B7BE-B814E749842D}"/>
    <dgm:cxn modelId="{1514B1A3-2F19-44A2-B404-02164AEEA3ED}" type="presOf" srcId="{0D45CBDE-083D-44FE-AC04-46508F959673}" destId="{4F43B510-A570-49C3-A829-7182103B7FCE}" srcOrd="1" destOrd="0" presId="urn:microsoft.com/office/officeart/2005/8/layout/orgChart1"/>
    <dgm:cxn modelId="{B734702B-E288-4284-A991-83371BD50048}" type="presOf" srcId="{59F4AB25-CA1E-475D-A6ED-28DA58CF717E}" destId="{B2A506E8-0D5D-432D-9A0C-D2FA52134AEB}" srcOrd="0" destOrd="0" presId="urn:microsoft.com/office/officeart/2005/8/layout/orgChart1"/>
    <dgm:cxn modelId="{0868AE6D-2285-4C7B-BCFA-1A033BA99EE8}" type="presOf" srcId="{07DABEBF-43D6-46BF-BF55-5BACA211C699}" destId="{EF77A7D9-0CFF-4A7E-896C-FCAECD13EA50}" srcOrd="0" destOrd="0" presId="urn:microsoft.com/office/officeart/2005/8/layout/orgChart1"/>
    <dgm:cxn modelId="{72D35C9B-79D6-485D-9DC2-EE5953F24A54}" type="presOf" srcId="{668B41EA-EA0B-4B0E-9FD6-EFC8074F28E3}" destId="{4D457AB8-6EA6-436C-8243-964F61547D7B}" srcOrd="0" destOrd="0" presId="urn:microsoft.com/office/officeart/2005/8/layout/orgChart1"/>
    <dgm:cxn modelId="{BE21B5EE-36B8-4868-A6F0-E27D7569E35A}" type="presOf" srcId="{4E47FA04-0337-4AD2-8352-A7E72FBD9A4B}" destId="{8F0126A2-C9EC-4C84-AD75-76BC099CA798}" srcOrd="0" destOrd="0" presId="urn:microsoft.com/office/officeart/2005/8/layout/orgChart1"/>
    <dgm:cxn modelId="{ED7ECA46-D900-4356-A491-762F23E4D752}" type="presOf" srcId="{4E47FA04-0337-4AD2-8352-A7E72FBD9A4B}" destId="{63C3AAEE-2CF5-4959-9B57-E8E755382C3F}" srcOrd="1" destOrd="0" presId="urn:microsoft.com/office/officeart/2005/8/layout/orgChart1"/>
    <dgm:cxn modelId="{9854BAD8-3DE5-4E43-91AA-26D637AC8F93}" type="presOf" srcId="{D5D4A4F5-A825-48A6-903C-B06F542807A7}" destId="{936F79DD-A925-4F21-9B4A-F84D4F47D98D}" srcOrd="0" destOrd="0" presId="urn:microsoft.com/office/officeart/2005/8/layout/orgChart1"/>
    <dgm:cxn modelId="{6CBBD442-2FE9-4237-A3D6-0C40AFFC7EC4}" type="presOf" srcId="{59F4AB25-CA1E-475D-A6ED-28DA58CF717E}" destId="{319A15E8-499F-4573-A259-C99CD1CEF63B}" srcOrd="1" destOrd="0" presId="urn:microsoft.com/office/officeart/2005/8/layout/orgChart1"/>
    <dgm:cxn modelId="{0E089B2A-123B-42B1-99A2-8505B44569CD}" type="presParOf" srcId="{EF77A7D9-0CFF-4A7E-896C-FCAECD13EA50}" destId="{3318C717-A236-42C4-9710-9F5C49FA6B1A}" srcOrd="0" destOrd="0" presId="urn:microsoft.com/office/officeart/2005/8/layout/orgChart1"/>
    <dgm:cxn modelId="{D8B15471-2085-4B2E-9F7D-29C583C64525}" type="presParOf" srcId="{3318C717-A236-42C4-9710-9F5C49FA6B1A}" destId="{BA5E052E-67B6-4348-9472-62E7DA728AC2}" srcOrd="0" destOrd="0" presId="urn:microsoft.com/office/officeart/2005/8/layout/orgChart1"/>
    <dgm:cxn modelId="{DEA1F283-097F-4595-9AF9-E6A5643E8AC9}" type="presParOf" srcId="{BA5E052E-67B6-4348-9472-62E7DA728AC2}" destId="{22CB1D45-2E24-4489-852A-A4E2050A05E7}" srcOrd="0" destOrd="0" presId="urn:microsoft.com/office/officeart/2005/8/layout/orgChart1"/>
    <dgm:cxn modelId="{B6AB8401-F274-40D3-B03D-1C44C60209DF}" type="presParOf" srcId="{BA5E052E-67B6-4348-9472-62E7DA728AC2}" destId="{4F43B510-A570-49C3-A829-7182103B7FCE}" srcOrd="1" destOrd="0" presId="urn:microsoft.com/office/officeart/2005/8/layout/orgChart1"/>
    <dgm:cxn modelId="{817DFB9C-3C6A-4534-AB7D-75DF22B5D870}" type="presParOf" srcId="{3318C717-A236-42C4-9710-9F5C49FA6B1A}" destId="{D00FB384-A3FD-4586-840D-79AAACB16FB5}" srcOrd="1" destOrd="0" presId="urn:microsoft.com/office/officeart/2005/8/layout/orgChart1"/>
    <dgm:cxn modelId="{72F8DEF6-D0DF-4A77-A85A-A4080C3CFF56}" type="presParOf" srcId="{D00FB384-A3FD-4586-840D-79AAACB16FB5}" destId="{4D457AB8-6EA6-436C-8243-964F61547D7B}" srcOrd="0" destOrd="0" presId="urn:microsoft.com/office/officeart/2005/8/layout/orgChart1"/>
    <dgm:cxn modelId="{FA64E40A-990D-4E28-8ED3-908700435C8B}" type="presParOf" srcId="{D00FB384-A3FD-4586-840D-79AAACB16FB5}" destId="{D021EFE8-B1C9-4E32-84E9-FBE1D3B110A1}" srcOrd="1" destOrd="0" presId="urn:microsoft.com/office/officeart/2005/8/layout/orgChart1"/>
    <dgm:cxn modelId="{C5105CC9-D0C7-4398-84E6-4E3D830B734C}" type="presParOf" srcId="{D021EFE8-B1C9-4E32-84E9-FBE1D3B110A1}" destId="{74A112A2-52DB-4E6C-974D-9789DC945762}" srcOrd="0" destOrd="0" presId="urn:microsoft.com/office/officeart/2005/8/layout/orgChart1"/>
    <dgm:cxn modelId="{460E0815-27B6-4BA0-ACD0-890D6BA2A7C0}" type="presParOf" srcId="{74A112A2-52DB-4E6C-974D-9789DC945762}" destId="{8F0126A2-C9EC-4C84-AD75-76BC099CA798}" srcOrd="0" destOrd="0" presId="urn:microsoft.com/office/officeart/2005/8/layout/orgChart1"/>
    <dgm:cxn modelId="{1B3A9E31-9FEB-485C-8C40-B443EC89D2E9}" type="presParOf" srcId="{74A112A2-52DB-4E6C-974D-9789DC945762}" destId="{63C3AAEE-2CF5-4959-9B57-E8E755382C3F}" srcOrd="1" destOrd="0" presId="urn:microsoft.com/office/officeart/2005/8/layout/orgChart1"/>
    <dgm:cxn modelId="{80BB56AD-3FD1-4BF9-AFC9-4DA437CB4968}" type="presParOf" srcId="{D021EFE8-B1C9-4E32-84E9-FBE1D3B110A1}" destId="{E51372E7-E61F-4834-8019-D0D6C0663803}" srcOrd="1" destOrd="0" presId="urn:microsoft.com/office/officeart/2005/8/layout/orgChart1"/>
    <dgm:cxn modelId="{F83DE637-3FC8-4424-AED3-B3C80B0B54DB}" type="presParOf" srcId="{D021EFE8-B1C9-4E32-84E9-FBE1D3B110A1}" destId="{CF8677D0-97FB-4973-87F3-66754EAFD914}" srcOrd="2" destOrd="0" presId="urn:microsoft.com/office/officeart/2005/8/layout/orgChart1"/>
    <dgm:cxn modelId="{D6B9774A-EE8B-4A70-8396-5B8523F5D119}" type="presParOf" srcId="{D00FB384-A3FD-4586-840D-79AAACB16FB5}" destId="{936F79DD-A925-4F21-9B4A-F84D4F47D98D}" srcOrd="2" destOrd="0" presId="urn:microsoft.com/office/officeart/2005/8/layout/orgChart1"/>
    <dgm:cxn modelId="{01443A5E-6AB2-4E3B-881D-A93F88287176}" type="presParOf" srcId="{D00FB384-A3FD-4586-840D-79AAACB16FB5}" destId="{F6E49A8A-AE0F-4B56-B6F8-B97C8422DA9E}" srcOrd="3" destOrd="0" presId="urn:microsoft.com/office/officeart/2005/8/layout/orgChart1"/>
    <dgm:cxn modelId="{CC1BE6C0-33E6-41E9-88C9-16BFBD9B3BEA}" type="presParOf" srcId="{F6E49A8A-AE0F-4B56-B6F8-B97C8422DA9E}" destId="{62FC5B9A-55B1-4EF8-9252-234AA327C019}" srcOrd="0" destOrd="0" presId="urn:microsoft.com/office/officeart/2005/8/layout/orgChart1"/>
    <dgm:cxn modelId="{B8887AA7-5B0E-4334-8654-0103EE882CCA}" type="presParOf" srcId="{62FC5B9A-55B1-4EF8-9252-234AA327C019}" destId="{B2A506E8-0D5D-432D-9A0C-D2FA52134AEB}" srcOrd="0" destOrd="0" presId="urn:microsoft.com/office/officeart/2005/8/layout/orgChart1"/>
    <dgm:cxn modelId="{F3A0AD3B-8914-44F8-A762-26825FA9DE9D}" type="presParOf" srcId="{62FC5B9A-55B1-4EF8-9252-234AA327C019}" destId="{319A15E8-499F-4573-A259-C99CD1CEF63B}" srcOrd="1" destOrd="0" presId="urn:microsoft.com/office/officeart/2005/8/layout/orgChart1"/>
    <dgm:cxn modelId="{5DDA7113-161D-4EE9-B4F1-9A48194DE54F}" type="presParOf" srcId="{F6E49A8A-AE0F-4B56-B6F8-B97C8422DA9E}" destId="{33DA3469-30D5-4435-BD8E-0EE37FD36545}" srcOrd="1" destOrd="0" presId="urn:microsoft.com/office/officeart/2005/8/layout/orgChart1"/>
    <dgm:cxn modelId="{5B45842E-B2A7-470E-8B0A-A78A11566E22}" type="presParOf" srcId="{F6E49A8A-AE0F-4B56-B6F8-B97C8422DA9E}" destId="{C9D7671C-4293-4DB9-9A97-F3D5A82AC496}" srcOrd="2" destOrd="0" presId="urn:microsoft.com/office/officeart/2005/8/layout/orgChart1"/>
    <dgm:cxn modelId="{D4EB7648-BAF1-4E2B-8AAA-B78B1C820727}" type="presParOf" srcId="{3318C717-A236-42C4-9710-9F5C49FA6B1A}" destId="{21D13B76-FE34-4C9E-A08B-CC5F75BCC0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79DD-A925-4F21-9B4A-F84D4F47D98D}">
      <dsp:nvSpPr>
        <dsp:cNvPr id="0" name=""/>
        <dsp:cNvSpPr/>
      </dsp:nvSpPr>
      <dsp:spPr>
        <a:xfrm>
          <a:off x="5334615" y="1554536"/>
          <a:ext cx="2724260" cy="59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00"/>
              </a:lnTo>
              <a:lnTo>
                <a:pt x="2724260" y="267600"/>
              </a:lnTo>
              <a:lnTo>
                <a:pt x="2724260" y="593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57AB8-6EA6-436C-8243-964F61547D7B}">
      <dsp:nvSpPr>
        <dsp:cNvPr id="0" name=""/>
        <dsp:cNvSpPr/>
      </dsp:nvSpPr>
      <dsp:spPr>
        <a:xfrm>
          <a:off x="2373070" y="1554536"/>
          <a:ext cx="2961544" cy="606954"/>
        </a:xfrm>
        <a:custGeom>
          <a:avLst/>
          <a:gdLst/>
          <a:ahLst/>
          <a:cxnLst/>
          <a:rect l="0" t="0" r="0" b="0"/>
          <a:pathLst>
            <a:path>
              <a:moveTo>
                <a:pt x="2961544" y="0"/>
              </a:moveTo>
              <a:lnTo>
                <a:pt x="2961544" y="280801"/>
              </a:lnTo>
              <a:lnTo>
                <a:pt x="0" y="280801"/>
              </a:lnTo>
              <a:lnTo>
                <a:pt x="0" y="6069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B1D45-2E24-4489-852A-A4E2050A05E7}">
      <dsp:nvSpPr>
        <dsp:cNvPr id="0" name=""/>
        <dsp:cNvSpPr/>
      </dsp:nvSpPr>
      <dsp:spPr>
        <a:xfrm>
          <a:off x="3781507" y="1429"/>
          <a:ext cx="3106215" cy="1553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غي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الماد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en-US" sz="44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81507" y="1429"/>
        <a:ext cx="3106215" cy="1553107"/>
      </dsp:txXfrm>
    </dsp:sp>
    <dsp:sp modelId="{8F0126A2-C9EC-4C84-AD75-76BC099CA798}">
      <dsp:nvSpPr>
        <dsp:cNvPr id="0" name=""/>
        <dsp:cNvSpPr/>
      </dsp:nvSpPr>
      <dsp:spPr>
        <a:xfrm>
          <a:off x="0" y="2161491"/>
          <a:ext cx="4746141" cy="1553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تغي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 م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EG" sz="4400" b="1" kern="1200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كو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نات الماد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 </a:t>
          </a:r>
          <a:endParaRPr lang="en-US" sz="44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161491"/>
        <a:ext cx="4746141" cy="1553107"/>
      </dsp:txXfrm>
    </dsp:sp>
    <dsp:sp modelId="{B2A506E8-0D5D-432D-9A0C-D2FA52134AEB}">
      <dsp:nvSpPr>
        <dsp:cNvPr id="0" name=""/>
        <dsp:cNvSpPr/>
      </dsp:nvSpPr>
      <dsp:spPr>
        <a:xfrm>
          <a:off x="5448521" y="2148289"/>
          <a:ext cx="5220708" cy="1553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تغي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ر الش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 أو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الحج</a:t>
          </a:r>
          <a:r>
            <a:rPr lang="ar-BH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EG" sz="4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 </a:t>
          </a:r>
          <a:endParaRPr lang="en-US" sz="44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8521" y="2148289"/>
        <a:ext cx="5220708" cy="155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="" xmlns:a16="http://schemas.microsoft.com/office/drawing/2014/main" id="{06B21AFC-2EBC-478B-98FF-DB7060F00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19096"/>
              </p:ext>
            </p:extLst>
          </p:nvPr>
        </p:nvGraphicFramePr>
        <p:xfrm>
          <a:off x="3450772" y="2032057"/>
          <a:ext cx="702523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220">
                  <a:extLst>
                    <a:ext uri="{9D8B030D-6E8A-4147-A177-3AD203B41FA5}">
                      <a16:colId xmlns="" xmlns:a16="http://schemas.microsoft.com/office/drawing/2014/main" val="1016024147"/>
                    </a:ext>
                  </a:extLst>
                </a:gridCol>
                <a:gridCol w="2644011">
                  <a:extLst>
                    <a:ext uri="{9D8B030D-6E8A-4147-A177-3AD203B41FA5}">
                      <a16:colId xmlns="" xmlns:a16="http://schemas.microsoft.com/office/drawing/2014/main" val="87999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/>
                        <a:t>العلوم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المادة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8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الأول الابتدائي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الصف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41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الخامسة (المادة)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الوحدة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0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العاشر (تغيرات المادة)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الفصل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32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المادة تتغير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الدرس الأول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891219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62472" y="2032057"/>
            <a:ext cx="1369000" cy="3604142"/>
            <a:chOff x="1901957" y="2282429"/>
            <a:chExt cx="1369000" cy="36041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5343" y="2282429"/>
              <a:ext cx="1258000" cy="1030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457" y="3546300"/>
              <a:ext cx="1332000" cy="1021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957" y="4800971"/>
              <a:ext cx="1369000" cy="108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3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2D334B-BD43-415A-B6CD-C632253F2230}"/>
              </a:ext>
            </a:extLst>
          </p:cNvPr>
          <p:cNvSpPr/>
          <p:nvPr/>
        </p:nvSpPr>
        <p:spPr>
          <a:xfrm>
            <a:off x="8276087" y="1251900"/>
            <a:ext cx="2623300" cy="751237"/>
          </a:xfrm>
          <a:prstGeom prst="rect">
            <a:avLst/>
          </a:prstGeom>
          <a:solidFill>
            <a:srgbClr val="FF6D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1897039" y="1251900"/>
            <a:ext cx="6252500" cy="7512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E79E2FF-17A8-40AF-8446-2FB18CF0D082}"/>
              </a:ext>
            </a:extLst>
          </p:cNvPr>
          <p:cNvSpPr/>
          <p:nvPr/>
        </p:nvSpPr>
        <p:spPr>
          <a:xfrm>
            <a:off x="2570475" y="2316962"/>
            <a:ext cx="8328913" cy="13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 ت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ويل الر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 إلى ورقة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رى؟ ول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ماذا؟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75" y="4147182"/>
            <a:ext cx="2442000" cy="2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79E2FF-17A8-40AF-8446-2FB18CF0D082}"/>
              </a:ext>
            </a:extLst>
          </p:cNvPr>
          <p:cNvSpPr/>
          <p:nvPr/>
        </p:nvSpPr>
        <p:spPr>
          <a:xfrm>
            <a:off x="5322627" y="4164156"/>
            <a:ext cx="5576760" cy="1395472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، لأن تغيرت صفاتها ومكوناتها.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61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2EB2AD-7F7A-4051-94DB-6F1573DF2EC0}"/>
              </a:ext>
            </a:extLst>
          </p:cNvPr>
          <p:cNvSpPr/>
          <p:nvPr/>
        </p:nvSpPr>
        <p:spPr>
          <a:xfrm>
            <a:off x="3684895" y="1325648"/>
            <a:ext cx="7230995" cy="919768"/>
          </a:xfrm>
          <a:prstGeom prst="rect">
            <a:avLst/>
          </a:prstGeom>
          <a:solidFill>
            <a:srgbClr val="C2D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سَيحْدثُ للتُّفاحة عندَ ترْكها لِمدَّة أُسْبوعٍ خارجَ الثّلّاجة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7A16D3-8312-47CD-9FAE-334717BE1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8" r="17070"/>
          <a:stretch/>
        </p:blipFill>
        <p:spPr>
          <a:xfrm>
            <a:off x="1209563" y="1325648"/>
            <a:ext cx="1342568" cy="1338306"/>
          </a:xfrm>
          <a:prstGeom prst="rect">
            <a:avLst/>
          </a:prstGeom>
        </p:spPr>
      </p:pic>
      <p:pic>
        <p:nvPicPr>
          <p:cNvPr id="11" name="Picture 10" descr="A red apple sitting on a table&#10;&#10;Description automatically generated">
            <a:extLst>
              <a:ext uri="{FF2B5EF4-FFF2-40B4-BE49-F238E27FC236}">
                <a16:creationId xmlns="" xmlns:a16="http://schemas.microsoft.com/office/drawing/2014/main" id="{EC274CBB-1D6C-47B2-99FD-F5C1B8B3A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5" y="2663954"/>
            <a:ext cx="1501254" cy="1476233"/>
          </a:xfrm>
          <a:prstGeom prst="rect">
            <a:avLst/>
          </a:prstGeom>
        </p:spPr>
      </p:pic>
      <p:pic>
        <p:nvPicPr>
          <p:cNvPr id="12" name="Picture 11" descr="A picture containing apple, fruit, sitting, green&#10;&#10;Description automatically generated">
            <a:extLst>
              <a:ext uri="{FF2B5EF4-FFF2-40B4-BE49-F238E27FC236}">
                <a16:creationId xmlns="" xmlns:a16="http://schemas.microsoft.com/office/drawing/2014/main" id="{2D96BF5C-85DB-4F4B-83FA-07075728F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3" y="2882085"/>
            <a:ext cx="1985828" cy="1132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02EB2AD-7F7A-4051-94DB-6F1573DF2EC0}"/>
              </a:ext>
            </a:extLst>
          </p:cNvPr>
          <p:cNvSpPr/>
          <p:nvPr/>
        </p:nvSpPr>
        <p:spPr>
          <a:xfrm>
            <a:off x="6363824" y="2359114"/>
            <a:ext cx="4552066" cy="10113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لو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وطع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C376066-5FC2-45C8-84B7-5C6C992E5782}"/>
              </a:ext>
            </a:extLst>
          </p:cNvPr>
          <p:cNvSpPr/>
          <p:nvPr/>
        </p:nvSpPr>
        <p:spPr>
          <a:xfrm>
            <a:off x="2888155" y="4355658"/>
            <a:ext cx="8027735" cy="775726"/>
          </a:xfrm>
          <a:prstGeom prst="rect">
            <a:avLst/>
          </a:prstGeom>
          <a:solidFill>
            <a:srgbClr val="C2D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إعادة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فاحة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أص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مر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أ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FA33F5A-6345-493E-B0C5-CAD207D057B2}"/>
              </a:ext>
            </a:extLst>
          </p:cNvPr>
          <p:cNvSpPr/>
          <p:nvPr/>
        </p:nvSpPr>
        <p:spPr>
          <a:xfrm>
            <a:off x="1187053" y="5263055"/>
            <a:ext cx="9016314" cy="963228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 إعادة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احة 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أخ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EG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م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EG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2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2D623931-4557-414A-990D-3EF7BD854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67809"/>
              </p:ext>
            </p:extLst>
          </p:nvPr>
        </p:nvGraphicFramePr>
        <p:xfrm>
          <a:off x="685184" y="1679381"/>
          <a:ext cx="10669230" cy="376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6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791475" y="188860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7731" y="1501254"/>
            <a:ext cx="906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1) أُكْمِلٌ الجُمْلتين التاليتين بِالْكَلِمات المُناسِبةِ: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0841" y="2503494"/>
            <a:ext cx="787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عِنْدَ تَقْطيع الخُبْزِ ................................ شَكْلهٌ وَتَبْقى المَادَّةُ نَفْسُها.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7790" y="3410200"/>
            <a:ext cx="756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تَغَيُّرُ المَادَّة يعني تغيُّرًا في شكلها، أو .........................، أو مكوناتها.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7731" y="4437797"/>
            <a:ext cx="906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2) كَمْ طَريقَةً يُمْكنُ اسْتَخْدامها لِتَغيِيرِ شَكْلِ وَرَقَةِ؟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894" y="2347415"/>
            <a:ext cx="15262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يتغير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393" y="3259316"/>
            <a:ext cx="15262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حجمها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538" y="5255175"/>
            <a:ext cx="15262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406" y="5196786"/>
            <a:ext cx="2386890" cy="9841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340" y="4320616"/>
            <a:ext cx="1169170" cy="19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30082" y="2770856"/>
            <a:ext cx="4495800" cy="183968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الدَّرس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4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CD3FA6-950E-4EB7-B384-0A3DCC8E050C}"/>
              </a:ext>
            </a:extLst>
          </p:cNvPr>
          <p:cNvSpPr/>
          <p:nvPr/>
        </p:nvSpPr>
        <p:spPr>
          <a:xfrm>
            <a:off x="357801" y="3479866"/>
            <a:ext cx="11323998" cy="10497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الثاني: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التَّمْييز بيْن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تغيُّر شكْل المادَّة وحجْمها 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َبيْن تغيُّر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مكوِّناتها.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BC17338-2CF6-447E-A37C-41A84D7A8A0B}"/>
              </a:ext>
            </a:extLst>
          </p:cNvPr>
          <p:cNvSpPr/>
          <p:nvPr/>
        </p:nvSpPr>
        <p:spPr>
          <a:xfrm>
            <a:off x="357801" y="1904105"/>
            <a:ext cx="11323997" cy="1082274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الأول: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صْفُ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تغيُّراتِ المادَّة الصُّلبة في الشَّكْل والْحجم.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1459" y="157239"/>
            <a:ext cx="3916680" cy="9535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SA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BH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5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altLang="en-GB" sz="5400" b="1" dirty="0">
              <a:solidFill>
                <a:srgbClr val="FFFF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05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753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487162" y="240549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ADAA66-F1BA-4195-8011-F53CA539CABC}"/>
              </a:ext>
            </a:extLst>
          </p:cNvPr>
          <p:cNvSpPr/>
          <p:nvPr/>
        </p:nvSpPr>
        <p:spPr>
          <a:xfrm>
            <a:off x="6886055" y="987515"/>
            <a:ext cx="3412593" cy="630315"/>
          </a:xfrm>
          <a:prstGeom prst="rect">
            <a:avLst/>
          </a:prstGeom>
          <a:solidFill>
            <a:srgbClr val="FF6D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155695-4FF6-4DFD-B2CE-644C07E06C8E}"/>
              </a:ext>
            </a:extLst>
          </p:cNvPr>
          <p:cNvSpPr/>
          <p:nvPr/>
        </p:nvSpPr>
        <p:spPr>
          <a:xfrm>
            <a:off x="1774370" y="4471399"/>
            <a:ext cx="8524278" cy="66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سجّلْ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ملاحظاتكَ حوْل ما</a:t>
            </a:r>
            <a:r>
              <a:rPr lang="ar-EG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شاهدْتَ. </a:t>
            </a:r>
            <a:endParaRPr lang="ar-BH" sz="3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1402D93-1B5F-4464-83B1-8CC4B8E6F3D7}"/>
              </a:ext>
            </a:extLst>
          </p:cNvPr>
          <p:cNvSpPr/>
          <p:nvPr/>
        </p:nvSpPr>
        <p:spPr>
          <a:xfrm>
            <a:off x="1908734" y="987514"/>
            <a:ext cx="4796902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وَصْفُ تغيُّراتِ المادَّة الصُّلبة في الشَّكْل والْحجم.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39119" y="1894125"/>
            <a:ext cx="2580678" cy="976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الأول: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تمْزيقُ وَرقة</a:t>
            </a: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43" y="1665015"/>
            <a:ext cx="2442000" cy="1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5155695-4FF6-4DFD-B2CE-644C07E06C8E}"/>
              </a:ext>
            </a:extLst>
          </p:cNvPr>
          <p:cNvSpPr/>
          <p:nvPr/>
        </p:nvSpPr>
        <p:spPr>
          <a:xfrm>
            <a:off x="1774370" y="3491295"/>
            <a:ext cx="8524278" cy="745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احْضِر ورقةً، ثم قُمْ بتمْزيقها أوْ ثنيها أوْ طَيّها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2359582" y="5415347"/>
            <a:ext cx="6910444" cy="6682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EG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تلف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الورقة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ِ،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وتحو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ق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طع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غيرة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1295399" y="4828346"/>
            <a:ext cx="8175031" cy="12246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</a:t>
            </a:r>
            <a:r>
              <a:rPr lang="ar-EG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زيق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ورقة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َي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الخار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جي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ُّ،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لكن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ستبق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 مكو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EG" sz="4000" b="1" dirty="0" err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نة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 ن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سه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ِ.</a:t>
            </a:r>
            <a:endParaRPr lang="ar-EG" sz="4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1338942" y="1649779"/>
            <a:ext cx="9818775" cy="779251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هلْ تغيّرَ شكْل الورقةِ عنْدما مزَّقْتها؟</a:t>
            </a:r>
            <a:r>
              <a:rPr lang="ar-EG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1295399" y="2621505"/>
            <a:ext cx="7369489" cy="10140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لكن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لا تزال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نة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الماد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نف</a:t>
            </a:r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سها</a:t>
            </a:r>
            <a:r>
              <a:rPr lang="ar-BH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4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1295399" y="3918836"/>
            <a:ext cx="9862318" cy="709247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شاهد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38270" y="1364099"/>
            <a:ext cx="2580678" cy="976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الثاني: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8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تشكيل الصلصال</a:t>
            </a:r>
            <a:r>
              <a:rPr lang="ar-EG" sz="28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1738955" y="2560605"/>
            <a:ext cx="9479993" cy="865833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اسْتَخْدِم الصَّلْصال المُلوَّن لِتشْكيلِ مُجسَّم لِحيْوانِك الْمُفضَّل</a:t>
            </a:r>
            <a:r>
              <a:rPr lang="ar-EG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2680014" y="3524351"/>
            <a:ext cx="8538934" cy="1019319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هلْ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تَغيَّرتْ قِطْعة الصَّلصال الَّتي اسْتخدَمْتها في البِداية؟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78603" y="4801589"/>
            <a:ext cx="1317254" cy="1066579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1" y="4592619"/>
            <a:ext cx="3148664" cy="1591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1378424" y="4484628"/>
            <a:ext cx="7337438" cy="16841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EG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تش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كيل قطع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لصال الملو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نة 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مُجسَّمِ 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 تغي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شك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لكن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بقي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نة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الش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 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سه.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5047143" y="3335694"/>
            <a:ext cx="6614107" cy="1068501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صِفْ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التَّغيُّرات الَّتي حدثتْ في قطْعة </a:t>
            </a:r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الصَّلصال.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24" y="1174170"/>
            <a:ext cx="4053385" cy="2048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6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D750DD-80E4-475D-AB61-D6ECA6EE1206}"/>
              </a:ext>
            </a:extLst>
          </p:cNvPr>
          <p:cNvSpPr/>
          <p:nvPr/>
        </p:nvSpPr>
        <p:spPr>
          <a:xfrm>
            <a:off x="3425588" y="2977158"/>
            <a:ext cx="7629098" cy="2673015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ورقة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ضاء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وق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إلى 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EG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EG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ثُمَّ 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على الن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الأي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تف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احة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ً.</a:t>
            </a:r>
          </a:p>
          <a:p>
            <a:pPr algn="just" rtl="1">
              <a:lnSpc>
                <a:spcPct val="150000"/>
              </a:lnSpc>
            </a:pPr>
            <a:r>
              <a:rPr lang="ar-EG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 على الن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الآخر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احة ب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ثَنْيِها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0816" y="1657538"/>
            <a:ext cx="3713870" cy="8905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(تكويني)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77C6AC-7DAC-4DCF-B636-CE8FE4CBD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" t="4453" r="62741" b="66146"/>
          <a:stretch/>
        </p:blipFill>
        <p:spPr>
          <a:xfrm rot="1077372">
            <a:off x="1115360" y="1339325"/>
            <a:ext cx="3021613" cy="23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A6382D-C7E0-476D-868B-083FCB3ACB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28629" r="56829" b="43515"/>
          <a:stretch/>
        </p:blipFill>
        <p:spPr bwMode="auto">
          <a:xfrm>
            <a:off x="1193042" y="3068574"/>
            <a:ext cx="990600" cy="319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32749E-58C2-48F3-A4C9-8A00D5071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08" r="17070"/>
          <a:stretch/>
        </p:blipFill>
        <p:spPr>
          <a:xfrm>
            <a:off x="1193042" y="1392436"/>
            <a:ext cx="1084466" cy="108102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BD7B4CD-1B89-4BE0-A58D-BCE02A0AC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4" t="52343" r="30551" b="34222"/>
          <a:stretch/>
        </p:blipFill>
        <p:spPr bwMode="auto">
          <a:xfrm>
            <a:off x="3134031" y="1442319"/>
            <a:ext cx="3859517" cy="1486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7D5BC2-F5EA-43AD-A57B-089311212875}"/>
              </a:ext>
            </a:extLst>
          </p:cNvPr>
          <p:cNvSpPr/>
          <p:nvPr/>
        </p:nvSpPr>
        <p:spPr>
          <a:xfrm>
            <a:off x="2183642" y="3421794"/>
            <a:ext cx="9166260" cy="1757149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سِؤال:</a:t>
            </a:r>
          </a:p>
          <a:p>
            <a:pPr algn="r" rtl="1"/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صِفْ كيْف يُمكِن تَغْيير الأشْياءِ الَّتي تراها في 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الصُّور؟</a:t>
            </a:r>
            <a:endParaRPr lang="ar-BH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7F32E45-6D10-47DB-B944-61514814846E}"/>
              </a:ext>
            </a:extLst>
          </p:cNvPr>
          <p:cNvSpPr/>
          <p:nvPr/>
        </p:nvSpPr>
        <p:spPr>
          <a:xfrm>
            <a:off x="7430295" y="1249351"/>
            <a:ext cx="4195482" cy="1279873"/>
          </a:xfrm>
          <a:prstGeom prst="ellipse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مهاراتُ القرْن الحادي والعِشرين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1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519" y="1117232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تتغير</a:t>
            </a:r>
          </a:p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الصف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3639563" y="101396"/>
            <a:ext cx="4076839" cy="602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كيْف تتغيّرُ المادَّة؟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83A294E-EBA0-4AE6-ADD6-58E0993A8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2385"/>
              </p:ext>
            </p:extLst>
          </p:nvPr>
        </p:nvGraphicFramePr>
        <p:xfrm>
          <a:off x="336519" y="1166267"/>
          <a:ext cx="11640428" cy="456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613">
                  <a:extLst>
                    <a:ext uri="{9D8B030D-6E8A-4147-A177-3AD203B41FA5}">
                      <a16:colId xmlns="" xmlns:a16="http://schemas.microsoft.com/office/drawing/2014/main" val="1751181387"/>
                    </a:ext>
                  </a:extLst>
                </a:gridCol>
                <a:gridCol w="2687529">
                  <a:extLst>
                    <a:ext uri="{9D8B030D-6E8A-4147-A177-3AD203B41FA5}">
                      <a16:colId xmlns="" xmlns:a16="http://schemas.microsoft.com/office/drawing/2014/main" val="2342712353"/>
                    </a:ext>
                  </a:extLst>
                </a:gridCol>
                <a:gridCol w="2488452">
                  <a:extLst>
                    <a:ext uri="{9D8B030D-6E8A-4147-A177-3AD203B41FA5}">
                      <a16:colId xmlns="" xmlns:a16="http://schemas.microsoft.com/office/drawing/2014/main" val="3778419238"/>
                    </a:ext>
                  </a:extLst>
                </a:gridCol>
                <a:gridCol w="2687529">
                  <a:extLst>
                    <a:ext uri="{9D8B030D-6E8A-4147-A177-3AD203B41FA5}">
                      <a16:colId xmlns="" xmlns:a16="http://schemas.microsoft.com/office/drawing/2014/main" val="981413734"/>
                    </a:ext>
                  </a:extLst>
                </a:gridCol>
                <a:gridCol w="796305">
                  <a:extLst>
                    <a:ext uri="{9D8B030D-6E8A-4147-A177-3AD203B41FA5}">
                      <a16:colId xmlns="" xmlns:a16="http://schemas.microsoft.com/office/drawing/2014/main" val="1506961233"/>
                    </a:ext>
                  </a:extLst>
                </a:gridCol>
              </a:tblGrid>
              <a:tr h="3217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399870326"/>
                  </a:ext>
                </a:extLst>
              </a:tr>
              <a:tr h="526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√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الش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َّ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ك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ل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ُ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98437718"/>
                  </a:ext>
                </a:extLst>
              </a:tr>
              <a:tr h="81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√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ال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حج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م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ُ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19189045"/>
                  </a:ext>
                </a:extLst>
              </a:tr>
            </a:tbl>
          </a:graphicData>
        </a:graphic>
      </p:graphicFrame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AF8D4210-E668-429C-B75F-96022A4A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7070"/>
          <a:stretch>
            <a:fillRect/>
          </a:stretch>
        </p:blipFill>
        <p:spPr bwMode="auto">
          <a:xfrm>
            <a:off x="8695061" y="1758851"/>
            <a:ext cx="1964230" cy="15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="" xmlns:a16="http://schemas.microsoft.com/office/drawing/2014/main" id="{372C578A-DF4E-43A4-A978-CB4CC357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6" t="28629" r="57372" b="65761"/>
          <a:stretch/>
        </p:blipFill>
        <p:spPr bwMode="auto">
          <a:xfrm>
            <a:off x="6209085" y="1692811"/>
            <a:ext cx="1909483" cy="15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="" xmlns:a16="http://schemas.microsoft.com/office/drawing/2014/main" id="{B605BEAC-DB2D-4CB9-95E3-181B9E5FD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5" t="37460" r="57217" b="57941"/>
          <a:stretch/>
        </p:blipFill>
        <p:spPr bwMode="auto">
          <a:xfrm>
            <a:off x="3560142" y="1758851"/>
            <a:ext cx="2084296" cy="15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D79EC964-7A48-406D-B034-9CA26354D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47766" r="57748" b="47471"/>
          <a:stretch/>
        </p:blipFill>
        <p:spPr bwMode="auto">
          <a:xfrm>
            <a:off x="611779" y="1758851"/>
            <a:ext cx="2262979" cy="15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9121" y="3439885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مناديل ورقية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9966" y="3448105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رقائق ألمنيوم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9794" y="3448105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7246" y="3439885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تفاحة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667</TotalTime>
  <Words>880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Saeed Abbas Ahmed</cp:lastModifiedBy>
  <cp:revision>112</cp:revision>
  <cp:lastPrinted>2021-01-17T11:49:49Z</cp:lastPrinted>
  <dcterms:created xsi:type="dcterms:W3CDTF">2020-03-04T10:47:58Z</dcterms:created>
  <dcterms:modified xsi:type="dcterms:W3CDTF">2021-03-01T11:28:23Z</dcterms:modified>
</cp:coreProperties>
</file>