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59" r:id="rId5"/>
    <p:sldId id="260" r:id="rId6"/>
    <p:sldId id="268" r:id="rId7"/>
    <p:sldId id="263" r:id="rId8"/>
    <p:sldId id="264" r:id="rId9"/>
    <p:sldId id="269" r:id="rId10"/>
    <p:sldId id="266" r:id="rId11"/>
    <p:sldId id="26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FFBE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6DBD-E955-4F1F-B02C-FC71EF9836E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8D38-A3A9-4488-BB91-8626C383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BDB2F2B2-4E08-4ACE-8E40-69ECACE35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59275"/>
              </p:ext>
            </p:extLst>
          </p:nvPr>
        </p:nvGraphicFramePr>
        <p:xfrm>
          <a:off x="1123951" y="1845077"/>
          <a:ext cx="6130157" cy="35462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8982">
                  <a:extLst>
                    <a:ext uri="{9D8B030D-6E8A-4147-A177-3AD203B41FA5}">
                      <a16:colId xmlns:a16="http://schemas.microsoft.com/office/drawing/2014/main" val="1016024147"/>
                    </a:ext>
                  </a:extLst>
                </a:gridCol>
                <a:gridCol w="2031175">
                  <a:extLst>
                    <a:ext uri="{9D8B030D-6E8A-4147-A177-3AD203B41FA5}">
                      <a16:colId xmlns:a16="http://schemas.microsoft.com/office/drawing/2014/main" val="879990646"/>
                    </a:ext>
                  </a:extLst>
                </a:gridCol>
              </a:tblGrid>
              <a:tr h="709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العُلُوم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المادة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88969"/>
                  </a:ext>
                </a:extLst>
              </a:tr>
              <a:tr h="709246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 الابتدائي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410534"/>
                  </a:ext>
                </a:extLst>
              </a:tr>
              <a:tr h="709246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EG" sz="36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ادسة</a:t>
                      </a:r>
                      <a:r>
                        <a:rPr lang="ar-BH" sz="3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EG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الحركة والطاقة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070246"/>
                  </a:ext>
                </a:extLst>
              </a:tr>
              <a:tr h="709246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الحادي</a:t>
                      </a:r>
                      <a:r>
                        <a:rPr lang="ar-BH" sz="3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عشر</a:t>
                      </a:r>
                      <a:r>
                        <a:rPr lang="ar-BH" sz="3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EG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الحركة </a:t>
                      </a:r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270941"/>
                  </a:ext>
                </a:extLst>
              </a:tr>
              <a:tr h="709246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 والحركة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 الأول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8559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1C7E024-AC4B-4665-882C-443F9FECE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2109224"/>
            <a:ext cx="4533900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نَشَاطٌ تَقييمي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81614" y="1795052"/>
            <a:ext cx="6295292" cy="7458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أكمِل الجُمَل التَّالية بِكَلِمةٍ مُناسِبةٍ 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2" name="مستطيل 20"/>
          <p:cNvSpPr/>
          <p:nvPr/>
        </p:nvSpPr>
        <p:spPr>
          <a:xfrm>
            <a:off x="1209705" y="2822992"/>
            <a:ext cx="8963696" cy="11977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انتِقَال الشَّيءِ من مَكان إلى آخر يُسَمَّى..............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</p:txBody>
      </p:sp>
      <p:sp>
        <p:nvSpPr>
          <p:cNvPr id="24" name="مستطيل 21"/>
          <p:cNvSpPr/>
          <p:nvPr/>
        </p:nvSpPr>
        <p:spPr>
          <a:xfrm>
            <a:off x="1209705" y="4584877"/>
            <a:ext cx="8963696" cy="10796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عِندَما يَتَحرَّك الشِيءُ فَهو يُغَيِّرُ ..............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ستطيل 23"/>
          <p:cNvSpPr/>
          <p:nvPr/>
        </p:nvSpPr>
        <p:spPr>
          <a:xfrm>
            <a:off x="3283201" y="3061250"/>
            <a:ext cx="1935804" cy="7212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bg1"/>
                </a:solidFill>
              </a:rPr>
              <a:t>حَرَكةً</a:t>
            </a:r>
            <a:endParaRPr lang="ar-SA" sz="3600" dirty="0">
              <a:solidFill>
                <a:schemeClr val="bg1"/>
              </a:solidFill>
            </a:endParaRPr>
          </a:p>
        </p:txBody>
      </p:sp>
      <p:sp>
        <p:nvSpPr>
          <p:cNvPr id="27" name="مستطيل 24"/>
          <p:cNvSpPr/>
          <p:nvPr/>
        </p:nvSpPr>
        <p:spPr>
          <a:xfrm>
            <a:off x="4251103" y="4764107"/>
            <a:ext cx="1844897" cy="7212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>
                <a:solidFill>
                  <a:schemeClr val="bg1"/>
                </a:solidFill>
              </a:rPr>
              <a:t>مَوقِعَهُ</a:t>
            </a:r>
            <a:endParaRPr lang="ar-S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3" y="1268067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23845" y="2250350"/>
            <a:ext cx="5396347" cy="21926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الدَّرس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E79BDC-1A1D-4B46-99DC-B233FDBFF8D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16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97535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9080" y="27710"/>
            <a:ext cx="3916680" cy="95358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أهداف الدرس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A4BE8-60D4-4185-81D3-189FEBBD6057}"/>
              </a:ext>
            </a:extLst>
          </p:cNvPr>
          <p:cNvSpPr/>
          <p:nvPr/>
        </p:nvSpPr>
        <p:spPr>
          <a:xfrm>
            <a:off x="152399" y="4375148"/>
            <a:ext cx="11885209" cy="14630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الثاني: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إد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راك أن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كن </a:t>
            </a:r>
            <a:r>
              <a:rPr lang="ar-EG" sz="4000" b="1" dirty="0" err="1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حركة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الش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 ب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 الت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 في مو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عه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ِ.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7779D-791D-4EF0-BFD0-37C526A54819}"/>
              </a:ext>
            </a:extLst>
          </p:cNvPr>
          <p:cNvSpPr/>
          <p:nvPr/>
        </p:nvSpPr>
        <p:spPr>
          <a:xfrm>
            <a:off x="152399" y="1737126"/>
            <a:ext cx="11835441" cy="14630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الأول: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مو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قع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الش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ء بالن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سبة إلى أش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 أخ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EG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6753225" y="1310110"/>
            <a:ext cx="4803996" cy="8821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كَيفَ أُحَدِّدُ مَوقِع الشَّيءِ ؟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81550" y="2623778"/>
            <a:ext cx="6775671" cy="80623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المَوقِعُ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هُو مَكانُ وُجود الشَّيءِ بالنِّسبَة إلى شَيءٍ آخَرَ 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81550" y="4162146"/>
            <a:ext cx="6775672" cy="140134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المَوقِعُ يُبَين لَنا مَا إذَا كَانَ الشَّيءُ قَريبًا إلى شِيءٍ آخَر أم بَعيِدًا عنْهُ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8" y="1653390"/>
            <a:ext cx="3871677" cy="38803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74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21074" y="3685420"/>
            <a:ext cx="4704007" cy="230571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ارسم دَائِرة حَولَ الأشْخَاص القريبين مِن لُعبَة الأحصِنة .</a:t>
            </a:r>
            <a:endParaRPr lang="ar-BH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0" y="1268069"/>
            <a:ext cx="5927115" cy="48044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82461" y="4794739"/>
            <a:ext cx="1863969" cy="144113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Oval 15"/>
          <p:cNvSpPr/>
          <p:nvPr/>
        </p:nvSpPr>
        <p:spPr>
          <a:xfrm>
            <a:off x="270641" y="4228998"/>
            <a:ext cx="1863969" cy="144113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132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24750" y="1879706"/>
            <a:ext cx="4064611" cy="40735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كَما يُبَيِّنُ لَنا المَوقِع مَا </a:t>
            </a:r>
            <a:b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إذَا كَانَ الشَّيءُ في الأعلَى أو في الأسْفَل أم عن اليَمِينِ أم عن اليَسارِ .</a:t>
            </a:r>
            <a:endParaRPr lang="ar-BH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6663" y="5267883"/>
            <a:ext cx="6976235" cy="8453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ضَع دَائِرة حولَ الأطْفَال الَّذين يَركبون فَوقَ الخُيٌولِ .</a:t>
            </a:r>
            <a:endParaRPr lang="ar-BH" sz="40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00" y="1043355"/>
            <a:ext cx="6864962" cy="40735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61538" y="2672862"/>
            <a:ext cx="808893" cy="808892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Oval 30"/>
          <p:cNvSpPr/>
          <p:nvPr/>
        </p:nvSpPr>
        <p:spPr>
          <a:xfrm>
            <a:off x="1655334" y="2624929"/>
            <a:ext cx="808893" cy="808892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2" name="Oval 31"/>
          <p:cNvSpPr/>
          <p:nvPr/>
        </p:nvSpPr>
        <p:spPr>
          <a:xfrm>
            <a:off x="2991897" y="2718625"/>
            <a:ext cx="808893" cy="808892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3" name="Oval 32"/>
          <p:cNvSpPr/>
          <p:nvPr/>
        </p:nvSpPr>
        <p:spPr>
          <a:xfrm>
            <a:off x="4724399" y="2801816"/>
            <a:ext cx="808893" cy="808892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068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56" y="1793631"/>
            <a:ext cx="4918198" cy="4771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5820864" y="1900028"/>
            <a:ext cx="5875703" cy="144964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تُخبِرُ صَديقَك عن مَوقِع لُعبَة الجَرَس ؟ </a:t>
            </a:r>
            <a:endParaRPr lang="ar-BH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20865" y="4801684"/>
            <a:ext cx="5875703" cy="144964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تَقَعُ لُعبَة الجَرسِ أمَام عَربَة الطَّعَام.</a:t>
            </a:r>
            <a:endParaRPr lang="ar-BH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00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6828313" y="1292543"/>
            <a:ext cx="3952423" cy="8821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كَيفَ تَتحرَّكُ الأشْيَاءُ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44259" y="2305956"/>
            <a:ext cx="5320533" cy="140134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الحَرَكَةُ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هيَ تَغَيُّرُ مَوقِع الشَّيءِ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44259" y="3865650"/>
            <a:ext cx="5320533" cy="222830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تَتَحرَّك الأشيَاءُ في خَطٍ مُستَقيم إلى الأمَامِ أو إلى الخَلفِ أو في شَكلٍ دَائِريٍّ . وَتَتحرَّك الأشْيَاءُ أيضاً في خطٍّ مُتَعرِّجٍ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46" y="1514474"/>
            <a:ext cx="4259098" cy="3602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66996" y="5245044"/>
            <a:ext cx="4431323" cy="8909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تَتَحرَّك الطَّائِرة في خَطٍّ مُستَقيمٍ</a:t>
            </a:r>
          </a:p>
        </p:txBody>
      </p:sp>
    </p:spTree>
    <p:extLst>
      <p:ext uri="{BB962C8B-B14F-4D97-AF65-F5344CB8AC3E}">
        <p14:creationId xmlns:p14="http://schemas.microsoft.com/office/powerpoint/2010/main" val="32385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64216" y="1701162"/>
            <a:ext cx="4653050" cy="15679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كَيفَ تَتَحرَّك هَذِه السَيَّارة على الطَّريقٍ  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1701162"/>
            <a:ext cx="5181599" cy="41719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75079" y="4037693"/>
            <a:ext cx="4431323" cy="1457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تَتَحرَّك السَيَّارة في خَطٍّ مُتَعرِّجٍ</a:t>
            </a:r>
          </a:p>
        </p:txBody>
      </p:sp>
    </p:spTree>
    <p:extLst>
      <p:ext uri="{BB962C8B-B14F-4D97-AF65-F5344CB8AC3E}">
        <p14:creationId xmlns:p14="http://schemas.microsoft.com/office/powerpoint/2010/main" val="17150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المَوقِع والحَركَةُ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36677" y="2261952"/>
            <a:ext cx="5249462" cy="2334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تَتحرَّك الأشْيَاءُ بِسُرعَاتٍ مُختَلِفةٍ، بَعضُ الأجسَام تتحَرَّك بِسُرعةٍ كبيرَةٍ ،وبعضُها الآخَر يَتَحرَّك بِبُطءٍ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1" y="1268067"/>
            <a:ext cx="5966036" cy="40448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2159" y="5416647"/>
            <a:ext cx="5016972" cy="743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الصَّاروخُ أسرَعُ مِن الطَّائِرة</a:t>
            </a:r>
          </a:p>
        </p:txBody>
      </p:sp>
    </p:spTree>
    <p:extLst>
      <p:ext uri="{BB962C8B-B14F-4D97-AF65-F5344CB8AC3E}">
        <p14:creationId xmlns:p14="http://schemas.microsoft.com/office/powerpoint/2010/main" val="13124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736</TotalTime>
  <Words>437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Dana Saeed Abbas Mahdi</cp:lastModifiedBy>
  <cp:revision>118</cp:revision>
  <cp:lastPrinted>2021-01-17T11:49:49Z</cp:lastPrinted>
  <dcterms:created xsi:type="dcterms:W3CDTF">2020-03-04T10:47:58Z</dcterms:created>
  <dcterms:modified xsi:type="dcterms:W3CDTF">2021-03-17T05:08:51Z</dcterms:modified>
</cp:coreProperties>
</file>