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sldIdLst>
    <p:sldId id="264" r:id="rId5"/>
    <p:sldId id="258" r:id="rId6"/>
    <p:sldId id="296" r:id="rId7"/>
    <p:sldId id="316" r:id="rId8"/>
    <p:sldId id="303" r:id="rId9"/>
    <p:sldId id="317" r:id="rId10"/>
    <p:sldId id="318" r:id="rId11"/>
    <p:sldId id="319" r:id="rId12"/>
    <p:sldId id="320" r:id="rId13"/>
    <p:sldId id="29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B9D4ED"/>
    <a:srgbClr val="0000CC"/>
    <a:srgbClr val="DAE9F6"/>
    <a:srgbClr val="EAF2FA"/>
    <a:srgbClr val="008E40"/>
    <a:srgbClr val="F0FFE7"/>
    <a:srgbClr val="BDFD99"/>
    <a:srgbClr val="DDFEC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EB15E-95E2-46AD-BAA8-F13BAD065BF0}" v="70" dt="2020-09-24T06:44:59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3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hameed Hamed Mohammed" userId="72b6c4c3-b8a4-4ddf-b0f7-c9d8b1a2987e" providerId="ADAL" clId="{2B22F92D-59B7-425B-9DEA-E9DFB117414B}"/>
    <pc:docChg chg="custSel modSld modMainMaster">
      <pc:chgData name="Abdulhameed Hamed Mohammed" userId="72b6c4c3-b8a4-4ddf-b0f7-c9d8b1a2987e" providerId="ADAL" clId="{2B22F92D-59B7-425B-9DEA-E9DFB117414B}" dt="2020-06-28T13:55:48.650" v="65" actId="1076"/>
      <pc:docMkLst>
        <pc:docMk/>
      </pc:docMkLst>
      <pc:sldChg chg="addSp modSp mod modAnim">
        <pc:chgData name="Abdulhameed Hamed Mohammed" userId="72b6c4c3-b8a4-4ddf-b0f7-c9d8b1a2987e" providerId="ADAL" clId="{2B22F92D-59B7-425B-9DEA-E9DFB117414B}" dt="2020-06-28T13:49:38.243" v="63"/>
        <pc:sldMkLst>
          <pc:docMk/>
          <pc:sldMk cId="0" sldId="258"/>
        </pc:sldMkLst>
        <pc:spChg chg="add mod">
          <ac:chgData name="Abdulhameed Hamed Mohammed" userId="72b6c4c3-b8a4-4ddf-b0f7-c9d8b1a2987e" providerId="ADAL" clId="{2B22F92D-59B7-425B-9DEA-E9DFB117414B}" dt="2020-06-28T11:38:07.497" v="5" actId="20577"/>
          <ac:spMkLst>
            <pc:docMk/>
            <pc:sldMk cId="0" sldId="258"/>
            <ac:spMk id="9" creationId="{2EF3BE8F-EB22-4E2B-9669-43CF65E66B2B}"/>
          </ac:spMkLst>
        </pc:spChg>
        <pc:picChg chg="mod">
          <ac:chgData name="Abdulhameed Hamed Mohammed" userId="72b6c4c3-b8a4-4ddf-b0f7-c9d8b1a2987e" providerId="ADAL" clId="{2B22F92D-59B7-425B-9DEA-E9DFB117414B}" dt="2020-06-28T13:44:10.460" v="20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 mod modAnim">
        <pc:chgData name="Abdulhameed Hamed Mohammed" userId="72b6c4c3-b8a4-4ddf-b0f7-c9d8b1a2987e" providerId="ADAL" clId="{2B22F92D-59B7-425B-9DEA-E9DFB117414B}" dt="2020-06-28T13:49:04.067" v="60"/>
        <pc:sldMkLst>
          <pc:docMk/>
          <pc:sldMk cId="0" sldId="264"/>
        </pc:sldMkLst>
        <pc:picChg chg="mod">
          <ac:chgData name="Abdulhameed Hamed Mohammed" userId="72b6c4c3-b8a4-4ddf-b0f7-c9d8b1a2987e" providerId="ADAL" clId="{2B22F92D-59B7-425B-9DEA-E9DFB117414B}" dt="2020-06-28T13:43:43.882" v="18" actId="1076"/>
          <ac:picMkLst>
            <pc:docMk/>
            <pc:sldMk cId="0" sldId="264"/>
            <ac:picMk id="3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2B22F92D-59B7-425B-9DEA-E9DFB117414B}" dt="2020-06-28T13:55:48.650" v="65" actId="1076"/>
        <pc:sldMkLst>
          <pc:docMk/>
          <pc:sldMk cId="0" sldId="290"/>
        </pc:sldMkLst>
        <pc:picChg chg="mod">
          <ac:chgData name="Abdulhameed Hamed Mohammed" userId="72b6c4c3-b8a4-4ddf-b0f7-c9d8b1a2987e" providerId="ADAL" clId="{2B22F92D-59B7-425B-9DEA-E9DFB117414B}" dt="2020-06-28T13:55:48.650" v="65" actId="1076"/>
          <ac:picMkLst>
            <pc:docMk/>
            <pc:sldMk cId="0" sldId="290"/>
            <ac:picMk id="2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2B22F92D-59B7-425B-9DEA-E9DFB117414B}" dt="2020-06-28T13:44:31.544" v="24" actId="14100"/>
        <pc:sldMkLst>
          <pc:docMk/>
          <pc:sldMk cId="0" sldId="296"/>
        </pc:sldMkLst>
        <pc:spChg chg="mod">
          <ac:chgData name="Abdulhameed Hamed Mohammed" userId="72b6c4c3-b8a4-4ddf-b0f7-c9d8b1a2987e" providerId="ADAL" clId="{2B22F92D-59B7-425B-9DEA-E9DFB117414B}" dt="2020-06-28T13:44:31.544" v="24" actId="14100"/>
          <ac:spMkLst>
            <pc:docMk/>
            <pc:sldMk cId="0" sldId="296"/>
            <ac:spMk id="7" creationId="{AEA73B9D-C03A-47F6-B962-8CAF292A92B4}"/>
          </ac:spMkLst>
        </pc:spChg>
        <pc:spChg chg="mod">
          <ac:chgData name="Abdulhameed Hamed Mohammed" userId="72b6c4c3-b8a4-4ddf-b0f7-c9d8b1a2987e" providerId="ADAL" clId="{2B22F92D-59B7-425B-9DEA-E9DFB117414B}" dt="2020-06-28T11:39:09.779" v="15" actId="1076"/>
          <ac:spMkLst>
            <pc:docMk/>
            <pc:sldMk cId="0" sldId="296"/>
            <ac:spMk id="9" creationId="{FBDC219A-0607-42D4-B17B-9C9EE4A49AF9}"/>
          </ac:spMkLst>
        </pc:spChg>
        <pc:picChg chg="mod">
          <ac:chgData name="Abdulhameed Hamed Mohammed" userId="72b6c4c3-b8a4-4ddf-b0f7-c9d8b1a2987e" providerId="ADAL" clId="{2B22F92D-59B7-425B-9DEA-E9DFB117414B}" dt="2020-06-28T13:44:27.766" v="23" actId="1076"/>
          <ac:picMkLst>
            <pc:docMk/>
            <pc:sldMk cId="0" sldId="296"/>
            <ac:picMk id="2" creationId="{FBD3B364-8833-41DD-AD72-11C6D0CA462B}"/>
          </ac:picMkLst>
        </pc:picChg>
        <pc:picChg chg="mod">
          <ac:chgData name="Abdulhameed Hamed Mohammed" userId="72b6c4c3-b8a4-4ddf-b0f7-c9d8b1a2987e" providerId="ADAL" clId="{2B22F92D-59B7-425B-9DEA-E9DFB117414B}" dt="2020-06-28T13:44:27.766" v="23" actId="1076"/>
          <ac:picMkLst>
            <pc:docMk/>
            <pc:sldMk cId="0" sldId="296"/>
            <ac:picMk id="3" creationId="{A8095BE7-6E76-436F-934C-1A930CA22A9D}"/>
          </ac:picMkLst>
        </pc:picChg>
        <pc:picChg chg="mod">
          <ac:chgData name="Abdulhameed Hamed Mohammed" userId="72b6c4c3-b8a4-4ddf-b0f7-c9d8b1a2987e" providerId="ADAL" clId="{2B22F92D-59B7-425B-9DEA-E9DFB117414B}" dt="2020-06-28T13:44:21.913" v="22" actId="1076"/>
          <ac:picMkLst>
            <pc:docMk/>
            <pc:sldMk cId="0" sldId="296"/>
            <ac:picMk id="4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2B22F92D-59B7-425B-9DEA-E9DFB117414B}" dt="2020-06-28T13:45:38.411" v="38" actId="1076"/>
        <pc:sldMkLst>
          <pc:docMk/>
          <pc:sldMk cId="0" sldId="303"/>
        </pc:sldMkLst>
        <pc:spChg chg="mod">
          <ac:chgData name="Abdulhameed Hamed Mohammed" userId="72b6c4c3-b8a4-4ddf-b0f7-c9d8b1a2987e" providerId="ADAL" clId="{2B22F92D-59B7-425B-9DEA-E9DFB117414B}" dt="2020-06-28T13:45:38.411" v="38" actId="1076"/>
          <ac:spMkLst>
            <pc:docMk/>
            <pc:sldMk cId="0" sldId="303"/>
            <ac:spMk id="7" creationId="{8AB8C730-C3D8-4194-B5BB-F22CA05F39AE}"/>
          </ac:spMkLst>
        </pc:spChg>
        <pc:spChg chg="mod">
          <ac:chgData name="Abdulhameed Hamed Mohammed" userId="72b6c4c3-b8a4-4ddf-b0f7-c9d8b1a2987e" providerId="ADAL" clId="{2B22F92D-59B7-425B-9DEA-E9DFB117414B}" dt="2020-06-28T13:45:19.312" v="34" actId="14100"/>
          <ac:spMkLst>
            <pc:docMk/>
            <pc:sldMk cId="0" sldId="303"/>
            <ac:spMk id="8" creationId="{0A6F2CC3-04D7-4ECB-B0FE-AF0BE89C41D9}"/>
          </ac:spMkLst>
        </pc:spChg>
        <pc:picChg chg="mod">
          <ac:chgData name="Abdulhameed Hamed Mohammed" userId="72b6c4c3-b8a4-4ddf-b0f7-c9d8b1a2987e" providerId="ADAL" clId="{2B22F92D-59B7-425B-9DEA-E9DFB117414B}" dt="2020-06-28T13:45:23.377" v="35" actId="1076"/>
          <ac:picMkLst>
            <pc:docMk/>
            <pc:sldMk cId="0" sldId="303"/>
            <ac:picMk id="2" creationId="{00000000-0000-0000-0000-000000000000}"/>
          </ac:picMkLst>
        </pc:picChg>
        <pc:picChg chg="mod">
          <ac:chgData name="Abdulhameed Hamed Mohammed" userId="72b6c4c3-b8a4-4ddf-b0f7-c9d8b1a2987e" providerId="ADAL" clId="{2B22F92D-59B7-425B-9DEA-E9DFB117414B}" dt="2020-06-28T13:45:38.411" v="38" actId="1076"/>
          <ac:picMkLst>
            <pc:docMk/>
            <pc:sldMk cId="0" sldId="303"/>
            <ac:picMk id="3" creationId="{AE381F31-5334-467E-851E-3C4DC64C25F0}"/>
          </ac:picMkLst>
        </pc:picChg>
        <pc:picChg chg="mod">
          <ac:chgData name="Abdulhameed Hamed Mohammed" userId="72b6c4c3-b8a4-4ddf-b0f7-c9d8b1a2987e" providerId="ADAL" clId="{2B22F92D-59B7-425B-9DEA-E9DFB117414B}" dt="2020-06-28T13:45:38.411" v="38" actId="1076"/>
          <ac:picMkLst>
            <pc:docMk/>
            <pc:sldMk cId="0" sldId="303"/>
            <ac:picMk id="10" creationId="{77B163CA-4E63-4088-986E-4DD218038E49}"/>
          </ac:picMkLst>
        </pc:picChg>
      </pc:sldChg>
      <pc:sldMasterChg chg="modSldLayout">
        <pc:chgData name="Abdulhameed Hamed Mohammed" userId="72b6c4c3-b8a4-4ddf-b0f7-c9d8b1a2987e" providerId="ADAL" clId="{2B22F92D-59B7-425B-9DEA-E9DFB117414B}" dt="2020-06-28T13:43:25.759" v="17"/>
        <pc:sldMasterMkLst>
          <pc:docMk/>
          <pc:sldMasterMk cId="0" sldId="2147483648"/>
        </pc:sldMasterMkLst>
        <pc:sldLayoutChg chg="addSp delSp modSp mod delAnim">
          <pc:chgData name="Abdulhameed Hamed Mohammed" userId="72b6c4c3-b8a4-4ddf-b0f7-c9d8b1a2987e" providerId="ADAL" clId="{2B22F92D-59B7-425B-9DEA-E9DFB117414B}" dt="2020-06-28T13:43:25.759" v="17"/>
          <pc:sldLayoutMkLst>
            <pc:docMk/>
            <pc:sldMasterMk cId="0" sldId="2147483648"/>
            <pc:sldLayoutMk cId="3857076622" sldId="2147483660"/>
          </pc:sldLayoutMkLst>
          <pc:spChg chg="del">
            <ac:chgData name="Abdulhameed Hamed Mohammed" userId="72b6c4c3-b8a4-4ddf-b0f7-c9d8b1a2987e" providerId="ADAL" clId="{2B22F92D-59B7-425B-9DEA-E9DFB117414B}" dt="2020-06-28T11:38:44.070" v="8" actId="478"/>
            <ac:spMkLst>
              <pc:docMk/>
              <pc:sldMasterMk cId="0" sldId="2147483648"/>
              <pc:sldLayoutMk cId="3857076622" sldId="2147483660"/>
              <ac:spMk id="5" creationId="{C2E60C3F-FF5D-435E-8399-D9C1D4818821}"/>
            </ac:spMkLst>
          </pc:spChg>
          <pc:spChg chg="del">
            <ac:chgData name="Abdulhameed Hamed Mohammed" userId="72b6c4c3-b8a4-4ddf-b0f7-c9d8b1a2987e" providerId="ADAL" clId="{2B22F92D-59B7-425B-9DEA-E9DFB117414B}" dt="2020-06-28T11:38:44.070" v="8" actId="478"/>
            <ac:spMkLst>
              <pc:docMk/>
              <pc:sldMasterMk cId="0" sldId="2147483648"/>
              <pc:sldLayoutMk cId="3857076622" sldId="2147483660"/>
              <ac:spMk id="6" creationId="{291DF70A-43EF-4589-9F26-C02DCF53CBDC}"/>
            </ac:spMkLst>
          </pc:spChg>
          <pc:spChg chg="del">
            <ac:chgData name="Abdulhameed Hamed Mohammed" userId="72b6c4c3-b8a4-4ddf-b0f7-c9d8b1a2987e" providerId="ADAL" clId="{2B22F92D-59B7-425B-9DEA-E9DFB117414B}" dt="2020-06-28T11:38:44.070" v="8" actId="478"/>
            <ac:spMkLst>
              <pc:docMk/>
              <pc:sldMasterMk cId="0" sldId="2147483648"/>
              <pc:sldLayoutMk cId="3857076622" sldId="2147483660"/>
              <ac:spMk id="7" creationId="{ACB250FB-236A-43EE-AC66-B2C0A4BE94A1}"/>
            </ac:spMkLst>
          </pc:spChg>
          <pc:spChg chg="add mod">
            <ac:chgData name="Abdulhameed Hamed Mohammed" userId="72b6c4c3-b8a4-4ddf-b0f7-c9d8b1a2987e" providerId="ADAL" clId="{2B22F92D-59B7-425B-9DEA-E9DFB117414B}" dt="2020-06-28T13:43:25.759" v="17"/>
            <ac:spMkLst>
              <pc:docMk/>
              <pc:sldMasterMk cId="0" sldId="2147483648"/>
              <pc:sldLayoutMk cId="3857076622" sldId="2147483660"/>
              <ac:spMk id="8" creationId="{82B5E8FE-EAA9-40B2-8E49-F6F502B5AD26}"/>
            </ac:spMkLst>
          </pc:spChg>
        </pc:sldLayoutChg>
      </pc:sldMasterChg>
    </pc:docChg>
  </pc:docChgLst>
  <pc:docChgLst>
    <pc:chgData name="Abdulhameed Hamed Mohammed" userId="72b6c4c3-b8a4-4ddf-b0f7-c9d8b1a2987e" providerId="ADAL" clId="{7D2EB15E-95E2-46AD-BAA8-F13BAD065BF0}"/>
    <pc:docChg chg="custSel addSld delSld modSld">
      <pc:chgData name="Abdulhameed Hamed Mohammed" userId="72b6c4c3-b8a4-4ddf-b0f7-c9d8b1a2987e" providerId="ADAL" clId="{7D2EB15E-95E2-46AD-BAA8-F13BAD065BF0}" dt="2020-09-24T06:24:09.422" v="76"/>
      <pc:docMkLst>
        <pc:docMk/>
      </pc:docMkLst>
      <pc:sldChg chg="addSp modSp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258"/>
        </pc:sldMkLst>
        <pc:spChg chg="mod">
          <ac:chgData name="Abdulhameed Hamed Mohammed" userId="72b6c4c3-b8a4-4ddf-b0f7-c9d8b1a2987e" providerId="ADAL" clId="{7D2EB15E-95E2-46AD-BAA8-F13BAD065BF0}" dt="2020-09-24T06:15:34.856" v="21" actId="1076"/>
          <ac:spMkLst>
            <pc:docMk/>
            <pc:sldMk cId="0" sldId="258"/>
            <ac:spMk id="10" creationId="{4BB6D998-FE0F-44A0-AB81-8566A75A72D1}"/>
          </ac:spMkLst>
        </pc:spChg>
        <pc:picChg chg="add">
          <ac:chgData name="Abdulhameed Hamed Mohammed" userId="72b6c4c3-b8a4-4ddf-b0f7-c9d8b1a2987e" providerId="ADAL" clId="{7D2EB15E-95E2-46AD-BAA8-F13BAD065BF0}" dt="2020-09-20T08:45:54.838" v="0"/>
          <ac:picMkLst>
            <pc:docMk/>
            <pc:sldMk cId="0" sldId="258"/>
            <ac:picMk id="9" creationId="{0844C80F-E449-4AC6-8BE0-8B830A52126C}"/>
          </ac:picMkLst>
        </pc:picChg>
      </pc:sldChg>
      <pc:sldChg chg="modTransition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264"/>
        </pc:sldMkLst>
      </pc:sldChg>
      <pc:sldChg chg="addSp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290"/>
        </pc:sldMkLst>
        <pc:picChg chg="add">
          <ac:chgData name="Abdulhameed Hamed Mohammed" userId="72b6c4c3-b8a4-4ddf-b0f7-c9d8b1a2987e" providerId="ADAL" clId="{7D2EB15E-95E2-46AD-BAA8-F13BAD065BF0}" dt="2020-09-20T08:47:49.881" v="3"/>
          <ac:picMkLst>
            <pc:docMk/>
            <pc:sldMk cId="0" sldId="290"/>
            <ac:picMk id="4" creationId="{8E331BBE-803A-4808-83F0-D6B7C4D98029}"/>
          </ac:picMkLst>
        </pc:picChg>
      </pc:sldChg>
      <pc:sldChg chg="addSp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296"/>
        </pc:sldMkLst>
        <pc:picChg chg="add">
          <ac:chgData name="Abdulhameed Hamed Mohammed" userId="72b6c4c3-b8a4-4ddf-b0f7-c9d8b1a2987e" providerId="ADAL" clId="{7D2EB15E-95E2-46AD-BAA8-F13BAD065BF0}" dt="2020-09-20T08:46:18.377" v="1"/>
          <ac:picMkLst>
            <pc:docMk/>
            <pc:sldMk cId="0" sldId="296"/>
            <ac:picMk id="9" creationId="{ED889BBA-13ED-49E0-B89F-BBA49755673C}"/>
          </ac:picMkLst>
        </pc:picChg>
      </pc:sldChg>
      <pc:sldChg chg="addSp modTransition modAnim">
        <pc:chgData name="Abdulhameed Hamed Mohammed" userId="72b6c4c3-b8a4-4ddf-b0f7-c9d8b1a2987e" providerId="ADAL" clId="{7D2EB15E-95E2-46AD-BAA8-F13BAD065BF0}" dt="2020-09-24T06:24:09.422" v="76"/>
        <pc:sldMkLst>
          <pc:docMk/>
          <pc:sldMk cId="0" sldId="303"/>
        </pc:sldMkLst>
        <pc:picChg chg="add">
          <ac:chgData name="Abdulhameed Hamed Mohammed" userId="72b6c4c3-b8a4-4ddf-b0f7-c9d8b1a2987e" providerId="ADAL" clId="{7D2EB15E-95E2-46AD-BAA8-F13BAD065BF0}" dt="2020-09-20T08:46:53.771" v="2"/>
          <ac:picMkLst>
            <pc:docMk/>
            <pc:sldMk cId="0" sldId="303"/>
            <ac:picMk id="9" creationId="{D71336C3-333F-4CE0-953F-126B1503E732}"/>
          </ac:picMkLst>
        </pc:picChg>
      </pc:sldChg>
      <pc:sldChg chg="addSp delSp add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316"/>
        </pc:sldMkLst>
        <pc:spChg chg="del">
          <ac:chgData name="Abdulhameed Hamed Mohammed" userId="72b6c4c3-b8a4-4ddf-b0f7-c9d8b1a2987e" providerId="ADAL" clId="{7D2EB15E-95E2-46AD-BAA8-F13BAD065BF0}" dt="2020-09-21T10:13:21.479" v="9" actId="478"/>
          <ac:spMkLst>
            <pc:docMk/>
            <pc:sldMk cId="0" sldId="316"/>
            <ac:spMk id="2" creationId="{91E7AD82-8E2B-454D-9DA5-CC9281D75B1F}"/>
          </ac:spMkLst>
        </pc:spChg>
        <pc:picChg chg="del">
          <ac:chgData name="Abdulhameed Hamed Mohammed" userId="72b6c4c3-b8a4-4ddf-b0f7-c9d8b1a2987e" providerId="ADAL" clId="{7D2EB15E-95E2-46AD-BAA8-F13BAD065BF0}" dt="2020-09-24T06:16:22.036" v="31"/>
          <ac:picMkLst>
            <pc:docMk/>
            <pc:sldMk cId="0" sldId="316"/>
            <ac:picMk id="6" creationId="{00000000-0000-0000-0000-000000000000}"/>
          </ac:picMkLst>
        </pc:picChg>
        <pc:picChg chg="add">
          <ac:chgData name="Abdulhameed Hamed Mohammed" userId="72b6c4c3-b8a4-4ddf-b0f7-c9d8b1a2987e" providerId="ADAL" clId="{7D2EB15E-95E2-46AD-BAA8-F13BAD065BF0}" dt="2020-09-24T06:16:22.415" v="32"/>
          <ac:picMkLst>
            <pc:docMk/>
            <pc:sldMk cId="0" sldId="316"/>
            <ac:picMk id="13" creationId="{91C64D37-EC64-49D3-85DC-EC3B5C29F1AC}"/>
          </ac:picMkLst>
        </pc:picChg>
      </pc:sldChg>
      <pc:sldChg chg="addSp delSp add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317"/>
        </pc:sldMkLst>
        <pc:spChg chg="del">
          <ac:chgData name="Abdulhameed Hamed Mohammed" userId="72b6c4c3-b8a4-4ddf-b0f7-c9d8b1a2987e" providerId="ADAL" clId="{7D2EB15E-95E2-46AD-BAA8-F13BAD065BF0}" dt="2020-09-21T10:13:45.375" v="13" actId="478"/>
          <ac:spMkLst>
            <pc:docMk/>
            <pc:sldMk cId="0" sldId="317"/>
            <ac:spMk id="18" creationId="{6ECD6EBC-E125-4F5E-99F4-D35E0030B886}"/>
          </ac:spMkLst>
        </pc:spChg>
        <pc:picChg chg="del">
          <ac:chgData name="Abdulhameed Hamed Mohammed" userId="72b6c4c3-b8a4-4ddf-b0f7-c9d8b1a2987e" providerId="ADAL" clId="{7D2EB15E-95E2-46AD-BAA8-F13BAD065BF0}" dt="2020-09-24T06:17:20.777" v="42"/>
          <ac:picMkLst>
            <pc:docMk/>
            <pc:sldMk cId="0" sldId="317"/>
            <ac:picMk id="2" creationId="{00000000-0000-0000-0000-000000000000}"/>
          </ac:picMkLst>
        </pc:picChg>
        <pc:picChg chg="add">
          <ac:chgData name="Abdulhameed Hamed Mohammed" userId="72b6c4c3-b8a4-4ddf-b0f7-c9d8b1a2987e" providerId="ADAL" clId="{7D2EB15E-95E2-46AD-BAA8-F13BAD065BF0}" dt="2020-09-24T06:17:21.309" v="43"/>
          <ac:picMkLst>
            <pc:docMk/>
            <pc:sldMk cId="0" sldId="317"/>
            <ac:picMk id="18" creationId="{9D24D9BA-24A5-4863-867B-0C69906F8BA5}"/>
          </ac:picMkLst>
        </pc:picChg>
      </pc:sldChg>
      <pc:sldChg chg="addSp delSp add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318"/>
        </pc:sldMkLst>
        <pc:spChg chg="del">
          <ac:chgData name="Abdulhameed Hamed Mohammed" userId="72b6c4c3-b8a4-4ddf-b0f7-c9d8b1a2987e" providerId="ADAL" clId="{7D2EB15E-95E2-46AD-BAA8-F13BAD065BF0}" dt="2020-09-21T10:14:14.720" v="18" actId="478"/>
          <ac:spMkLst>
            <pc:docMk/>
            <pc:sldMk cId="0" sldId="318"/>
            <ac:spMk id="12" creationId="{0B610C81-D686-4BDE-B5D5-6C1B041AAAA2}"/>
          </ac:spMkLst>
        </pc:spChg>
        <pc:picChg chg="del">
          <ac:chgData name="Abdulhameed Hamed Mohammed" userId="72b6c4c3-b8a4-4ddf-b0f7-c9d8b1a2987e" providerId="ADAL" clId="{7D2EB15E-95E2-46AD-BAA8-F13BAD065BF0}" dt="2020-09-24T06:17:31.018" v="50"/>
          <ac:picMkLst>
            <pc:docMk/>
            <pc:sldMk cId="0" sldId="318"/>
            <ac:picMk id="2" creationId="{00000000-0000-0000-0000-000000000000}"/>
          </ac:picMkLst>
        </pc:picChg>
        <pc:picChg chg="add">
          <ac:chgData name="Abdulhameed Hamed Mohammed" userId="72b6c4c3-b8a4-4ddf-b0f7-c9d8b1a2987e" providerId="ADAL" clId="{7D2EB15E-95E2-46AD-BAA8-F13BAD065BF0}" dt="2020-09-24T06:17:31.456" v="51"/>
          <ac:picMkLst>
            <pc:docMk/>
            <pc:sldMk cId="0" sldId="318"/>
            <ac:picMk id="14" creationId="{33984E68-7E14-4CFC-AEDB-2F712BFEF0FC}"/>
          </ac:picMkLst>
        </pc:picChg>
      </pc:sldChg>
      <pc:sldChg chg="addSp delSp add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0" sldId="319"/>
        </pc:sldMkLst>
        <pc:spChg chg="del">
          <ac:chgData name="Abdulhameed Hamed Mohammed" userId="72b6c4c3-b8a4-4ddf-b0f7-c9d8b1a2987e" providerId="ADAL" clId="{7D2EB15E-95E2-46AD-BAA8-F13BAD065BF0}" dt="2020-09-21T10:14:17.064" v="19" actId="478"/>
          <ac:spMkLst>
            <pc:docMk/>
            <pc:sldMk cId="0" sldId="319"/>
            <ac:spMk id="9" creationId="{56B34DAE-9EB1-4CF0-B843-A6ABC0D50CFC}"/>
          </ac:spMkLst>
        </pc:spChg>
        <pc:picChg chg="del">
          <ac:chgData name="Abdulhameed Hamed Mohammed" userId="72b6c4c3-b8a4-4ddf-b0f7-c9d8b1a2987e" providerId="ADAL" clId="{7D2EB15E-95E2-46AD-BAA8-F13BAD065BF0}" dt="2020-09-24T06:18:01.875" v="59"/>
          <ac:picMkLst>
            <pc:docMk/>
            <pc:sldMk cId="0" sldId="319"/>
            <ac:picMk id="2" creationId="{00000000-0000-0000-0000-000000000000}"/>
          </ac:picMkLst>
        </pc:picChg>
        <pc:picChg chg="add">
          <ac:chgData name="Abdulhameed Hamed Mohammed" userId="72b6c4c3-b8a4-4ddf-b0f7-c9d8b1a2987e" providerId="ADAL" clId="{7D2EB15E-95E2-46AD-BAA8-F13BAD065BF0}" dt="2020-09-24T06:18:02.406" v="60"/>
          <ac:picMkLst>
            <pc:docMk/>
            <pc:sldMk cId="0" sldId="319"/>
            <ac:picMk id="9" creationId="{1E28EA10-6C5D-4865-B71C-933EA36BAD53}"/>
          </ac:picMkLst>
        </pc:picChg>
      </pc:sldChg>
      <pc:sldChg chg="addSp delSp add modTransition modAnim">
        <pc:chgData name="Abdulhameed Hamed Mohammed" userId="72b6c4c3-b8a4-4ddf-b0f7-c9d8b1a2987e" providerId="ADAL" clId="{7D2EB15E-95E2-46AD-BAA8-F13BAD065BF0}" dt="2020-09-24T06:19:39.501" v="73"/>
        <pc:sldMkLst>
          <pc:docMk/>
          <pc:sldMk cId="1480641221" sldId="320"/>
        </pc:sldMkLst>
        <pc:spChg chg="del">
          <ac:chgData name="Abdulhameed Hamed Mohammed" userId="72b6c4c3-b8a4-4ddf-b0f7-c9d8b1a2987e" providerId="ADAL" clId="{7D2EB15E-95E2-46AD-BAA8-F13BAD065BF0}" dt="2020-09-21T10:14:19.444" v="20" actId="478"/>
          <ac:spMkLst>
            <pc:docMk/>
            <pc:sldMk cId="1480641221" sldId="320"/>
            <ac:spMk id="8" creationId="{3645B557-674E-4FED-A2F3-C91CBE13F98E}"/>
          </ac:spMkLst>
        </pc:spChg>
        <pc:picChg chg="del">
          <ac:chgData name="Abdulhameed Hamed Mohammed" userId="72b6c4c3-b8a4-4ddf-b0f7-c9d8b1a2987e" providerId="ADAL" clId="{7D2EB15E-95E2-46AD-BAA8-F13BAD065BF0}" dt="2020-09-24T06:18:08.789" v="64"/>
          <ac:picMkLst>
            <pc:docMk/>
            <pc:sldMk cId="1480641221" sldId="320"/>
            <ac:picMk id="2" creationId="{00000000-0000-0000-0000-000000000000}"/>
          </ac:picMkLst>
        </pc:picChg>
        <pc:picChg chg="add">
          <ac:chgData name="Abdulhameed Hamed Mohammed" userId="72b6c4c3-b8a4-4ddf-b0f7-c9d8b1a2987e" providerId="ADAL" clId="{7D2EB15E-95E2-46AD-BAA8-F13BAD065BF0}" dt="2020-09-24T06:18:09.174" v="65"/>
          <ac:picMkLst>
            <pc:docMk/>
            <pc:sldMk cId="1480641221" sldId="320"/>
            <ac:picMk id="14" creationId="{F43D3534-6206-4A66-BF60-FFB47A78D5D6}"/>
          </ac:picMkLst>
        </pc:picChg>
      </pc:sldChg>
    </pc:docChg>
  </pc:docChgLst>
  <pc:docChgLst>
    <pc:chgData name="Abdulhameed Hamed Mohammed" userId="72b6c4c3-b8a4-4ddf-b0f7-c9d8b1a2987e" providerId="ADAL" clId="{ABF4CCFD-E4AB-4490-8693-9265180F658E}"/>
  </pc:docChgLst>
  <pc:docChgLst>
    <pc:chgData name="Abdulhameed Hamed Mohammed" userId="72b6c4c3-b8a4-4ddf-b0f7-c9d8b1a2987e" providerId="ADAL" clId="{88EA40E0-02C1-4BB8-B341-038B9E73DB4F}"/>
    <pc:docChg chg="undo custSel addSld delSld modSld sldOrd modMainMaster">
      <pc:chgData name="Abdulhameed Hamed Mohammed" userId="72b6c4c3-b8a4-4ddf-b0f7-c9d8b1a2987e" providerId="ADAL" clId="{88EA40E0-02C1-4BB8-B341-038B9E73DB4F}" dt="2020-07-06T06:43:17.856" v="304" actId="14100"/>
      <pc:docMkLst>
        <pc:docMk/>
      </pc:docMkLst>
      <pc:sldChg chg="addSp delSp modSp delAnim">
        <pc:chgData name="Abdulhameed Hamed Mohammed" userId="72b6c4c3-b8a4-4ddf-b0f7-c9d8b1a2987e" providerId="ADAL" clId="{88EA40E0-02C1-4BB8-B341-038B9E73DB4F}" dt="2020-07-06T06:37:46.281" v="285" actId="1076"/>
        <pc:sldMkLst>
          <pc:docMk/>
          <pc:sldMk cId="0" sldId="258"/>
        </pc:sldMkLst>
        <pc:spChg chg="mod">
          <ac:chgData name="Abdulhameed Hamed Mohammed" userId="72b6c4c3-b8a4-4ddf-b0f7-c9d8b1a2987e" providerId="ADAL" clId="{88EA40E0-02C1-4BB8-B341-038B9E73DB4F}" dt="2020-07-06T06:03:22.952" v="13" actId="14100"/>
          <ac:spMkLst>
            <pc:docMk/>
            <pc:sldMk cId="0" sldId="258"/>
            <ac:spMk id="5" creationId="{FA5731AA-C06B-4DAF-ADA8-57D5566B2460}"/>
          </ac:spMkLst>
        </pc:spChg>
        <pc:spChg chg="del">
          <ac:chgData name="Abdulhameed Hamed Mohammed" userId="72b6c4c3-b8a4-4ddf-b0f7-c9d8b1a2987e" providerId="ADAL" clId="{88EA40E0-02C1-4BB8-B341-038B9E73DB4F}" dt="2020-07-06T06:02:38.189" v="5" actId="478"/>
          <ac:spMkLst>
            <pc:docMk/>
            <pc:sldMk cId="0" sldId="258"/>
            <ac:spMk id="6" creationId="{D32F6C50-6DD9-4103-9B31-398311CEC395}"/>
          </ac:spMkLst>
        </pc:spChg>
        <pc:spChg chg="mod">
          <ac:chgData name="Abdulhameed Hamed Mohammed" userId="72b6c4c3-b8a4-4ddf-b0f7-c9d8b1a2987e" providerId="ADAL" clId="{88EA40E0-02C1-4BB8-B341-038B9E73DB4F}" dt="2020-07-06T06:03:22.952" v="13" actId="14100"/>
          <ac:spMkLst>
            <pc:docMk/>
            <pc:sldMk cId="0" sldId="258"/>
            <ac:spMk id="7" creationId="{10066554-264A-46B4-9FA7-AF295CEB3166}"/>
          </ac:spMkLst>
        </pc:spChg>
        <pc:spChg chg="mod">
          <ac:chgData name="Abdulhameed Hamed Mohammed" userId="72b6c4c3-b8a4-4ddf-b0f7-c9d8b1a2987e" providerId="ADAL" clId="{88EA40E0-02C1-4BB8-B341-038B9E73DB4F}" dt="2020-07-06T06:03:22.952" v="13" actId="14100"/>
          <ac:spMkLst>
            <pc:docMk/>
            <pc:sldMk cId="0" sldId="258"/>
            <ac:spMk id="8" creationId="{F53A1F78-FFE9-4805-9F35-8DBBA5E661EB}"/>
          </ac:spMkLst>
        </pc:spChg>
        <pc:spChg chg="del">
          <ac:chgData name="Abdulhameed Hamed Mohammed" userId="72b6c4c3-b8a4-4ddf-b0f7-c9d8b1a2987e" providerId="ADAL" clId="{88EA40E0-02C1-4BB8-B341-038B9E73DB4F}" dt="2020-07-06T06:03:01.820" v="10" actId="478"/>
          <ac:spMkLst>
            <pc:docMk/>
            <pc:sldMk cId="0" sldId="258"/>
            <ac:spMk id="9" creationId="{2EF3BE8F-EB22-4E2B-9669-43CF65E66B2B}"/>
          </ac:spMkLst>
        </pc:spChg>
        <pc:spChg chg="add">
          <ac:chgData name="Abdulhameed Hamed Mohammed" userId="72b6c4c3-b8a4-4ddf-b0f7-c9d8b1a2987e" providerId="ADAL" clId="{88EA40E0-02C1-4BB8-B341-038B9E73DB4F}" dt="2020-07-06T06:02:41.388" v="7"/>
          <ac:spMkLst>
            <pc:docMk/>
            <pc:sldMk cId="0" sldId="258"/>
            <ac:spMk id="10" creationId="{4BB6D998-FE0F-44A0-AB81-8566A75A72D1}"/>
          </ac:spMkLst>
        </pc:spChg>
        <pc:spChg chg="add mod">
          <ac:chgData name="Abdulhameed Hamed Mohammed" userId="72b6c4c3-b8a4-4ddf-b0f7-c9d8b1a2987e" providerId="ADAL" clId="{88EA40E0-02C1-4BB8-B341-038B9E73DB4F}" dt="2020-07-06T06:02:53.789" v="9" actId="20577"/>
          <ac:spMkLst>
            <pc:docMk/>
            <pc:sldMk cId="0" sldId="258"/>
            <ac:spMk id="11" creationId="{3540D5C1-EFB3-4082-BF1A-0C0535224ED5}"/>
          </ac:spMkLst>
        </pc:spChg>
        <pc:picChg chg="mod">
          <ac:chgData name="Abdulhameed Hamed Mohammed" userId="72b6c4c3-b8a4-4ddf-b0f7-c9d8b1a2987e" providerId="ADAL" clId="{88EA40E0-02C1-4BB8-B341-038B9E73DB4F}" dt="2020-07-06T06:37:46.281" v="285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Abdulhameed Hamed Mohammed" userId="72b6c4c3-b8a4-4ddf-b0f7-c9d8b1a2987e" providerId="ADAL" clId="{88EA40E0-02C1-4BB8-B341-038B9E73DB4F}" dt="2020-07-06T06:02:03.982" v="3" actId="2711"/>
        <pc:sldMkLst>
          <pc:docMk/>
          <pc:sldMk cId="0" sldId="264"/>
        </pc:sldMkLst>
        <pc:graphicFrameChg chg="mod modGraphic">
          <ac:chgData name="Abdulhameed Hamed Mohammed" userId="72b6c4c3-b8a4-4ddf-b0f7-c9d8b1a2987e" providerId="ADAL" clId="{88EA40E0-02C1-4BB8-B341-038B9E73DB4F}" dt="2020-07-06T06:02:03.982" v="3" actId="2711"/>
          <ac:graphicFrameMkLst>
            <pc:docMk/>
            <pc:sldMk cId="0" sldId="264"/>
            <ac:graphicFrameMk id="4" creationId="{C41C97F5-B8AF-46D1-93C9-C67BB1B7D5C1}"/>
          </ac:graphicFrameMkLst>
        </pc:graphicFrameChg>
      </pc:sldChg>
      <pc:sldChg chg="modSp">
        <pc:chgData name="Abdulhameed Hamed Mohammed" userId="72b6c4c3-b8a4-4ddf-b0f7-c9d8b1a2987e" providerId="ADAL" clId="{88EA40E0-02C1-4BB8-B341-038B9E73DB4F}" dt="2020-07-06T06:37:37.145" v="284" actId="1076"/>
        <pc:sldMkLst>
          <pc:docMk/>
          <pc:sldMk cId="0" sldId="290"/>
        </pc:sldMkLst>
        <pc:spChg chg="mod">
          <ac:chgData name="Abdulhameed Hamed Mohammed" userId="72b6c4c3-b8a4-4ddf-b0f7-c9d8b1a2987e" providerId="ADAL" clId="{88EA40E0-02C1-4BB8-B341-038B9E73DB4F}" dt="2020-07-06T06:37:33.874" v="283" actId="2711"/>
          <ac:spMkLst>
            <pc:docMk/>
            <pc:sldMk cId="0" sldId="290"/>
            <ac:spMk id="6" creationId="{797A853A-D9C0-49DC-9193-B4396CAA9065}"/>
          </ac:spMkLst>
        </pc:spChg>
        <pc:picChg chg="mod">
          <ac:chgData name="Abdulhameed Hamed Mohammed" userId="72b6c4c3-b8a4-4ddf-b0f7-c9d8b1a2987e" providerId="ADAL" clId="{88EA40E0-02C1-4BB8-B341-038B9E73DB4F}" dt="2020-07-06T06:37:37.145" v="284" actId="1076"/>
          <ac:picMkLst>
            <pc:docMk/>
            <pc:sldMk cId="0" sldId="290"/>
            <ac:picMk id="2" creationId="{00000000-0000-0000-0000-000000000000}"/>
          </ac:picMkLst>
        </pc:picChg>
      </pc:sldChg>
      <pc:sldChg chg="addSp delSp modSp delAnim">
        <pc:chgData name="Abdulhameed Hamed Mohammed" userId="72b6c4c3-b8a4-4ddf-b0f7-c9d8b1a2987e" providerId="ADAL" clId="{88EA40E0-02C1-4BB8-B341-038B9E73DB4F}" dt="2020-07-06T06:05:57.151" v="37" actId="1076"/>
        <pc:sldMkLst>
          <pc:docMk/>
          <pc:sldMk cId="0" sldId="296"/>
        </pc:sldMkLst>
        <pc:spChg chg="add mod">
          <ac:chgData name="Abdulhameed Hamed Mohammed" userId="72b6c4c3-b8a4-4ddf-b0f7-c9d8b1a2987e" providerId="ADAL" clId="{88EA40E0-02C1-4BB8-B341-038B9E73DB4F}" dt="2020-07-06T06:05:57.151" v="37" actId="1076"/>
          <ac:spMkLst>
            <pc:docMk/>
            <pc:sldMk cId="0" sldId="296"/>
            <ac:spMk id="5" creationId="{100A6DDA-C04C-47EB-B535-17A9D621B1A0}"/>
          </ac:spMkLst>
        </pc:spChg>
        <pc:spChg chg="mod">
          <ac:chgData name="Abdulhameed Hamed Mohammed" userId="72b6c4c3-b8a4-4ddf-b0f7-c9d8b1a2987e" providerId="ADAL" clId="{88EA40E0-02C1-4BB8-B341-038B9E73DB4F}" dt="2020-07-06T06:05:44.023" v="35" actId="14100"/>
          <ac:spMkLst>
            <pc:docMk/>
            <pc:sldMk cId="0" sldId="296"/>
            <ac:spMk id="7" creationId="{AEA73B9D-C03A-47F6-B962-8CAF292A92B4}"/>
          </ac:spMkLst>
        </pc:spChg>
        <pc:spChg chg="del mod">
          <ac:chgData name="Abdulhameed Hamed Mohammed" userId="72b6c4c3-b8a4-4ddf-b0f7-c9d8b1a2987e" providerId="ADAL" clId="{88EA40E0-02C1-4BB8-B341-038B9E73DB4F}" dt="2020-07-06T06:04:22.501" v="19" actId="478"/>
          <ac:spMkLst>
            <pc:docMk/>
            <pc:sldMk cId="0" sldId="296"/>
            <ac:spMk id="9" creationId="{FBDC219A-0607-42D4-B17B-9C9EE4A49AF9}"/>
          </ac:spMkLst>
        </pc:spChg>
        <pc:picChg chg="mod">
          <ac:chgData name="Abdulhameed Hamed Mohammed" userId="72b6c4c3-b8a4-4ddf-b0f7-c9d8b1a2987e" providerId="ADAL" clId="{88EA40E0-02C1-4BB8-B341-038B9E73DB4F}" dt="2020-07-06T06:05:19.175" v="31" actId="1076"/>
          <ac:picMkLst>
            <pc:docMk/>
            <pc:sldMk cId="0" sldId="296"/>
            <ac:picMk id="2" creationId="{FBD3B364-8833-41DD-AD72-11C6D0CA462B}"/>
          </ac:picMkLst>
        </pc:picChg>
        <pc:picChg chg="mod">
          <ac:chgData name="Abdulhameed Hamed Mohammed" userId="72b6c4c3-b8a4-4ddf-b0f7-c9d8b1a2987e" providerId="ADAL" clId="{88EA40E0-02C1-4BB8-B341-038B9E73DB4F}" dt="2020-07-06T06:05:47.558" v="36" actId="1076"/>
          <ac:picMkLst>
            <pc:docMk/>
            <pc:sldMk cId="0" sldId="296"/>
            <ac:picMk id="3" creationId="{A8095BE7-6E76-436F-934C-1A930CA22A9D}"/>
          </ac:picMkLst>
        </pc:picChg>
        <pc:picChg chg="mod">
          <ac:chgData name="Abdulhameed Hamed Mohammed" userId="72b6c4c3-b8a4-4ddf-b0f7-c9d8b1a2987e" providerId="ADAL" clId="{88EA40E0-02C1-4BB8-B341-038B9E73DB4F}" dt="2020-07-06T06:04:47.239" v="25" actId="1076"/>
          <ac:picMkLst>
            <pc:docMk/>
            <pc:sldMk cId="0" sldId="296"/>
            <ac:picMk id="4" creationId="{00000000-0000-0000-0000-000000000000}"/>
          </ac:picMkLst>
        </pc:picChg>
      </pc:sldChg>
      <pc:sldChg chg="addSp delSp modSp delAnim modAnim">
        <pc:chgData name="Abdulhameed Hamed Mohammed" userId="72b6c4c3-b8a4-4ddf-b0f7-c9d8b1a2987e" providerId="ADAL" clId="{88EA40E0-02C1-4BB8-B341-038B9E73DB4F}" dt="2020-07-06T06:12:22.558" v="118" actId="1076"/>
        <pc:sldMkLst>
          <pc:docMk/>
          <pc:sldMk cId="0" sldId="303"/>
        </pc:sldMkLst>
        <pc:spChg chg="add mod">
          <ac:chgData name="Abdulhameed Hamed Mohammed" userId="72b6c4c3-b8a4-4ddf-b0f7-c9d8b1a2987e" providerId="ADAL" clId="{88EA40E0-02C1-4BB8-B341-038B9E73DB4F}" dt="2020-07-06T06:09:24.030" v="79" actId="1076"/>
          <ac:spMkLst>
            <pc:docMk/>
            <pc:sldMk cId="0" sldId="303"/>
            <ac:spMk id="4" creationId="{D9D7F403-7601-4070-AB56-CD3374471DAF}"/>
          </ac:spMkLst>
        </pc:spChg>
        <pc:spChg chg="mod">
          <ac:chgData name="Abdulhameed Hamed Mohammed" userId="72b6c4c3-b8a4-4ddf-b0f7-c9d8b1a2987e" providerId="ADAL" clId="{88EA40E0-02C1-4BB8-B341-038B9E73DB4F}" dt="2020-07-06T06:11:40.416" v="111" actId="6549"/>
          <ac:spMkLst>
            <pc:docMk/>
            <pc:sldMk cId="0" sldId="303"/>
            <ac:spMk id="7" creationId="{8AB8C730-C3D8-4194-B5BB-F22CA05F39AE}"/>
          </ac:spMkLst>
        </pc:spChg>
        <pc:spChg chg="del mod">
          <ac:chgData name="Abdulhameed Hamed Mohammed" userId="72b6c4c3-b8a4-4ddf-b0f7-c9d8b1a2987e" providerId="ADAL" clId="{88EA40E0-02C1-4BB8-B341-038B9E73DB4F}" dt="2020-07-06T06:09:25.860" v="80" actId="478"/>
          <ac:spMkLst>
            <pc:docMk/>
            <pc:sldMk cId="0" sldId="303"/>
            <ac:spMk id="8" creationId="{0A6F2CC3-04D7-4ECB-B0FE-AF0BE89C41D9}"/>
          </ac:spMkLst>
        </pc:spChg>
        <pc:picChg chg="mod">
          <ac:chgData name="Abdulhameed Hamed Mohammed" userId="72b6c4c3-b8a4-4ddf-b0f7-c9d8b1a2987e" providerId="ADAL" clId="{88EA40E0-02C1-4BB8-B341-038B9E73DB4F}" dt="2020-07-06T06:12:19.797" v="117" actId="1076"/>
          <ac:picMkLst>
            <pc:docMk/>
            <pc:sldMk cId="0" sldId="303"/>
            <ac:picMk id="2" creationId="{00000000-0000-0000-0000-000000000000}"/>
          </ac:picMkLst>
        </pc:picChg>
        <pc:picChg chg="mod modCrop">
          <ac:chgData name="Abdulhameed Hamed Mohammed" userId="72b6c4c3-b8a4-4ddf-b0f7-c9d8b1a2987e" providerId="ADAL" clId="{88EA40E0-02C1-4BB8-B341-038B9E73DB4F}" dt="2020-07-06T06:12:15.966" v="116" actId="1076"/>
          <ac:picMkLst>
            <pc:docMk/>
            <pc:sldMk cId="0" sldId="303"/>
            <ac:picMk id="3" creationId="{AE381F31-5334-467E-851E-3C4DC64C25F0}"/>
          </ac:picMkLst>
        </pc:picChg>
        <pc:picChg chg="mod modCrop">
          <ac:chgData name="Abdulhameed Hamed Mohammed" userId="72b6c4c3-b8a4-4ddf-b0f7-c9d8b1a2987e" providerId="ADAL" clId="{88EA40E0-02C1-4BB8-B341-038B9E73DB4F}" dt="2020-07-06T06:12:22.558" v="118" actId="1076"/>
          <ac:picMkLst>
            <pc:docMk/>
            <pc:sldMk cId="0" sldId="303"/>
            <ac:picMk id="10" creationId="{77B163CA-4E63-4088-986E-4DD218038E49}"/>
          </ac:picMkLst>
        </pc:picChg>
      </pc:sldChg>
      <pc:sldMasterChg chg="modSldLayout">
        <pc:chgData name="Abdulhameed Hamed Mohammed" userId="72b6c4c3-b8a4-4ddf-b0f7-c9d8b1a2987e" providerId="ADAL" clId="{88EA40E0-02C1-4BB8-B341-038B9E73DB4F}" dt="2020-07-06T06:03:55.469" v="16" actId="6549"/>
        <pc:sldMasterMkLst>
          <pc:docMk/>
          <pc:sldMasterMk cId="0" sldId="2147483648"/>
        </pc:sldMasterMkLst>
        <pc:sldLayoutChg chg="addSp delSp modSp">
          <pc:chgData name="Abdulhameed Hamed Mohammed" userId="72b6c4c3-b8a4-4ddf-b0f7-c9d8b1a2987e" providerId="ADAL" clId="{88EA40E0-02C1-4BB8-B341-038B9E73DB4F}" dt="2020-07-06T06:03:55.469" v="16" actId="6549"/>
          <pc:sldLayoutMkLst>
            <pc:docMk/>
            <pc:sldMasterMk cId="0" sldId="2147483648"/>
            <pc:sldLayoutMk cId="3857076622" sldId="2147483660"/>
          </pc:sldLayoutMkLst>
          <pc:spChg chg="add mod">
            <ac:chgData name="Abdulhameed Hamed Mohammed" userId="72b6c4c3-b8a4-4ddf-b0f7-c9d8b1a2987e" providerId="ADAL" clId="{88EA40E0-02C1-4BB8-B341-038B9E73DB4F}" dt="2020-07-06T06:03:55.469" v="16" actId="6549"/>
            <ac:spMkLst>
              <pc:docMk/>
              <pc:sldMasterMk cId="0" sldId="2147483648"/>
              <pc:sldLayoutMk cId="3857076622" sldId="2147483660"/>
              <ac:spMk id="6" creationId="{075CB6DC-FEE6-4319-9B1C-0AB39314BE8C}"/>
            </ac:spMkLst>
          </pc:spChg>
          <pc:spChg chg="add">
            <ac:chgData name="Abdulhameed Hamed Mohammed" userId="72b6c4c3-b8a4-4ddf-b0f7-c9d8b1a2987e" providerId="ADAL" clId="{88EA40E0-02C1-4BB8-B341-038B9E73DB4F}" dt="2020-07-06T06:03:39.816" v="14"/>
            <ac:spMkLst>
              <pc:docMk/>
              <pc:sldMasterMk cId="0" sldId="2147483648"/>
              <pc:sldLayoutMk cId="3857076622" sldId="2147483660"/>
              <ac:spMk id="7" creationId="{4F4F0C5D-F4ED-409C-8621-8EB6C404FFD5}"/>
            </ac:spMkLst>
          </pc:spChg>
          <pc:spChg chg="del">
            <ac:chgData name="Abdulhameed Hamed Mohammed" userId="72b6c4c3-b8a4-4ddf-b0f7-c9d8b1a2987e" providerId="ADAL" clId="{88EA40E0-02C1-4BB8-B341-038B9E73DB4F}" dt="2020-07-06T06:03:43.428" v="15" actId="478"/>
            <ac:spMkLst>
              <pc:docMk/>
              <pc:sldMasterMk cId="0" sldId="2147483648"/>
              <pc:sldLayoutMk cId="3857076622" sldId="2147483660"/>
              <ac:spMk id="8" creationId="{82B5E8FE-EAA9-40B2-8E49-F6F502B5AD2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9E6CDA7-E12A-4E17-9F04-F7145BD88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E6FD30-9947-45FD-9BC1-7FF48AB9D7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38C87E-688C-458F-AC52-1347632D5D6D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8195CAF-C007-404E-A77B-BD8DBCB7FA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1BBF1B0-CAB2-412E-B033-95BA55D23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683640-7D69-49DE-8E61-6A88B5A802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668B5-250F-46E6-89AF-B5941FBC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9197D-CD5E-4589-A991-1C739DB7C4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237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C9186F26-3220-44A0-B6DF-DE0B1BA22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DFF0883A-AA2E-48BE-B566-43F2B98D6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449E9AF0-956C-4760-A925-F2437093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910835-5DF5-4AEB-9D14-646F839A08B3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6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BD89B72-1C39-4F3A-A115-AD4503F83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85B33570-6EAA-43BD-A2FF-8FE304FAD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F5021CA3-CD43-4558-A006-02AC6BA57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EF3A27-0045-4FC5-B7F9-4F3D7EF453E0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11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0710E521-C83F-48F4-8779-3576CF467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9C56AC2D-CAD5-4B5A-BE95-ACF706565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DA6EA5FD-5725-47FB-9FDC-9CFCCC31C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E737D0-FFA4-4E78-A37D-39A772DC3A68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76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FF4933EE-9166-446A-9FEE-D6C451368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625EA8DA-16DC-4CE5-AA19-54E0EFF30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040D8E8B-D963-43F1-8456-A58F7709D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6A80C-3C52-47D5-8703-3BA9202DED48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88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EF32F1E3-2A2C-4F5C-9E3F-810E7319E8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03A2355F-7C92-4027-93DB-483225BE5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FD68B2C1-63D3-43BD-85D4-0E9BA0063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00A737-6917-432D-941B-AFD659F8BF77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4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DB1D2-0572-4AB7-A391-646FDA4B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53EB-4A6E-4840-B2AB-168C3E18E024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5F042-7D96-4018-BED9-3914D8AF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12C557-9A5B-4CC9-912B-E9749093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E7B28-09A7-4070-8597-6174C067E866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9066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505220-E6BA-43E1-BD22-BC5A517D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8FFD-6605-46D5-A6A4-D7335ECAC8C1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F61973-D31F-4C4C-AF06-DE946494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1A485-1C7E-4479-AB35-8F4ED576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5913-F414-47C0-9942-AB52F82FCBA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0908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F7AB01-10C9-40D7-82C4-1E265A34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AFEE-B006-47F7-8BDB-E1472122F87C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23F4B-F20A-4FAA-B6DF-845A4102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E3D92-AB45-4E73-9359-786E3F06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C657-9D0F-4669-970F-130F9A08809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7627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9D5AF33-5CB7-480C-9735-C83432DD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A4-76D5-4037-9A9A-6A9B16EC715B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71E61AE-88AF-49C9-A9F7-F5479C86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1F0366-A9B9-49FC-9533-9B08AE3F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2570-68A7-435F-B89D-E7D1085E6F35}" type="slidenum">
              <a:rPr lang="en-US" altLang="en-GB"/>
              <a:pPr/>
              <a:t>‹#›</a:t>
            </a:fld>
            <a:endParaRPr lang="en-US" alt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5CB6DC-FEE6-4319-9B1C-0AB39314BE8C}"/>
              </a:ext>
            </a:extLst>
          </p:cNvPr>
          <p:cNvSpPr/>
          <p:nvPr userDrawn="1"/>
        </p:nvSpPr>
        <p:spPr>
          <a:xfrm>
            <a:off x="0" y="-66691"/>
            <a:ext cx="12192000" cy="11923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xmlns="" id="{4F4F0C5D-F4ED-409C-8621-8EB6C404FFD5}"/>
              </a:ext>
            </a:extLst>
          </p:cNvPr>
          <p:cNvSpPr txBox="1">
            <a:spLocks/>
          </p:cNvSpPr>
          <p:nvPr userDrawn="1"/>
        </p:nvSpPr>
        <p:spPr>
          <a:xfrm>
            <a:off x="-104932" y="270083"/>
            <a:ext cx="2878111" cy="49765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 </a:t>
            </a:r>
          </a:p>
        </p:txBody>
      </p:sp>
    </p:spTree>
    <p:extLst>
      <p:ext uri="{BB962C8B-B14F-4D97-AF65-F5344CB8AC3E}">
        <p14:creationId xmlns:p14="http://schemas.microsoft.com/office/powerpoint/2010/main" val="385707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0C669E-088A-45DE-B2D2-3876CB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E338-A91D-4687-BE44-C3D0862AF6A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6FF11-E4FE-4D9B-A0E8-36DCEB8C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2008B-710B-4813-AD51-02703369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46C3-EA7C-4D33-9225-A8E9B2B1CD42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3946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E25FE-88EF-455A-B011-EFB49816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7FD9-52C4-41C0-872B-2FAE6DC32288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4898-DDD8-4F30-B34F-01A3D4FE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BE0EF-535A-4941-AC6C-F829B2F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8506B-2C11-4BA0-8EE1-EB2CC1B6179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814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05B4514-4D48-40DB-86D2-5241FBA8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D821-22BB-4A11-AF2E-F66D664565EA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A7B16B-54C3-4722-959A-470A08BC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E9B41F-CFF6-4EEC-9902-EB2B13FF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07FF-08A3-45BB-A5E1-51B11AE0A23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994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F4E0212-FFB5-4C13-809E-2D7978D6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FB34-48A8-4E30-ABB4-84B3E7D7F479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E9093D7-3B6A-48FD-BC8E-56CA3EBD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2408988-B0A1-4B68-8A64-11A9F24F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1BF-C1FE-42E5-8BBE-E3417CC9C78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2575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DA13858-1FF6-41E9-BC85-ADD17E45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08C7-161D-4886-90B8-72D34B5146D3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8F32A2-E71F-48D2-ABEC-7FC8BA64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CD3F04B-E216-4A9A-A30C-D6601CC2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2C71-DBB5-41E0-B8C9-15813B11EC6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9197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5650FF1-C891-4DBC-979F-C9A5DA38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4BE0-20CF-46B9-8C0B-7A93DC279314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AB0F88A-CC31-4F35-9E79-E0F0BFDE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B92E8CE-AC73-42A0-A920-0D4D2887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9B054-43D8-4536-AD94-AC9DFF8E7F1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33732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46A8B16-C33D-4932-913F-568C5FE5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FC54-99F2-4FB7-8706-327B7DA18ADC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DB25652-35C1-4EA4-B318-26CB128E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300C9D-1BF5-4F19-9DB3-9E59A617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9DA53-6E84-44C0-9BE6-A18D8529100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26545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F03EA3C-48BE-48E0-80D9-5A42EBFF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2692-285A-47F3-A3D4-6BB5487E6AAB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F0B32B9-8A27-49A4-A3A4-3A4A14CB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6F612C-1D91-4D9F-A95D-95339F4C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A94E5-21A0-4556-9507-853E09058C46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03578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2CDE94E-A93B-4228-80FC-30545B2F9D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C188508-FC4D-43C9-8F21-70EFAE1953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8A2705-0ED7-41D7-814D-803BB9BD8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CB48A1-A4AC-4514-B42C-42D649FBA1B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B33F80-E0C7-4D81-84B2-3D1EB59C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753F4-581E-43A6-9C2F-5A4446BD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BFCA3F-8248-4DA1-8953-A597C1D416BB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wma"/><Relationship Id="rId7" Type="http://schemas.openxmlformats.org/officeDocument/2006/relationships/image" Target="../media/image9.png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C41C97F5-B8AF-46D1-93C9-C67BB1B7D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03335"/>
              </p:ext>
            </p:extLst>
          </p:nvPr>
        </p:nvGraphicFramePr>
        <p:xfrm>
          <a:off x="4865719" y="2218237"/>
          <a:ext cx="6536928" cy="37408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73568">
                  <a:extLst>
                    <a:ext uri="{9D8B030D-6E8A-4147-A177-3AD203B41FA5}">
                      <a16:colId xmlns:a16="http://schemas.microsoft.com/office/drawing/2014/main" xmlns="" val="1016024147"/>
                    </a:ext>
                  </a:extLst>
                </a:gridCol>
                <a:gridCol w="2663360">
                  <a:extLst>
                    <a:ext uri="{9D8B030D-6E8A-4147-A177-3AD203B41FA5}">
                      <a16:colId xmlns:a16="http://schemas.microsoft.com/office/drawing/2014/main" xmlns="" val="87999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8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400" b="1" kern="1200" dirty="0" err="1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 الابْتِدائيُّ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الصَّفُّ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400" b="1" kern="1200" dirty="0" err="1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 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الد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ِّ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راسي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0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الثّانية (الحيَواناتُ وَمساكنُها)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الوِحْدَةُ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2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الرّابِعُ (أَماكِنُ الْعَيْشِ)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18" marB="58918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80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مَواطِنُ في الْماءِ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18" marB="58918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الدَّرْسُ 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</a:t>
                      </a:r>
                      <a:r>
                        <a:rPr lang="ar-BH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EG" sz="3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اني</a:t>
                      </a:r>
                      <a:endParaRPr lang="en-US" sz="3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35833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76" y="4267677"/>
            <a:ext cx="4058116" cy="1496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09" t="10951" r="2930" b="11616"/>
          <a:stretch/>
        </p:blipFill>
        <p:spPr>
          <a:xfrm>
            <a:off x="706575" y="2321806"/>
            <a:ext cx="4058116" cy="141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1"/>
    </mc:Choice>
    <mc:Fallback xmlns="">
      <p:transition spd="slow" advTm="43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7A853A-D9C0-49DC-9193-B4396CAA9065}"/>
              </a:ext>
            </a:extLst>
          </p:cNvPr>
          <p:cNvSpPr/>
          <p:nvPr/>
        </p:nvSpPr>
        <p:spPr>
          <a:xfrm>
            <a:off x="3111500" y="2351088"/>
            <a:ext cx="5837238" cy="23129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هى الد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96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US" altLang="en-GB" sz="9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4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E331BBE-803A-4808-83F0-D6B7C4D980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001" y="128277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1"/>
    </mc:Choice>
    <mc:Fallback xmlns="">
      <p:transition spd="slow" advTm="14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2" objId="4"/>
        <p14:stopEvt time="14701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066554-264A-46B4-9FA7-AF295CEB3166}"/>
              </a:ext>
            </a:extLst>
          </p:cNvPr>
          <p:cNvSpPr/>
          <p:nvPr/>
        </p:nvSpPr>
        <p:spPr>
          <a:xfrm>
            <a:off x="1309871" y="3213543"/>
            <a:ext cx="9588500" cy="9001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على مَوطِنِ المُحيطِ وَ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وَالعَلاقَةِ بَيْنَها.</a:t>
            </a:r>
            <a:endParaRPr lang="ar-SA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5731AA-C06B-4DAF-ADA8-57D5566B2460}"/>
              </a:ext>
            </a:extLst>
          </p:cNvPr>
          <p:cNvSpPr/>
          <p:nvPr/>
        </p:nvSpPr>
        <p:spPr>
          <a:xfrm>
            <a:off x="1298582" y="4631383"/>
            <a:ext cx="9588501" cy="9001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الثّالثُ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التَّمْييزُ بَيْنَ الْبُحَيْرَةِ وَالمُحيطِ.</a:t>
            </a:r>
            <a:endParaRPr lang="ar-SA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3A1F78-FFE9-4805-9F35-8DBBA5E661EB}"/>
              </a:ext>
            </a:extLst>
          </p:cNvPr>
          <p:cNvSpPr/>
          <p:nvPr/>
        </p:nvSpPr>
        <p:spPr>
          <a:xfrm>
            <a:off x="1298582" y="1783102"/>
            <a:ext cx="9588500" cy="9014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>
              <a:spcAft>
                <a:spcPts val="0"/>
              </a:spcAft>
              <a:defRPr/>
            </a:pPr>
            <a:endParaRPr lang="ar-BH" altLang="en-GB" sz="4000" b="1" dirty="0">
              <a:solidFill>
                <a:srgbClr val="2E75B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spcAft>
                <a:spcPts val="0"/>
              </a:spcAft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الأوّل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altLang="en-GB" sz="4000" b="1" dirty="0">
                <a:solidFill>
                  <a:srgbClr val="2E75B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على مَوطِنِ الْبُحَيْرَةِ وَمُكَوِّناتِها وَالعَلاقَةِ بَيْنَها. 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GB" sz="4000" b="1" dirty="0">
              <a:solidFill>
                <a:schemeClr val="tx1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r" rtl="1" eaLnBrk="1" hangingPunct="1">
              <a:defRPr/>
            </a:pP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B6D998-FE0F-44A0-AB81-8566A75A72D1}"/>
              </a:ext>
            </a:extLst>
          </p:cNvPr>
          <p:cNvSpPr/>
          <p:nvPr/>
        </p:nvSpPr>
        <p:spPr>
          <a:xfrm>
            <a:off x="-3168" y="0"/>
            <a:ext cx="12192000" cy="11923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-104932" y="270083"/>
            <a:ext cx="3806075" cy="49765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844C80F-E449-4AC6-8BE0-8B830A521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7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872" y="132340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5"/>
    </mc:Choice>
    <mc:Fallback xmlns="">
      <p:transition spd="slow" advTm="64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5" grpId="0" animBg="1"/>
      <p:bldP spid="8" grpId="0" animBg="1"/>
    </p:bldLst>
  </p:timing>
  <p:extLst>
    <p:ext uri="{E180D4A7-C9FB-4DFB-919C-405C955672EB}">
      <p14:showEvtLst xmlns:p14="http://schemas.microsoft.com/office/powerpoint/2010/main">
        <p14:playEvt time="1" objId="9"/>
        <p14:stopEvt time="64715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D3B364-8833-41DD-AD72-11C6D0CA46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10" t="52924" r="35404" b="14126"/>
          <a:stretch/>
        </p:blipFill>
        <p:spPr>
          <a:xfrm>
            <a:off x="656135" y="1670755"/>
            <a:ext cx="3573194" cy="20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A73B9D-C03A-47F6-B962-8CAF292A92B4}"/>
              </a:ext>
            </a:extLst>
          </p:cNvPr>
          <p:cNvSpPr/>
          <p:nvPr/>
        </p:nvSpPr>
        <p:spPr>
          <a:xfrm>
            <a:off x="4285990" y="1207911"/>
            <a:ext cx="6760883" cy="520417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 eaLnBrk="1" hangingPunct="1">
              <a:defRPr/>
            </a:pP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مَوْطِنُ الْبُحَيْرَةِ؟</a:t>
            </a:r>
          </a:p>
          <a:p>
            <a:pPr algn="just" rtl="1" eaLnBrk="1" hangingPunct="1">
              <a:defRPr/>
            </a:pP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المِياهُ قَدْ تَكونُ </a:t>
            </a: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مالِحَةً 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البِحَار، وَقَدْ تَكونُ </a:t>
            </a: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عَذْبَةً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مثل الْبُحَيْرَةُ.</a:t>
            </a:r>
          </a:p>
          <a:p>
            <a:pPr algn="just" rtl="1" eaLnBrk="1" hangingPunct="1">
              <a:defRPr/>
            </a:pPr>
            <a:r>
              <a:rPr lang="ar-BH" altLang="en-GB" sz="3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الْبُحَيْرَةُ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مَوْطِنٌ مِنْ مَواطِنِ المِياهِ الْعَذْبَةِ، تُحيطُ بِها الْيابِسَةُ.</a:t>
            </a:r>
          </a:p>
          <a:p>
            <a:pPr algn="justLow" rtl="1" eaLnBrk="1" hangingPunct="1">
              <a:defRPr/>
            </a:pP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تَعيشُ النَّباتاتُ وَالْحَيَواناتُ مَعًا في الْبُحَيْـرةِ، وَيَسْتَفيدُ بَعْضُها مِنْ بَعْضٍ، فَالْحيَوَاناتُ تَحْصُلُ عَلى طَعامِها مِنَ النَّباتاتِ الَّتي تَنْمو  في البُحَيْرَةِ، وَتَتَّخِذُها مَأْوًى لَها.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95BE7-6E76-436F-934C-1A930CA22A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10" t="43074" r="35404" b="14126"/>
          <a:stretch/>
        </p:blipFill>
        <p:spPr>
          <a:xfrm>
            <a:off x="1074474" y="4047066"/>
            <a:ext cx="2940148" cy="215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0A6DDA-C04C-47EB-B535-17A9D621B1A0}"/>
              </a:ext>
            </a:extLst>
          </p:cNvPr>
          <p:cNvSpPr/>
          <p:nvPr/>
        </p:nvSpPr>
        <p:spPr>
          <a:xfrm>
            <a:off x="4409480" y="0"/>
            <a:ext cx="3373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مَوطِنِ الْبُحَيْرَةِ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9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ED889BBA-13ED-49E0-B89F-BBA4975567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650" y="126596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4"/>
    </mc:Choice>
    <mc:Fallback xmlns="">
      <p:transition spd="slow" advTm="5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  <p:extLst>
    <p:ext uri="{E180D4A7-C9FB-4DFB-919C-405C955672EB}">
      <p14:showEvtLst xmlns:p14="http://schemas.microsoft.com/office/powerpoint/2010/main">
        <p14:playEvt time="2" objId="9"/>
        <p14:stopEvt time="58294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6F341CA-3BB3-42A4-9206-D8ADFC07DA15}"/>
              </a:ext>
            </a:extLst>
          </p:cNvPr>
          <p:cNvSpPr/>
          <p:nvPr/>
        </p:nvSpPr>
        <p:spPr>
          <a:xfrm>
            <a:off x="8481843" y="1403800"/>
            <a:ext cx="2321626" cy="765513"/>
          </a:xfrm>
          <a:prstGeom prst="ellipse">
            <a:avLst/>
          </a:prstGeom>
          <a:solidFill>
            <a:srgbClr val="EAF2FA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48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AED341-A1BB-4D3E-B6E1-8A6538BF905F}"/>
              </a:ext>
            </a:extLst>
          </p:cNvPr>
          <p:cNvSpPr/>
          <p:nvPr/>
        </p:nvSpPr>
        <p:spPr>
          <a:xfrm>
            <a:off x="1231547" y="2581649"/>
            <a:ext cx="9336087" cy="144487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en-US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-الْبُحَيْرَةُ مَوْطِنٌ مِنْ مَواطِنِ المِياهِ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................،</a:t>
            </a: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تُحيطُ بِها الْيابِسَةُ.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764FE3-464D-4DC3-AE6D-8F7D3EBED19C}"/>
              </a:ext>
            </a:extLst>
          </p:cNvPr>
          <p:cNvSpPr/>
          <p:nvPr/>
        </p:nvSpPr>
        <p:spPr>
          <a:xfrm>
            <a:off x="1231547" y="4423140"/>
            <a:ext cx="9336088" cy="15562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en-US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الْحيَوَاناتُ تَحْصُلُ عَلى طَعامِها مِنَ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الَّتي تَنْمو  في البُحَيْرَةِ، وَتَتَّخِذُها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لَها.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7C811-2D64-4BA8-86DA-457CAAC8BAF8}"/>
              </a:ext>
            </a:extLst>
          </p:cNvPr>
          <p:cNvSpPr/>
          <p:nvPr/>
        </p:nvSpPr>
        <p:spPr>
          <a:xfrm>
            <a:off x="2856089" y="1281152"/>
            <a:ext cx="5453890" cy="10255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أَكْمِلِ الْفَراغَ بِكَلِماتٍ مُناسِبَةٍ:</a:t>
            </a:r>
            <a:endParaRPr lang="en-US" altLang="en-GB" sz="4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78F6E7-C327-48C1-8E1C-18A43B4BFC53}"/>
              </a:ext>
            </a:extLst>
          </p:cNvPr>
          <p:cNvSpPr/>
          <p:nvPr/>
        </p:nvSpPr>
        <p:spPr>
          <a:xfrm>
            <a:off x="4409480" y="0"/>
            <a:ext cx="3373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مَوطِن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الْبُحَيْرَةِ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8165" y="2611853"/>
            <a:ext cx="148721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الْعَذْبَةِ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757" y="4493402"/>
            <a:ext cx="158195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النَّباتاتِ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4513" y="5201288"/>
            <a:ext cx="1257662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مَأْوًى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13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91C64D37-EC64-49D3-85DC-EC3B5C29F1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60"/>
    </mc:Choice>
    <mc:Fallback xmlns="">
      <p:transition spd="slow" advTm="93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  <p:bldP spid="7" grpId="0" animBg="1"/>
      <p:bldP spid="5" grpId="0" animBg="1"/>
      <p:bldP spid="11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2" objId="13"/>
        <p14:stopEvt time="91557" objId="1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B8C730-C3D8-4194-B5BB-F22CA05F39AE}"/>
              </a:ext>
            </a:extLst>
          </p:cNvPr>
          <p:cNvSpPr/>
          <p:nvPr/>
        </p:nvSpPr>
        <p:spPr>
          <a:xfrm>
            <a:off x="4836525" y="1201695"/>
            <a:ext cx="7071689" cy="50957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 eaLnBrk="1" hangingPunct="1">
              <a:defRPr/>
            </a:pP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حيط</a:t>
            </a:r>
            <a:r>
              <a:rPr lang="ar-BH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justLow" rtl="1" eaLnBrk="1" hangingPunct="1">
              <a:defRPr/>
            </a:pPr>
            <a:r>
              <a:rPr lang="ar-SA" altLang="en-US" sz="3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900" b="1" dirty="0">
                <a:solidFill>
                  <a:srgbClr val="FF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حيط</a:t>
            </a:r>
            <a:r>
              <a:rPr lang="ar-BH" altLang="en-US" sz="3900" b="1" dirty="0" smtClean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en-US" altLang="en-US" sz="3900" b="1" dirty="0" smtClean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900" b="1" dirty="0" smtClean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واس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ميق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واط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ياه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المال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عيش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فيه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ثير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باتات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فيد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 eaLnBrk="1" hangingPunct="1">
              <a:defRPr/>
            </a:pP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حيطات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الحيتان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9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 ح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باتات</a:t>
            </a:r>
            <a:r>
              <a:rPr lang="ar-BH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9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D7F403-7601-4070-AB56-CD3374471DAF}"/>
              </a:ext>
            </a:extLst>
          </p:cNvPr>
          <p:cNvSpPr/>
          <p:nvPr/>
        </p:nvSpPr>
        <p:spPr>
          <a:xfrm>
            <a:off x="4728694" y="-35344"/>
            <a:ext cx="3413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مَوطِنِ المُحيطِ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28" y="1106314"/>
            <a:ext cx="3923215" cy="3375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106" y="4498095"/>
            <a:ext cx="2529216" cy="1799392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71336C3-333F-4CE0-953F-126B1503E7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818" y="123665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06"/>
    </mc:Choice>
    <mc:Fallback xmlns="">
      <p:transition spd="slow" advTm="17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  <p:extLst mod="1">
    <p:ext uri="{E180D4A7-C9FB-4DFB-919C-405C955672EB}">
      <p14:showEvtLst xmlns:p14="http://schemas.microsoft.com/office/powerpoint/2010/main">
        <p14:playEvt time="99" objId="9"/>
        <p14:stopEvt time="177653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6F341CA-3BB3-42A4-9206-D8ADFC07DA15}"/>
              </a:ext>
            </a:extLst>
          </p:cNvPr>
          <p:cNvSpPr/>
          <p:nvPr/>
        </p:nvSpPr>
        <p:spPr>
          <a:xfrm>
            <a:off x="8383594" y="1265104"/>
            <a:ext cx="2404142" cy="780396"/>
          </a:xfrm>
          <a:prstGeom prst="ellipse">
            <a:avLst/>
          </a:prstGeom>
          <a:solidFill>
            <a:srgbClr val="DAE9F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AED341-A1BB-4D3E-B6E1-8A6538BF905F}"/>
              </a:ext>
            </a:extLst>
          </p:cNvPr>
          <p:cNvSpPr/>
          <p:nvPr/>
        </p:nvSpPr>
        <p:spPr>
          <a:xfrm>
            <a:off x="1407151" y="2459295"/>
            <a:ext cx="9376913" cy="17300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حيط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واس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ميق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واط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 err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ياه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ي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عيش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فيه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ثير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الحَيَواناتِ.</a:t>
            </a: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9F1AF5-F47E-49A2-BC64-E86E72C65E4E}"/>
              </a:ext>
            </a:extLst>
          </p:cNvPr>
          <p:cNvSpPr/>
          <p:nvPr/>
        </p:nvSpPr>
        <p:spPr>
          <a:xfrm>
            <a:off x="1629218" y="1256104"/>
            <a:ext cx="6563117" cy="93996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أَكْمِلِ الْفَراغَ بِكَلِماتٍ مُناسِبَةٍ:</a:t>
            </a:r>
            <a:endParaRPr lang="en-US" altLang="en-GB" sz="4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0B5BCF-A1F0-4A01-9345-DEF9C001383B}"/>
              </a:ext>
            </a:extLst>
          </p:cNvPr>
          <p:cNvSpPr/>
          <p:nvPr/>
        </p:nvSpPr>
        <p:spPr>
          <a:xfrm>
            <a:off x="1407150" y="4407107"/>
            <a:ext cx="9376913" cy="1888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rtl="1" eaLnBrk="1" hangingPunct="1">
              <a:defRPr/>
            </a:pPr>
            <a:r>
              <a:rPr lang="en-US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حيطات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وانات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و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الحيتان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ت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 ح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وانات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 ت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</a:t>
            </a:r>
            <a:r>
              <a:rPr lang="ar-SA" altLang="en-US" sz="40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27871D-F7D7-43C8-AA91-456F37759D0E}"/>
              </a:ext>
            </a:extLst>
          </p:cNvPr>
          <p:cNvSpPr/>
          <p:nvPr/>
        </p:nvSpPr>
        <p:spPr>
          <a:xfrm>
            <a:off x="4683723" y="54745"/>
            <a:ext cx="3413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مَوطِن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المُحيطِ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733" y="2618865"/>
            <a:ext cx="1388532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المال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7392" y="5338202"/>
            <a:ext cx="1811867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altLang="en-US" sz="4000" b="1" dirty="0" err="1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7331" y="5320633"/>
            <a:ext cx="1811867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</a:t>
            </a:r>
            <a:r>
              <a:rPr lang="ar-BH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US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باتات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66643" y="27296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18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D24D9BA-24A5-4863-867B-0C69906F8B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00"/>
    </mc:Choice>
    <mc:Fallback xmlns="">
      <p:transition spd="slow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  <p:bldP spid="13" grpId="0" animBg="1"/>
      <p:bldP spid="10" grpId="0" animBg="1"/>
      <p:bldP spid="12" grpId="0" animBg="1"/>
      <p:bldP spid="16" grpId="0" animBg="1"/>
    </p:bldLst>
  </p:timing>
  <p:extLst>
    <p:ext uri="{E180D4A7-C9FB-4DFB-919C-405C955672EB}">
      <p14:showEvtLst xmlns:p14="http://schemas.microsoft.com/office/powerpoint/2010/main">
        <p14:playEvt time="1" objId="18"/>
        <p14:stopEvt time="95000" objId="1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ACAE18-0F5B-4AB0-BC8C-F47241EBA10B}"/>
              </a:ext>
            </a:extLst>
          </p:cNvPr>
          <p:cNvSpPr/>
          <p:nvPr/>
        </p:nvSpPr>
        <p:spPr>
          <a:xfrm>
            <a:off x="971445" y="1161752"/>
            <a:ext cx="8216389" cy="146945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BH" altLang="en-GB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صِل</a:t>
            </a:r>
            <a:r>
              <a:rPr lang="ar-SA" altLang="en-GB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altLang="en-GB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في العَمودِ الأوَّلِ بِما يُناسِبُهُ في العَمودِ الثّاني:</a:t>
            </a: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E3E7DB0-AC0A-4007-82E7-5CECB68F766E}"/>
              </a:ext>
            </a:extLst>
          </p:cNvPr>
          <p:cNvSpPr/>
          <p:nvPr/>
        </p:nvSpPr>
        <p:spPr>
          <a:xfrm>
            <a:off x="6086539" y="4802209"/>
            <a:ext cx="3394548" cy="59288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تُحيطُ بِها اليابِسَةُ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AC5521-5DD7-4CC4-9C2B-A22A19947FC9}"/>
              </a:ext>
            </a:extLst>
          </p:cNvPr>
          <p:cNvSpPr/>
          <p:nvPr/>
        </p:nvSpPr>
        <p:spPr>
          <a:xfrm>
            <a:off x="5995730" y="2966124"/>
            <a:ext cx="3394548" cy="592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وَاسِعٌ وعَميقٌ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D45239-20E7-4FB0-A64C-FA237C2338DC}"/>
              </a:ext>
            </a:extLst>
          </p:cNvPr>
          <p:cNvSpPr/>
          <p:nvPr/>
        </p:nvSpPr>
        <p:spPr>
          <a:xfrm>
            <a:off x="4279819" y="17341"/>
            <a:ext cx="6236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التَّمْييزُ </a:t>
            </a:r>
            <a:r>
              <a:rPr lang="ar-BH" altLang="en-GB" sz="60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GB" sz="60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الْبُحَيْرَةِ وَالمُحيطِ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6F341CA-3BB3-42A4-9206-D8ADFC07DA15}"/>
              </a:ext>
            </a:extLst>
          </p:cNvPr>
          <p:cNvSpPr/>
          <p:nvPr/>
        </p:nvSpPr>
        <p:spPr>
          <a:xfrm>
            <a:off x="9251995" y="1213724"/>
            <a:ext cx="2404142" cy="780396"/>
          </a:xfrm>
          <a:prstGeom prst="ellipse">
            <a:avLst/>
          </a:prstGeom>
          <a:solidFill>
            <a:srgbClr val="DAE9F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435863" y="3003737"/>
          <a:ext cx="156843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1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البُحَيْرَةُ</a:t>
                      </a:r>
                      <a:endParaRPr lang="en-GB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445286" y="4734283"/>
          <a:ext cx="156843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1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المُحيطُ</a:t>
                      </a:r>
                      <a:endParaRPr lang="en-GB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828E459-7EAD-40BF-9FE6-543594943884}"/>
              </a:ext>
            </a:extLst>
          </p:cNvPr>
          <p:cNvCxnSpPr>
            <a:cxnSpLocks/>
          </p:cNvCxnSpPr>
          <p:nvPr/>
        </p:nvCxnSpPr>
        <p:spPr>
          <a:xfrm flipH="1">
            <a:off x="3988038" y="3526127"/>
            <a:ext cx="2007692" cy="11269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2DB744A-8F13-4C4B-BC2C-16A13438A29D}"/>
              </a:ext>
            </a:extLst>
          </p:cNvPr>
          <p:cNvCxnSpPr>
            <a:cxnSpLocks/>
          </p:cNvCxnSpPr>
          <p:nvPr/>
        </p:nvCxnSpPr>
        <p:spPr>
          <a:xfrm flipH="1" flipV="1">
            <a:off x="4013720" y="3668211"/>
            <a:ext cx="1982010" cy="11339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14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33984E68-7E14-4CFC-AEDB-2F712BFEF0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1"/>
    </mc:Choice>
    <mc:Fallback xmlns="">
      <p:transition spd="slow" advTm="7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  <p:extLst mod="1">
    <p:ext uri="{E180D4A7-C9FB-4DFB-919C-405C955672EB}">
      <p14:showEvtLst xmlns:p14="http://schemas.microsoft.com/office/powerpoint/2010/main">
        <p14:playEvt time="2" objId="14"/>
        <p14:stopEvt time="74560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112093-5655-43E8-8970-B25B701F08C1}"/>
              </a:ext>
            </a:extLst>
          </p:cNvPr>
          <p:cNvSpPr/>
          <p:nvPr/>
        </p:nvSpPr>
        <p:spPr>
          <a:xfrm>
            <a:off x="791411" y="2519019"/>
            <a:ext cx="10250488" cy="134758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كَيْفَ تَتَشابَهُ حَيَواناتُ المُحيطِ وَكَيْفَ تَخْتَلِفُ</a:t>
            </a:r>
            <a:r>
              <a:rPr lang="ar-SA" altLang="en-GB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altLang="en-GB" sz="4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95252EF-7EFE-4C4E-8F36-65D031A848B1}"/>
              </a:ext>
            </a:extLst>
          </p:cNvPr>
          <p:cNvSpPr/>
          <p:nvPr/>
        </p:nvSpPr>
        <p:spPr>
          <a:xfrm>
            <a:off x="7194205" y="1268180"/>
            <a:ext cx="4079039" cy="10156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التَّفْكيرُ النّاقِدُ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BB3A54-2C2D-4326-8708-2DEB8A5023FC}"/>
              </a:ext>
            </a:extLst>
          </p:cNvPr>
          <p:cNvSpPr/>
          <p:nvPr/>
        </p:nvSpPr>
        <p:spPr>
          <a:xfrm>
            <a:off x="4498182" y="17341"/>
            <a:ext cx="6236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التَّمْييزُ </a:t>
            </a:r>
            <a:r>
              <a:rPr lang="ar-BH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الْبُحَيْرَةِ وَالمُحيطِ</a:t>
            </a:r>
            <a:endParaRPr lang="en-US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112093-5655-43E8-8970-B25B701F08C1}"/>
              </a:ext>
            </a:extLst>
          </p:cNvPr>
          <p:cNvSpPr/>
          <p:nvPr/>
        </p:nvSpPr>
        <p:spPr>
          <a:xfrm>
            <a:off x="516650" y="3595377"/>
            <a:ext cx="10250488" cy="144688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جَميعُها يَحْتاجُ إِلى الماءِ المالِحِ لِيَعيشَ، وَلكِنَّ بَعْضَها يَأْكُلُ الأَسْماكَ وَالْحَيَواناتِ الْبَحْرِيَّةِ وَالْبَعْضُ الآخَرُ  يَأْكُلُ النَّباتاتِ.</a:t>
            </a:r>
            <a:endParaRPr lang="en-US" altLang="en-GB" sz="4000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27296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E28EA10-6C5D-4865-B71C-933EA36BAD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94"/>
    </mc:Choice>
    <mc:Fallback xmlns="">
      <p:transition spd="slow" advTm="75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43" objId="9"/>
        <p14:stopEvt time="75163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658472" y="1632861"/>
            <a:ext cx="10875056" cy="858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en-US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صِفْ مَوْطِنَ البُحَيْرَة؟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FCD878-0E2B-4E98-8ECF-E0648535783B}"/>
              </a:ext>
            </a:extLst>
          </p:cNvPr>
          <p:cNvSpPr/>
          <p:nvPr/>
        </p:nvSpPr>
        <p:spPr>
          <a:xfrm>
            <a:off x="4258468" y="55081"/>
            <a:ext cx="4300916" cy="1083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6000" b="1" dirty="0">
                <a:solidFill>
                  <a:srgbClr val="F0FFE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النَّشاطُ التَّقْييمِيُّ</a:t>
            </a:r>
            <a:endParaRPr lang="en-US" sz="6000" b="1" dirty="0">
              <a:solidFill>
                <a:srgbClr val="F0FFE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710137" y="3674251"/>
            <a:ext cx="10875056" cy="750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en-US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ما أَهَمِّيَّةُ وُجودِ النَّباتاتِ في مَوْطِنِ البُحَيْرَة 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1684621" y="4373571"/>
            <a:ext cx="9522824" cy="1399316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تَسْتَخْدِمُ الحَيَواناتُ النباتاتِ الَّتي تَعيشُ في البُحَيْرَةِ وَحَوْلَها لِتَتَغَذّى عَلَيْها وَتَتَّخِذُها مَأْوًى لَها.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1647514" y="2420335"/>
            <a:ext cx="9522824" cy="983839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البُحَيْرَةُ مَوْطِنٌ مِنْ مَواطِنِ المِياهِ الْعَذْبَةِ تُحيطُ بِها الْيابِسَةُ.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xmlns="" id="{3540D5C1-EFB3-4082-BF1A-0C0535224ED5}"/>
              </a:ext>
            </a:extLst>
          </p:cNvPr>
          <p:cNvSpPr txBox="1">
            <a:spLocks/>
          </p:cNvSpPr>
          <p:nvPr/>
        </p:nvSpPr>
        <p:spPr>
          <a:xfrm>
            <a:off x="25699" y="0"/>
            <a:ext cx="3806075" cy="985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مَواطِنُ في الْماءِ </a:t>
            </a:r>
          </a:p>
          <a:p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العلوم- الصف الأول الابتدائي </a:t>
            </a:r>
          </a:p>
        </p:txBody>
      </p:sp>
      <p:pic>
        <p:nvPicPr>
          <p:cNvPr id="14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F43D3534-6206-4A66-BF60-FFB47A78D5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0"/>
    </mc:Choice>
    <mc:Fallback xmlns="">
      <p:transition spd="slow" advTm="61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</p:bldLst>
  </p:timing>
  <p:extLst mod="1">
    <p:ext uri="{E180D4A7-C9FB-4DFB-919C-405C955672EB}">
      <p14:showEvtLst xmlns:p14="http://schemas.microsoft.com/office/powerpoint/2010/main">
        <p14:playEvt time="1" objId="14"/>
        <p14:stopEvt time="6155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0.9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4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6.4|14.9|33.9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1.8|12|31.4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6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4|3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2|10.3|1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10a2546-66cf-44fd-a613-8623ccd4da95" xsi:nil="true"/>
    <Templates xmlns="210a2546-66cf-44fd-a613-8623ccd4da95" xsi:nil="true"/>
    <Self_Registration_Enabled xmlns="210a2546-66cf-44fd-a613-8623ccd4da95" xsi:nil="true"/>
    <Members xmlns="210a2546-66cf-44fd-a613-8623ccd4da95">
      <UserInfo>
        <DisplayName/>
        <AccountId xsi:nil="true"/>
        <AccountType/>
      </UserInfo>
    </Members>
    <Has_Leaders_Only_SectionGroup xmlns="210a2546-66cf-44fd-a613-8623ccd4da95" xsi:nil="true"/>
    <Teachers xmlns="210a2546-66cf-44fd-a613-8623ccd4da95">
      <UserInfo>
        <DisplayName/>
        <AccountId xsi:nil="true"/>
        <AccountType/>
      </UserInfo>
    </Teachers>
    <Invited_Leaders xmlns="210a2546-66cf-44fd-a613-8623ccd4da95" xsi:nil="true"/>
    <NotebookType xmlns="210a2546-66cf-44fd-a613-8623ccd4da95" xsi:nil="true"/>
    <Invited_Teachers xmlns="210a2546-66cf-44fd-a613-8623ccd4da95" xsi:nil="true"/>
    <Invited_Students xmlns="210a2546-66cf-44fd-a613-8623ccd4da95" xsi:nil="true"/>
    <Owner xmlns="210a2546-66cf-44fd-a613-8623ccd4da95">
      <UserInfo>
        <DisplayName/>
        <AccountId xsi:nil="true"/>
        <AccountType/>
      </UserInfo>
    </Owner>
    <CultureName xmlns="210a2546-66cf-44fd-a613-8623ccd4da95" xsi:nil="true"/>
    <Student_Groups xmlns="210a2546-66cf-44fd-a613-8623ccd4da95">
      <UserInfo>
        <DisplayName/>
        <AccountId xsi:nil="true"/>
        <AccountType/>
      </UserInfo>
    </Student_Groups>
    <DefaultSectionNames xmlns="210a2546-66cf-44fd-a613-8623ccd4da95" xsi:nil="true"/>
    <Is_Collaboration_Space_Locked xmlns="210a2546-66cf-44fd-a613-8623ccd4da95" xsi:nil="true"/>
    <Invited_Members xmlns="210a2546-66cf-44fd-a613-8623ccd4da95" xsi:nil="true"/>
    <Has_Teacher_Only_SectionGroup xmlns="210a2546-66cf-44fd-a613-8623ccd4da95" xsi:nil="true"/>
    <Students xmlns="210a2546-66cf-44fd-a613-8623ccd4da95">
      <UserInfo>
        <DisplayName/>
        <AccountId xsi:nil="true"/>
        <AccountType/>
      </UserInfo>
    </Students>
    <Leaders xmlns="210a2546-66cf-44fd-a613-8623ccd4da95">
      <UserInfo>
        <DisplayName/>
        <AccountId xsi:nil="true"/>
        <AccountType/>
      </UserInfo>
    </Leaders>
    <Member_Groups xmlns="210a2546-66cf-44fd-a613-8623ccd4da95">
      <UserInfo>
        <DisplayName/>
        <AccountId xsi:nil="true"/>
        <AccountType/>
      </UserInfo>
    </Member_Groups>
    <FolderType xmlns="210a2546-66cf-44fd-a613-8623ccd4da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360E6F25F8A4E8C95EB4FE0081D25" ma:contentTypeVersion="34" ma:contentTypeDescription="Create a new document." ma:contentTypeScope="" ma:versionID="513b9bcc684ecd56db799bdc78fba9d2">
  <xsd:schema xmlns:xsd="http://www.w3.org/2001/XMLSchema" xmlns:xs="http://www.w3.org/2001/XMLSchema" xmlns:p="http://schemas.microsoft.com/office/2006/metadata/properties" xmlns:ns3="210a2546-66cf-44fd-a613-8623ccd4da95" xmlns:ns4="1d216c13-3416-4969-8ff6-d01fa8c3a2c4" targetNamespace="http://schemas.microsoft.com/office/2006/metadata/properties" ma:root="true" ma:fieldsID="7b4552455bd1fb3527080f4e28b25e38" ns3:_="" ns4:_="">
    <xsd:import namespace="210a2546-66cf-44fd-a613-8623ccd4da95"/>
    <xsd:import namespace="1d216c13-3416-4969-8ff6-d01fa8c3a2c4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a2546-66cf-44fd-a613-8623ccd4da9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Leaders" ma:index="2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1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16c13-3416-4969-8ff6-d01fa8c3a2c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259FE-EAB2-4127-BE32-5E6A3BF2B0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BD28B-A557-4DDB-AD4D-C5C0FCD8CEBC}">
  <ds:schemaRefs>
    <ds:schemaRef ds:uri="210a2546-66cf-44fd-a613-8623ccd4da9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d216c13-3416-4969-8ff6-d01fa8c3a2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C3CBC0-4B5E-4738-85AD-DD06E205F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0a2546-66cf-44fd-a613-8623ccd4da95"/>
    <ds:schemaRef ds:uri="1d216c13-3416-4969-8ff6-d01fa8c3a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2850</TotalTime>
  <Words>692</Words>
  <Application>Microsoft Office PowerPoint</Application>
  <PresentationFormat>Widescreen</PresentationFormat>
  <Paragraphs>82</Paragraphs>
  <Slides>10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Saeed Abbas Ahmed</cp:lastModifiedBy>
  <cp:revision>282</cp:revision>
  <dcterms:created xsi:type="dcterms:W3CDTF">2020-03-04T10:47:00Z</dcterms:created>
  <dcterms:modified xsi:type="dcterms:W3CDTF">2020-10-15T04:55:08Z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0x010100211360E6F25F8A4E8C95EB4FE0081D25</vt:lpwstr>
  </property>
  <property fmtid="{D5CDD505-2E9C-101B-9397-08002B2CF9AE}" pid="3" name="KSOProductBuildVer">
    <vt:lpwstr>2057-11.2.0.9327</vt:lpwstr>
  </property>
</Properties>
</file>