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56" r:id="rId2"/>
    <p:sldId id="280" r:id="rId3"/>
    <p:sldId id="272" r:id="rId4"/>
    <p:sldId id="287" r:id="rId5"/>
    <p:sldId id="288" r:id="rId6"/>
    <p:sldId id="289" r:id="rId7"/>
    <p:sldId id="291" r:id="rId8"/>
    <p:sldId id="290" r:id="rId9"/>
    <p:sldId id="32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0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23C549-0F66-422D-95A5-00BC8A3161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514600" y="88900"/>
            <a:ext cx="7162800" cy="118221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845AA5E-E8AA-44BF-8A5A-021ADEB62C3E}"/>
              </a:ext>
            </a:extLst>
          </p:cNvPr>
          <p:cNvSpPr>
            <a:spLocks noGrp="1"/>
          </p:cNvSpPr>
          <p:nvPr userDrawn="1"/>
        </p:nvSpPr>
        <p:spPr>
          <a:xfrm>
            <a:off x="471882" y="62872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BH" dirty="0">
                <a:solidFill>
                  <a:schemeClr val="tx1"/>
                </a:solidFill>
              </a:rPr>
              <a:t>عد النقود– الصف الأول الابتدائي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824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F9E252D-E7AD-4554-9740-F41F4C9E516D}"/>
              </a:ext>
            </a:extLst>
          </p:cNvPr>
          <p:cNvSpPr>
            <a:spLocks noGrp="1"/>
          </p:cNvSpPr>
          <p:nvPr userDrawn="1"/>
        </p:nvSpPr>
        <p:spPr>
          <a:xfrm>
            <a:off x="446715" y="63040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BH" dirty="0">
                <a:solidFill>
                  <a:schemeClr val="tx1"/>
                </a:solidFill>
              </a:rPr>
              <a:t>عد النقود– الصف الأول الابتدائي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259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F3302B7-B80A-4356-B314-AAF843489595}"/>
              </a:ext>
            </a:extLst>
          </p:cNvPr>
          <p:cNvSpPr>
            <a:spLocks noGrp="1"/>
          </p:cNvSpPr>
          <p:nvPr userDrawn="1"/>
        </p:nvSpPr>
        <p:spPr>
          <a:xfrm>
            <a:off x="429937" y="63103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BH" dirty="0">
                <a:solidFill>
                  <a:schemeClr val="tx1"/>
                </a:solidFill>
              </a:rPr>
              <a:t>عد النقود– الصف الأول الابتدائي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231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A58953-08C7-4943-B31F-DA136D9871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708" y="47003"/>
            <a:ext cx="1646183" cy="1268068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334AA68-5159-4326-8CCC-4719348FEACA}"/>
              </a:ext>
            </a:extLst>
          </p:cNvPr>
          <p:cNvSpPr>
            <a:spLocks noGrp="1"/>
          </p:cNvSpPr>
          <p:nvPr userDrawn="1"/>
        </p:nvSpPr>
        <p:spPr>
          <a:xfrm>
            <a:off x="446715" y="63103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BH" dirty="0">
                <a:solidFill>
                  <a:schemeClr val="tx1"/>
                </a:solidFill>
              </a:rPr>
              <a:t>عد النقود– الصف الأول الابتدائي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994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C28A4F-2F4E-45E4-98C7-D1A2D80564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51100" y="136525"/>
            <a:ext cx="7162800" cy="118221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452EBE7-805F-41E5-8B34-234020D467D3}"/>
              </a:ext>
            </a:extLst>
          </p:cNvPr>
          <p:cNvSpPr>
            <a:spLocks noGrp="1"/>
          </p:cNvSpPr>
          <p:nvPr userDrawn="1"/>
        </p:nvSpPr>
        <p:spPr>
          <a:xfrm>
            <a:off x="471882" y="62872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BH" dirty="0">
                <a:solidFill>
                  <a:schemeClr val="tx1"/>
                </a:solidFill>
              </a:rPr>
              <a:t>عد النقود– الصف الأول الابتدائي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808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19902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89A0A4-F739-4E43-86B9-06AD7BCDEE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7" y="47003"/>
            <a:ext cx="1646183" cy="1268068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2524DC9-6056-4183-B516-056D6D887890}"/>
              </a:ext>
            </a:extLst>
          </p:cNvPr>
          <p:cNvSpPr>
            <a:spLocks noGrp="1"/>
          </p:cNvSpPr>
          <p:nvPr userDrawn="1"/>
        </p:nvSpPr>
        <p:spPr>
          <a:xfrm>
            <a:off x="278935" y="63004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BH" dirty="0">
                <a:solidFill>
                  <a:schemeClr val="tx1"/>
                </a:solidFill>
              </a:rPr>
              <a:t>عد النقود– الصف الأول الابتدائي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651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67D2DD-955D-4680-AA9F-06AF6F02BD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120" y="5902"/>
            <a:ext cx="1646183" cy="1268068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630F594B-F22A-41BF-9850-FB9648801A26}"/>
              </a:ext>
            </a:extLst>
          </p:cNvPr>
          <p:cNvSpPr>
            <a:spLocks noGrp="1"/>
          </p:cNvSpPr>
          <p:nvPr userDrawn="1"/>
        </p:nvSpPr>
        <p:spPr>
          <a:xfrm>
            <a:off x="471882" y="62872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BH" dirty="0">
                <a:solidFill>
                  <a:schemeClr val="tx1"/>
                </a:solidFill>
              </a:rPr>
              <a:t>عد النقود– الصف الأول الابتدائي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645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A3AF4E-B01F-4E66-94C0-F1C74705A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708" y="0"/>
            <a:ext cx="1646183" cy="1268068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8159656-9B19-4620-80A3-8F5311E7EDA2}"/>
              </a:ext>
            </a:extLst>
          </p:cNvPr>
          <p:cNvSpPr>
            <a:spLocks noGrp="1"/>
          </p:cNvSpPr>
          <p:nvPr userDrawn="1"/>
        </p:nvSpPr>
        <p:spPr>
          <a:xfrm>
            <a:off x="354437" y="63103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BH" dirty="0">
                <a:solidFill>
                  <a:schemeClr val="tx1"/>
                </a:solidFill>
              </a:rPr>
              <a:t>عد النقود– الصف الأول الابتدائي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871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3DCF29-7CDC-4AA2-AA73-DC81ADA5F6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708" y="0"/>
            <a:ext cx="1646183" cy="1268068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FBD8AEE-CC46-4596-ACB8-3D25C6EF156A}"/>
              </a:ext>
            </a:extLst>
          </p:cNvPr>
          <p:cNvSpPr>
            <a:spLocks noGrp="1"/>
          </p:cNvSpPr>
          <p:nvPr userDrawn="1"/>
        </p:nvSpPr>
        <p:spPr>
          <a:xfrm>
            <a:off x="371214" y="629563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BH" dirty="0">
                <a:solidFill>
                  <a:schemeClr val="tx1"/>
                </a:solidFill>
              </a:rPr>
              <a:t>عد النقود– الصف الأول الابتدائي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820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2844FFD-1BC7-4789-9603-8207210F76AF}"/>
              </a:ext>
            </a:extLst>
          </p:cNvPr>
          <p:cNvSpPr>
            <a:spLocks noGrp="1"/>
          </p:cNvSpPr>
          <p:nvPr userDrawn="1"/>
        </p:nvSpPr>
        <p:spPr>
          <a:xfrm>
            <a:off x="471882" y="62872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BH" dirty="0">
                <a:solidFill>
                  <a:schemeClr val="tx1"/>
                </a:solidFill>
              </a:rPr>
              <a:t>عد النقود– الصف الأول الابتدائي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719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12109DE-0307-4C7B-801E-78617D97D13F}"/>
              </a:ext>
            </a:extLst>
          </p:cNvPr>
          <p:cNvSpPr>
            <a:spLocks noGrp="1"/>
          </p:cNvSpPr>
          <p:nvPr userDrawn="1"/>
        </p:nvSpPr>
        <p:spPr>
          <a:xfrm>
            <a:off x="320880" y="63207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BH" dirty="0">
                <a:solidFill>
                  <a:schemeClr val="tx1"/>
                </a:solidFill>
              </a:rPr>
              <a:t>عد النقود– الصف الأول الابتدائي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435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7C22D-B7EE-40BE-B025-D9C1637CB394}" type="datetimeFigureOut">
              <a:rPr lang="ar-BH" smtClean="0"/>
              <a:t>11/07/1442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33CE20-1394-49E6-A046-B4B695C8DB8B}"/>
              </a:ext>
            </a:extLst>
          </p:cNvPr>
          <p:cNvSpPr>
            <a:spLocks/>
          </p:cNvSpPr>
          <p:nvPr/>
        </p:nvSpPr>
        <p:spPr>
          <a:xfrm>
            <a:off x="8153400" y="633178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C900F27-2B33-464D-A617-575D4128981B}"/>
              </a:ext>
            </a:extLst>
          </p:cNvPr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22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7A068CC-FA97-403C-8DC0-E9BF40714B89}"/>
              </a:ext>
            </a:extLst>
          </p:cNvPr>
          <p:cNvSpPr txBox="1">
            <a:spLocks/>
          </p:cNvSpPr>
          <p:nvPr/>
        </p:nvSpPr>
        <p:spPr>
          <a:xfrm>
            <a:off x="1524000" y="2843085"/>
            <a:ext cx="9144000" cy="19659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ar-BH" sz="4400" b="1" dirty="0">
                <a:solidFill>
                  <a:srgbClr val="FF0000"/>
                </a:solidFill>
              </a:rPr>
              <a:t>رياضيات </a:t>
            </a:r>
            <a:r>
              <a:rPr lang="ar-BH" sz="4000" b="1" dirty="0">
                <a:solidFill>
                  <a:srgbClr val="FF0000"/>
                </a:solidFill>
              </a:rPr>
              <a:t>الصف الأول الابتدائي - الجزء الثاني</a:t>
            </a:r>
          </a:p>
          <a:p>
            <a:pPr rtl="1"/>
            <a:br>
              <a:rPr lang="ar-BH" sz="4000" b="1" dirty="0"/>
            </a:br>
            <a:r>
              <a:rPr lang="ar-BH" sz="4400" b="1" dirty="0">
                <a:solidFill>
                  <a:srgbClr val="0070C0"/>
                </a:solidFill>
              </a:rPr>
              <a:t>(</a:t>
            </a:r>
            <a:r>
              <a:rPr lang="ar-BH" sz="4400" b="1">
                <a:solidFill>
                  <a:srgbClr val="0070C0"/>
                </a:solidFill>
              </a:rPr>
              <a:t>14-4): </a:t>
            </a:r>
            <a:r>
              <a:rPr lang="ar-BH" sz="4400" b="1" dirty="0">
                <a:solidFill>
                  <a:srgbClr val="0070C0"/>
                </a:solidFill>
              </a:rPr>
              <a:t>عدُّ النُّقود</a:t>
            </a:r>
            <a:endParaRPr lang="en-US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477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289A6211-BA21-4C6A-8E46-3DE552CBC61E}"/>
              </a:ext>
            </a:extLst>
          </p:cNvPr>
          <p:cNvSpPr txBox="1">
            <a:spLocks/>
          </p:cNvSpPr>
          <p:nvPr/>
        </p:nvSpPr>
        <p:spPr>
          <a:xfrm>
            <a:off x="1524000" y="2336087"/>
            <a:ext cx="9144000" cy="21858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ar-BH" sz="4000" b="1" dirty="0">
                <a:solidFill>
                  <a:srgbClr val="FF0000"/>
                </a:solidFill>
              </a:rPr>
              <a:t>سنتعلم في هذا الدرس</a:t>
            </a:r>
          </a:p>
          <a:p>
            <a:pPr rtl="1"/>
            <a:br>
              <a:rPr lang="ar-BH" sz="4400" b="1" dirty="0"/>
            </a:br>
            <a:r>
              <a:rPr lang="ar-BH" sz="4400" b="1" dirty="0"/>
              <a:t>عَدَّ قطعٍ نقديةٍ مُختلفةِ الفِئات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6718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EA379B4-90CE-419C-9257-971613B09A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" t="26749" r="4289" b="21308"/>
          <a:stretch/>
        </p:blipFill>
        <p:spPr>
          <a:xfrm>
            <a:off x="3909561" y="3429000"/>
            <a:ext cx="1645920" cy="1648517"/>
          </a:xfrm>
          <a:prstGeom prst="ellipse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5BC0C2-50AF-42AF-9735-0388955240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6" t="31930" r="6543" b="18246"/>
          <a:stretch/>
        </p:blipFill>
        <p:spPr>
          <a:xfrm>
            <a:off x="6002376" y="3187303"/>
            <a:ext cx="1554480" cy="1543609"/>
          </a:xfrm>
          <a:prstGeom prst="ellipse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731E29-0519-48D4-8341-0E4E5BB7FD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8" t="37314" r="10706" b="26369"/>
          <a:stretch/>
        </p:blipFill>
        <p:spPr>
          <a:xfrm>
            <a:off x="1595120" y="3325119"/>
            <a:ext cx="1280160" cy="1267975"/>
          </a:xfrm>
          <a:prstGeom prst="ellipse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57BA461-36FB-4CD5-A1B8-0575905FCA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6" t="31930" r="6543" b="18246"/>
          <a:stretch/>
        </p:blipFill>
        <p:spPr>
          <a:xfrm>
            <a:off x="678042" y="1303553"/>
            <a:ext cx="1554480" cy="1543609"/>
          </a:xfrm>
          <a:prstGeom prst="ellipse">
            <a:avLst/>
          </a:prstGeom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6B539B79-A66D-451D-B355-FB814DC94D26}"/>
              </a:ext>
            </a:extLst>
          </p:cNvPr>
          <p:cNvSpPr/>
          <p:nvPr/>
        </p:nvSpPr>
        <p:spPr>
          <a:xfrm>
            <a:off x="6375045" y="802412"/>
            <a:ext cx="5310682" cy="2178043"/>
          </a:xfrm>
          <a:prstGeom prst="cloudCallout">
            <a:avLst>
              <a:gd name="adj1" fmla="val 17539"/>
              <a:gd name="adj2" fmla="val 82443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200" b="1" dirty="0">
                <a:solidFill>
                  <a:schemeClr val="tx1"/>
                </a:solidFill>
              </a:rPr>
              <a:t>أحتاج إلى 70 فلسًا،</a:t>
            </a:r>
          </a:p>
          <a:p>
            <a:pPr algn="ctr" rtl="1"/>
            <a:r>
              <a:rPr lang="ar-BH" sz="3200" b="1" dirty="0">
                <a:solidFill>
                  <a:schemeClr val="tx1"/>
                </a:solidFill>
              </a:rPr>
              <a:t>سأحوط القطع النقدية</a:t>
            </a:r>
          </a:p>
          <a:p>
            <a:pPr algn="ctr" rtl="1"/>
            <a:r>
              <a:rPr lang="ar-BH" sz="3200" b="1" dirty="0">
                <a:solidFill>
                  <a:schemeClr val="tx1"/>
                </a:solidFill>
              </a:rPr>
              <a:t>التي تمثل هذا المبلغ</a:t>
            </a:r>
            <a:endParaRPr lang="en-US" sz="3200" b="1" dirty="0">
              <a:solidFill>
                <a:srgbClr val="00B05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2AB7F2D-389B-44CC-9A67-17F008F184D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29653" y="2970029"/>
            <a:ext cx="1933575" cy="29908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92E89C6-85D2-465C-BD4A-AD11A53663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" t="26749" r="4289" b="21308"/>
          <a:stretch/>
        </p:blipFill>
        <p:spPr>
          <a:xfrm>
            <a:off x="2770766" y="1009261"/>
            <a:ext cx="1645920" cy="1648517"/>
          </a:xfrm>
          <a:prstGeom prst="ellipse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9689BB2-C57A-43D1-B666-6CC11F01E51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9" t="24387" r="9978" b="32338"/>
          <a:stretch/>
        </p:blipFill>
        <p:spPr>
          <a:xfrm>
            <a:off x="4778241" y="1387468"/>
            <a:ext cx="1554480" cy="1554480"/>
          </a:xfrm>
          <a:prstGeom prst="ellipse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0770FE1-409F-40F3-9E38-5B5B677A276D}"/>
              </a:ext>
            </a:extLst>
          </p:cNvPr>
          <p:cNvSpPr/>
          <p:nvPr/>
        </p:nvSpPr>
        <p:spPr>
          <a:xfrm>
            <a:off x="2479040" y="799856"/>
            <a:ext cx="1991360" cy="2166864"/>
          </a:xfrm>
          <a:custGeom>
            <a:avLst/>
            <a:gdLst>
              <a:gd name="connsiteX0" fmla="*/ 284480 w 1991360"/>
              <a:gd name="connsiteY0" fmla="*/ 175504 h 2166864"/>
              <a:gd name="connsiteX1" fmla="*/ 386080 w 1991360"/>
              <a:gd name="connsiteY1" fmla="*/ 114544 h 2166864"/>
              <a:gd name="connsiteX2" fmla="*/ 487680 w 1991360"/>
              <a:gd name="connsiteY2" fmla="*/ 94224 h 2166864"/>
              <a:gd name="connsiteX3" fmla="*/ 548640 w 1991360"/>
              <a:gd name="connsiteY3" fmla="*/ 73904 h 2166864"/>
              <a:gd name="connsiteX4" fmla="*/ 975360 w 1991360"/>
              <a:gd name="connsiteY4" fmla="*/ 33264 h 2166864"/>
              <a:gd name="connsiteX5" fmla="*/ 1524000 w 1991360"/>
              <a:gd name="connsiteY5" fmla="*/ 33264 h 2166864"/>
              <a:gd name="connsiteX6" fmla="*/ 1584960 w 1991360"/>
              <a:gd name="connsiteY6" fmla="*/ 73904 h 2166864"/>
              <a:gd name="connsiteX7" fmla="*/ 1706880 w 1991360"/>
              <a:gd name="connsiteY7" fmla="*/ 114544 h 2166864"/>
              <a:gd name="connsiteX8" fmla="*/ 1788160 w 1991360"/>
              <a:gd name="connsiteY8" fmla="*/ 155184 h 2166864"/>
              <a:gd name="connsiteX9" fmla="*/ 1828800 w 1991360"/>
              <a:gd name="connsiteY9" fmla="*/ 277104 h 2166864"/>
              <a:gd name="connsiteX10" fmla="*/ 1849120 w 1991360"/>
              <a:gd name="connsiteY10" fmla="*/ 338064 h 2166864"/>
              <a:gd name="connsiteX11" fmla="*/ 1869440 w 1991360"/>
              <a:gd name="connsiteY11" fmla="*/ 459984 h 2166864"/>
              <a:gd name="connsiteX12" fmla="*/ 1910080 w 1991360"/>
              <a:gd name="connsiteY12" fmla="*/ 602224 h 2166864"/>
              <a:gd name="connsiteX13" fmla="*/ 1930400 w 1991360"/>
              <a:gd name="connsiteY13" fmla="*/ 805424 h 2166864"/>
              <a:gd name="connsiteX14" fmla="*/ 1950720 w 1991360"/>
              <a:gd name="connsiteY14" fmla="*/ 866384 h 2166864"/>
              <a:gd name="connsiteX15" fmla="*/ 1991360 w 1991360"/>
              <a:gd name="connsiteY15" fmla="*/ 1008624 h 2166864"/>
              <a:gd name="connsiteX16" fmla="*/ 1971040 w 1991360"/>
              <a:gd name="connsiteY16" fmla="*/ 1577584 h 2166864"/>
              <a:gd name="connsiteX17" fmla="*/ 1930400 w 1991360"/>
              <a:gd name="connsiteY17" fmla="*/ 1719824 h 2166864"/>
              <a:gd name="connsiteX18" fmla="*/ 1889760 w 1991360"/>
              <a:gd name="connsiteY18" fmla="*/ 1780784 h 2166864"/>
              <a:gd name="connsiteX19" fmla="*/ 1869440 w 1991360"/>
              <a:gd name="connsiteY19" fmla="*/ 1841744 h 2166864"/>
              <a:gd name="connsiteX20" fmla="*/ 1788160 w 1991360"/>
              <a:gd name="connsiteY20" fmla="*/ 1963664 h 2166864"/>
              <a:gd name="connsiteX21" fmla="*/ 1767840 w 1991360"/>
              <a:gd name="connsiteY21" fmla="*/ 2024624 h 2166864"/>
              <a:gd name="connsiteX22" fmla="*/ 1645920 w 1991360"/>
              <a:gd name="connsiteY22" fmla="*/ 2126224 h 2166864"/>
              <a:gd name="connsiteX23" fmla="*/ 1564640 w 1991360"/>
              <a:gd name="connsiteY23" fmla="*/ 2146544 h 2166864"/>
              <a:gd name="connsiteX24" fmla="*/ 1239520 w 1991360"/>
              <a:gd name="connsiteY24" fmla="*/ 2166864 h 2166864"/>
              <a:gd name="connsiteX25" fmla="*/ 325120 w 1991360"/>
              <a:gd name="connsiteY25" fmla="*/ 2146544 h 2166864"/>
              <a:gd name="connsiteX26" fmla="*/ 264160 w 1991360"/>
              <a:gd name="connsiteY26" fmla="*/ 2105904 h 2166864"/>
              <a:gd name="connsiteX27" fmla="*/ 182880 w 1991360"/>
              <a:gd name="connsiteY27" fmla="*/ 1862064 h 2166864"/>
              <a:gd name="connsiteX28" fmla="*/ 162560 w 1991360"/>
              <a:gd name="connsiteY28" fmla="*/ 1760464 h 2166864"/>
              <a:gd name="connsiteX29" fmla="*/ 142240 w 1991360"/>
              <a:gd name="connsiteY29" fmla="*/ 1618224 h 2166864"/>
              <a:gd name="connsiteX30" fmla="*/ 121920 w 1991360"/>
              <a:gd name="connsiteY30" fmla="*/ 1536944 h 2166864"/>
              <a:gd name="connsiteX31" fmla="*/ 81280 w 1991360"/>
              <a:gd name="connsiteY31" fmla="*/ 1415024 h 2166864"/>
              <a:gd name="connsiteX32" fmla="*/ 60960 w 1991360"/>
              <a:gd name="connsiteY32" fmla="*/ 1313424 h 2166864"/>
              <a:gd name="connsiteX33" fmla="*/ 40640 w 1991360"/>
              <a:gd name="connsiteY33" fmla="*/ 1150864 h 2166864"/>
              <a:gd name="connsiteX34" fmla="*/ 0 w 1991360"/>
              <a:gd name="connsiteY34" fmla="*/ 764784 h 2166864"/>
              <a:gd name="connsiteX35" fmla="*/ 20320 w 1991360"/>
              <a:gd name="connsiteY35" fmla="*/ 459984 h 2166864"/>
              <a:gd name="connsiteX36" fmla="*/ 40640 w 1991360"/>
              <a:gd name="connsiteY36" fmla="*/ 399024 h 2166864"/>
              <a:gd name="connsiteX37" fmla="*/ 162560 w 1991360"/>
              <a:gd name="connsiteY37" fmla="*/ 317744 h 2166864"/>
              <a:gd name="connsiteX38" fmla="*/ 284480 w 1991360"/>
              <a:gd name="connsiteY38" fmla="*/ 277104 h 2166864"/>
              <a:gd name="connsiteX39" fmla="*/ 284480 w 1991360"/>
              <a:gd name="connsiteY39" fmla="*/ 175504 h 2166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991360" h="2166864">
                <a:moveTo>
                  <a:pt x="284480" y="175504"/>
                </a:moveTo>
                <a:cubicBezTo>
                  <a:pt x="301413" y="148411"/>
                  <a:pt x="349410" y="129212"/>
                  <a:pt x="386080" y="114544"/>
                </a:cubicBezTo>
                <a:cubicBezTo>
                  <a:pt x="418147" y="101717"/>
                  <a:pt x="454174" y="102601"/>
                  <a:pt x="487680" y="94224"/>
                </a:cubicBezTo>
                <a:cubicBezTo>
                  <a:pt x="508460" y="89029"/>
                  <a:pt x="527566" y="77736"/>
                  <a:pt x="548640" y="73904"/>
                </a:cubicBezTo>
                <a:cubicBezTo>
                  <a:pt x="663311" y="53055"/>
                  <a:pt x="875918" y="40913"/>
                  <a:pt x="975360" y="33264"/>
                </a:cubicBezTo>
                <a:cubicBezTo>
                  <a:pt x="1197258" y="-11116"/>
                  <a:pt x="1154636" y="-11060"/>
                  <a:pt x="1524000" y="33264"/>
                </a:cubicBezTo>
                <a:cubicBezTo>
                  <a:pt x="1548248" y="36174"/>
                  <a:pt x="1562643" y="63985"/>
                  <a:pt x="1584960" y="73904"/>
                </a:cubicBezTo>
                <a:cubicBezTo>
                  <a:pt x="1624106" y="91302"/>
                  <a:pt x="1668564" y="95386"/>
                  <a:pt x="1706880" y="114544"/>
                </a:cubicBezTo>
                <a:lnTo>
                  <a:pt x="1788160" y="155184"/>
                </a:lnTo>
                <a:lnTo>
                  <a:pt x="1828800" y="277104"/>
                </a:lnTo>
                <a:cubicBezTo>
                  <a:pt x="1835573" y="297424"/>
                  <a:pt x="1845599" y="316936"/>
                  <a:pt x="1849120" y="338064"/>
                </a:cubicBezTo>
                <a:cubicBezTo>
                  <a:pt x="1855893" y="378704"/>
                  <a:pt x="1861360" y="419584"/>
                  <a:pt x="1869440" y="459984"/>
                </a:cubicBezTo>
                <a:cubicBezTo>
                  <a:pt x="1882197" y="523771"/>
                  <a:pt x="1890713" y="544124"/>
                  <a:pt x="1910080" y="602224"/>
                </a:cubicBezTo>
                <a:cubicBezTo>
                  <a:pt x="1916853" y="669957"/>
                  <a:pt x="1920049" y="738144"/>
                  <a:pt x="1930400" y="805424"/>
                </a:cubicBezTo>
                <a:cubicBezTo>
                  <a:pt x="1933657" y="826594"/>
                  <a:pt x="1944836" y="845789"/>
                  <a:pt x="1950720" y="866384"/>
                </a:cubicBezTo>
                <a:cubicBezTo>
                  <a:pt x="2001750" y="1044988"/>
                  <a:pt x="1942640" y="862463"/>
                  <a:pt x="1991360" y="1008624"/>
                </a:cubicBezTo>
                <a:cubicBezTo>
                  <a:pt x="1984587" y="1198277"/>
                  <a:pt x="1982878" y="1388179"/>
                  <a:pt x="1971040" y="1577584"/>
                </a:cubicBezTo>
                <a:cubicBezTo>
                  <a:pt x="1970110" y="1592465"/>
                  <a:pt x="1940696" y="1699233"/>
                  <a:pt x="1930400" y="1719824"/>
                </a:cubicBezTo>
                <a:cubicBezTo>
                  <a:pt x="1919478" y="1741667"/>
                  <a:pt x="1900682" y="1758941"/>
                  <a:pt x="1889760" y="1780784"/>
                </a:cubicBezTo>
                <a:cubicBezTo>
                  <a:pt x="1880181" y="1799942"/>
                  <a:pt x="1879842" y="1823020"/>
                  <a:pt x="1869440" y="1841744"/>
                </a:cubicBezTo>
                <a:cubicBezTo>
                  <a:pt x="1845720" y="1884441"/>
                  <a:pt x="1803606" y="1917327"/>
                  <a:pt x="1788160" y="1963664"/>
                </a:cubicBezTo>
                <a:cubicBezTo>
                  <a:pt x="1781387" y="1983984"/>
                  <a:pt x="1779721" y="2006802"/>
                  <a:pt x="1767840" y="2024624"/>
                </a:cubicBezTo>
                <a:cubicBezTo>
                  <a:pt x="1748311" y="2053918"/>
                  <a:pt x="1680906" y="2111230"/>
                  <a:pt x="1645920" y="2126224"/>
                </a:cubicBezTo>
                <a:cubicBezTo>
                  <a:pt x="1620251" y="2137225"/>
                  <a:pt x="1592429" y="2143765"/>
                  <a:pt x="1564640" y="2146544"/>
                </a:cubicBezTo>
                <a:cubicBezTo>
                  <a:pt x="1456594" y="2157349"/>
                  <a:pt x="1347893" y="2160091"/>
                  <a:pt x="1239520" y="2166864"/>
                </a:cubicBezTo>
                <a:cubicBezTo>
                  <a:pt x="934720" y="2160091"/>
                  <a:pt x="629402" y="2165562"/>
                  <a:pt x="325120" y="2146544"/>
                </a:cubicBezTo>
                <a:cubicBezTo>
                  <a:pt x="300746" y="2145021"/>
                  <a:pt x="281429" y="2123173"/>
                  <a:pt x="264160" y="2105904"/>
                </a:cubicBezTo>
                <a:cubicBezTo>
                  <a:pt x="200130" y="2041874"/>
                  <a:pt x="197791" y="1944076"/>
                  <a:pt x="182880" y="1862064"/>
                </a:cubicBezTo>
                <a:cubicBezTo>
                  <a:pt x="176702" y="1828084"/>
                  <a:pt x="168238" y="1794531"/>
                  <a:pt x="162560" y="1760464"/>
                </a:cubicBezTo>
                <a:cubicBezTo>
                  <a:pt x="154686" y="1713221"/>
                  <a:pt x="150808" y="1665346"/>
                  <a:pt x="142240" y="1618224"/>
                </a:cubicBezTo>
                <a:cubicBezTo>
                  <a:pt x="137244" y="1590747"/>
                  <a:pt x="129945" y="1563693"/>
                  <a:pt x="121920" y="1536944"/>
                </a:cubicBezTo>
                <a:cubicBezTo>
                  <a:pt x="109610" y="1495912"/>
                  <a:pt x="89681" y="1457030"/>
                  <a:pt x="81280" y="1415024"/>
                </a:cubicBezTo>
                <a:cubicBezTo>
                  <a:pt x="74507" y="1381157"/>
                  <a:pt x="66212" y="1347560"/>
                  <a:pt x="60960" y="1313424"/>
                </a:cubicBezTo>
                <a:cubicBezTo>
                  <a:pt x="52656" y="1259451"/>
                  <a:pt x="47021" y="1205098"/>
                  <a:pt x="40640" y="1150864"/>
                </a:cubicBezTo>
                <a:cubicBezTo>
                  <a:pt x="22082" y="993120"/>
                  <a:pt x="16125" y="926034"/>
                  <a:pt x="0" y="764784"/>
                </a:cubicBezTo>
                <a:cubicBezTo>
                  <a:pt x="6773" y="663184"/>
                  <a:pt x="9075" y="561187"/>
                  <a:pt x="20320" y="459984"/>
                </a:cubicBezTo>
                <a:cubicBezTo>
                  <a:pt x="22685" y="438696"/>
                  <a:pt x="25494" y="414170"/>
                  <a:pt x="40640" y="399024"/>
                </a:cubicBezTo>
                <a:cubicBezTo>
                  <a:pt x="75177" y="364487"/>
                  <a:pt x="116223" y="333190"/>
                  <a:pt x="162560" y="317744"/>
                </a:cubicBezTo>
                <a:lnTo>
                  <a:pt x="284480" y="277104"/>
                </a:lnTo>
                <a:cubicBezTo>
                  <a:pt x="336392" y="199237"/>
                  <a:pt x="267547" y="202597"/>
                  <a:pt x="284480" y="175504"/>
                </a:cubicBezTo>
                <a:close/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CFB75E4-FC28-4A07-8835-8E7393B9B04C}"/>
              </a:ext>
            </a:extLst>
          </p:cNvPr>
          <p:cNvSpPr/>
          <p:nvPr/>
        </p:nvSpPr>
        <p:spPr>
          <a:xfrm>
            <a:off x="5679999" y="3007360"/>
            <a:ext cx="2082241" cy="1930400"/>
          </a:xfrm>
          <a:custGeom>
            <a:avLst/>
            <a:gdLst>
              <a:gd name="connsiteX0" fmla="*/ 1269441 w 2082241"/>
              <a:gd name="connsiteY0" fmla="*/ 60960 h 1930400"/>
              <a:gd name="connsiteX1" fmla="*/ 1513281 w 2082241"/>
              <a:gd name="connsiteY1" fmla="*/ 81280 h 1930400"/>
              <a:gd name="connsiteX2" fmla="*/ 1594561 w 2082241"/>
              <a:gd name="connsiteY2" fmla="*/ 142240 h 1930400"/>
              <a:gd name="connsiteX3" fmla="*/ 1675841 w 2082241"/>
              <a:gd name="connsiteY3" fmla="*/ 182880 h 1930400"/>
              <a:gd name="connsiteX4" fmla="*/ 1736801 w 2082241"/>
              <a:gd name="connsiteY4" fmla="*/ 243840 h 1930400"/>
              <a:gd name="connsiteX5" fmla="*/ 1919681 w 2082241"/>
              <a:gd name="connsiteY5" fmla="*/ 406400 h 1930400"/>
              <a:gd name="connsiteX6" fmla="*/ 1940001 w 2082241"/>
              <a:gd name="connsiteY6" fmla="*/ 487680 h 1930400"/>
              <a:gd name="connsiteX7" fmla="*/ 2021281 w 2082241"/>
              <a:gd name="connsiteY7" fmla="*/ 670560 h 1930400"/>
              <a:gd name="connsiteX8" fmla="*/ 2041601 w 2082241"/>
              <a:gd name="connsiteY8" fmla="*/ 792480 h 1930400"/>
              <a:gd name="connsiteX9" fmla="*/ 2082241 w 2082241"/>
              <a:gd name="connsiteY9" fmla="*/ 934720 h 1930400"/>
              <a:gd name="connsiteX10" fmla="*/ 2061921 w 2082241"/>
              <a:gd name="connsiteY10" fmla="*/ 1524000 h 1930400"/>
              <a:gd name="connsiteX11" fmla="*/ 1960321 w 2082241"/>
              <a:gd name="connsiteY11" fmla="*/ 1625600 h 1930400"/>
              <a:gd name="connsiteX12" fmla="*/ 1879041 w 2082241"/>
              <a:gd name="connsiteY12" fmla="*/ 1706880 h 1930400"/>
              <a:gd name="connsiteX13" fmla="*/ 1797761 w 2082241"/>
              <a:gd name="connsiteY13" fmla="*/ 1767840 h 1930400"/>
              <a:gd name="connsiteX14" fmla="*/ 1736801 w 2082241"/>
              <a:gd name="connsiteY14" fmla="*/ 1828800 h 1930400"/>
              <a:gd name="connsiteX15" fmla="*/ 1675841 w 2082241"/>
              <a:gd name="connsiteY15" fmla="*/ 1849120 h 1930400"/>
              <a:gd name="connsiteX16" fmla="*/ 1492961 w 2082241"/>
              <a:gd name="connsiteY16" fmla="*/ 1889760 h 1930400"/>
              <a:gd name="connsiteX17" fmla="*/ 1208481 w 2082241"/>
              <a:gd name="connsiteY17" fmla="*/ 1930400 h 1930400"/>
              <a:gd name="connsiteX18" fmla="*/ 700481 w 2082241"/>
              <a:gd name="connsiteY18" fmla="*/ 1910080 h 1930400"/>
              <a:gd name="connsiteX19" fmla="*/ 578561 w 2082241"/>
              <a:gd name="connsiteY19" fmla="*/ 1849120 h 1930400"/>
              <a:gd name="connsiteX20" fmla="*/ 517601 w 2082241"/>
              <a:gd name="connsiteY20" fmla="*/ 1828800 h 1930400"/>
              <a:gd name="connsiteX21" fmla="*/ 416001 w 2082241"/>
              <a:gd name="connsiteY21" fmla="*/ 1706880 h 1930400"/>
              <a:gd name="connsiteX22" fmla="*/ 334721 w 2082241"/>
              <a:gd name="connsiteY22" fmla="*/ 1645920 h 1930400"/>
              <a:gd name="connsiteX23" fmla="*/ 172161 w 2082241"/>
              <a:gd name="connsiteY23" fmla="*/ 1463040 h 1930400"/>
              <a:gd name="connsiteX24" fmla="*/ 111201 w 2082241"/>
              <a:gd name="connsiteY24" fmla="*/ 1402080 h 1930400"/>
              <a:gd name="connsiteX25" fmla="*/ 50241 w 2082241"/>
              <a:gd name="connsiteY25" fmla="*/ 1320800 h 1930400"/>
              <a:gd name="connsiteX26" fmla="*/ 29921 w 2082241"/>
              <a:gd name="connsiteY26" fmla="*/ 1259840 h 1930400"/>
              <a:gd name="connsiteX27" fmla="*/ 29921 w 2082241"/>
              <a:gd name="connsiteY27" fmla="*/ 508000 h 1930400"/>
              <a:gd name="connsiteX28" fmla="*/ 70561 w 2082241"/>
              <a:gd name="connsiteY28" fmla="*/ 426720 h 1930400"/>
              <a:gd name="connsiteX29" fmla="*/ 151841 w 2082241"/>
              <a:gd name="connsiteY29" fmla="*/ 304800 h 1930400"/>
              <a:gd name="connsiteX30" fmla="*/ 172161 w 2082241"/>
              <a:gd name="connsiteY30" fmla="*/ 223520 h 1930400"/>
              <a:gd name="connsiteX31" fmla="*/ 233121 w 2082241"/>
              <a:gd name="connsiteY31" fmla="*/ 182880 h 1930400"/>
              <a:gd name="connsiteX32" fmla="*/ 395681 w 2082241"/>
              <a:gd name="connsiteY32" fmla="*/ 101600 h 1930400"/>
              <a:gd name="connsiteX33" fmla="*/ 578561 w 2082241"/>
              <a:gd name="connsiteY33" fmla="*/ 40640 h 1930400"/>
              <a:gd name="connsiteX34" fmla="*/ 639521 w 2082241"/>
              <a:gd name="connsiteY34" fmla="*/ 20320 h 1930400"/>
              <a:gd name="connsiteX35" fmla="*/ 1188161 w 2082241"/>
              <a:gd name="connsiteY35" fmla="*/ 0 h 1930400"/>
              <a:gd name="connsiteX36" fmla="*/ 1269441 w 2082241"/>
              <a:gd name="connsiteY36" fmla="*/ 60960 h 193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082241" h="1930400">
                <a:moveTo>
                  <a:pt x="1269441" y="60960"/>
                </a:moveTo>
                <a:cubicBezTo>
                  <a:pt x="1323628" y="74507"/>
                  <a:pt x="1434154" y="61498"/>
                  <a:pt x="1513281" y="81280"/>
                </a:cubicBezTo>
                <a:cubicBezTo>
                  <a:pt x="1546136" y="89494"/>
                  <a:pt x="1565842" y="124291"/>
                  <a:pt x="1594561" y="142240"/>
                </a:cubicBezTo>
                <a:cubicBezTo>
                  <a:pt x="1620248" y="158294"/>
                  <a:pt x="1651192" y="165274"/>
                  <a:pt x="1675841" y="182880"/>
                </a:cubicBezTo>
                <a:cubicBezTo>
                  <a:pt x="1699225" y="199583"/>
                  <a:pt x="1715174" y="224917"/>
                  <a:pt x="1736801" y="243840"/>
                </a:cubicBezTo>
                <a:cubicBezTo>
                  <a:pt x="1947232" y="427967"/>
                  <a:pt x="1738019" y="224738"/>
                  <a:pt x="1919681" y="406400"/>
                </a:cubicBezTo>
                <a:cubicBezTo>
                  <a:pt x="1926454" y="433493"/>
                  <a:pt x="1929000" y="462011"/>
                  <a:pt x="1940001" y="487680"/>
                </a:cubicBezTo>
                <a:cubicBezTo>
                  <a:pt x="1996482" y="619470"/>
                  <a:pt x="1986813" y="463752"/>
                  <a:pt x="2021281" y="670560"/>
                </a:cubicBezTo>
                <a:cubicBezTo>
                  <a:pt x="2028054" y="711200"/>
                  <a:pt x="2033521" y="752080"/>
                  <a:pt x="2041601" y="792480"/>
                </a:cubicBezTo>
                <a:cubicBezTo>
                  <a:pt x="2054358" y="856267"/>
                  <a:pt x="2062874" y="876620"/>
                  <a:pt x="2082241" y="934720"/>
                </a:cubicBezTo>
                <a:cubicBezTo>
                  <a:pt x="2075468" y="1131147"/>
                  <a:pt x="2080267" y="1328315"/>
                  <a:pt x="2061921" y="1524000"/>
                </a:cubicBezTo>
                <a:cubicBezTo>
                  <a:pt x="2056792" y="1578713"/>
                  <a:pt x="1992544" y="1597981"/>
                  <a:pt x="1960321" y="1625600"/>
                </a:cubicBezTo>
                <a:cubicBezTo>
                  <a:pt x="1931230" y="1650536"/>
                  <a:pt x="1907877" y="1681649"/>
                  <a:pt x="1879041" y="1706880"/>
                </a:cubicBezTo>
                <a:cubicBezTo>
                  <a:pt x="1853554" y="1729181"/>
                  <a:pt x="1823474" y="1745800"/>
                  <a:pt x="1797761" y="1767840"/>
                </a:cubicBezTo>
                <a:cubicBezTo>
                  <a:pt x="1775942" y="1786542"/>
                  <a:pt x="1760711" y="1812860"/>
                  <a:pt x="1736801" y="1828800"/>
                </a:cubicBezTo>
                <a:cubicBezTo>
                  <a:pt x="1718979" y="1840681"/>
                  <a:pt x="1696436" y="1843236"/>
                  <a:pt x="1675841" y="1849120"/>
                </a:cubicBezTo>
                <a:cubicBezTo>
                  <a:pt x="1627484" y="1862936"/>
                  <a:pt x="1539793" y="1882366"/>
                  <a:pt x="1492961" y="1889760"/>
                </a:cubicBezTo>
                <a:cubicBezTo>
                  <a:pt x="1398344" y="1904700"/>
                  <a:pt x="1208481" y="1930400"/>
                  <a:pt x="1208481" y="1930400"/>
                </a:cubicBezTo>
                <a:cubicBezTo>
                  <a:pt x="1039148" y="1923627"/>
                  <a:pt x="869519" y="1922154"/>
                  <a:pt x="700481" y="1910080"/>
                </a:cubicBezTo>
                <a:cubicBezTo>
                  <a:pt x="640894" y="1905824"/>
                  <a:pt x="629362" y="1874520"/>
                  <a:pt x="578561" y="1849120"/>
                </a:cubicBezTo>
                <a:cubicBezTo>
                  <a:pt x="559403" y="1839541"/>
                  <a:pt x="537921" y="1835573"/>
                  <a:pt x="517601" y="1828800"/>
                </a:cubicBezTo>
                <a:cubicBezTo>
                  <a:pt x="475794" y="1766090"/>
                  <a:pt x="476846" y="1759032"/>
                  <a:pt x="416001" y="1706880"/>
                </a:cubicBezTo>
                <a:cubicBezTo>
                  <a:pt x="390288" y="1684840"/>
                  <a:pt x="359894" y="1668576"/>
                  <a:pt x="334721" y="1645920"/>
                </a:cubicBezTo>
                <a:cubicBezTo>
                  <a:pt x="71259" y="1408804"/>
                  <a:pt x="297488" y="1613432"/>
                  <a:pt x="172161" y="1463040"/>
                </a:cubicBezTo>
                <a:cubicBezTo>
                  <a:pt x="153764" y="1440964"/>
                  <a:pt x="129903" y="1423899"/>
                  <a:pt x="111201" y="1402080"/>
                </a:cubicBezTo>
                <a:cubicBezTo>
                  <a:pt x="89161" y="1376367"/>
                  <a:pt x="70561" y="1347893"/>
                  <a:pt x="50241" y="1320800"/>
                </a:cubicBezTo>
                <a:cubicBezTo>
                  <a:pt x="43468" y="1300480"/>
                  <a:pt x="34567" y="1280749"/>
                  <a:pt x="29921" y="1259840"/>
                </a:cubicBezTo>
                <a:cubicBezTo>
                  <a:pt x="-24949" y="1012925"/>
                  <a:pt x="8337" y="759811"/>
                  <a:pt x="29921" y="508000"/>
                </a:cubicBezTo>
                <a:cubicBezTo>
                  <a:pt x="32508" y="477819"/>
                  <a:pt x="54976" y="452695"/>
                  <a:pt x="70561" y="426720"/>
                </a:cubicBezTo>
                <a:cubicBezTo>
                  <a:pt x="95691" y="384837"/>
                  <a:pt x="151841" y="304800"/>
                  <a:pt x="151841" y="304800"/>
                </a:cubicBezTo>
                <a:cubicBezTo>
                  <a:pt x="158614" y="277707"/>
                  <a:pt x="156670" y="246757"/>
                  <a:pt x="172161" y="223520"/>
                </a:cubicBezTo>
                <a:cubicBezTo>
                  <a:pt x="185708" y="203200"/>
                  <a:pt x="213248" y="197075"/>
                  <a:pt x="233121" y="182880"/>
                </a:cubicBezTo>
                <a:cubicBezTo>
                  <a:pt x="362380" y="90552"/>
                  <a:pt x="260404" y="142183"/>
                  <a:pt x="395681" y="101600"/>
                </a:cubicBezTo>
                <a:lnTo>
                  <a:pt x="578561" y="40640"/>
                </a:lnTo>
                <a:cubicBezTo>
                  <a:pt x="598881" y="33867"/>
                  <a:pt x="618117" y="21113"/>
                  <a:pt x="639521" y="20320"/>
                </a:cubicBezTo>
                <a:lnTo>
                  <a:pt x="1188161" y="0"/>
                </a:lnTo>
                <a:cubicBezTo>
                  <a:pt x="1316762" y="21434"/>
                  <a:pt x="1215254" y="47413"/>
                  <a:pt x="1269441" y="60960"/>
                </a:cubicBezTo>
                <a:close/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B0AE259-136E-4242-8692-4375F9AE4906}"/>
              </a:ext>
            </a:extLst>
          </p:cNvPr>
          <p:cNvSpPr/>
          <p:nvPr/>
        </p:nvSpPr>
        <p:spPr>
          <a:xfrm>
            <a:off x="426720" y="1178560"/>
            <a:ext cx="1808480" cy="1828800"/>
          </a:xfrm>
          <a:custGeom>
            <a:avLst/>
            <a:gdLst>
              <a:gd name="connsiteX0" fmla="*/ 0 w 1808480"/>
              <a:gd name="connsiteY0" fmla="*/ 1137920 h 1828800"/>
              <a:gd name="connsiteX1" fmla="*/ 40640 w 1808480"/>
              <a:gd name="connsiteY1" fmla="*/ 670560 h 1828800"/>
              <a:gd name="connsiteX2" fmla="*/ 81280 w 1808480"/>
              <a:gd name="connsiteY2" fmla="*/ 548640 h 1828800"/>
              <a:gd name="connsiteX3" fmla="*/ 203200 w 1808480"/>
              <a:gd name="connsiteY3" fmla="*/ 426720 h 1828800"/>
              <a:gd name="connsiteX4" fmla="*/ 243840 w 1808480"/>
              <a:gd name="connsiteY4" fmla="*/ 365760 h 1828800"/>
              <a:gd name="connsiteX5" fmla="*/ 304800 w 1808480"/>
              <a:gd name="connsiteY5" fmla="*/ 325120 h 1828800"/>
              <a:gd name="connsiteX6" fmla="*/ 365760 w 1808480"/>
              <a:gd name="connsiteY6" fmla="*/ 264160 h 1828800"/>
              <a:gd name="connsiteX7" fmla="*/ 426720 w 1808480"/>
              <a:gd name="connsiteY7" fmla="*/ 223520 h 1828800"/>
              <a:gd name="connsiteX8" fmla="*/ 548640 w 1808480"/>
              <a:gd name="connsiteY8" fmla="*/ 142240 h 1828800"/>
              <a:gd name="connsiteX9" fmla="*/ 670560 w 1808480"/>
              <a:gd name="connsiteY9" fmla="*/ 40640 h 1828800"/>
              <a:gd name="connsiteX10" fmla="*/ 914400 w 1808480"/>
              <a:gd name="connsiteY10" fmla="*/ 0 h 1828800"/>
              <a:gd name="connsiteX11" fmla="*/ 1544320 w 1808480"/>
              <a:gd name="connsiteY11" fmla="*/ 20320 h 1828800"/>
              <a:gd name="connsiteX12" fmla="*/ 1666240 w 1808480"/>
              <a:gd name="connsiteY12" fmla="*/ 101600 h 1828800"/>
              <a:gd name="connsiteX13" fmla="*/ 1706880 w 1808480"/>
              <a:gd name="connsiteY13" fmla="*/ 162560 h 1828800"/>
              <a:gd name="connsiteX14" fmla="*/ 1767840 w 1808480"/>
              <a:gd name="connsiteY14" fmla="*/ 345440 h 1828800"/>
              <a:gd name="connsiteX15" fmla="*/ 1788160 w 1808480"/>
              <a:gd name="connsiteY15" fmla="*/ 406400 h 1828800"/>
              <a:gd name="connsiteX16" fmla="*/ 1808480 w 1808480"/>
              <a:gd name="connsiteY16" fmla="*/ 467360 h 1828800"/>
              <a:gd name="connsiteX17" fmla="*/ 1788160 w 1808480"/>
              <a:gd name="connsiteY17" fmla="*/ 1544320 h 1828800"/>
              <a:gd name="connsiteX18" fmla="*/ 1767840 w 1808480"/>
              <a:gd name="connsiteY18" fmla="*/ 1605280 h 1828800"/>
              <a:gd name="connsiteX19" fmla="*/ 1584960 w 1808480"/>
              <a:gd name="connsiteY19" fmla="*/ 1686560 h 1828800"/>
              <a:gd name="connsiteX20" fmla="*/ 1524000 w 1808480"/>
              <a:gd name="connsiteY20" fmla="*/ 1706880 h 1828800"/>
              <a:gd name="connsiteX21" fmla="*/ 1341120 w 1808480"/>
              <a:gd name="connsiteY21" fmla="*/ 1808480 h 1828800"/>
              <a:gd name="connsiteX22" fmla="*/ 1016000 w 1808480"/>
              <a:gd name="connsiteY22" fmla="*/ 1828800 h 1828800"/>
              <a:gd name="connsiteX23" fmla="*/ 426720 w 1808480"/>
              <a:gd name="connsiteY23" fmla="*/ 1808480 h 1828800"/>
              <a:gd name="connsiteX24" fmla="*/ 284480 w 1808480"/>
              <a:gd name="connsiteY24" fmla="*/ 1666240 h 1828800"/>
              <a:gd name="connsiteX25" fmla="*/ 243840 w 1808480"/>
              <a:gd name="connsiteY25" fmla="*/ 1605280 h 1828800"/>
              <a:gd name="connsiteX26" fmla="*/ 182880 w 1808480"/>
              <a:gd name="connsiteY26" fmla="*/ 1483360 h 1828800"/>
              <a:gd name="connsiteX27" fmla="*/ 162560 w 1808480"/>
              <a:gd name="connsiteY27" fmla="*/ 1381760 h 1828800"/>
              <a:gd name="connsiteX28" fmla="*/ 101600 w 1808480"/>
              <a:gd name="connsiteY28" fmla="*/ 1361440 h 1828800"/>
              <a:gd name="connsiteX29" fmla="*/ 60960 w 1808480"/>
              <a:gd name="connsiteY29" fmla="*/ 1300480 h 1828800"/>
              <a:gd name="connsiteX30" fmla="*/ 0 w 1808480"/>
              <a:gd name="connsiteY30" fmla="*/ 113792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808480" h="1828800">
                <a:moveTo>
                  <a:pt x="0" y="1137920"/>
                </a:moveTo>
                <a:cubicBezTo>
                  <a:pt x="13547" y="982133"/>
                  <a:pt x="19273" y="825468"/>
                  <a:pt x="40640" y="670560"/>
                </a:cubicBezTo>
                <a:cubicBezTo>
                  <a:pt x="46493" y="628123"/>
                  <a:pt x="50989" y="578931"/>
                  <a:pt x="81280" y="548640"/>
                </a:cubicBezTo>
                <a:cubicBezTo>
                  <a:pt x="121920" y="508000"/>
                  <a:pt x="171319" y="474541"/>
                  <a:pt x="203200" y="426720"/>
                </a:cubicBezTo>
                <a:cubicBezTo>
                  <a:pt x="216747" y="406400"/>
                  <a:pt x="226571" y="383029"/>
                  <a:pt x="243840" y="365760"/>
                </a:cubicBezTo>
                <a:cubicBezTo>
                  <a:pt x="261109" y="348491"/>
                  <a:pt x="286039" y="340754"/>
                  <a:pt x="304800" y="325120"/>
                </a:cubicBezTo>
                <a:cubicBezTo>
                  <a:pt x="326876" y="306723"/>
                  <a:pt x="343684" y="282557"/>
                  <a:pt x="365760" y="264160"/>
                </a:cubicBezTo>
                <a:cubicBezTo>
                  <a:pt x="384521" y="248526"/>
                  <a:pt x="407959" y="239154"/>
                  <a:pt x="426720" y="223520"/>
                </a:cubicBezTo>
                <a:cubicBezTo>
                  <a:pt x="528194" y="138958"/>
                  <a:pt x="441509" y="177950"/>
                  <a:pt x="548640" y="142240"/>
                </a:cubicBezTo>
                <a:cubicBezTo>
                  <a:pt x="580264" y="110616"/>
                  <a:pt x="625296" y="57614"/>
                  <a:pt x="670560" y="40640"/>
                </a:cubicBezTo>
                <a:cubicBezTo>
                  <a:pt x="707130" y="26926"/>
                  <a:pt x="893279" y="3017"/>
                  <a:pt x="914400" y="0"/>
                </a:cubicBezTo>
                <a:cubicBezTo>
                  <a:pt x="1124373" y="6773"/>
                  <a:pt x="1336130" y="-7814"/>
                  <a:pt x="1544320" y="20320"/>
                </a:cubicBezTo>
                <a:cubicBezTo>
                  <a:pt x="1592723" y="26861"/>
                  <a:pt x="1666240" y="101600"/>
                  <a:pt x="1666240" y="101600"/>
                </a:cubicBezTo>
                <a:cubicBezTo>
                  <a:pt x="1679787" y="121920"/>
                  <a:pt x="1696961" y="140243"/>
                  <a:pt x="1706880" y="162560"/>
                </a:cubicBezTo>
                <a:lnTo>
                  <a:pt x="1767840" y="345440"/>
                </a:lnTo>
                <a:lnTo>
                  <a:pt x="1788160" y="406400"/>
                </a:lnTo>
                <a:lnTo>
                  <a:pt x="1808480" y="467360"/>
                </a:lnTo>
                <a:cubicBezTo>
                  <a:pt x="1801707" y="826347"/>
                  <a:pt x="1800975" y="1185498"/>
                  <a:pt x="1788160" y="1544320"/>
                </a:cubicBezTo>
                <a:cubicBezTo>
                  <a:pt x="1787396" y="1565726"/>
                  <a:pt x="1781220" y="1588554"/>
                  <a:pt x="1767840" y="1605280"/>
                </a:cubicBezTo>
                <a:cubicBezTo>
                  <a:pt x="1732711" y="1649191"/>
                  <a:pt x="1622214" y="1674142"/>
                  <a:pt x="1584960" y="1686560"/>
                </a:cubicBezTo>
                <a:cubicBezTo>
                  <a:pt x="1564640" y="1693333"/>
                  <a:pt x="1541822" y="1694999"/>
                  <a:pt x="1524000" y="1706880"/>
                </a:cubicBezTo>
                <a:cubicBezTo>
                  <a:pt x="1483657" y="1733775"/>
                  <a:pt x="1404827" y="1801774"/>
                  <a:pt x="1341120" y="1808480"/>
                </a:cubicBezTo>
                <a:cubicBezTo>
                  <a:pt x="1233132" y="1819847"/>
                  <a:pt x="1124373" y="1822027"/>
                  <a:pt x="1016000" y="1828800"/>
                </a:cubicBezTo>
                <a:cubicBezTo>
                  <a:pt x="819573" y="1822027"/>
                  <a:pt x="622881" y="1820740"/>
                  <a:pt x="426720" y="1808480"/>
                </a:cubicBezTo>
                <a:cubicBezTo>
                  <a:pt x="339639" y="1803037"/>
                  <a:pt x="331543" y="1736835"/>
                  <a:pt x="284480" y="1666240"/>
                </a:cubicBezTo>
                <a:cubicBezTo>
                  <a:pt x="270933" y="1645920"/>
                  <a:pt x="251563" y="1628448"/>
                  <a:pt x="243840" y="1605280"/>
                </a:cubicBezTo>
                <a:cubicBezTo>
                  <a:pt x="215797" y="1521152"/>
                  <a:pt x="235401" y="1562142"/>
                  <a:pt x="182880" y="1483360"/>
                </a:cubicBezTo>
                <a:cubicBezTo>
                  <a:pt x="176107" y="1449493"/>
                  <a:pt x="181718" y="1410497"/>
                  <a:pt x="162560" y="1381760"/>
                </a:cubicBezTo>
                <a:cubicBezTo>
                  <a:pt x="150679" y="1363938"/>
                  <a:pt x="118326" y="1374820"/>
                  <a:pt x="101600" y="1361440"/>
                </a:cubicBezTo>
                <a:cubicBezTo>
                  <a:pt x="82530" y="1346184"/>
                  <a:pt x="74507" y="1320800"/>
                  <a:pt x="60960" y="1300480"/>
                </a:cubicBezTo>
                <a:lnTo>
                  <a:pt x="0" y="1137920"/>
                </a:lnTo>
                <a:close/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BE357CC-67C2-4EA4-8CEF-9BB4398BD418}"/>
              </a:ext>
            </a:extLst>
          </p:cNvPr>
          <p:cNvSpPr/>
          <p:nvPr/>
        </p:nvSpPr>
        <p:spPr>
          <a:xfrm>
            <a:off x="7110433" y="5353242"/>
            <a:ext cx="1669143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48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50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58171A4-7991-49C3-AF62-AC3DFBEF1B29}"/>
              </a:ext>
            </a:extLst>
          </p:cNvPr>
          <p:cNvSpPr/>
          <p:nvPr/>
        </p:nvSpPr>
        <p:spPr>
          <a:xfrm>
            <a:off x="5766930" y="5353242"/>
            <a:ext cx="1775637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48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+ 10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DCD3613-AB05-456E-9599-4602BCF689BD}"/>
              </a:ext>
            </a:extLst>
          </p:cNvPr>
          <p:cNvSpPr/>
          <p:nvPr/>
        </p:nvSpPr>
        <p:spPr>
          <a:xfrm>
            <a:off x="1832712" y="5353242"/>
            <a:ext cx="4468932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48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+ 10 = 70 فلسًا</a:t>
            </a:r>
          </a:p>
        </p:txBody>
      </p:sp>
    </p:spTree>
    <p:extLst>
      <p:ext uri="{BB962C8B-B14F-4D97-AF65-F5344CB8AC3E}">
        <p14:creationId xmlns:p14="http://schemas.microsoft.com/office/powerpoint/2010/main" val="114220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8" grpId="0" animBg="1"/>
      <p:bldP spid="24" grpId="0" animBg="1"/>
      <p:bldP spid="25" grpId="0" animBg="1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EA379B4-90CE-419C-9257-971613B09A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" t="26749" r="4289" b="21308"/>
          <a:stretch/>
        </p:blipFill>
        <p:spPr>
          <a:xfrm>
            <a:off x="4224442" y="3695442"/>
            <a:ext cx="1645920" cy="1648517"/>
          </a:xfrm>
          <a:prstGeom prst="ellipse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5BC0C2-50AF-42AF-9735-0388955240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6" t="31930" r="6543" b="18246"/>
          <a:stretch/>
        </p:blipFill>
        <p:spPr>
          <a:xfrm>
            <a:off x="6415057" y="3498993"/>
            <a:ext cx="1554480" cy="1543609"/>
          </a:xfrm>
          <a:prstGeom prst="ellipse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731E29-0519-48D4-8341-0E4E5BB7FD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8" t="37314" r="10706" b="26369"/>
          <a:stretch/>
        </p:blipFill>
        <p:spPr>
          <a:xfrm>
            <a:off x="5425285" y="2231018"/>
            <a:ext cx="1280160" cy="1267975"/>
          </a:xfrm>
          <a:prstGeom prst="ellipse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57BA461-36FB-4CD5-A1B8-0575905FCA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6" t="31930" r="6543" b="18246"/>
          <a:stretch/>
        </p:blipFill>
        <p:spPr>
          <a:xfrm>
            <a:off x="799580" y="3029683"/>
            <a:ext cx="1554480" cy="1543609"/>
          </a:xfrm>
          <a:prstGeom prst="ellipse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92E89C6-85D2-465C-BD4A-AD11A53663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" t="26749" r="4289" b="21308"/>
          <a:stretch/>
        </p:blipFill>
        <p:spPr>
          <a:xfrm>
            <a:off x="3074256" y="1795304"/>
            <a:ext cx="1645920" cy="1648517"/>
          </a:xfrm>
          <a:prstGeom prst="ellipse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0770FE1-409F-40F3-9E38-5B5B677A276D}"/>
              </a:ext>
            </a:extLst>
          </p:cNvPr>
          <p:cNvSpPr/>
          <p:nvPr/>
        </p:nvSpPr>
        <p:spPr>
          <a:xfrm>
            <a:off x="2812679" y="1487236"/>
            <a:ext cx="1991360" cy="2166864"/>
          </a:xfrm>
          <a:custGeom>
            <a:avLst/>
            <a:gdLst>
              <a:gd name="connsiteX0" fmla="*/ 284480 w 1991360"/>
              <a:gd name="connsiteY0" fmla="*/ 175504 h 2166864"/>
              <a:gd name="connsiteX1" fmla="*/ 386080 w 1991360"/>
              <a:gd name="connsiteY1" fmla="*/ 114544 h 2166864"/>
              <a:gd name="connsiteX2" fmla="*/ 487680 w 1991360"/>
              <a:gd name="connsiteY2" fmla="*/ 94224 h 2166864"/>
              <a:gd name="connsiteX3" fmla="*/ 548640 w 1991360"/>
              <a:gd name="connsiteY3" fmla="*/ 73904 h 2166864"/>
              <a:gd name="connsiteX4" fmla="*/ 975360 w 1991360"/>
              <a:gd name="connsiteY4" fmla="*/ 33264 h 2166864"/>
              <a:gd name="connsiteX5" fmla="*/ 1524000 w 1991360"/>
              <a:gd name="connsiteY5" fmla="*/ 33264 h 2166864"/>
              <a:gd name="connsiteX6" fmla="*/ 1584960 w 1991360"/>
              <a:gd name="connsiteY6" fmla="*/ 73904 h 2166864"/>
              <a:gd name="connsiteX7" fmla="*/ 1706880 w 1991360"/>
              <a:gd name="connsiteY7" fmla="*/ 114544 h 2166864"/>
              <a:gd name="connsiteX8" fmla="*/ 1788160 w 1991360"/>
              <a:gd name="connsiteY8" fmla="*/ 155184 h 2166864"/>
              <a:gd name="connsiteX9" fmla="*/ 1828800 w 1991360"/>
              <a:gd name="connsiteY9" fmla="*/ 277104 h 2166864"/>
              <a:gd name="connsiteX10" fmla="*/ 1849120 w 1991360"/>
              <a:gd name="connsiteY10" fmla="*/ 338064 h 2166864"/>
              <a:gd name="connsiteX11" fmla="*/ 1869440 w 1991360"/>
              <a:gd name="connsiteY11" fmla="*/ 459984 h 2166864"/>
              <a:gd name="connsiteX12" fmla="*/ 1910080 w 1991360"/>
              <a:gd name="connsiteY12" fmla="*/ 602224 h 2166864"/>
              <a:gd name="connsiteX13" fmla="*/ 1930400 w 1991360"/>
              <a:gd name="connsiteY13" fmla="*/ 805424 h 2166864"/>
              <a:gd name="connsiteX14" fmla="*/ 1950720 w 1991360"/>
              <a:gd name="connsiteY14" fmla="*/ 866384 h 2166864"/>
              <a:gd name="connsiteX15" fmla="*/ 1991360 w 1991360"/>
              <a:gd name="connsiteY15" fmla="*/ 1008624 h 2166864"/>
              <a:gd name="connsiteX16" fmla="*/ 1971040 w 1991360"/>
              <a:gd name="connsiteY16" fmla="*/ 1577584 h 2166864"/>
              <a:gd name="connsiteX17" fmla="*/ 1930400 w 1991360"/>
              <a:gd name="connsiteY17" fmla="*/ 1719824 h 2166864"/>
              <a:gd name="connsiteX18" fmla="*/ 1889760 w 1991360"/>
              <a:gd name="connsiteY18" fmla="*/ 1780784 h 2166864"/>
              <a:gd name="connsiteX19" fmla="*/ 1869440 w 1991360"/>
              <a:gd name="connsiteY19" fmla="*/ 1841744 h 2166864"/>
              <a:gd name="connsiteX20" fmla="*/ 1788160 w 1991360"/>
              <a:gd name="connsiteY20" fmla="*/ 1963664 h 2166864"/>
              <a:gd name="connsiteX21" fmla="*/ 1767840 w 1991360"/>
              <a:gd name="connsiteY21" fmla="*/ 2024624 h 2166864"/>
              <a:gd name="connsiteX22" fmla="*/ 1645920 w 1991360"/>
              <a:gd name="connsiteY22" fmla="*/ 2126224 h 2166864"/>
              <a:gd name="connsiteX23" fmla="*/ 1564640 w 1991360"/>
              <a:gd name="connsiteY23" fmla="*/ 2146544 h 2166864"/>
              <a:gd name="connsiteX24" fmla="*/ 1239520 w 1991360"/>
              <a:gd name="connsiteY24" fmla="*/ 2166864 h 2166864"/>
              <a:gd name="connsiteX25" fmla="*/ 325120 w 1991360"/>
              <a:gd name="connsiteY25" fmla="*/ 2146544 h 2166864"/>
              <a:gd name="connsiteX26" fmla="*/ 264160 w 1991360"/>
              <a:gd name="connsiteY26" fmla="*/ 2105904 h 2166864"/>
              <a:gd name="connsiteX27" fmla="*/ 182880 w 1991360"/>
              <a:gd name="connsiteY27" fmla="*/ 1862064 h 2166864"/>
              <a:gd name="connsiteX28" fmla="*/ 162560 w 1991360"/>
              <a:gd name="connsiteY28" fmla="*/ 1760464 h 2166864"/>
              <a:gd name="connsiteX29" fmla="*/ 142240 w 1991360"/>
              <a:gd name="connsiteY29" fmla="*/ 1618224 h 2166864"/>
              <a:gd name="connsiteX30" fmla="*/ 121920 w 1991360"/>
              <a:gd name="connsiteY30" fmla="*/ 1536944 h 2166864"/>
              <a:gd name="connsiteX31" fmla="*/ 81280 w 1991360"/>
              <a:gd name="connsiteY31" fmla="*/ 1415024 h 2166864"/>
              <a:gd name="connsiteX32" fmla="*/ 60960 w 1991360"/>
              <a:gd name="connsiteY32" fmla="*/ 1313424 h 2166864"/>
              <a:gd name="connsiteX33" fmla="*/ 40640 w 1991360"/>
              <a:gd name="connsiteY33" fmla="*/ 1150864 h 2166864"/>
              <a:gd name="connsiteX34" fmla="*/ 0 w 1991360"/>
              <a:gd name="connsiteY34" fmla="*/ 764784 h 2166864"/>
              <a:gd name="connsiteX35" fmla="*/ 20320 w 1991360"/>
              <a:gd name="connsiteY35" fmla="*/ 459984 h 2166864"/>
              <a:gd name="connsiteX36" fmla="*/ 40640 w 1991360"/>
              <a:gd name="connsiteY36" fmla="*/ 399024 h 2166864"/>
              <a:gd name="connsiteX37" fmla="*/ 162560 w 1991360"/>
              <a:gd name="connsiteY37" fmla="*/ 317744 h 2166864"/>
              <a:gd name="connsiteX38" fmla="*/ 284480 w 1991360"/>
              <a:gd name="connsiteY38" fmla="*/ 277104 h 2166864"/>
              <a:gd name="connsiteX39" fmla="*/ 284480 w 1991360"/>
              <a:gd name="connsiteY39" fmla="*/ 175504 h 2166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991360" h="2166864">
                <a:moveTo>
                  <a:pt x="284480" y="175504"/>
                </a:moveTo>
                <a:cubicBezTo>
                  <a:pt x="301413" y="148411"/>
                  <a:pt x="349410" y="129212"/>
                  <a:pt x="386080" y="114544"/>
                </a:cubicBezTo>
                <a:cubicBezTo>
                  <a:pt x="418147" y="101717"/>
                  <a:pt x="454174" y="102601"/>
                  <a:pt x="487680" y="94224"/>
                </a:cubicBezTo>
                <a:cubicBezTo>
                  <a:pt x="508460" y="89029"/>
                  <a:pt x="527566" y="77736"/>
                  <a:pt x="548640" y="73904"/>
                </a:cubicBezTo>
                <a:cubicBezTo>
                  <a:pt x="663311" y="53055"/>
                  <a:pt x="875918" y="40913"/>
                  <a:pt x="975360" y="33264"/>
                </a:cubicBezTo>
                <a:cubicBezTo>
                  <a:pt x="1197258" y="-11116"/>
                  <a:pt x="1154636" y="-11060"/>
                  <a:pt x="1524000" y="33264"/>
                </a:cubicBezTo>
                <a:cubicBezTo>
                  <a:pt x="1548248" y="36174"/>
                  <a:pt x="1562643" y="63985"/>
                  <a:pt x="1584960" y="73904"/>
                </a:cubicBezTo>
                <a:cubicBezTo>
                  <a:pt x="1624106" y="91302"/>
                  <a:pt x="1668564" y="95386"/>
                  <a:pt x="1706880" y="114544"/>
                </a:cubicBezTo>
                <a:lnTo>
                  <a:pt x="1788160" y="155184"/>
                </a:lnTo>
                <a:lnTo>
                  <a:pt x="1828800" y="277104"/>
                </a:lnTo>
                <a:cubicBezTo>
                  <a:pt x="1835573" y="297424"/>
                  <a:pt x="1845599" y="316936"/>
                  <a:pt x="1849120" y="338064"/>
                </a:cubicBezTo>
                <a:cubicBezTo>
                  <a:pt x="1855893" y="378704"/>
                  <a:pt x="1861360" y="419584"/>
                  <a:pt x="1869440" y="459984"/>
                </a:cubicBezTo>
                <a:cubicBezTo>
                  <a:pt x="1882197" y="523771"/>
                  <a:pt x="1890713" y="544124"/>
                  <a:pt x="1910080" y="602224"/>
                </a:cubicBezTo>
                <a:cubicBezTo>
                  <a:pt x="1916853" y="669957"/>
                  <a:pt x="1920049" y="738144"/>
                  <a:pt x="1930400" y="805424"/>
                </a:cubicBezTo>
                <a:cubicBezTo>
                  <a:pt x="1933657" y="826594"/>
                  <a:pt x="1944836" y="845789"/>
                  <a:pt x="1950720" y="866384"/>
                </a:cubicBezTo>
                <a:cubicBezTo>
                  <a:pt x="2001750" y="1044988"/>
                  <a:pt x="1942640" y="862463"/>
                  <a:pt x="1991360" y="1008624"/>
                </a:cubicBezTo>
                <a:cubicBezTo>
                  <a:pt x="1984587" y="1198277"/>
                  <a:pt x="1982878" y="1388179"/>
                  <a:pt x="1971040" y="1577584"/>
                </a:cubicBezTo>
                <a:cubicBezTo>
                  <a:pt x="1970110" y="1592465"/>
                  <a:pt x="1940696" y="1699233"/>
                  <a:pt x="1930400" y="1719824"/>
                </a:cubicBezTo>
                <a:cubicBezTo>
                  <a:pt x="1919478" y="1741667"/>
                  <a:pt x="1900682" y="1758941"/>
                  <a:pt x="1889760" y="1780784"/>
                </a:cubicBezTo>
                <a:cubicBezTo>
                  <a:pt x="1880181" y="1799942"/>
                  <a:pt x="1879842" y="1823020"/>
                  <a:pt x="1869440" y="1841744"/>
                </a:cubicBezTo>
                <a:cubicBezTo>
                  <a:pt x="1845720" y="1884441"/>
                  <a:pt x="1803606" y="1917327"/>
                  <a:pt x="1788160" y="1963664"/>
                </a:cubicBezTo>
                <a:cubicBezTo>
                  <a:pt x="1781387" y="1983984"/>
                  <a:pt x="1779721" y="2006802"/>
                  <a:pt x="1767840" y="2024624"/>
                </a:cubicBezTo>
                <a:cubicBezTo>
                  <a:pt x="1748311" y="2053918"/>
                  <a:pt x="1680906" y="2111230"/>
                  <a:pt x="1645920" y="2126224"/>
                </a:cubicBezTo>
                <a:cubicBezTo>
                  <a:pt x="1620251" y="2137225"/>
                  <a:pt x="1592429" y="2143765"/>
                  <a:pt x="1564640" y="2146544"/>
                </a:cubicBezTo>
                <a:cubicBezTo>
                  <a:pt x="1456594" y="2157349"/>
                  <a:pt x="1347893" y="2160091"/>
                  <a:pt x="1239520" y="2166864"/>
                </a:cubicBezTo>
                <a:cubicBezTo>
                  <a:pt x="934720" y="2160091"/>
                  <a:pt x="629402" y="2165562"/>
                  <a:pt x="325120" y="2146544"/>
                </a:cubicBezTo>
                <a:cubicBezTo>
                  <a:pt x="300746" y="2145021"/>
                  <a:pt x="281429" y="2123173"/>
                  <a:pt x="264160" y="2105904"/>
                </a:cubicBezTo>
                <a:cubicBezTo>
                  <a:pt x="200130" y="2041874"/>
                  <a:pt x="197791" y="1944076"/>
                  <a:pt x="182880" y="1862064"/>
                </a:cubicBezTo>
                <a:cubicBezTo>
                  <a:pt x="176702" y="1828084"/>
                  <a:pt x="168238" y="1794531"/>
                  <a:pt x="162560" y="1760464"/>
                </a:cubicBezTo>
                <a:cubicBezTo>
                  <a:pt x="154686" y="1713221"/>
                  <a:pt x="150808" y="1665346"/>
                  <a:pt x="142240" y="1618224"/>
                </a:cubicBezTo>
                <a:cubicBezTo>
                  <a:pt x="137244" y="1590747"/>
                  <a:pt x="129945" y="1563693"/>
                  <a:pt x="121920" y="1536944"/>
                </a:cubicBezTo>
                <a:cubicBezTo>
                  <a:pt x="109610" y="1495912"/>
                  <a:pt x="89681" y="1457030"/>
                  <a:pt x="81280" y="1415024"/>
                </a:cubicBezTo>
                <a:cubicBezTo>
                  <a:pt x="74507" y="1381157"/>
                  <a:pt x="66212" y="1347560"/>
                  <a:pt x="60960" y="1313424"/>
                </a:cubicBezTo>
                <a:cubicBezTo>
                  <a:pt x="52656" y="1259451"/>
                  <a:pt x="47021" y="1205098"/>
                  <a:pt x="40640" y="1150864"/>
                </a:cubicBezTo>
                <a:cubicBezTo>
                  <a:pt x="22082" y="993120"/>
                  <a:pt x="16125" y="926034"/>
                  <a:pt x="0" y="764784"/>
                </a:cubicBezTo>
                <a:cubicBezTo>
                  <a:pt x="6773" y="663184"/>
                  <a:pt x="9075" y="561187"/>
                  <a:pt x="20320" y="459984"/>
                </a:cubicBezTo>
                <a:cubicBezTo>
                  <a:pt x="22685" y="438696"/>
                  <a:pt x="25494" y="414170"/>
                  <a:pt x="40640" y="399024"/>
                </a:cubicBezTo>
                <a:cubicBezTo>
                  <a:pt x="75177" y="364487"/>
                  <a:pt x="116223" y="333190"/>
                  <a:pt x="162560" y="317744"/>
                </a:cubicBezTo>
                <a:lnTo>
                  <a:pt x="284480" y="277104"/>
                </a:lnTo>
                <a:cubicBezTo>
                  <a:pt x="336392" y="199237"/>
                  <a:pt x="267547" y="202597"/>
                  <a:pt x="284480" y="175504"/>
                </a:cubicBezTo>
                <a:close/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CFB75E4-FC28-4A07-8835-8E7393B9B04C}"/>
              </a:ext>
            </a:extLst>
          </p:cNvPr>
          <p:cNvSpPr/>
          <p:nvPr/>
        </p:nvSpPr>
        <p:spPr>
          <a:xfrm>
            <a:off x="402589" y="2919600"/>
            <a:ext cx="2082241" cy="1930400"/>
          </a:xfrm>
          <a:custGeom>
            <a:avLst/>
            <a:gdLst>
              <a:gd name="connsiteX0" fmla="*/ 1269441 w 2082241"/>
              <a:gd name="connsiteY0" fmla="*/ 60960 h 1930400"/>
              <a:gd name="connsiteX1" fmla="*/ 1513281 w 2082241"/>
              <a:gd name="connsiteY1" fmla="*/ 81280 h 1930400"/>
              <a:gd name="connsiteX2" fmla="*/ 1594561 w 2082241"/>
              <a:gd name="connsiteY2" fmla="*/ 142240 h 1930400"/>
              <a:gd name="connsiteX3" fmla="*/ 1675841 w 2082241"/>
              <a:gd name="connsiteY3" fmla="*/ 182880 h 1930400"/>
              <a:gd name="connsiteX4" fmla="*/ 1736801 w 2082241"/>
              <a:gd name="connsiteY4" fmla="*/ 243840 h 1930400"/>
              <a:gd name="connsiteX5" fmla="*/ 1919681 w 2082241"/>
              <a:gd name="connsiteY5" fmla="*/ 406400 h 1930400"/>
              <a:gd name="connsiteX6" fmla="*/ 1940001 w 2082241"/>
              <a:gd name="connsiteY6" fmla="*/ 487680 h 1930400"/>
              <a:gd name="connsiteX7" fmla="*/ 2021281 w 2082241"/>
              <a:gd name="connsiteY7" fmla="*/ 670560 h 1930400"/>
              <a:gd name="connsiteX8" fmla="*/ 2041601 w 2082241"/>
              <a:gd name="connsiteY8" fmla="*/ 792480 h 1930400"/>
              <a:gd name="connsiteX9" fmla="*/ 2082241 w 2082241"/>
              <a:gd name="connsiteY9" fmla="*/ 934720 h 1930400"/>
              <a:gd name="connsiteX10" fmla="*/ 2061921 w 2082241"/>
              <a:gd name="connsiteY10" fmla="*/ 1524000 h 1930400"/>
              <a:gd name="connsiteX11" fmla="*/ 1960321 w 2082241"/>
              <a:gd name="connsiteY11" fmla="*/ 1625600 h 1930400"/>
              <a:gd name="connsiteX12" fmla="*/ 1879041 w 2082241"/>
              <a:gd name="connsiteY12" fmla="*/ 1706880 h 1930400"/>
              <a:gd name="connsiteX13" fmla="*/ 1797761 w 2082241"/>
              <a:gd name="connsiteY13" fmla="*/ 1767840 h 1930400"/>
              <a:gd name="connsiteX14" fmla="*/ 1736801 w 2082241"/>
              <a:gd name="connsiteY14" fmla="*/ 1828800 h 1930400"/>
              <a:gd name="connsiteX15" fmla="*/ 1675841 w 2082241"/>
              <a:gd name="connsiteY15" fmla="*/ 1849120 h 1930400"/>
              <a:gd name="connsiteX16" fmla="*/ 1492961 w 2082241"/>
              <a:gd name="connsiteY16" fmla="*/ 1889760 h 1930400"/>
              <a:gd name="connsiteX17" fmla="*/ 1208481 w 2082241"/>
              <a:gd name="connsiteY17" fmla="*/ 1930400 h 1930400"/>
              <a:gd name="connsiteX18" fmla="*/ 700481 w 2082241"/>
              <a:gd name="connsiteY18" fmla="*/ 1910080 h 1930400"/>
              <a:gd name="connsiteX19" fmla="*/ 578561 w 2082241"/>
              <a:gd name="connsiteY19" fmla="*/ 1849120 h 1930400"/>
              <a:gd name="connsiteX20" fmla="*/ 517601 w 2082241"/>
              <a:gd name="connsiteY20" fmla="*/ 1828800 h 1930400"/>
              <a:gd name="connsiteX21" fmla="*/ 416001 w 2082241"/>
              <a:gd name="connsiteY21" fmla="*/ 1706880 h 1930400"/>
              <a:gd name="connsiteX22" fmla="*/ 334721 w 2082241"/>
              <a:gd name="connsiteY22" fmla="*/ 1645920 h 1930400"/>
              <a:gd name="connsiteX23" fmla="*/ 172161 w 2082241"/>
              <a:gd name="connsiteY23" fmla="*/ 1463040 h 1930400"/>
              <a:gd name="connsiteX24" fmla="*/ 111201 w 2082241"/>
              <a:gd name="connsiteY24" fmla="*/ 1402080 h 1930400"/>
              <a:gd name="connsiteX25" fmla="*/ 50241 w 2082241"/>
              <a:gd name="connsiteY25" fmla="*/ 1320800 h 1930400"/>
              <a:gd name="connsiteX26" fmla="*/ 29921 w 2082241"/>
              <a:gd name="connsiteY26" fmla="*/ 1259840 h 1930400"/>
              <a:gd name="connsiteX27" fmla="*/ 29921 w 2082241"/>
              <a:gd name="connsiteY27" fmla="*/ 508000 h 1930400"/>
              <a:gd name="connsiteX28" fmla="*/ 70561 w 2082241"/>
              <a:gd name="connsiteY28" fmla="*/ 426720 h 1930400"/>
              <a:gd name="connsiteX29" fmla="*/ 151841 w 2082241"/>
              <a:gd name="connsiteY29" fmla="*/ 304800 h 1930400"/>
              <a:gd name="connsiteX30" fmla="*/ 172161 w 2082241"/>
              <a:gd name="connsiteY30" fmla="*/ 223520 h 1930400"/>
              <a:gd name="connsiteX31" fmla="*/ 233121 w 2082241"/>
              <a:gd name="connsiteY31" fmla="*/ 182880 h 1930400"/>
              <a:gd name="connsiteX32" fmla="*/ 395681 w 2082241"/>
              <a:gd name="connsiteY32" fmla="*/ 101600 h 1930400"/>
              <a:gd name="connsiteX33" fmla="*/ 578561 w 2082241"/>
              <a:gd name="connsiteY33" fmla="*/ 40640 h 1930400"/>
              <a:gd name="connsiteX34" fmla="*/ 639521 w 2082241"/>
              <a:gd name="connsiteY34" fmla="*/ 20320 h 1930400"/>
              <a:gd name="connsiteX35" fmla="*/ 1188161 w 2082241"/>
              <a:gd name="connsiteY35" fmla="*/ 0 h 1930400"/>
              <a:gd name="connsiteX36" fmla="*/ 1269441 w 2082241"/>
              <a:gd name="connsiteY36" fmla="*/ 60960 h 193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082241" h="1930400">
                <a:moveTo>
                  <a:pt x="1269441" y="60960"/>
                </a:moveTo>
                <a:cubicBezTo>
                  <a:pt x="1323628" y="74507"/>
                  <a:pt x="1434154" y="61498"/>
                  <a:pt x="1513281" y="81280"/>
                </a:cubicBezTo>
                <a:cubicBezTo>
                  <a:pt x="1546136" y="89494"/>
                  <a:pt x="1565842" y="124291"/>
                  <a:pt x="1594561" y="142240"/>
                </a:cubicBezTo>
                <a:cubicBezTo>
                  <a:pt x="1620248" y="158294"/>
                  <a:pt x="1651192" y="165274"/>
                  <a:pt x="1675841" y="182880"/>
                </a:cubicBezTo>
                <a:cubicBezTo>
                  <a:pt x="1699225" y="199583"/>
                  <a:pt x="1715174" y="224917"/>
                  <a:pt x="1736801" y="243840"/>
                </a:cubicBezTo>
                <a:cubicBezTo>
                  <a:pt x="1947232" y="427967"/>
                  <a:pt x="1738019" y="224738"/>
                  <a:pt x="1919681" y="406400"/>
                </a:cubicBezTo>
                <a:cubicBezTo>
                  <a:pt x="1926454" y="433493"/>
                  <a:pt x="1929000" y="462011"/>
                  <a:pt x="1940001" y="487680"/>
                </a:cubicBezTo>
                <a:cubicBezTo>
                  <a:pt x="1996482" y="619470"/>
                  <a:pt x="1986813" y="463752"/>
                  <a:pt x="2021281" y="670560"/>
                </a:cubicBezTo>
                <a:cubicBezTo>
                  <a:pt x="2028054" y="711200"/>
                  <a:pt x="2033521" y="752080"/>
                  <a:pt x="2041601" y="792480"/>
                </a:cubicBezTo>
                <a:cubicBezTo>
                  <a:pt x="2054358" y="856267"/>
                  <a:pt x="2062874" y="876620"/>
                  <a:pt x="2082241" y="934720"/>
                </a:cubicBezTo>
                <a:cubicBezTo>
                  <a:pt x="2075468" y="1131147"/>
                  <a:pt x="2080267" y="1328315"/>
                  <a:pt x="2061921" y="1524000"/>
                </a:cubicBezTo>
                <a:cubicBezTo>
                  <a:pt x="2056792" y="1578713"/>
                  <a:pt x="1992544" y="1597981"/>
                  <a:pt x="1960321" y="1625600"/>
                </a:cubicBezTo>
                <a:cubicBezTo>
                  <a:pt x="1931230" y="1650536"/>
                  <a:pt x="1907877" y="1681649"/>
                  <a:pt x="1879041" y="1706880"/>
                </a:cubicBezTo>
                <a:cubicBezTo>
                  <a:pt x="1853554" y="1729181"/>
                  <a:pt x="1823474" y="1745800"/>
                  <a:pt x="1797761" y="1767840"/>
                </a:cubicBezTo>
                <a:cubicBezTo>
                  <a:pt x="1775942" y="1786542"/>
                  <a:pt x="1760711" y="1812860"/>
                  <a:pt x="1736801" y="1828800"/>
                </a:cubicBezTo>
                <a:cubicBezTo>
                  <a:pt x="1718979" y="1840681"/>
                  <a:pt x="1696436" y="1843236"/>
                  <a:pt x="1675841" y="1849120"/>
                </a:cubicBezTo>
                <a:cubicBezTo>
                  <a:pt x="1627484" y="1862936"/>
                  <a:pt x="1539793" y="1882366"/>
                  <a:pt x="1492961" y="1889760"/>
                </a:cubicBezTo>
                <a:cubicBezTo>
                  <a:pt x="1398344" y="1904700"/>
                  <a:pt x="1208481" y="1930400"/>
                  <a:pt x="1208481" y="1930400"/>
                </a:cubicBezTo>
                <a:cubicBezTo>
                  <a:pt x="1039148" y="1923627"/>
                  <a:pt x="869519" y="1922154"/>
                  <a:pt x="700481" y="1910080"/>
                </a:cubicBezTo>
                <a:cubicBezTo>
                  <a:pt x="640894" y="1905824"/>
                  <a:pt x="629362" y="1874520"/>
                  <a:pt x="578561" y="1849120"/>
                </a:cubicBezTo>
                <a:cubicBezTo>
                  <a:pt x="559403" y="1839541"/>
                  <a:pt x="537921" y="1835573"/>
                  <a:pt x="517601" y="1828800"/>
                </a:cubicBezTo>
                <a:cubicBezTo>
                  <a:pt x="475794" y="1766090"/>
                  <a:pt x="476846" y="1759032"/>
                  <a:pt x="416001" y="1706880"/>
                </a:cubicBezTo>
                <a:cubicBezTo>
                  <a:pt x="390288" y="1684840"/>
                  <a:pt x="359894" y="1668576"/>
                  <a:pt x="334721" y="1645920"/>
                </a:cubicBezTo>
                <a:cubicBezTo>
                  <a:pt x="71259" y="1408804"/>
                  <a:pt x="297488" y="1613432"/>
                  <a:pt x="172161" y="1463040"/>
                </a:cubicBezTo>
                <a:cubicBezTo>
                  <a:pt x="153764" y="1440964"/>
                  <a:pt x="129903" y="1423899"/>
                  <a:pt x="111201" y="1402080"/>
                </a:cubicBezTo>
                <a:cubicBezTo>
                  <a:pt x="89161" y="1376367"/>
                  <a:pt x="70561" y="1347893"/>
                  <a:pt x="50241" y="1320800"/>
                </a:cubicBezTo>
                <a:cubicBezTo>
                  <a:pt x="43468" y="1300480"/>
                  <a:pt x="34567" y="1280749"/>
                  <a:pt x="29921" y="1259840"/>
                </a:cubicBezTo>
                <a:cubicBezTo>
                  <a:pt x="-24949" y="1012925"/>
                  <a:pt x="8337" y="759811"/>
                  <a:pt x="29921" y="508000"/>
                </a:cubicBezTo>
                <a:cubicBezTo>
                  <a:pt x="32508" y="477819"/>
                  <a:pt x="54976" y="452695"/>
                  <a:pt x="70561" y="426720"/>
                </a:cubicBezTo>
                <a:cubicBezTo>
                  <a:pt x="95691" y="384837"/>
                  <a:pt x="151841" y="304800"/>
                  <a:pt x="151841" y="304800"/>
                </a:cubicBezTo>
                <a:cubicBezTo>
                  <a:pt x="158614" y="277707"/>
                  <a:pt x="156670" y="246757"/>
                  <a:pt x="172161" y="223520"/>
                </a:cubicBezTo>
                <a:cubicBezTo>
                  <a:pt x="185708" y="203200"/>
                  <a:pt x="213248" y="197075"/>
                  <a:pt x="233121" y="182880"/>
                </a:cubicBezTo>
                <a:cubicBezTo>
                  <a:pt x="362380" y="90552"/>
                  <a:pt x="260404" y="142183"/>
                  <a:pt x="395681" y="101600"/>
                </a:cubicBezTo>
                <a:lnTo>
                  <a:pt x="578561" y="40640"/>
                </a:lnTo>
                <a:cubicBezTo>
                  <a:pt x="598881" y="33867"/>
                  <a:pt x="618117" y="21113"/>
                  <a:pt x="639521" y="20320"/>
                </a:cubicBezTo>
                <a:lnTo>
                  <a:pt x="1188161" y="0"/>
                </a:lnTo>
                <a:cubicBezTo>
                  <a:pt x="1316762" y="21434"/>
                  <a:pt x="1215254" y="47413"/>
                  <a:pt x="1269441" y="60960"/>
                </a:cubicBezTo>
                <a:close/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B0AE259-136E-4242-8692-4375F9AE4906}"/>
              </a:ext>
            </a:extLst>
          </p:cNvPr>
          <p:cNvSpPr/>
          <p:nvPr/>
        </p:nvSpPr>
        <p:spPr>
          <a:xfrm>
            <a:off x="6240468" y="3335636"/>
            <a:ext cx="1808480" cy="1828800"/>
          </a:xfrm>
          <a:custGeom>
            <a:avLst/>
            <a:gdLst>
              <a:gd name="connsiteX0" fmla="*/ 0 w 1808480"/>
              <a:gd name="connsiteY0" fmla="*/ 1137920 h 1828800"/>
              <a:gd name="connsiteX1" fmla="*/ 40640 w 1808480"/>
              <a:gd name="connsiteY1" fmla="*/ 670560 h 1828800"/>
              <a:gd name="connsiteX2" fmla="*/ 81280 w 1808480"/>
              <a:gd name="connsiteY2" fmla="*/ 548640 h 1828800"/>
              <a:gd name="connsiteX3" fmla="*/ 203200 w 1808480"/>
              <a:gd name="connsiteY3" fmla="*/ 426720 h 1828800"/>
              <a:gd name="connsiteX4" fmla="*/ 243840 w 1808480"/>
              <a:gd name="connsiteY4" fmla="*/ 365760 h 1828800"/>
              <a:gd name="connsiteX5" fmla="*/ 304800 w 1808480"/>
              <a:gd name="connsiteY5" fmla="*/ 325120 h 1828800"/>
              <a:gd name="connsiteX6" fmla="*/ 365760 w 1808480"/>
              <a:gd name="connsiteY6" fmla="*/ 264160 h 1828800"/>
              <a:gd name="connsiteX7" fmla="*/ 426720 w 1808480"/>
              <a:gd name="connsiteY7" fmla="*/ 223520 h 1828800"/>
              <a:gd name="connsiteX8" fmla="*/ 548640 w 1808480"/>
              <a:gd name="connsiteY8" fmla="*/ 142240 h 1828800"/>
              <a:gd name="connsiteX9" fmla="*/ 670560 w 1808480"/>
              <a:gd name="connsiteY9" fmla="*/ 40640 h 1828800"/>
              <a:gd name="connsiteX10" fmla="*/ 914400 w 1808480"/>
              <a:gd name="connsiteY10" fmla="*/ 0 h 1828800"/>
              <a:gd name="connsiteX11" fmla="*/ 1544320 w 1808480"/>
              <a:gd name="connsiteY11" fmla="*/ 20320 h 1828800"/>
              <a:gd name="connsiteX12" fmla="*/ 1666240 w 1808480"/>
              <a:gd name="connsiteY12" fmla="*/ 101600 h 1828800"/>
              <a:gd name="connsiteX13" fmla="*/ 1706880 w 1808480"/>
              <a:gd name="connsiteY13" fmla="*/ 162560 h 1828800"/>
              <a:gd name="connsiteX14" fmla="*/ 1767840 w 1808480"/>
              <a:gd name="connsiteY14" fmla="*/ 345440 h 1828800"/>
              <a:gd name="connsiteX15" fmla="*/ 1788160 w 1808480"/>
              <a:gd name="connsiteY15" fmla="*/ 406400 h 1828800"/>
              <a:gd name="connsiteX16" fmla="*/ 1808480 w 1808480"/>
              <a:gd name="connsiteY16" fmla="*/ 467360 h 1828800"/>
              <a:gd name="connsiteX17" fmla="*/ 1788160 w 1808480"/>
              <a:gd name="connsiteY17" fmla="*/ 1544320 h 1828800"/>
              <a:gd name="connsiteX18" fmla="*/ 1767840 w 1808480"/>
              <a:gd name="connsiteY18" fmla="*/ 1605280 h 1828800"/>
              <a:gd name="connsiteX19" fmla="*/ 1584960 w 1808480"/>
              <a:gd name="connsiteY19" fmla="*/ 1686560 h 1828800"/>
              <a:gd name="connsiteX20" fmla="*/ 1524000 w 1808480"/>
              <a:gd name="connsiteY20" fmla="*/ 1706880 h 1828800"/>
              <a:gd name="connsiteX21" fmla="*/ 1341120 w 1808480"/>
              <a:gd name="connsiteY21" fmla="*/ 1808480 h 1828800"/>
              <a:gd name="connsiteX22" fmla="*/ 1016000 w 1808480"/>
              <a:gd name="connsiteY22" fmla="*/ 1828800 h 1828800"/>
              <a:gd name="connsiteX23" fmla="*/ 426720 w 1808480"/>
              <a:gd name="connsiteY23" fmla="*/ 1808480 h 1828800"/>
              <a:gd name="connsiteX24" fmla="*/ 284480 w 1808480"/>
              <a:gd name="connsiteY24" fmla="*/ 1666240 h 1828800"/>
              <a:gd name="connsiteX25" fmla="*/ 243840 w 1808480"/>
              <a:gd name="connsiteY25" fmla="*/ 1605280 h 1828800"/>
              <a:gd name="connsiteX26" fmla="*/ 182880 w 1808480"/>
              <a:gd name="connsiteY26" fmla="*/ 1483360 h 1828800"/>
              <a:gd name="connsiteX27" fmla="*/ 162560 w 1808480"/>
              <a:gd name="connsiteY27" fmla="*/ 1381760 h 1828800"/>
              <a:gd name="connsiteX28" fmla="*/ 101600 w 1808480"/>
              <a:gd name="connsiteY28" fmla="*/ 1361440 h 1828800"/>
              <a:gd name="connsiteX29" fmla="*/ 60960 w 1808480"/>
              <a:gd name="connsiteY29" fmla="*/ 1300480 h 1828800"/>
              <a:gd name="connsiteX30" fmla="*/ 0 w 1808480"/>
              <a:gd name="connsiteY30" fmla="*/ 113792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808480" h="1828800">
                <a:moveTo>
                  <a:pt x="0" y="1137920"/>
                </a:moveTo>
                <a:cubicBezTo>
                  <a:pt x="13547" y="982133"/>
                  <a:pt x="19273" y="825468"/>
                  <a:pt x="40640" y="670560"/>
                </a:cubicBezTo>
                <a:cubicBezTo>
                  <a:pt x="46493" y="628123"/>
                  <a:pt x="50989" y="578931"/>
                  <a:pt x="81280" y="548640"/>
                </a:cubicBezTo>
                <a:cubicBezTo>
                  <a:pt x="121920" y="508000"/>
                  <a:pt x="171319" y="474541"/>
                  <a:pt x="203200" y="426720"/>
                </a:cubicBezTo>
                <a:cubicBezTo>
                  <a:pt x="216747" y="406400"/>
                  <a:pt x="226571" y="383029"/>
                  <a:pt x="243840" y="365760"/>
                </a:cubicBezTo>
                <a:cubicBezTo>
                  <a:pt x="261109" y="348491"/>
                  <a:pt x="286039" y="340754"/>
                  <a:pt x="304800" y="325120"/>
                </a:cubicBezTo>
                <a:cubicBezTo>
                  <a:pt x="326876" y="306723"/>
                  <a:pt x="343684" y="282557"/>
                  <a:pt x="365760" y="264160"/>
                </a:cubicBezTo>
                <a:cubicBezTo>
                  <a:pt x="384521" y="248526"/>
                  <a:pt x="407959" y="239154"/>
                  <a:pt x="426720" y="223520"/>
                </a:cubicBezTo>
                <a:cubicBezTo>
                  <a:pt x="528194" y="138958"/>
                  <a:pt x="441509" y="177950"/>
                  <a:pt x="548640" y="142240"/>
                </a:cubicBezTo>
                <a:cubicBezTo>
                  <a:pt x="580264" y="110616"/>
                  <a:pt x="625296" y="57614"/>
                  <a:pt x="670560" y="40640"/>
                </a:cubicBezTo>
                <a:cubicBezTo>
                  <a:pt x="707130" y="26926"/>
                  <a:pt x="893279" y="3017"/>
                  <a:pt x="914400" y="0"/>
                </a:cubicBezTo>
                <a:cubicBezTo>
                  <a:pt x="1124373" y="6773"/>
                  <a:pt x="1336130" y="-7814"/>
                  <a:pt x="1544320" y="20320"/>
                </a:cubicBezTo>
                <a:cubicBezTo>
                  <a:pt x="1592723" y="26861"/>
                  <a:pt x="1666240" y="101600"/>
                  <a:pt x="1666240" y="101600"/>
                </a:cubicBezTo>
                <a:cubicBezTo>
                  <a:pt x="1679787" y="121920"/>
                  <a:pt x="1696961" y="140243"/>
                  <a:pt x="1706880" y="162560"/>
                </a:cubicBezTo>
                <a:lnTo>
                  <a:pt x="1767840" y="345440"/>
                </a:lnTo>
                <a:lnTo>
                  <a:pt x="1788160" y="406400"/>
                </a:lnTo>
                <a:lnTo>
                  <a:pt x="1808480" y="467360"/>
                </a:lnTo>
                <a:cubicBezTo>
                  <a:pt x="1801707" y="826347"/>
                  <a:pt x="1800975" y="1185498"/>
                  <a:pt x="1788160" y="1544320"/>
                </a:cubicBezTo>
                <a:cubicBezTo>
                  <a:pt x="1787396" y="1565726"/>
                  <a:pt x="1781220" y="1588554"/>
                  <a:pt x="1767840" y="1605280"/>
                </a:cubicBezTo>
                <a:cubicBezTo>
                  <a:pt x="1732711" y="1649191"/>
                  <a:pt x="1622214" y="1674142"/>
                  <a:pt x="1584960" y="1686560"/>
                </a:cubicBezTo>
                <a:cubicBezTo>
                  <a:pt x="1564640" y="1693333"/>
                  <a:pt x="1541822" y="1694999"/>
                  <a:pt x="1524000" y="1706880"/>
                </a:cubicBezTo>
                <a:cubicBezTo>
                  <a:pt x="1483657" y="1733775"/>
                  <a:pt x="1404827" y="1801774"/>
                  <a:pt x="1341120" y="1808480"/>
                </a:cubicBezTo>
                <a:cubicBezTo>
                  <a:pt x="1233132" y="1819847"/>
                  <a:pt x="1124373" y="1822027"/>
                  <a:pt x="1016000" y="1828800"/>
                </a:cubicBezTo>
                <a:cubicBezTo>
                  <a:pt x="819573" y="1822027"/>
                  <a:pt x="622881" y="1820740"/>
                  <a:pt x="426720" y="1808480"/>
                </a:cubicBezTo>
                <a:cubicBezTo>
                  <a:pt x="339639" y="1803037"/>
                  <a:pt x="331543" y="1736835"/>
                  <a:pt x="284480" y="1666240"/>
                </a:cubicBezTo>
                <a:cubicBezTo>
                  <a:pt x="270933" y="1645920"/>
                  <a:pt x="251563" y="1628448"/>
                  <a:pt x="243840" y="1605280"/>
                </a:cubicBezTo>
                <a:cubicBezTo>
                  <a:pt x="215797" y="1521152"/>
                  <a:pt x="235401" y="1562142"/>
                  <a:pt x="182880" y="1483360"/>
                </a:cubicBezTo>
                <a:cubicBezTo>
                  <a:pt x="176107" y="1449493"/>
                  <a:pt x="181718" y="1410497"/>
                  <a:pt x="162560" y="1381760"/>
                </a:cubicBezTo>
                <a:cubicBezTo>
                  <a:pt x="150679" y="1363938"/>
                  <a:pt x="118326" y="1374820"/>
                  <a:pt x="101600" y="1361440"/>
                </a:cubicBezTo>
                <a:cubicBezTo>
                  <a:pt x="82530" y="1346184"/>
                  <a:pt x="74507" y="1320800"/>
                  <a:pt x="60960" y="1300480"/>
                </a:cubicBezTo>
                <a:lnTo>
                  <a:pt x="0" y="1137920"/>
                </a:lnTo>
                <a:close/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DCD3613-AB05-456E-9599-4602BCF689BD}"/>
              </a:ext>
            </a:extLst>
          </p:cNvPr>
          <p:cNvSpPr/>
          <p:nvPr/>
        </p:nvSpPr>
        <p:spPr>
          <a:xfrm>
            <a:off x="1576820" y="5489893"/>
            <a:ext cx="8915243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48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50 + 10 + 10 + 5 = 75 فلسًا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0F640A6-C79E-47DC-BB9C-FF07CF668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237" y="562950"/>
            <a:ext cx="9527525" cy="1120550"/>
          </a:xfrm>
        </p:spPr>
        <p:txBody>
          <a:bodyPr>
            <a:normAutofit/>
          </a:bodyPr>
          <a:lstStyle/>
          <a:p>
            <a:pPr algn="ctr" rtl="1"/>
            <a:r>
              <a:rPr lang="ar-BH" sz="4000" b="1" dirty="0"/>
              <a:t>حوِّط القطع النقدية اللازمة لشراء الشيء الظاهر أمامك: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EAD13F2-08D9-4835-B985-0B549025EC6F}"/>
              </a:ext>
            </a:extLst>
          </p:cNvPr>
          <p:cNvGrpSpPr/>
          <p:nvPr/>
        </p:nvGrpSpPr>
        <p:grpSpPr>
          <a:xfrm>
            <a:off x="8954894" y="4276430"/>
            <a:ext cx="2980924" cy="2061696"/>
            <a:chOff x="5836747" y="4135954"/>
            <a:chExt cx="2980924" cy="206169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4BC2960-0EE7-411E-87D8-8875D26D6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836747" y="4135954"/>
              <a:ext cx="2980924" cy="2061696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89294D6-0984-46A0-BCCC-9BC5D1030EE1}"/>
                </a:ext>
              </a:extLst>
            </p:cNvPr>
            <p:cNvSpPr/>
            <p:nvPr/>
          </p:nvSpPr>
          <p:spPr>
            <a:xfrm rot="1923907">
              <a:off x="7452261" y="5011972"/>
              <a:ext cx="1114274" cy="5902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rtl="1"/>
              <a:r>
                <a:rPr lang="ar-BH" sz="2800" b="1" dirty="0">
                  <a:solidFill>
                    <a:schemeClr val="tx1"/>
                  </a:solidFill>
                </a:rPr>
                <a:t>75 فلسًا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A780F42E-2FBF-4749-8B52-AA4B3436C72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711" y="999438"/>
            <a:ext cx="4649732" cy="430784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3D851B9-2A46-408B-8D10-B246478A99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8" t="37314" r="10706" b="26369"/>
          <a:stretch/>
        </p:blipFill>
        <p:spPr>
          <a:xfrm>
            <a:off x="2604138" y="3684252"/>
            <a:ext cx="1280160" cy="1267975"/>
          </a:xfrm>
          <a:prstGeom prst="ellipse">
            <a:avLst/>
          </a:prstGeom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C67681E-24DC-41C8-B60B-C721364D9D76}"/>
              </a:ext>
            </a:extLst>
          </p:cNvPr>
          <p:cNvSpPr/>
          <p:nvPr/>
        </p:nvSpPr>
        <p:spPr>
          <a:xfrm>
            <a:off x="5077077" y="1977028"/>
            <a:ext cx="1808480" cy="1673803"/>
          </a:xfrm>
          <a:custGeom>
            <a:avLst/>
            <a:gdLst>
              <a:gd name="connsiteX0" fmla="*/ 1269441 w 2082241"/>
              <a:gd name="connsiteY0" fmla="*/ 60960 h 1930400"/>
              <a:gd name="connsiteX1" fmla="*/ 1513281 w 2082241"/>
              <a:gd name="connsiteY1" fmla="*/ 81280 h 1930400"/>
              <a:gd name="connsiteX2" fmla="*/ 1594561 w 2082241"/>
              <a:gd name="connsiteY2" fmla="*/ 142240 h 1930400"/>
              <a:gd name="connsiteX3" fmla="*/ 1675841 w 2082241"/>
              <a:gd name="connsiteY3" fmla="*/ 182880 h 1930400"/>
              <a:gd name="connsiteX4" fmla="*/ 1736801 w 2082241"/>
              <a:gd name="connsiteY4" fmla="*/ 243840 h 1930400"/>
              <a:gd name="connsiteX5" fmla="*/ 1919681 w 2082241"/>
              <a:gd name="connsiteY5" fmla="*/ 406400 h 1930400"/>
              <a:gd name="connsiteX6" fmla="*/ 1940001 w 2082241"/>
              <a:gd name="connsiteY6" fmla="*/ 487680 h 1930400"/>
              <a:gd name="connsiteX7" fmla="*/ 2021281 w 2082241"/>
              <a:gd name="connsiteY7" fmla="*/ 670560 h 1930400"/>
              <a:gd name="connsiteX8" fmla="*/ 2041601 w 2082241"/>
              <a:gd name="connsiteY8" fmla="*/ 792480 h 1930400"/>
              <a:gd name="connsiteX9" fmla="*/ 2082241 w 2082241"/>
              <a:gd name="connsiteY9" fmla="*/ 934720 h 1930400"/>
              <a:gd name="connsiteX10" fmla="*/ 2061921 w 2082241"/>
              <a:gd name="connsiteY10" fmla="*/ 1524000 h 1930400"/>
              <a:gd name="connsiteX11" fmla="*/ 1960321 w 2082241"/>
              <a:gd name="connsiteY11" fmla="*/ 1625600 h 1930400"/>
              <a:gd name="connsiteX12" fmla="*/ 1879041 w 2082241"/>
              <a:gd name="connsiteY12" fmla="*/ 1706880 h 1930400"/>
              <a:gd name="connsiteX13" fmla="*/ 1797761 w 2082241"/>
              <a:gd name="connsiteY13" fmla="*/ 1767840 h 1930400"/>
              <a:gd name="connsiteX14" fmla="*/ 1736801 w 2082241"/>
              <a:gd name="connsiteY14" fmla="*/ 1828800 h 1930400"/>
              <a:gd name="connsiteX15" fmla="*/ 1675841 w 2082241"/>
              <a:gd name="connsiteY15" fmla="*/ 1849120 h 1930400"/>
              <a:gd name="connsiteX16" fmla="*/ 1492961 w 2082241"/>
              <a:gd name="connsiteY16" fmla="*/ 1889760 h 1930400"/>
              <a:gd name="connsiteX17" fmla="*/ 1208481 w 2082241"/>
              <a:gd name="connsiteY17" fmla="*/ 1930400 h 1930400"/>
              <a:gd name="connsiteX18" fmla="*/ 700481 w 2082241"/>
              <a:gd name="connsiteY18" fmla="*/ 1910080 h 1930400"/>
              <a:gd name="connsiteX19" fmla="*/ 578561 w 2082241"/>
              <a:gd name="connsiteY19" fmla="*/ 1849120 h 1930400"/>
              <a:gd name="connsiteX20" fmla="*/ 517601 w 2082241"/>
              <a:gd name="connsiteY20" fmla="*/ 1828800 h 1930400"/>
              <a:gd name="connsiteX21" fmla="*/ 416001 w 2082241"/>
              <a:gd name="connsiteY21" fmla="*/ 1706880 h 1930400"/>
              <a:gd name="connsiteX22" fmla="*/ 334721 w 2082241"/>
              <a:gd name="connsiteY22" fmla="*/ 1645920 h 1930400"/>
              <a:gd name="connsiteX23" fmla="*/ 172161 w 2082241"/>
              <a:gd name="connsiteY23" fmla="*/ 1463040 h 1930400"/>
              <a:gd name="connsiteX24" fmla="*/ 111201 w 2082241"/>
              <a:gd name="connsiteY24" fmla="*/ 1402080 h 1930400"/>
              <a:gd name="connsiteX25" fmla="*/ 50241 w 2082241"/>
              <a:gd name="connsiteY25" fmla="*/ 1320800 h 1930400"/>
              <a:gd name="connsiteX26" fmla="*/ 29921 w 2082241"/>
              <a:gd name="connsiteY26" fmla="*/ 1259840 h 1930400"/>
              <a:gd name="connsiteX27" fmla="*/ 29921 w 2082241"/>
              <a:gd name="connsiteY27" fmla="*/ 508000 h 1930400"/>
              <a:gd name="connsiteX28" fmla="*/ 70561 w 2082241"/>
              <a:gd name="connsiteY28" fmla="*/ 426720 h 1930400"/>
              <a:gd name="connsiteX29" fmla="*/ 151841 w 2082241"/>
              <a:gd name="connsiteY29" fmla="*/ 304800 h 1930400"/>
              <a:gd name="connsiteX30" fmla="*/ 172161 w 2082241"/>
              <a:gd name="connsiteY30" fmla="*/ 223520 h 1930400"/>
              <a:gd name="connsiteX31" fmla="*/ 233121 w 2082241"/>
              <a:gd name="connsiteY31" fmla="*/ 182880 h 1930400"/>
              <a:gd name="connsiteX32" fmla="*/ 395681 w 2082241"/>
              <a:gd name="connsiteY32" fmla="*/ 101600 h 1930400"/>
              <a:gd name="connsiteX33" fmla="*/ 578561 w 2082241"/>
              <a:gd name="connsiteY33" fmla="*/ 40640 h 1930400"/>
              <a:gd name="connsiteX34" fmla="*/ 639521 w 2082241"/>
              <a:gd name="connsiteY34" fmla="*/ 20320 h 1930400"/>
              <a:gd name="connsiteX35" fmla="*/ 1188161 w 2082241"/>
              <a:gd name="connsiteY35" fmla="*/ 0 h 1930400"/>
              <a:gd name="connsiteX36" fmla="*/ 1269441 w 2082241"/>
              <a:gd name="connsiteY36" fmla="*/ 60960 h 193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082241" h="1930400">
                <a:moveTo>
                  <a:pt x="1269441" y="60960"/>
                </a:moveTo>
                <a:cubicBezTo>
                  <a:pt x="1323628" y="74507"/>
                  <a:pt x="1434154" y="61498"/>
                  <a:pt x="1513281" y="81280"/>
                </a:cubicBezTo>
                <a:cubicBezTo>
                  <a:pt x="1546136" y="89494"/>
                  <a:pt x="1565842" y="124291"/>
                  <a:pt x="1594561" y="142240"/>
                </a:cubicBezTo>
                <a:cubicBezTo>
                  <a:pt x="1620248" y="158294"/>
                  <a:pt x="1651192" y="165274"/>
                  <a:pt x="1675841" y="182880"/>
                </a:cubicBezTo>
                <a:cubicBezTo>
                  <a:pt x="1699225" y="199583"/>
                  <a:pt x="1715174" y="224917"/>
                  <a:pt x="1736801" y="243840"/>
                </a:cubicBezTo>
                <a:cubicBezTo>
                  <a:pt x="1947232" y="427967"/>
                  <a:pt x="1738019" y="224738"/>
                  <a:pt x="1919681" y="406400"/>
                </a:cubicBezTo>
                <a:cubicBezTo>
                  <a:pt x="1926454" y="433493"/>
                  <a:pt x="1929000" y="462011"/>
                  <a:pt x="1940001" y="487680"/>
                </a:cubicBezTo>
                <a:cubicBezTo>
                  <a:pt x="1996482" y="619470"/>
                  <a:pt x="1986813" y="463752"/>
                  <a:pt x="2021281" y="670560"/>
                </a:cubicBezTo>
                <a:cubicBezTo>
                  <a:pt x="2028054" y="711200"/>
                  <a:pt x="2033521" y="752080"/>
                  <a:pt x="2041601" y="792480"/>
                </a:cubicBezTo>
                <a:cubicBezTo>
                  <a:pt x="2054358" y="856267"/>
                  <a:pt x="2062874" y="876620"/>
                  <a:pt x="2082241" y="934720"/>
                </a:cubicBezTo>
                <a:cubicBezTo>
                  <a:pt x="2075468" y="1131147"/>
                  <a:pt x="2080267" y="1328315"/>
                  <a:pt x="2061921" y="1524000"/>
                </a:cubicBezTo>
                <a:cubicBezTo>
                  <a:pt x="2056792" y="1578713"/>
                  <a:pt x="1992544" y="1597981"/>
                  <a:pt x="1960321" y="1625600"/>
                </a:cubicBezTo>
                <a:cubicBezTo>
                  <a:pt x="1931230" y="1650536"/>
                  <a:pt x="1907877" y="1681649"/>
                  <a:pt x="1879041" y="1706880"/>
                </a:cubicBezTo>
                <a:cubicBezTo>
                  <a:pt x="1853554" y="1729181"/>
                  <a:pt x="1823474" y="1745800"/>
                  <a:pt x="1797761" y="1767840"/>
                </a:cubicBezTo>
                <a:cubicBezTo>
                  <a:pt x="1775942" y="1786542"/>
                  <a:pt x="1760711" y="1812860"/>
                  <a:pt x="1736801" y="1828800"/>
                </a:cubicBezTo>
                <a:cubicBezTo>
                  <a:pt x="1718979" y="1840681"/>
                  <a:pt x="1696436" y="1843236"/>
                  <a:pt x="1675841" y="1849120"/>
                </a:cubicBezTo>
                <a:cubicBezTo>
                  <a:pt x="1627484" y="1862936"/>
                  <a:pt x="1539793" y="1882366"/>
                  <a:pt x="1492961" y="1889760"/>
                </a:cubicBezTo>
                <a:cubicBezTo>
                  <a:pt x="1398344" y="1904700"/>
                  <a:pt x="1208481" y="1930400"/>
                  <a:pt x="1208481" y="1930400"/>
                </a:cubicBezTo>
                <a:cubicBezTo>
                  <a:pt x="1039148" y="1923627"/>
                  <a:pt x="869519" y="1922154"/>
                  <a:pt x="700481" y="1910080"/>
                </a:cubicBezTo>
                <a:cubicBezTo>
                  <a:pt x="640894" y="1905824"/>
                  <a:pt x="629362" y="1874520"/>
                  <a:pt x="578561" y="1849120"/>
                </a:cubicBezTo>
                <a:cubicBezTo>
                  <a:pt x="559403" y="1839541"/>
                  <a:pt x="537921" y="1835573"/>
                  <a:pt x="517601" y="1828800"/>
                </a:cubicBezTo>
                <a:cubicBezTo>
                  <a:pt x="475794" y="1766090"/>
                  <a:pt x="476846" y="1759032"/>
                  <a:pt x="416001" y="1706880"/>
                </a:cubicBezTo>
                <a:cubicBezTo>
                  <a:pt x="390288" y="1684840"/>
                  <a:pt x="359894" y="1668576"/>
                  <a:pt x="334721" y="1645920"/>
                </a:cubicBezTo>
                <a:cubicBezTo>
                  <a:pt x="71259" y="1408804"/>
                  <a:pt x="297488" y="1613432"/>
                  <a:pt x="172161" y="1463040"/>
                </a:cubicBezTo>
                <a:cubicBezTo>
                  <a:pt x="153764" y="1440964"/>
                  <a:pt x="129903" y="1423899"/>
                  <a:pt x="111201" y="1402080"/>
                </a:cubicBezTo>
                <a:cubicBezTo>
                  <a:pt x="89161" y="1376367"/>
                  <a:pt x="70561" y="1347893"/>
                  <a:pt x="50241" y="1320800"/>
                </a:cubicBezTo>
                <a:cubicBezTo>
                  <a:pt x="43468" y="1300480"/>
                  <a:pt x="34567" y="1280749"/>
                  <a:pt x="29921" y="1259840"/>
                </a:cubicBezTo>
                <a:cubicBezTo>
                  <a:pt x="-24949" y="1012925"/>
                  <a:pt x="8337" y="759811"/>
                  <a:pt x="29921" y="508000"/>
                </a:cubicBezTo>
                <a:cubicBezTo>
                  <a:pt x="32508" y="477819"/>
                  <a:pt x="54976" y="452695"/>
                  <a:pt x="70561" y="426720"/>
                </a:cubicBezTo>
                <a:cubicBezTo>
                  <a:pt x="95691" y="384837"/>
                  <a:pt x="151841" y="304800"/>
                  <a:pt x="151841" y="304800"/>
                </a:cubicBezTo>
                <a:cubicBezTo>
                  <a:pt x="158614" y="277707"/>
                  <a:pt x="156670" y="246757"/>
                  <a:pt x="172161" y="223520"/>
                </a:cubicBezTo>
                <a:cubicBezTo>
                  <a:pt x="185708" y="203200"/>
                  <a:pt x="213248" y="197075"/>
                  <a:pt x="233121" y="182880"/>
                </a:cubicBezTo>
                <a:cubicBezTo>
                  <a:pt x="362380" y="90552"/>
                  <a:pt x="260404" y="142183"/>
                  <a:pt x="395681" y="101600"/>
                </a:cubicBezTo>
                <a:lnTo>
                  <a:pt x="578561" y="40640"/>
                </a:lnTo>
                <a:cubicBezTo>
                  <a:pt x="598881" y="33867"/>
                  <a:pt x="618117" y="21113"/>
                  <a:pt x="639521" y="20320"/>
                </a:cubicBezTo>
                <a:lnTo>
                  <a:pt x="1188161" y="0"/>
                </a:lnTo>
                <a:cubicBezTo>
                  <a:pt x="1316762" y="21434"/>
                  <a:pt x="1215254" y="47413"/>
                  <a:pt x="1269441" y="60960"/>
                </a:cubicBezTo>
                <a:close/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58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4" grpId="0" animBg="1"/>
      <p:bldP spid="25" grpId="0" animBg="1"/>
      <p:bldP spid="30" grpId="0"/>
      <p:bldP spid="16" grpId="0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75BC0C2-50AF-42AF-9735-0388955240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6" t="31930" r="6543" b="18246"/>
          <a:stretch/>
        </p:blipFill>
        <p:spPr>
          <a:xfrm>
            <a:off x="6415057" y="3498993"/>
            <a:ext cx="1554480" cy="1543609"/>
          </a:xfrm>
          <a:prstGeom prst="ellipse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731E29-0519-48D4-8341-0E4E5BB7FD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8" t="37314" r="10706" b="26369"/>
          <a:stretch/>
        </p:blipFill>
        <p:spPr>
          <a:xfrm>
            <a:off x="5425285" y="2231018"/>
            <a:ext cx="1280160" cy="1267975"/>
          </a:xfrm>
          <a:prstGeom prst="ellipse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57BA461-36FB-4CD5-A1B8-0575905FCA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6" t="31930" r="6543" b="18246"/>
          <a:stretch/>
        </p:blipFill>
        <p:spPr>
          <a:xfrm>
            <a:off x="799580" y="3029683"/>
            <a:ext cx="1554480" cy="1543609"/>
          </a:xfrm>
          <a:prstGeom prst="ellipse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92E89C6-85D2-465C-BD4A-AD11A53663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" t="26749" r="4289" b="21308"/>
          <a:stretch/>
        </p:blipFill>
        <p:spPr>
          <a:xfrm>
            <a:off x="3074256" y="1795304"/>
            <a:ext cx="1645920" cy="1648517"/>
          </a:xfrm>
          <a:prstGeom prst="ellipse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0770FE1-409F-40F3-9E38-5B5B677A276D}"/>
              </a:ext>
            </a:extLst>
          </p:cNvPr>
          <p:cNvSpPr/>
          <p:nvPr/>
        </p:nvSpPr>
        <p:spPr>
          <a:xfrm>
            <a:off x="4063626" y="3477980"/>
            <a:ext cx="1754503" cy="1788720"/>
          </a:xfrm>
          <a:custGeom>
            <a:avLst/>
            <a:gdLst>
              <a:gd name="connsiteX0" fmla="*/ 284480 w 1991360"/>
              <a:gd name="connsiteY0" fmla="*/ 175504 h 2166864"/>
              <a:gd name="connsiteX1" fmla="*/ 386080 w 1991360"/>
              <a:gd name="connsiteY1" fmla="*/ 114544 h 2166864"/>
              <a:gd name="connsiteX2" fmla="*/ 487680 w 1991360"/>
              <a:gd name="connsiteY2" fmla="*/ 94224 h 2166864"/>
              <a:gd name="connsiteX3" fmla="*/ 548640 w 1991360"/>
              <a:gd name="connsiteY3" fmla="*/ 73904 h 2166864"/>
              <a:gd name="connsiteX4" fmla="*/ 975360 w 1991360"/>
              <a:gd name="connsiteY4" fmla="*/ 33264 h 2166864"/>
              <a:gd name="connsiteX5" fmla="*/ 1524000 w 1991360"/>
              <a:gd name="connsiteY5" fmla="*/ 33264 h 2166864"/>
              <a:gd name="connsiteX6" fmla="*/ 1584960 w 1991360"/>
              <a:gd name="connsiteY6" fmla="*/ 73904 h 2166864"/>
              <a:gd name="connsiteX7" fmla="*/ 1706880 w 1991360"/>
              <a:gd name="connsiteY7" fmla="*/ 114544 h 2166864"/>
              <a:gd name="connsiteX8" fmla="*/ 1788160 w 1991360"/>
              <a:gd name="connsiteY8" fmla="*/ 155184 h 2166864"/>
              <a:gd name="connsiteX9" fmla="*/ 1828800 w 1991360"/>
              <a:gd name="connsiteY9" fmla="*/ 277104 h 2166864"/>
              <a:gd name="connsiteX10" fmla="*/ 1849120 w 1991360"/>
              <a:gd name="connsiteY10" fmla="*/ 338064 h 2166864"/>
              <a:gd name="connsiteX11" fmla="*/ 1869440 w 1991360"/>
              <a:gd name="connsiteY11" fmla="*/ 459984 h 2166864"/>
              <a:gd name="connsiteX12" fmla="*/ 1910080 w 1991360"/>
              <a:gd name="connsiteY12" fmla="*/ 602224 h 2166864"/>
              <a:gd name="connsiteX13" fmla="*/ 1930400 w 1991360"/>
              <a:gd name="connsiteY13" fmla="*/ 805424 h 2166864"/>
              <a:gd name="connsiteX14" fmla="*/ 1950720 w 1991360"/>
              <a:gd name="connsiteY14" fmla="*/ 866384 h 2166864"/>
              <a:gd name="connsiteX15" fmla="*/ 1991360 w 1991360"/>
              <a:gd name="connsiteY15" fmla="*/ 1008624 h 2166864"/>
              <a:gd name="connsiteX16" fmla="*/ 1971040 w 1991360"/>
              <a:gd name="connsiteY16" fmla="*/ 1577584 h 2166864"/>
              <a:gd name="connsiteX17" fmla="*/ 1930400 w 1991360"/>
              <a:gd name="connsiteY17" fmla="*/ 1719824 h 2166864"/>
              <a:gd name="connsiteX18" fmla="*/ 1889760 w 1991360"/>
              <a:gd name="connsiteY18" fmla="*/ 1780784 h 2166864"/>
              <a:gd name="connsiteX19" fmla="*/ 1869440 w 1991360"/>
              <a:gd name="connsiteY19" fmla="*/ 1841744 h 2166864"/>
              <a:gd name="connsiteX20" fmla="*/ 1788160 w 1991360"/>
              <a:gd name="connsiteY20" fmla="*/ 1963664 h 2166864"/>
              <a:gd name="connsiteX21" fmla="*/ 1767840 w 1991360"/>
              <a:gd name="connsiteY21" fmla="*/ 2024624 h 2166864"/>
              <a:gd name="connsiteX22" fmla="*/ 1645920 w 1991360"/>
              <a:gd name="connsiteY22" fmla="*/ 2126224 h 2166864"/>
              <a:gd name="connsiteX23" fmla="*/ 1564640 w 1991360"/>
              <a:gd name="connsiteY23" fmla="*/ 2146544 h 2166864"/>
              <a:gd name="connsiteX24" fmla="*/ 1239520 w 1991360"/>
              <a:gd name="connsiteY24" fmla="*/ 2166864 h 2166864"/>
              <a:gd name="connsiteX25" fmla="*/ 325120 w 1991360"/>
              <a:gd name="connsiteY25" fmla="*/ 2146544 h 2166864"/>
              <a:gd name="connsiteX26" fmla="*/ 264160 w 1991360"/>
              <a:gd name="connsiteY26" fmla="*/ 2105904 h 2166864"/>
              <a:gd name="connsiteX27" fmla="*/ 182880 w 1991360"/>
              <a:gd name="connsiteY27" fmla="*/ 1862064 h 2166864"/>
              <a:gd name="connsiteX28" fmla="*/ 162560 w 1991360"/>
              <a:gd name="connsiteY28" fmla="*/ 1760464 h 2166864"/>
              <a:gd name="connsiteX29" fmla="*/ 142240 w 1991360"/>
              <a:gd name="connsiteY29" fmla="*/ 1618224 h 2166864"/>
              <a:gd name="connsiteX30" fmla="*/ 121920 w 1991360"/>
              <a:gd name="connsiteY30" fmla="*/ 1536944 h 2166864"/>
              <a:gd name="connsiteX31" fmla="*/ 81280 w 1991360"/>
              <a:gd name="connsiteY31" fmla="*/ 1415024 h 2166864"/>
              <a:gd name="connsiteX32" fmla="*/ 60960 w 1991360"/>
              <a:gd name="connsiteY32" fmla="*/ 1313424 h 2166864"/>
              <a:gd name="connsiteX33" fmla="*/ 40640 w 1991360"/>
              <a:gd name="connsiteY33" fmla="*/ 1150864 h 2166864"/>
              <a:gd name="connsiteX34" fmla="*/ 0 w 1991360"/>
              <a:gd name="connsiteY34" fmla="*/ 764784 h 2166864"/>
              <a:gd name="connsiteX35" fmla="*/ 20320 w 1991360"/>
              <a:gd name="connsiteY35" fmla="*/ 459984 h 2166864"/>
              <a:gd name="connsiteX36" fmla="*/ 40640 w 1991360"/>
              <a:gd name="connsiteY36" fmla="*/ 399024 h 2166864"/>
              <a:gd name="connsiteX37" fmla="*/ 162560 w 1991360"/>
              <a:gd name="connsiteY37" fmla="*/ 317744 h 2166864"/>
              <a:gd name="connsiteX38" fmla="*/ 284480 w 1991360"/>
              <a:gd name="connsiteY38" fmla="*/ 277104 h 2166864"/>
              <a:gd name="connsiteX39" fmla="*/ 284480 w 1991360"/>
              <a:gd name="connsiteY39" fmla="*/ 175504 h 2166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991360" h="2166864">
                <a:moveTo>
                  <a:pt x="284480" y="175504"/>
                </a:moveTo>
                <a:cubicBezTo>
                  <a:pt x="301413" y="148411"/>
                  <a:pt x="349410" y="129212"/>
                  <a:pt x="386080" y="114544"/>
                </a:cubicBezTo>
                <a:cubicBezTo>
                  <a:pt x="418147" y="101717"/>
                  <a:pt x="454174" y="102601"/>
                  <a:pt x="487680" y="94224"/>
                </a:cubicBezTo>
                <a:cubicBezTo>
                  <a:pt x="508460" y="89029"/>
                  <a:pt x="527566" y="77736"/>
                  <a:pt x="548640" y="73904"/>
                </a:cubicBezTo>
                <a:cubicBezTo>
                  <a:pt x="663311" y="53055"/>
                  <a:pt x="875918" y="40913"/>
                  <a:pt x="975360" y="33264"/>
                </a:cubicBezTo>
                <a:cubicBezTo>
                  <a:pt x="1197258" y="-11116"/>
                  <a:pt x="1154636" y="-11060"/>
                  <a:pt x="1524000" y="33264"/>
                </a:cubicBezTo>
                <a:cubicBezTo>
                  <a:pt x="1548248" y="36174"/>
                  <a:pt x="1562643" y="63985"/>
                  <a:pt x="1584960" y="73904"/>
                </a:cubicBezTo>
                <a:cubicBezTo>
                  <a:pt x="1624106" y="91302"/>
                  <a:pt x="1668564" y="95386"/>
                  <a:pt x="1706880" y="114544"/>
                </a:cubicBezTo>
                <a:lnTo>
                  <a:pt x="1788160" y="155184"/>
                </a:lnTo>
                <a:lnTo>
                  <a:pt x="1828800" y="277104"/>
                </a:lnTo>
                <a:cubicBezTo>
                  <a:pt x="1835573" y="297424"/>
                  <a:pt x="1845599" y="316936"/>
                  <a:pt x="1849120" y="338064"/>
                </a:cubicBezTo>
                <a:cubicBezTo>
                  <a:pt x="1855893" y="378704"/>
                  <a:pt x="1861360" y="419584"/>
                  <a:pt x="1869440" y="459984"/>
                </a:cubicBezTo>
                <a:cubicBezTo>
                  <a:pt x="1882197" y="523771"/>
                  <a:pt x="1890713" y="544124"/>
                  <a:pt x="1910080" y="602224"/>
                </a:cubicBezTo>
                <a:cubicBezTo>
                  <a:pt x="1916853" y="669957"/>
                  <a:pt x="1920049" y="738144"/>
                  <a:pt x="1930400" y="805424"/>
                </a:cubicBezTo>
                <a:cubicBezTo>
                  <a:pt x="1933657" y="826594"/>
                  <a:pt x="1944836" y="845789"/>
                  <a:pt x="1950720" y="866384"/>
                </a:cubicBezTo>
                <a:cubicBezTo>
                  <a:pt x="2001750" y="1044988"/>
                  <a:pt x="1942640" y="862463"/>
                  <a:pt x="1991360" y="1008624"/>
                </a:cubicBezTo>
                <a:cubicBezTo>
                  <a:pt x="1984587" y="1198277"/>
                  <a:pt x="1982878" y="1388179"/>
                  <a:pt x="1971040" y="1577584"/>
                </a:cubicBezTo>
                <a:cubicBezTo>
                  <a:pt x="1970110" y="1592465"/>
                  <a:pt x="1940696" y="1699233"/>
                  <a:pt x="1930400" y="1719824"/>
                </a:cubicBezTo>
                <a:cubicBezTo>
                  <a:pt x="1919478" y="1741667"/>
                  <a:pt x="1900682" y="1758941"/>
                  <a:pt x="1889760" y="1780784"/>
                </a:cubicBezTo>
                <a:cubicBezTo>
                  <a:pt x="1880181" y="1799942"/>
                  <a:pt x="1879842" y="1823020"/>
                  <a:pt x="1869440" y="1841744"/>
                </a:cubicBezTo>
                <a:cubicBezTo>
                  <a:pt x="1845720" y="1884441"/>
                  <a:pt x="1803606" y="1917327"/>
                  <a:pt x="1788160" y="1963664"/>
                </a:cubicBezTo>
                <a:cubicBezTo>
                  <a:pt x="1781387" y="1983984"/>
                  <a:pt x="1779721" y="2006802"/>
                  <a:pt x="1767840" y="2024624"/>
                </a:cubicBezTo>
                <a:cubicBezTo>
                  <a:pt x="1748311" y="2053918"/>
                  <a:pt x="1680906" y="2111230"/>
                  <a:pt x="1645920" y="2126224"/>
                </a:cubicBezTo>
                <a:cubicBezTo>
                  <a:pt x="1620251" y="2137225"/>
                  <a:pt x="1592429" y="2143765"/>
                  <a:pt x="1564640" y="2146544"/>
                </a:cubicBezTo>
                <a:cubicBezTo>
                  <a:pt x="1456594" y="2157349"/>
                  <a:pt x="1347893" y="2160091"/>
                  <a:pt x="1239520" y="2166864"/>
                </a:cubicBezTo>
                <a:cubicBezTo>
                  <a:pt x="934720" y="2160091"/>
                  <a:pt x="629402" y="2165562"/>
                  <a:pt x="325120" y="2146544"/>
                </a:cubicBezTo>
                <a:cubicBezTo>
                  <a:pt x="300746" y="2145021"/>
                  <a:pt x="281429" y="2123173"/>
                  <a:pt x="264160" y="2105904"/>
                </a:cubicBezTo>
                <a:cubicBezTo>
                  <a:pt x="200130" y="2041874"/>
                  <a:pt x="197791" y="1944076"/>
                  <a:pt x="182880" y="1862064"/>
                </a:cubicBezTo>
                <a:cubicBezTo>
                  <a:pt x="176702" y="1828084"/>
                  <a:pt x="168238" y="1794531"/>
                  <a:pt x="162560" y="1760464"/>
                </a:cubicBezTo>
                <a:cubicBezTo>
                  <a:pt x="154686" y="1713221"/>
                  <a:pt x="150808" y="1665346"/>
                  <a:pt x="142240" y="1618224"/>
                </a:cubicBezTo>
                <a:cubicBezTo>
                  <a:pt x="137244" y="1590747"/>
                  <a:pt x="129945" y="1563693"/>
                  <a:pt x="121920" y="1536944"/>
                </a:cubicBezTo>
                <a:cubicBezTo>
                  <a:pt x="109610" y="1495912"/>
                  <a:pt x="89681" y="1457030"/>
                  <a:pt x="81280" y="1415024"/>
                </a:cubicBezTo>
                <a:cubicBezTo>
                  <a:pt x="74507" y="1381157"/>
                  <a:pt x="66212" y="1347560"/>
                  <a:pt x="60960" y="1313424"/>
                </a:cubicBezTo>
                <a:cubicBezTo>
                  <a:pt x="52656" y="1259451"/>
                  <a:pt x="47021" y="1205098"/>
                  <a:pt x="40640" y="1150864"/>
                </a:cubicBezTo>
                <a:cubicBezTo>
                  <a:pt x="22082" y="993120"/>
                  <a:pt x="16125" y="926034"/>
                  <a:pt x="0" y="764784"/>
                </a:cubicBezTo>
                <a:cubicBezTo>
                  <a:pt x="6773" y="663184"/>
                  <a:pt x="9075" y="561187"/>
                  <a:pt x="20320" y="459984"/>
                </a:cubicBezTo>
                <a:cubicBezTo>
                  <a:pt x="22685" y="438696"/>
                  <a:pt x="25494" y="414170"/>
                  <a:pt x="40640" y="399024"/>
                </a:cubicBezTo>
                <a:cubicBezTo>
                  <a:pt x="75177" y="364487"/>
                  <a:pt x="116223" y="333190"/>
                  <a:pt x="162560" y="317744"/>
                </a:cubicBezTo>
                <a:lnTo>
                  <a:pt x="284480" y="277104"/>
                </a:lnTo>
                <a:cubicBezTo>
                  <a:pt x="336392" y="199237"/>
                  <a:pt x="267547" y="202597"/>
                  <a:pt x="284480" y="175504"/>
                </a:cubicBezTo>
                <a:close/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CFB75E4-FC28-4A07-8835-8E7393B9B04C}"/>
              </a:ext>
            </a:extLst>
          </p:cNvPr>
          <p:cNvSpPr/>
          <p:nvPr/>
        </p:nvSpPr>
        <p:spPr>
          <a:xfrm>
            <a:off x="469029" y="2813929"/>
            <a:ext cx="2082241" cy="1930400"/>
          </a:xfrm>
          <a:custGeom>
            <a:avLst/>
            <a:gdLst>
              <a:gd name="connsiteX0" fmla="*/ 1269441 w 2082241"/>
              <a:gd name="connsiteY0" fmla="*/ 60960 h 1930400"/>
              <a:gd name="connsiteX1" fmla="*/ 1513281 w 2082241"/>
              <a:gd name="connsiteY1" fmla="*/ 81280 h 1930400"/>
              <a:gd name="connsiteX2" fmla="*/ 1594561 w 2082241"/>
              <a:gd name="connsiteY2" fmla="*/ 142240 h 1930400"/>
              <a:gd name="connsiteX3" fmla="*/ 1675841 w 2082241"/>
              <a:gd name="connsiteY3" fmla="*/ 182880 h 1930400"/>
              <a:gd name="connsiteX4" fmla="*/ 1736801 w 2082241"/>
              <a:gd name="connsiteY4" fmla="*/ 243840 h 1930400"/>
              <a:gd name="connsiteX5" fmla="*/ 1919681 w 2082241"/>
              <a:gd name="connsiteY5" fmla="*/ 406400 h 1930400"/>
              <a:gd name="connsiteX6" fmla="*/ 1940001 w 2082241"/>
              <a:gd name="connsiteY6" fmla="*/ 487680 h 1930400"/>
              <a:gd name="connsiteX7" fmla="*/ 2021281 w 2082241"/>
              <a:gd name="connsiteY7" fmla="*/ 670560 h 1930400"/>
              <a:gd name="connsiteX8" fmla="*/ 2041601 w 2082241"/>
              <a:gd name="connsiteY8" fmla="*/ 792480 h 1930400"/>
              <a:gd name="connsiteX9" fmla="*/ 2082241 w 2082241"/>
              <a:gd name="connsiteY9" fmla="*/ 934720 h 1930400"/>
              <a:gd name="connsiteX10" fmla="*/ 2061921 w 2082241"/>
              <a:gd name="connsiteY10" fmla="*/ 1524000 h 1930400"/>
              <a:gd name="connsiteX11" fmla="*/ 1960321 w 2082241"/>
              <a:gd name="connsiteY11" fmla="*/ 1625600 h 1930400"/>
              <a:gd name="connsiteX12" fmla="*/ 1879041 w 2082241"/>
              <a:gd name="connsiteY12" fmla="*/ 1706880 h 1930400"/>
              <a:gd name="connsiteX13" fmla="*/ 1797761 w 2082241"/>
              <a:gd name="connsiteY13" fmla="*/ 1767840 h 1930400"/>
              <a:gd name="connsiteX14" fmla="*/ 1736801 w 2082241"/>
              <a:gd name="connsiteY14" fmla="*/ 1828800 h 1930400"/>
              <a:gd name="connsiteX15" fmla="*/ 1675841 w 2082241"/>
              <a:gd name="connsiteY15" fmla="*/ 1849120 h 1930400"/>
              <a:gd name="connsiteX16" fmla="*/ 1492961 w 2082241"/>
              <a:gd name="connsiteY16" fmla="*/ 1889760 h 1930400"/>
              <a:gd name="connsiteX17" fmla="*/ 1208481 w 2082241"/>
              <a:gd name="connsiteY17" fmla="*/ 1930400 h 1930400"/>
              <a:gd name="connsiteX18" fmla="*/ 700481 w 2082241"/>
              <a:gd name="connsiteY18" fmla="*/ 1910080 h 1930400"/>
              <a:gd name="connsiteX19" fmla="*/ 578561 w 2082241"/>
              <a:gd name="connsiteY19" fmla="*/ 1849120 h 1930400"/>
              <a:gd name="connsiteX20" fmla="*/ 517601 w 2082241"/>
              <a:gd name="connsiteY20" fmla="*/ 1828800 h 1930400"/>
              <a:gd name="connsiteX21" fmla="*/ 416001 w 2082241"/>
              <a:gd name="connsiteY21" fmla="*/ 1706880 h 1930400"/>
              <a:gd name="connsiteX22" fmla="*/ 334721 w 2082241"/>
              <a:gd name="connsiteY22" fmla="*/ 1645920 h 1930400"/>
              <a:gd name="connsiteX23" fmla="*/ 172161 w 2082241"/>
              <a:gd name="connsiteY23" fmla="*/ 1463040 h 1930400"/>
              <a:gd name="connsiteX24" fmla="*/ 111201 w 2082241"/>
              <a:gd name="connsiteY24" fmla="*/ 1402080 h 1930400"/>
              <a:gd name="connsiteX25" fmla="*/ 50241 w 2082241"/>
              <a:gd name="connsiteY25" fmla="*/ 1320800 h 1930400"/>
              <a:gd name="connsiteX26" fmla="*/ 29921 w 2082241"/>
              <a:gd name="connsiteY26" fmla="*/ 1259840 h 1930400"/>
              <a:gd name="connsiteX27" fmla="*/ 29921 w 2082241"/>
              <a:gd name="connsiteY27" fmla="*/ 508000 h 1930400"/>
              <a:gd name="connsiteX28" fmla="*/ 70561 w 2082241"/>
              <a:gd name="connsiteY28" fmla="*/ 426720 h 1930400"/>
              <a:gd name="connsiteX29" fmla="*/ 151841 w 2082241"/>
              <a:gd name="connsiteY29" fmla="*/ 304800 h 1930400"/>
              <a:gd name="connsiteX30" fmla="*/ 172161 w 2082241"/>
              <a:gd name="connsiteY30" fmla="*/ 223520 h 1930400"/>
              <a:gd name="connsiteX31" fmla="*/ 233121 w 2082241"/>
              <a:gd name="connsiteY31" fmla="*/ 182880 h 1930400"/>
              <a:gd name="connsiteX32" fmla="*/ 395681 w 2082241"/>
              <a:gd name="connsiteY32" fmla="*/ 101600 h 1930400"/>
              <a:gd name="connsiteX33" fmla="*/ 578561 w 2082241"/>
              <a:gd name="connsiteY33" fmla="*/ 40640 h 1930400"/>
              <a:gd name="connsiteX34" fmla="*/ 639521 w 2082241"/>
              <a:gd name="connsiteY34" fmla="*/ 20320 h 1930400"/>
              <a:gd name="connsiteX35" fmla="*/ 1188161 w 2082241"/>
              <a:gd name="connsiteY35" fmla="*/ 0 h 1930400"/>
              <a:gd name="connsiteX36" fmla="*/ 1269441 w 2082241"/>
              <a:gd name="connsiteY36" fmla="*/ 60960 h 193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082241" h="1930400">
                <a:moveTo>
                  <a:pt x="1269441" y="60960"/>
                </a:moveTo>
                <a:cubicBezTo>
                  <a:pt x="1323628" y="74507"/>
                  <a:pt x="1434154" y="61498"/>
                  <a:pt x="1513281" y="81280"/>
                </a:cubicBezTo>
                <a:cubicBezTo>
                  <a:pt x="1546136" y="89494"/>
                  <a:pt x="1565842" y="124291"/>
                  <a:pt x="1594561" y="142240"/>
                </a:cubicBezTo>
                <a:cubicBezTo>
                  <a:pt x="1620248" y="158294"/>
                  <a:pt x="1651192" y="165274"/>
                  <a:pt x="1675841" y="182880"/>
                </a:cubicBezTo>
                <a:cubicBezTo>
                  <a:pt x="1699225" y="199583"/>
                  <a:pt x="1715174" y="224917"/>
                  <a:pt x="1736801" y="243840"/>
                </a:cubicBezTo>
                <a:cubicBezTo>
                  <a:pt x="1947232" y="427967"/>
                  <a:pt x="1738019" y="224738"/>
                  <a:pt x="1919681" y="406400"/>
                </a:cubicBezTo>
                <a:cubicBezTo>
                  <a:pt x="1926454" y="433493"/>
                  <a:pt x="1929000" y="462011"/>
                  <a:pt x="1940001" y="487680"/>
                </a:cubicBezTo>
                <a:cubicBezTo>
                  <a:pt x="1996482" y="619470"/>
                  <a:pt x="1986813" y="463752"/>
                  <a:pt x="2021281" y="670560"/>
                </a:cubicBezTo>
                <a:cubicBezTo>
                  <a:pt x="2028054" y="711200"/>
                  <a:pt x="2033521" y="752080"/>
                  <a:pt x="2041601" y="792480"/>
                </a:cubicBezTo>
                <a:cubicBezTo>
                  <a:pt x="2054358" y="856267"/>
                  <a:pt x="2062874" y="876620"/>
                  <a:pt x="2082241" y="934720"/>
                </a:cubicBezTo>
                <a:cubicBezTo>
                  <a:pt x="2075468" y="1131147"/>
                  <a:pt x="2080267" y="1328315"/>
                  <a:pt x="2061921" y="1524000"/>
                </a:cubicBezTo>
                <a:cubicBezTo>
                  <a:pt x="2056792" y="1578713"/>
                  <a:pt x="1992544" y="1597981"/>
                  <a:pt x="1960321" y="1625600"/>
                </a:cubicBezTo>
                <a:cubicBezTo>
                  <a:pt x="1931230" y="1650536"/>
                  <a:pt x="1907877" y="1681649"/>
                  <a:pt x="1879041" y="1706880"/>
                </a:cubicBezTo>
                <a:cubicBezTo>
                  <a:pt x="1853554" y="1729181"/>
                  <a:pt x="1823474" y="1745800"/>
                  <a:pt x="1797761" y="1767840"/>
                </a:cubicBezTo>
                <a:cubicBezTo>
                  <a:pt x="1775942" y="1786542"/>
                  <a:pt x="1760711" y="1812860"/>
                  <a:pt x="1736801" y="1828800"/>
                </a:cubicBezTo>
                <a:cubicBezTo>
                  <a:pt x="1718979" y="1840681"/>
                  <a:pt x="1696436" y="1843236"/>
                  <a:pt x="1675841" y="1849120"/>
                </a:cubicBezTo>
                <a:cubicBezTo>
                  <a:pt x="1627484" y="1862936"/>
                  <a:pt x="1539793" y="1882366"/>
                  <a:pt x="1492961" y="1889760"/>
                </a:cubicBezTo>
                <a:cubicBezTo>
                  <a:pt x="1398344" y="1904700"/>
                  <a:pt x="1208481" y="1930400"/>
                  <a:pt x="1208481" y="1930400"/>
                </a:cubicBezTo>
                <a:cubicBezTo>
                  <a:pt x="1039148" y="1923627"/>
                  <a:pt x="869519" y="1922154"/>
                  <a:pt x="700481" y="1910080"/>
                </a:cubicBezTo>
                <a:cubicBezTo>
                  <a:pt x="640894" y="1905824"/>
                  <a:pt x="629362" y="1874520"/>
                  <a:pt x="578561" y="1849120"/>
                </a:cubicBezTo>
                <a:cubicBezTo>
                  <a:pt x="559403" y="1839541"/>
                  <a:pt x="537921" y="1835573"/>
                  <a:pt x="517601" y="1828800"/>
                </a:cubicBezTo>
                <a:cubicBezTo>
                  <a:pt x="475794" y="1766090"/>
                  <a:pt x="476846" y="1759032"/>
                  <a:pt x="416001" y="1706880"/>
                </a:cubicBezTo>
                <a:cubicBezTo>
                  <a:pt x="390288" y="1684840"/>
                  <a:pt x="359894" y="1668576"/>
                  <a:pt x="334721" y="1645920"/>
                </a:cubicBezTo>
                <a:cubicBezTo>
                  <a:pt x="71259" y="1408804"/>
                  <a:pt x="297488" y="1613432"/>
                  <a:pt x="172161" y="1463040"/>
                </a:cubicBezTo>
                <a:cubicBezTo>
                  <a:pt x="153764" y="1440964"/>
                  <a:pt x="129903" y="1423899"/>
                  <a:pt x="111201" y="1402080"/>
                </a:cubicBezTo>
                <a:cubicBezTo>
                  <a:pt x="89161" y="1376367"/>
                  <a:pt x="70561" y="1347893"/>
                  <a:pt x="50241" y="1320800"/>
                </a:cubicBezTo>
                <a:cubicBezTo>
                  <a:pt x="43468" y="1300480"/>
                  <a:pt x="34567" y="1280749"/>
                  <a:pt x="29921" y="1259840"/>
                </a:cubicBezTo>
                <a:cubicBezTo>
                  <a:pt x="-24949" y="1012925"/>
                  <a:pt x="8337" y="759811"/>
                  <a:pt x="29921" y="508000"/>
                </a:cubicBezTo>
                <a:cubicBezTo>
                  <a:pt x="32508" y="477819"/>
                  <a:pt x="54976" y="452695"/>
                  <a:pt x="70561" y="426720"/>
                </a:cubicBezTo>
                <a:cubicBezTo>
                  <a:pt x="95691" y="384837"/>
                  <a:pt x="151841" y="304800"/>
                  <a:pt x="151841" y="304800"/>
                </a:cubicBezTo>
                <a:cubicBezTo>
                  <a:pt x="158614" y="277707"/>
                  <a:pt x="156670" y="246757"/>
                  <a:pt x="172161" y="223520"/>
                </a:cubicBezTo>
                <a:cubicBezTo>
                  <a:pt x="185708" y="203200"/>
                  <a:pt x="213248" y="197075"/>
                  <a:pt x="233121" y="182880"/>
                </a:cubicBezTo>
                <a:cubicBezTo>
                  <a:pt x="362380" y="90552"/>
                  <a:pt x="260404" y="142183"/>
                  <a:pt x="395681" y="101600"/>
                </a:cubicBezTo>
                <a:lnTo>
                  <a:pt x="578561" y="40640"/>
                </a:lnTo>
                <a:cubicBezTo>
                  <a:pt x="598881" y="33867"/>
                  <a:pt x="618117" y="21113"/>
                  <a:pt x="639521" y="20320"/>
                </a:cubicBezTo>
                <a:lnTo>
                  <a:pt x="1188161" y="0"/>
                </a:lnTo>
                <a:cubicBezTo>
                  <a:pt x="1316762" y="21434"/>
                  <a:pt x="1215254" y="47413"/>
                  <a:pt x="1269441" y="60960"/>
                </a:cubicBezTo>
                <a:close/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DCD3613-AB05-456E-9599-4602BCF689BD}"/>
              </a:ext>
            </a:extLst>
          </p:cNvPr>
          <p:cNvSpPr/>
          <p:nvPr/>
        </p:nvSpPr>
        <p:spPr>
          <a:xfrm>
            <a:off x="1607743" y="5507131"/>
            <a:ext cx="8915243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48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25 + 10 + 5  = 40 فلسًا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0F640A6-C79E-47DC-BB9C-FF07CF668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237" y="562950"/>
            <a:ext cx="9527525" cy="1120550"/>
          </a:xfrm>
        </p:spPr>
        <p:txBody>
          <a:bodyPr>
            <a:normAutofit/>
          </a:bodyPr>
          <a:lstStyle/>
          <a:p>
            <a:pPr algn="ctr" rtl="1"/>
            <a:r>
              <a:rPr lang="ar-BH" sz="4000" b="1" dirty="0"/>
              <a:t>حوِّط القطع النقدية اللازمة لشراء الشيء الظاهر أمامك: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EAD13F2-08D9-4835-B985-0B549025EC6F}"/>
              </a:ext>
            </a:extLst>
          </p:cNvPr>
          <p:cNvGrpSpPr/>
          <p:nvPr/>
        </p:nvGrpSpPr>
        <p:grpSpPr>
          <a:xfrm>
            <a:off x="9073660" y="1635821"/>
            <a:ext cx="2980924" cy="2061696"/>
            <a:chOff x="5699331" y="2552587"/>
            <a:chExt cx="2980924" cy="206169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4BC2960-0EE7-411E-87D8-8875D26D6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699331" y="2552587"/>
              <a:ext cx="2980924" cy="2061696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89294D6-0984-46A0-BCCC-9BC5D1030EE1}"/>
                </a:ext>
              </a:extLst>
            </p:cNvPr>
            <p:cNvSpPr/>
            <p:nvPr/>
          </p:nvSpPr>
          <p:spPr>
            <a:xfrm rot="1923907">
              <a:off x="7377209" y="3476270"/>
              <a:ext cx="1114274" cy="5902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rtl="1"/>
              <a:r>
                <a:rPr lang="ar-BH" sz="2800" b="1" dirty="0">
                  <a:solidFill>
                    <a:schemeClr val="tx1"/>
                  </a:solidFill>
                </a:rPr>
                <a:t>40 فلسًا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D3D851B9-2A46-408B-8D10-B246478A99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8" t="37314" r="10706" b="26369"/>
          <a:stretch/>
        </p:blipFill>
        <p:spPr>
          <a:xfrm>
            <a:off x="2604138" y="3684252"/>
            <a:ext cx="1280160" cy="1267975"/>
          </a:xfrm>
          <a:prstGeom prst="ellipse">
            <a:avLst/>
          </a:prstGeom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C67681E-24DC-41C8-B60B-C721364D9D76}"/>
              </a:ext>
            </a:extLst>
          </p:cNvPr>
          <p:cNvSpPr/>
          <p:nvPr/>
        </p:nvSpPr>
        <p:spPr>
          <a:xfrm>
            <a:off x="5077077" y="1977028"/>
            <a:ext cx="1808480" cy="1673803"/>
          </a:xfrm>
          <a:custGeom>
            <a:avLst/>
            <a:gdLst>
              <a:gd name="connsiteX0" fmla="*/ 1269441 w 2082241"/>
              <a:gd name="connsiteY0" fmla="*/ 60960 h 1930400"/>
              <a:gd name="connsiteX1" fmla="*/ 1513281 w 2082241"/>
              <a:gd name="connsiteY1" fmla="*/ 81280 h 1930400"/>
              <a:gd name="connsiteX2" fmla="*/ 1594561 w 2082241"/>
              <a:gd name="connsiteY2" fmla="*/ 142240 h 1930400"/>
              <a:gd name="connsiteX3" fmla="*/ 1675841 w 2082241"/>
              <a:gd name="connsiteY3" fmla="*/ 182880 h 1930400"/>
              <a:gd name="connsiteX4" fmla="*/ 1736801 w 2082241"/>
              <a:gd name="connsiteY4" fmla="*/ 243840 h 1930400"/>
              <a:gd name="connsiteX5" fmla="*/ 1919681 w 2082241"/>
              <a:gd name="connsiteY5" fmla="*/ 406400 h 1930400"/>
              <a:gd name="connsiteX6" fmla="*/ 1940001 w 2082241"/>
              <a:gd name="connsiteY6" fmla="*/ 487680 h 1930400"/>
              <a:gd name="connsiteX7" fmla="*/ 2021281 w 2082241"/>
              <a:gd name="connsiteY7" fmla="*/ 670560 h 1930400"/>
              <a:gd name="connsiteX8" fmla="*/ 2041601 w 2082241"/>
              <a:gd name="connsiteY8" fmla="*/ 792480 h 1930400"/>
              <a:gd name="connsiteX9" fmla="*/ 2082241 w 2082241"/>
              <a:gd name="connsiteY9" fmla="*/ 934720 h 1930400"/>
              <a:gd name="connsiteX10" fmla="*/ 2061921 w 2082241"/>
              <a:gd name="connsiteY10" fmla="*/ 1524000 h 1930400"/>
              <a:gd name="connsiteX11" fmla="*/ 1960321 w 2082241"/>
              <a:gd name="connsiteY11" fmla="*/ 1625600 h 1930400"/>
              <a:gd name="connsiteX12" fmla="*/ 1879041 w 2082241"/>
              <a:gd name="connsiteY12" fmla="*/ 1706880 h 1930400"/>
              <a:gd name="connsiteX13" fmla="*/ 1797761 w 2082241"/>
              <a:gd name="connsiteY13" fmla="*/ 1767840 h 1930400"/>
              <a:gd name="connsiteX14" fmla="*/ 1736801 w 2082241"/>
              <a:gd name="connsiteY14" fmla="*/ 1828800 h 1930400"/>
              <a:gd name="connsiteX15" fmla="*/ 1675841 w 2082241"/>
              <a:gd name="connsiteY15" fmla="*/ 1849120 h 1930400"/>
              <a:gd name="connsiteX16" fmla="*/ 1492961 w 2082241"/>
              <a:gd name="connsiteY16" fmla="*/ 1889760 h 1930400"/>
              <a:gd name="connsiteX17" fmla="*/ 1208481 w 2082241"/>
              <a:gd name="connsiteY17" fmla="*/ 1930400 h 1930400"/>
              <a:gd name="connsiteX18" fmla="*/ 700481 w 2082241"/>
              <a:gd name="connsiteY18" fmla="*/ 1910080 h 1930400"/>
              <a:gd name="connsiteX19" fmla="*/ 578561 w 2082241"/>
              <a:gd name="connsiteY19" fmla="*/ 1849120 h 1930400"/>
              <a:gd name="connsiteX20" fmla="*/ 517601 w 2082241"/>
              <a:gd name="connsiteY20" fmla="*/ 1828800 h 1930400"/>
              <a:gd name="connsiteX21" fmla="*/ 416001 w 2082241"/>
              <a:gd name="connsiteY21" fmla="*/ 1706880 h 1930400"/>
              <a:gd name="connsiteX22" fmla="*/ 334721 w 2082241"/>
              <a:gd name="connsiteY22" fmla="*/ 1645920 h 1930400"/>
              <a:gd name="connsiteX23" fmla="*/ 172161 w 2082241"/>
              <a:gd name="connsiteY23" fmla="*/ 1463040 h 1930400"/>
              <a:gd name="connsiteX24" fmla="*/ 111201 w 2082241"/>
              <a:gd name="connsiteY24" fmla="*/ 1402080 h 1930400"/>
              <a:gd name="connsiteX25" fmla="*/ 50241 w 2082241"/>
              <a:gd name="connsiteY25" fmla="*/ 1320800 h 1930400"/>
              <a:gd name="connsiteX26" fmla="*/ 29921 w 2082241"/>
              <a:gd name="connsiteY26" fmla="*/ 1259840 h 1930400"/>
              <a:gd name="connsiteX27" fmla="*/ 29921 w 2082241"/>
              <a:gd name="connsiteY27" fmla="*/ 508000 h 1930400"/>
              <a:gd name="connsiteX28" fmla="*/ 70561 w 2082241"/>
              <a:gd name="connsiteY28" fmla="*/ 426720 h 1930400"/>
              <a:gd name="connsiteX29" fmla="*/ 151841 w 2082241"/>
              <a:gd name="connsiteY29" fmla="*/ 304800 h 1930400"/>
              <a:gd name="connsiteX30" fmla="*/ 172161 w 2082241"/>
              <a:gd name="connsiteY30" fmla="*/ 223520 h 1930400"/>
              <a:gd name="connsiteX31" fmla="*/ 233121 w 2082241"/>
              <a:gd name="connsiteY31" fmla="*/ 182880 h 1930400"/>
              <a:gd name="connsiteX32" fmla="*/ 395681 w 2082241"/>
              <a:gd name="connsiteY32" fmla="*/ 101600 h 1930400"/>
              <a:gd name="connsiteX33" fmla="*/ 578561 w 2082241"/>
              <a:gd name="connsiteY33" fmla="*/ 40640 h 1930400"/>
              <a:gd name="connsiteX34" fmla="*/ 639521 w 2082241"/>
              <a:gd name="connsiteY34" fmla="*/ 20320 h 1930400"/>
              <a:gd name="connsiteX35" fmla="*/ 1188161 w 2082241"/>
              <a:gd name="connsiteY35" fmla="*/ 0 h 1930400"/>
              <a:gd name="connsiteX36" fmla="*/ 1269441 w 2082241"/>
              <a:gd name="connsiteY36" fmla="*/ 60960 h 193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082241" h="1930400">
                <a:moveTo>
                  <a:pt x="1269441" y="60960"/>
                </a:moveTo>
                <a:cubicBezTo>
                  <a:pt x="1323628" y="74507"/>
                  <a:pt x="1434154" y="61498"/>
                  <a:pt x="1513281" y="81280"/>
                </a:cubicBezTo>
                <a:cubicBezTo>
                  <a:pt x="1546136" y="89494"/>
                  <a:pt x="1565842" y="124291"/>
                  <a:pt x="1594561" y="142240"/>
                </a:cubicBezTo>
                <a:cubicBezTo>
                  <a:pt x="1620248" y="158294"/>
                  <a:pt x="1651192" y="165274"/>
                  <a:pt x="1675841" y="182880"/>
                </a:cubicBezTo>
                <a:cubicBezTo>
                  <a:pt x="1699225" y="199583"/>
                  <a:pt x="1715174" y="224917"/>
                  <a:pt x="1736801" y="243840"/>
                </a:cubicBezTo>
                <a:cubicBezTo>
                  <a:pt x="1947232" y="427967"/>
                  <a:pt x="1738019" y="224738"/>
                  <a:pt x="1919681" y="406400"/>
                </a:cubicBezTo>
                <a:cubicBezTo>
                  <a:pt x="1926454" y="433493"/>
                  <a:pt x="1929000" y="462011"/>
                  <a:pt x="1940001" y="487680"/>
                </a:cubicBezTo>
                <a:cubicBezTo>
                  <a:pt x="1996482" y="619470"/>
                  <a:pt x="1986813" y="463752"/>
                  <a:pt x="2021281" y="670560"/>
                </a:cubicBezTo>
                <a:cubicBezTo>
                  <a:pt x="2028054" y="711200"/>
                  <a:pt x="2033521" y="752080"/>
                  <a:pt x="2041601" y="792480"/>
                </a:cubicBezTo>
                <a:cubicBezTo>
                  <a:pt x="2054358" y="856267"/>
                  <a:pt x="2062874" y="876620"/>
                  <a:pt x="2082241" y="934720"/>
                </a:cubicBezTo>
                <a:cubicBezTo>
                  <a:pt x="2075468" y="1131147"/>
                  <a:pt x="2080267" y="1328315"/>
                  <a:pt x="2061921" y="1524000"/>
                </a:cubicBezTo>
                <a:cubicBezTo>
                  <a:pt x="2056792" y="1578713"/>
                  <a:pt x="1992544" y="1597981"/>
                  <a:pt x="1960321" y="1625600"/>
                </a:cubicBezTo>
                <a:cubicBezTo>
                  <a:pt x="1931230" y="1650536"/>
                  <a:pt x="1907877" y="1681649"/>
                  <a:pt x="1879041" y="1706880"/>
                </a:cubicBezTo>
                <a:cubicBezTo>
                  <a:pt x="1853554" y="1729181"/>
                  <a:pt x="1823474" y="1745800"/>
                  <a:pt x="1797761" y="1767840"/>
                </a:cubicBezTo>
                <a:cubicBezTo>
                  <a:pt x="1775942" y="1786542"/>
                  <a:pt x="1760711" y="1812860"/>
                  <a:pt x="1736801" y="1828800"/>
                </a:cubicBezTo>
                <a:cubicBezTo>
                  <a:pt x="1718979" y="1840681"/>
                  <a:pt x="1696436" y="1843236"/>
                  <a:pt x="1675841" y="1849120"/>
                </a:cubicBezTo>
                <a:cubicBezTo>
                  <a:pt x="1627484" y="1862936"/>
                  <a:pt x="1539793" y="1882366"/>
                  <a:pt x="1492961" y="1889760"/>
                </a:cubicBezTo>
                <a:cubicBezTo>
                  <a:pt x="1398344" y="1904700"/>
                  <a:pt x="1208481" y="1930400"/>
                  <a:pt x="1208481" y="1930400"/>
                </a:cubicBezTo>
                <a:cubicBezTo>
                  <a:pt x="1039148" y="1923627"/>
                  <a:pt x="869519" y="1922154"/>
                  <a:pt x="700481" y="1910080"/>
                </a:cubicBezTo>
                <a:cubicBezTo>
                  <a:pt x="640894" y="1905824"/>
                  <a:pt x="629362" y="1874520"/>
                  <a:pt x="578561" y="1849120"/>
                </a:cubicBezTo>
                <a:cubicBezTo>
                  <a:pt x="559403" y="1839541"/>
                  <a:pt x="537921" y="1835573"/>
                  <a:pt x="517601" y="1828800"/>
                </a:cubicBezTo>
                <a:cubicBezTo>
                  <a:pt x="475794" y="1766090"/>
                  <a:pt x="476846" y="1759032"/>
                  <a:pt x="416001" y="1706880"/>
                </a:cubicBezTo>
                <a:cubicBezTo>
                  <a:pt x="390288" y="1684840"/>
                  <a:pt x="359894" y="1668576"/>
                  <a:pt x="334721" y="1645920"/>
                </a:cubicBezTo>
                <a:cubicBezTo>
                  <a:pt x="71259" y="1408804"/>
                  <a:pt x="297488" y="1613432"/>
                  <a:pt x="172161" y="1463040"/>
                </a:cubicBezTo>
                <a:cubicBezTo>
                  <a:pt x="153764" y="1440964"/>
                  <a:pt x="129903" y="1423899"/>
                  <a:pt x="111201" y="1402080"/>
                </a:cubicBezTo>
                <a:cubicBezTo>
                  <a:pt x="89161" y="1376367"/>
                  <a:pt x="70561" y="1347893"/>
                  <a:pt x="50241" y="1320800"/>
                </a:cubicBezTo>
                <a:cubicBezTo>
                  <a:pt x="43468" y="1300480"/>
                  <a:pt x="34567" y="1280749"/>
                  <a:pt x="29921" y="1259840"/>
                </a:cubicBezTo>
                <a:cubicBezTo>
                  <a:pt x="-24949" y="1012925"/>
                  <a:pt x="8337" y="759811"/>
                  <a:pt x="29921" y="508000"/>
                </a:cubicBezTo>
                <a:cubicBezTo>
                  <a:pt x="32508" y="477819"/>
                  <a:pt x="54976" y="452695"/>
                  <a:pt x="70561" y="426720"/>
                </a:cubicBezTo>
                <a:cubicBezTo>
                  <a:pt x="95691" y="384837"/>
                  <a:pt x="151841" y="304800"/>
                  <a:pt x="151841" y="304800"/>
                </a:cubicBezTo>
                <a:cubicBezTo>
                  <a:pt x="158614" y="277707"/>
                  <a:pt x="156670" y="246757"/>
                  <a:pt x="172161" y="223520"/>
                </a:cubicBezTo>
                <a:cubicBezTo>
                  <a:pt x="185708" y="203200"/>
                  <a:pt x="213248" y="197075"/>
                  <a:pt x="233121" y="182880"/>
                </a:cubicBezTo>
                <a:cubicBezTo>
                  <a:pt x="362380" y="90552"/>
                  <a:pt x="260404" y="142183"/>
                  <a:pt x="395681" y="101600"/>
                </a:cubicBezTo>
                <a:lnTo>
                  <a:pt x="578561" y="40640"/>
                </a:lnTo>
                <a:cubicBezTo>
                  <a:pt x="598881" y="33867"/>
                  <a:pt x="618117" y="21113"/>
                  <a:pt x="639521" y="20320"/>
                </a:cubicBezTo>
                <a:lnTo>
                  <a:pt x="1188161" y="0"/>
                </a:lnTo>
                <a:cubicBezTo>
                  <a:pt x="1316762" y="21434"/>
                  <a:pt x="1215254" y="47413"/>
                  <a:pt x="1269441" y="60960"/>
                </a:cubicBezTo>
                <a:close/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EBBF10E-4403-45B8-9304-91CDFAE0A8B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67910">
            <a:off x="6646098" y="2070726"/>
            <a:ext cx="4572000" cy="29527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961D17C-1475-4F2C-A9E8-14D88D57910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9" t="24387" r="9978" b="32338"/>
          <a:stretch/>
        </p:blipFill>
        <p:spPr>
          <a:xfrm>
            <a:off x="4299837" y="3684252"/>
            <a:ext cx="1371600" cy="13716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54889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4" grpId="0" animBg="1"/>
      <p:bldP spid="30" grpId="0"/>
      <p:bldP spid="16" grpId="0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992E89C6-85D2-465C-BD4A-AD11A53663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" t="26749" r="4289" b="21308"/>
          <a:stretch/>
        </p:blipFill>
        <p:spPr>
          <a:xfrm>
            <a:off x="4165779" y="2897452"/>
            <a:ext cx="1645920" cy="1648517"/>
          </a:xfrm>
          <a:prstGeom prst="ellipse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DCD3613-AB05-456E-9599-4602BCF689BD}"/>
              </a:ext>
            </a:extLst>
          </p:cNvPr>
          <p:cNvSpPr/>
          <p:nvPr/>
        </p:nvSpPr>
        <p:spPr>
          <a:xfrm>
            <a:off x="1638377" y="5447085"/>
            <a:ext cx="8915243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48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50 + 25 +10</a:t>
            </a:r>
            <a:r>
              <a:rPr lang="ar-BH" sz="480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= 85 </a:t>
            </a:r>
            <a:r>
              <a:rPr lang="ar-BH" sz="48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فلسًا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0F640A6-C79E-47DC-BB9C-FF07CF668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237" y="562950"/>
            <a:ext cx="9527525" cy="1120550"/>
          </a:xfrm>
        </p:spPr>
        <p:txBody>
          <a:bodyPr>
            <a:normAutofit/>
          </a:bodyPr>
          <a:lstStyle/>
          <a:p>
            <a:pPr algn="ctr" rtl="1"/>
            <a:r>
              <a:rPr lang="ar-BH" sz="4000" b="1" dirty="0"/>
              <a:t>ارسم القطع النقدية اللازمة لشراء الشيء الظاهر أمامك: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EAD13F2-08D9-4835-B985-0B549025EC6F}"/>
              </a:ext>
            </a:extLst>
          </p:cNvPr>
          <p:cNvGrpSpPr/>
          <p:nvPr/>
        </p:nvGrpSpPr>
        <p:grpSpPr>
          <a:xfrm>
            <a:off x="8109782" y="3804499"/>
            <a:ext cx="2980924" cy="2061696"/>
            <a:chOff x="5890128" y="3666644"/>
            <a:chExt cx="2980924" cy="206169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4BC2960-0EE7-411E-87D8-8875D26D6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890128" y="3666644"/>
              <a:ext cx="2980924" cy="2061696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89294D6-0984-46A0-BCCC-9BC5D1030EE1}"/>
                </a:ext>
              </a:extLst>
            </p:cNvPr>
            <p:cNvSpPr/>
            <p:nvPr/>
          </p:nvSpPr>
          <p:spPr>
            <a:xfrm rot="1923907">
              <a:off x="7496595" y="4634842"/>
              <a:ext cx="1114274" cy="5902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rtl="1"/>
              <a:r>
                <a:rPr lang="ar-BH" sz="2800" b="1" dirty="0">
                  <a:solidFill>
                    <a:schemeClr val="tx1"/>
                  </a:solidFill>
                </a:rPr>
                <a:t>85 فلسًا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1A3A79EC-D5EF-475C-8333-EE5953EE9A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853" y="1528700"/>
            <a:ext cx="2484983" cy="331883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73E3FAE-E512-47A0-BE62-7FCA52C2F42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9" t="24387" r="9978" b="32338"/>
          <a:stretch/>
        </p:blipFill>
        <p:spPr>
          <a:xfrm>
            <a:off x="1438779" y="2940114"/>
            <a:ext cx="1463040" cy="1463040"/>
          </a:xfrm>
          <a:prstGeom prst="ellipse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75BC0C2-50AF-42AF-9735-03889552403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6" t="31930" r="6543" b="18246"/>
          <a:stretch/>
        </p:blipFill>
        <p:spPr>
          <a:xfrm>
            <a:off x="2756559" y="1745206"/>
            <a:ext cx="1554480" cy="154360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2856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75BC0C2-50AF-42AF-9735-0388955240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6" t="31930" r="6543" b="18246"/>
          <a:stretch/>
        </p:blipFill>
        <p:spPr>
          <a:xfrm>
            <a:off x="3339334" y="2744035"/>
            <a:ext cx="1554480" cy="1543609"/>
          </a:xfrm>
          <a:prstGeom prst="ellipse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57BA461-36FB-4CD5-A1B8-0575905FCA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6" t="31930" r="6543" b="18246"/>
          <a:stretch/>
        </p:blipFill>
        <p:spPr>
          <a:xfrm>
            <a:off x="1352115" y="2804608"/>
            <a:ext cx="1554480" cy="1543609"/>
          </a:xfrm>
          <a:prstGeom prst="ellipse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DCD3613-AB05-456E-9599-4602BCF689BD}"/>
              </a:ext>
            </a:extLst>
          </p:cNvPr>
          <p:cNvSpPr/>
          <p:nvPr/>
        </p:nvSpPr>
        <p:spPr>
          <a:xfrm>
            <a:off x="1607743" y="5638710"/>
            <a:ext cx="8915243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48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25 + 10 + 10 = 45 فلسًا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0F640A6-C79E-47DC-BB9C-FF07CF668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237" y="562950"/>
            <a:ext cx="9527525" cy="1120550"/>
          </a:xfrm>
        </p:spPr>
        <p:txBody>
          <a:bodyPr>
            <a:normAutofit/>
          </a:bodyPr>
          <a:lstStyle/>
          <a:p>
            <a:pPr algn="ctr" rtl="1"/>
            <a:r>
              <a:rPr lang="ar-BH" sz="4000" b="1" dirty="0"/>
              <a:t>ارسم القطع النقدية اللازمة لشراء الشيء الظاهر أمامك: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EAD13F2-08D9-4835-B985-0B549025EC6F}"/>
              </a:ext>
            </a:extLst>
          </p:cNvPr>
          <p:cNvGrpSpPr/>
          <p:nvPr/>
        </p:nvGrpSpPr>
        <p:grpSpPr>
          <a:xfrm>
            <a:off x="8321088" y="2531540"/>
            <a:ext cx="2980924" cy="2061696"/>
            <a:chOff x="5890128" y="3666644"/>
            <a:chExt cx="2980924" cy="206169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4BC2960-0EE7-411E-87D8-8875D26D6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890128" y="3666644"/>
              <a:ext cx="2980924" cy="2061696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89294D6-0984-46A0-BCCC-9BC5D1030EE1}"/>
                </a:ext>
              </a:extLst>
            </p:cNvPr>
            <p:cNvSpPr/>
            <p:nvPr/>
          </p:nvSpPr>
          <p:spPr>
            <a:xfrm rot="1923907">
              <a:off x="7496595" y="4634842"/>
              <a:ext cx="1114274" cy="5902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rtl="1"/>
              <a:r>
                <a:rPr lang="ar-BH" sz="2800" b="1" dirty="0">
                  <a:solidFill>
                    <a:schemeClr val="tx1"/>
                  </a:solidFill>
                </a:rPr>
                <a:t>45 فلسًا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173E3FAE-E512-47A0-BE62-7FCA52C2F4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9" t="24387" r="9978" b="32338"/>
          <a:stretch/>
        </p:blipFill>
        <p:spPr>
          <a:xfrm>
            <a:off x="5265814" y="2724092"/>
            <a:ext cx="1371600" cy="1371600"/>
          </a:xfrm>
          <a:prstGeom prst="ellipse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D8E33BD-1AD1-4157-9729-AE14EF2E772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6235">
            <a:off x="6523965" y="1617773"/>
            <a:ext cx="3796134" cy="379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70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EA379B4-90CE-419C-9257-971613B09A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" t="26749" r="4289" b="21308"/>
          <a:stretch/>
        </p:blipFill>
        <p:spPr>
          <a:xfrm>
            <a:off x="5242404" y="2738109"/>
            <a:ext cx="1645920" cy="1648517"/>
          </a:xfrm>
          <a:prstGeom prst="ellipse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5BC0C2-50AF-42AF-9735-0388955240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6" t="31930" r="6543" b="18246"/>
          <a:stretch/>
        </p:blipFill>
        <p:spPr>
          <a:xfrm>
            <a:off x="3066889" y="2044232"/>
            <a:ext cx="1554480" cy="1543609"/>
          </a:xfrm>
          <a:prstGeom prst="ellipse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57BA461-36FB-4CD5-A1B8-0575905FCA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6" t="31930" r="6543" b="18246"/>
          <a:stretch/>
        </p:blipFill>
        <p:spPr>
          <a:xfrm>
            <a:off x="1097789" y="3729947"/>
            <a:ext cx="1554480" cy="1543609"/>
          </a:xfrm>
          <a:prstGeom prst="ellipse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DCD3613-AB05-456E-9599-4602BCF689BD}"/>
              </a:ext>
            </a:extLst>
          </p:cNvPr>
          <p:cNvSpPr/>
          <p:nvPr/>
        </p:nvSpPr>
        <p:spPr>
          <a:xfrm>
            <a:off x="1607742" y="5444151"/>
            <a:ext cx="8915243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48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50 + 10 + 10 + 10 + 10 = 90 فلسًا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0F640A6-C79E-47DC-BB9C-FF07CF668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237" y="562950"/>
            <a:ext cx="9527525" cy="1120550"/>
          </a:xfrm>
        </p:spPr>
        <p:txBody>
          <a:bodyPr>
            <a:normAutofit/>
          </a:bodyPr>
          <a:lstStyle/>
          <a:p>
            <a:pPr algn="ctr" rtl="1"/>
            <a:r>
              <a:rPr lang="ar-BH" sz="4000" b="1" dirty="0"/>
              <a:t>ارسم القطع النقدية اللازمة لشراء الشيء الظاهر أمامك: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EAD13F2-08D9-4835-B985-0B549025EC6F}"/>
              </a:ext>
            </a:extLst>
          </p:cNvPr>
          <p:cNvGrpSpPr/>
          <p:nvPr/>
        </p:nvGrpSpPr>
        <p:grpSpPr>
          <a:xfrm>
            <a:off x="8319049" y="2870400"/>
            <a:ext cx="2980924" cy="2061696"/>
            <a:chOff x="5890128" y="3666644"/>
            <a:chExt cx="2980924" cy="206169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4BC2960-0EE7-411E-87D8-8875D26D6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890128" y="3666644"/>
              <a:ext cx="2980924" cy="2061696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89294D6-0984-46A0-BCCC-9BC5D1030EE1}"/>
                </a:ext>
              </a:extLst>
            </p:cNvPr>
            <p:cNvSpPr/>
            <p:nvPr/>
          </p:nvSpPr>
          <p:spPr>
            <a:xfrm rot="1923907">
              <a:off x="7496595" y="4634842"/>
              <a:ext cx="1114274" cy="5902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rtl="1"/>
              <a:r>
                <a:rPr lang="ar-BH" sz="2800" b="1" dirty="0">
                  <a:solidFill>
                    <a:schemeClr val="tx1"/>
                  </a:solidFill>
                </a:rPr>
                <a:t>90 فلسًا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BA5CB01C-F831-424A-B122-421E870DAA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753" y="1666924"/>
            <a:ext cx="2659758" cy="36066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4A09752-905A-4FB3-A2F2-E0606E7C35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6" t="31930" r="6543" b="18246"/>
          <a:stretch/>
        </p:blipFill>
        <p:spPr>
          <a:xfrm>
            <a:off x="1097789" y="2044233"/>
            <a:ext cx="1554480" cy="1543609"/>
          </a:xfrm>
          <a:prstGeom prst="ellipse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75DD024-C52D-4763-AFEC-047C1D9572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6" t="31930" r="6543" b="18246"/>
          <a:stretch/>
        </p:blipFill>
        <p:spPr>
          <a:xfrm>
            <a:off x="3066889" y="3711224"/>
            <a:ext cx="1554480" cy="154360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10352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082F34E6-80F4-453F-8767-612B5254D4DC}"/>
              </a:ext>
            </a:extLst>
          </p:cNvPr>
          <p:cNvGrpSpPr/>
          <p:nvPr/>
        </p:nvGrpSpPr>
        <p:grpSpPr>
          <a:xfrm>
            <a:off x="3559254" y="902637"/>
            <a:ext cx="5076000" cy="5040000"/>
            <a:chOff x="3601313" y="949538"/>
            <a:chExt cx="5076000" cy="504000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AD53DE4-B3F1-4E30-96D5-22280A8DEEE1}"/>
                </a:ext>
              </a:extLst>
            </p:cNvPr>
            <p:cNvGrpSpPr/>
            <p:nvPr/>
          </p:nvGrpSpPr>
          <p:grpSpPr>
            <a:xfrm>
              <a:off x="3601313" y="949538"/>
              <a:ext cx="5076000" cy="5040000"/>
              <a:chOff x="3601313" y="949538"/>
              <a:chExt cx="5076000" cy="5040000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FB70C82A-FF2F-4114-A1B1-AC5112A1358A}"/>
                  </a:ext>
                </a:extLst>
              </p:cNvPr>
              <p:cNvSpPr/>
              <p:nvPr/>
            </p:nvSpPr>
            <p:spPr>
              <a:xfrm>
                <a:off x="3618871" y="949538"/>
                <a:ext cx="5040000" cy="504000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 dirty="0"/>
              </a:p>
            </p:txBody>
          </p:sp>
          <p:sp>
            <p:nvSpPr>
              <p:cNvPr id="21" name="Rounded Rectangle 8">
                <a:extLst>
                  <a:ext uri="{FF2B5EF4-FFF2-40B4-BE49-F238E27FC236}">
                    <a16:creationId xmlns:a16="http://schemas.microsoft.com/office/drawing/2014/main" id="{AA17DB4F-A3CA-42EB-B1B7-1657AA80455B}"/>
                  </a:ext>
                </a:extLst>
              </p:cNvPr>
              <p:cNvSpPr/>
              <p:nvPr/>
            </p:nvSpPr>
            <p:spPr>
              <a:xfrm>
                <a:off x="3601313" y="2986747"/>
                <a:ext cx="5076000" cy="972000"/>
              </a:xfrm>
              <a:prstGeom prst="roundRect">
                <a:avLst>
                  <a:gd name="adj" fmla="val 37760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96F966D-7943-474B-BC76-D4863C280190}"/>
                </a:ext>
              </a:extLst>
            </p:cNvPr>
            <p:cNvSpPr/>
            <p:nvPr/>
          </p:nvSpPr>
          <p:spPr>
            <a:xfrm>
              <a:off x="4800585" y="2770006"/>
              <a:ext cx="2670924" cy="12349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ar-BH" sz="5400" b="1" dirty="0">
                  <a:solidFill>
                    <a:srgbClr val="FEBE0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انتهى الدرس</a:t>
              </a:r>
              <a:endParaRPr lang="en-US" sz="5400" b="1" dirty="0">
                <a:solidFill>
                  <a:srgbClr val="FEBE0E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4539188"/>
      </p:ext>
    </p:extLst>
  </p:cSld>
  <p:clrMapOvr>
    <a:masterClrMapping/>
  </p:clrMapOvr>
</p:sld>
</file>

<file path=ppt/theme/theme1.xml><?xml version="1.0" encoding="utf-8"?>
<a:theme xmlns:a="http://schemas.openxmlformats.org/drawingml/2006/main" name="moe term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e term2" id="{DCB62769-7B0B-48FF-9F11-0113E389363C}" vid="{8E395113-C8BA-4F49-8C28-86FEFC5962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moe term2</Template>
  <TotalTime>997</TotalTime>
  <Words>134</Words>
  <Application>Microsoft Office PowerPoint</Application>
  <PresentationFormat>Widescreen</PresentationFormat>
  <Paragraphs>26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Sakkal Majalla</vt:lpstr>
      <vt:lpstr>Times New Roman</vt:lpstr>
      <vt:lpstr>moe term2</vt:lpstr>
      <vt:lpstr>PowerPoint Presentation</vt:lpstr>
      <vt:lpstr>PowerPoint Presentation</vt:lpstr>
      <vt:lpstr>PowerPoint Presentation</vt:lpstr>
      <vt:lpstr>حوِّط القطع النقدية اللازمة لشراء الشيء الظاهر أمامك:</vt:lpstr>
      <vt:lpstr>حوِّط القطع النقدية اللازمة لشراء الشيء الظاهر أمامك:</vt:lpstr>
      <vt:lpstr>ارسم القطع النقدية اللازمة لشراء الشيء الظاهر أمامك:</vt:lpstr>
      <vt:lpstr>ارسم القطع النقدية اللازمة لشراء الشيء الظاهر أمامك:</vt:lpstr>
      <vt:lpstr>ارسم القطع النقدية اللازمة لشراء الشيء الظاهر أمامك: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مرحبا بكم في البوابة التعليمية لوزارة التربية والتعليم بمملكة البحرين</dc:title>
  <dc:creator>juma</dc:creator>
  <cp:lastModifiedBy>Dell</cp:lastModifiedBy>
  <cp:revision>75</cp:revision>
  <dcterms:created xsi:type="dcterms:W3CDTF">2020-03-03T10:43:57Z</dcterms:created>
  <dcterms:modified xsi:type="dcterms:W3CDTF">2021-02-22T18:08:25Z</dcterms:modified>
</cp:coreProperties>
</file>