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88" r:id="rId6"/>
    <p:sldId id="323" r:id="rId7"/>
    <p:sldId id="393" r:id="rId8"/>
    <p:sldId id="385" r:id="rId9"/>
    <p:sldId id="390" r:id="rId10"/>
    <p:sldId id="327" r:id="rId11"/>
    <p:sldId id="391" r:id="rId12"/>
    <p:sldId id="389" r:id="rId13"/>
    <p:sldId id="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2D"/>
    <a:srgbClr val="8A508E"/>
    <a:srgbClr val="FFDDDD"/>
    <a:srgbClr val="F5CBC7"/>
    <a:srgbClr val="EEE1EF"/>
    <a:srgbClr val="D20C99"/>
    <a:srgbClr val="FBBDE9"/>
    <a:srgbClr val="873AC0"/>
    <a:srgbClr val="E6AF00"/>
    <a:srgbClr val="FCD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>
            <a:spLocks noGrp="1"/>
          </p:cNvSpPr>
          <p:nvPr>
            <p:ph type="ctrTitle"/>
          </p:nvPr>
        </p:nvSpPr>
        <p:spPr>
          <a:xfrm>
            <a:off x="1008973" y="2372915"/>
            <a:ext cx="10239374" cy="2371867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الأول الابتدائي – الجزء الأول</a:t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(9- 8): الطرح من الأعداد 10 , 11 , 12</a:t>
            </a:r>
            <a:b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1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7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160)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3B8A19-484D-404F-9E5C-5A4B0105A6F2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C2BEF75-E4AF-4DAF-99FE-A8F6D801565E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B73CA3-CC55-4015-9E0B-68CBCF792440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FEBE0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FEBE0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99594" y="6465776"/>
            <a:ext cx="9936000" cy="450373"/>
            <a:chOff x="1199594" y="6465776"/>
            <a:chExt cx="9936000" cy="450373"/>
          </a:xfrm>
        </p:grpSpPr>
        <p:grpSp>
          <p:nvGrpSpPr>
            <p:cNvPr id="4" name="Group 4"/>
            <p:cNvGrpSpPr/>
            <p:nvPr/>
          </p:nvGrpSpPr>
          <p:grpSpPr>
            <a:xfrm>
              <a:off x="1199594" y="6465776"/>
              <a:ext cx="9936000" cy="400110"/>
              <a:chOff x="1108361" y="6522840"/>
              <a:chExt cx="9936000" cy="467737"/>
            </a:xfrm>
          </p:grpSpPr>
          <p:cxnSp>
            <p:nvCxnSpPr>
              <p:cNvPr id="5" name="Straight Connector 6"/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7"/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7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2020م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500400-E7F2-49F9-B9D2-2DF3124C31D5}"/>
                </a:ext>
              </a:extLst>
            </p:cNvPr>
            <p:cNvSpPr/>
            <p:nvPr/>
          </p:nvSpPr>
          <p:spPr>
            <a:xfrm>
              <a:off x="1301195" y="6485262"/>
              <a:ext cx="63786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ar-BH" sz="22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الطرح من الأعداد 10 , 11 , 12  </a:t>
              </a:r>
              <a:r>
                <a:rPr lang="ar-BH" sz="2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</a:t>
              </a:r>
              <a:r>
                <a:rPr lang="ar-BH" sz="2200" kern="12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الابتدائي</a:t>
              </a:r>
              <a:endParaRPr lang="en-US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53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87" y="0"/>
            <a:ext cx="1646183" cy="1268068"/>
          </a:xfrm>
          <a:prstGeom prst="rect">
            <a:avLst/>
          </a:prstGeom>
        </p:spPr>
      </p:pic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6" t="9992" r="51310" b="15472"/>
          <a:stretch/>
        </p:blipFill>
        <p:spPr bwMode="auto">
          <a:xfrm>
            <a:off x="696036" y="1658195"/>
            <a:ext cx="2167719" cy="41284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exagon 1"/>
          <p:cNvSpPr/>
          <p:nvPr/>
        </p:nvSpPr>
        <p:spPr>
          <a:xfrm>
            <a:off x="3794078" y="559551"/>
            <a:ext cx="4858603" cy="2197289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" name="Rectangle 2"/>
          <p:cNvSpPr/>
          <p:nvPr/>
        </p:nvSpPr>
        <p:spPr>
          <a:xfrm>
            <a:off x="4435522" y="688699"/>
            <a:ext cx="3712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6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في هذا الدرس </a:t>
            </a:r>
          </a:p>
        </p:txBody>
      </p:sp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512" r="5706" b="13952"/>
          <a:stretch/>
        </p:blipFill>
        <p:spPr bwMode="auto">
          <a:xfrm>
            <a:off x="9720262" y="1829921"/>
            <a:ext cx="2166937" cy="39976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Hexagon 11"/>
          <p:cNvSpPr/>
          <p:nvPr/>
        </p:nvSpPr>
        <p:spPr>
          <a:xfrm>
            <a:off x="3335511" y="2838728"/>
            <a:ext cx="5775736" cy="298886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139080-F1FB-4331-81C2-A8B70495BDB4}"/>
              </a:ext>
            </a:extLst>
          </p:cNvPr>
          <p:cNvSpPr/>
          <p:nvPr/>
        </p:nvSpPr>
        <p:spPr>
          <a:xfrm flipH="1">
            <a:off x="3965352" y="3363662"/>
            <a:ext cx="46532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6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 من الأعداد</a:t>
            </a:r>
          </a:p>
          <a:p>
            <a:pPr algn="ctr"/>
            <a:r>
              <a:rPr lang="ar-BH" sz="6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10 , 11 , 12</a:t>
            </a:r>
          </a:p>
        </p:txBody>
      </p:sp>
    </p:spTree>
    <p:extLst>
      <p:ext uri="{BB962C8B-B14F-4D97-AF65-F5344CB8AC3E}">
        <p14:creationId xmlns:p14="http://schemas.microsoft.com/office/powerpoint/2010/main" val="92114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99594" y="6465776"/>
            <a:ext cx="9936000" cy="450373"/>
            <a:chOff x="1199594" y="6465776"/>
            <a:chExt cx="9936000" cy="450373"/>
          </a:xfrm>
        </p:grpSpPr>
        <p:grpSp>
          <p:nvGrpSpPr>
            <p:cNvPr id="15" name="Group 4"/>
            <p:cNvGrpSpPr/>
            <p:nvPr/>
          </p:nvGrpSpPr>
          <p:grpSpPr>
            <a:xfrm>
              <a:off x="1199594" y="6465776"/>
              <a:ext cx="9936000" cy="400110"/>
              <a:chOff x="1108361" y="6522840"/>
              <a:chExt cx="9936000" cy="467737"/>
            </a:xfrm>
          </p:grpSpPr>
          <p:cxnSp>
            <p:nvCxnSpPr>
              <p:cNvPr id="17" name="Straight Connector 6"/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7"/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7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2020م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C500400-E7F2-49F9-B9D2-2DF3124C31D5}"/>
                </a:ext>
              </a:extLst>
            </p:cNvPr>
            <p:cNvSpPr/>
            <p:nvPr/>
          </p:nvSpPr>
          <p:spPr>
            <a:xfrm>
              <a:off x="1301195" y="6485262"/>
              <a:ext cx="63786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ar-BH" sz="22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الطرح من الأعداد 10 , 11 , 12  </a:t>
              </a:r>
              <a:r>
                <a:rPr lang="ar-BH" sz="2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</a:t>
              </a:r>
              <a:r>
                <a:rPr lang="ar-BH" sz="2200" kern="12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الابتدائي</a:t>
              </a:r>
              <a:endParaRPr lang="en-US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47005" y="1214070"/>
            <a:ext cx="6958939" cy="2301035"/>
            <a:chOff x="4762005" y="1223157"/>
            <a:chExt cx="6958939" cy="2660073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51" t="12848" r="17973" b="83203"/>
            <a:stretch/>
          </p:blipFill>
          <p:spPr bwMode="auto">
            <a:xfrm>
              <a:off x="10606822" y="1678191"/>
              <a:ext cx="776238" cy="63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56" t="17366" r="18269" b="78685"/>
            <a:stretch/>
          </p:blipFill>
          <p:spPr bwMode="auto">
            <a:xfrm>
              <a:off x="10105850" y="2879612"/>
              <a:ext cx="1277210" cy="612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46" t="17433" r="37836" b="78618"/>
            <a:stretch/>
          </p:blipFill>
          <p:spPr bwMode="auto">
            <a:xfrm>
              <a:off x="7985104" y="2868526"/>
              <a:ext cx="1862563" cy="623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07" t="12982" r="38104" b="83069"/>
            <a:stretch/>
          </p:blipFill>
          <p:spPr bwMode="auto">
            <a:xfrm>
              <a:off x="7726922" y="1678191"/>
              <a:ext cx="2378928" cy="735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ame 4"/>
            <p:cNvSpPr/>
            <p:nvPr/>
          </p:nvSpPr>
          <p:spPr>
            <a:xfrm>
              <a:off x="4762005" y="1223157"/>
              <a:ext cx="6958939" cy="2660073"/>
            </a:xfrm>
            <a:prstGeom prst="frame">
              <a:avLst>
                <a:gd name="adj1" fmla="val 669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</a:endParaRPr>
            </a:p>
          </p:txBody>
        </p:sp>
      </p:grpSp>
      <p:sp>
        <p:nvSpPr>
          <p:cNvPr id="33" name="Frame 32"/>
          <p:cNvSpPr/>
          <p:nvPr/>
        </p:nvSpPr>
        <p:spPr>
          <a:xfrm>
            <a:off x="631417" y="3677410"/>
            <a:ext cx="6958939" cy="2660073"/>
          </a:xfrm>
          <a:prstGeom prst="frame">
            <a:avLst>
              <a:gd name="adj1" fmla="val 669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48" t="26253" r="18002" b="69644"/>
          <a:stretch/>
        </p:blipFill>
        <p:spPr bwMode="auto">
          <a:xfrm>
            <a:off x="5918375" y="4209796"/>
            <a:ext cx="1342594" cy="50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9" t="26503" r="37466" b="69394"/>
          <a:stretch/>
        </p:blipFill>
        <p:spPr bwMode="auto">
          <a:xfrm>
            <a:off x="3597482" y="4209795"/>
            <a:ext cx="2270300" cy="50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58" t="31246" r="18133" b="64651"/>
          <a:stretch/>
        </p:blipFill>
        <p:spPr bwMode="auto">
          <a:xfrm>
            <a:off x="4584305" y="5140109"/>
            <a:ext cx="2676664" cy="50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51" t="31186" r="53256" b="64711"/>
          <a:stretch/>
        </p:blipFill>
        <p:spPr bwMode="auto">
          <a:xfrm>
            <a:off x="3804527" y="5129436"/>
            <a:ext cx="779778" cy="50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 descr="C:\Users\SAKEEN~1\AppData\Local\Temp\Rar$DIa20840.10391\hello.png">
            <a:extLst>
              <a:ext uri="{FF2B5EF4-FFF2-40B4-BE49-F238E27FC236}">
                <a16:creationId xmlns:a16="http://schemas.microsoft.com/office/drawing/2014/main" id="{CC35001E-300F-4BD9-BB81-CC4845F5444A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4" t="8126" r="2" b="14630"/>
          <a:stretch/>
        </p:blipFill>
        <p:spPr bwMode="auto">
          <a:xfrm>
            <a:off x="9002110" y="3762935"/>
            <a:ext cx="1763068" cy="257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C:\Users\SAKEEN~1\AppData\Local\Temp\Rar$DIa20840.10391\hello.png">
            <a:extLst>
              <a:ext uri="{FF2B5EF4-FFF2-40B4-BE49-F238E27FC236}">
                <a16:creationId xmlns:a16="http://schemas.microsoft.com/office/drawing/2014/main" id="{CC35001E-300F-4BD9-BB81-CC4845F5444A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" t="8703" r="54485" b="14053"/>
          <a:stretch/>
        </p:blipFill>
        <p:spPr bwMode="auto">
          <a:xfrm>
            <a:off x="1781502" y="898538"/>
            <a:ext cx="1815979" cy="27971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F10191-ADAC-4A89-B854-CB90C91B127E}"/>
              </a:ext>
            </a:extLst>
          </p:cNvPr>
          <p:cNvSpPr/>
          <p:nvPr/>
        </p:nvSpPr>
        <p:spPr>
          <a:xfrm>
            <a:off x="1615435" y="75563"/>
            <a:ext cx="8952631" cy="735301"/>
          </a:xfrm>
          <a:prstGeom prst="rect">
            <a:avLst/>
          </a:prstGeom>
          <a:solidFill>
            <a:srgbClr val="F5CB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8A508E"/>
                </a:solidFill>
                <a:latin typeface="Sakkal Majalla" pitchFamily="2" charset="-78"/>
                <a:cs typeface="Sakkal Majalla" pitchFamily="2" charset="-78"/>
              </a:rPr>
              <a:t>لنتأمل في المكعبات، ولنرى كيف نكتب جملة الطرح فيما </a:t>
            </a:r>
            <a:r>
              <a:rPr lang="ar-BH" sz="3600" b="1" dirty="0">
                <a:solidFill>
                  <a:srgbClr val="8A508E"/>
                </a:solidFill>
                <a:latin typeface="Sakkal Majalla" pitchFamily="2" charset="-78"/>
                <a:cs typeface="Sakkal Majalla" pitchFamily="2" charset="-78"/>
              </a:rPr>
              <a:t>يأتي</a:t>
            </a:r>
            <a:r>
              <a:rPr lang="ar-SA" sz="3600" b="1" dirty="0">
                <a:solidFill>
                  <a:srgbClr val="8A508E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endParaRPr lang="ar-BH" sz="4000" b="1" dirty="0">
              <a:solidFill>
                <a:srgbClr val="8A508E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B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2EDF84-7D9C-49EE-B4FC-65033C504654}"/>
              </a:ext>
            </a:extLst>
          </p:cNvPr>
          <p:cNvSpPr/>
          <p:nvPr/>
        </p:nvSpPr>
        <p:spPr>
          <a:xfrm>
            <a:off x="5625932" y="1541468"/>
            <a:ext cx="182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10  -  2  =  8</a:t>
            </a:r>
            <a:endParaRPr lang="ar-BH" sz="36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9206A-AA84-4926-BA68-1EEE1EE65D27}"/>
              </a:ext>
            </a:extLst>
          </p:cNvPr>
          <p:cNvSpPr/>
          <p:nvPr/>
        </p:nvSpPr>
        <p:spPr>
          <a:xfrm>
            <a:off x="5625932" y="2498387"/>
            <a:ext cx="182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10  -  4  =  6</a:t>
            </a:r>
            <a:endParaRPr lang="ar-BH" sz="36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5DB0D8-BFD0-4DF6-96D2-90B7CDE4DD1D}"/>
              </a:ext>
            </a:extLst>
          </p:cNvPr>
          <p:cNvSpPr/>
          <p:nvPr/>
        </p:nvSpPr>
        <p:spPr>
          <a:xfrm>
            <a:off x="1210344" y="4138539"/>
            <a:ext cx="182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11  -  4  =  7</a:t>
            </a:r>
            <a:endParaRPr lang="ar-BH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61FA25-46FF-442E-9623-26027B93961A}"/>
              </a:ext>
            </a:extLst>
          </p:cNvPr>
          <p:cNvSpPr/>
          <p:nvPr/>
        </p:nvSpPr>
        <p:spPr>
          <a:xfrm>
            <a:off x="1301195" y="5058180"/>
            <a:ext cx="182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11  -  9  =  2</a:t>
            </a:r>
            <a:endParaRPr lang="ar-BH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  <p:bldP spid="3" grpId="0"/>
      <p:bldP spid="7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olded Corner 119"/>
          <p:cNvSpPr/>
          <p:nvPr/>
        </p:nvSpPr>
        <p:spPr>
          <a:xfrm>
            <a:off x="173329" y="971572"/>
            <a:ext cx="11845341" cy="537612"/>
          </a:xfrm>
          <a:prstGeom prst="foldedCorner">
            <a:avLst>
              <a:gd name="adj" fmla="val 36364"/>
            </a:avLst>
          </a:prstGeom>
          <a:solidFill>
            <a:srgbClr val="F6E6F3"/>
          </a:solidFill>
          <a:ln>
            <a:solidFill>
              <a:srgbClr val="732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1600" b="1" dirty="0">
              <a:solidFill>
                <a:srgbClr val="8A508E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800" b="1" dirty="0">
                <a:solidFill>
                  <a:srgbClr val="8A508E"/>
                </a:solidFill>
                <a:latin typeface="Sakkal Majalla" pitchFamily="2" charset="-78"/>
                <a:cs typeface="Sakkal Majalla" pitchFamily="2" charset="-78"/>
              </a:rPr>
              <a:t>أكتب جملة الطرح فيما يلي:</a:t>
            </a:r>
            <a:endParaRPr lang="ar-BH" sz="2800" b="1" dirty="0">
              <a:solidFill>
                <a:srgbClr val="8A508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99594" y="6465776"/>
            <a:ext cx="9936000" cy="450373"/>
            <a:chOff x="1199594" y="6465776"/>
            <a:chExt cx="9936000" cy="450373"/>
          </a:xfrm>
        </p:grpSpPr>
        <p:grpSp>
          <p:nvGrpSpPr>
            <p:cNvPr id="15" name="Group 4"/>
            <p:cNvGrpSpPr/>
            <p:nvPr/>
          </p:nvGrpSpPr>
          <p:grpSpPr>
            <a:xfrm>
              <a:off x="1199594" y="6465776"/>
              <a:ext cx="9936000" cy="400110"/>
              <a:chOff x="1108361" y="6522840"/>
              <a:chExt cx="9936000" cy="467737"/>
            </a:xfrm>
          </p:grpSpPr>
          <p:cxnSp>
            <p:nvCxnSpPr>
              <p:cNvPr id="17" name="Straight Connector 6"/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7"/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7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2020م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C500400-E7F2-49F9-B9D2-2DF3124C31D5}"/>
                </a:ext>
              </a:extLst>
            </p:cNvPr>
            <p:cNvSpPr/>
            <p:nvPr/>
          </p:nvSpPr>
          <p:spPr>
            <a:xfrm>
              <a:off x="1301195" y="6485262"/>
              <a:ext cx="63786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ar-BH" sz="22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الطرح من الأعداد 10 , 11 , 12  </a:t>
              </a:r>
              <a:r>
                <a:rPr lang="ar-BH" sz="2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</a:t>
              </a:r>
              <a:r>
                <a:rPr lang="ar-BH" sz="2200" kern="12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الابتدائي</a:t>
              </a:r>
              <a:endParaRPr lang="en-US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150184" y="2467545"/>
            <a:ext cx="182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12  -  7  =  5</a:t>
            </a:r>
            <a:endParaRPr lang="ar-BH" sz="3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668831" y="2000881"/>
            <a:ext cx="6958939" cy="2660073"/>
          </a:xfrm>
          <a:prstGeom prst="frame">
            <a:avLst>
              <a:gd name="adj1" fmla="val 6692"/>
            </a:avLst>
          </a:prstGeom>
          <a:solidFill>
            <a:srgbClr val="F5CBC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50184" y="3611382"/>
            <a:ext cx="182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12  -  3  =  9</a:t>
            </a:r>
            <a:endParaRPr lang="ar-BH" sz="3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9" name="Picture 38" descr="C:\Users\SAKEEN~1\AppData\Local\Temp\Rar$DIa20840.10391\hello.png">
            <a:extLst>
              <a:ext uri="{FF2B5EF4-FFF2-40B4-BE49-F238E27FC236}">
                <a16:creationId xmlns:a16="http://schemas.microsoft.com/office/drawing/2014/main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4" t="8126" r="2" b="14630"/>
          <a:stretch/>
        </p:blipFill>
        <p:spPr bwMode="auto">
          <a:xfrm>
            <a:off x="9884693" y="1966504"/>
            <a:ext cx="2501802" cy="361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69" t="38545" r="18457" b="56732"/>
          <a:stretch/>
        </p:blipFill>
        <p:spPr bwMode="auto">
          <a:xfrm>
            <a:off x="7126009" y="2504119"/>
            <a:ext cx="2145538" cy="55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54" t="42857" r="17562" b="52420"/>
          <a:stretch/>
        </p:blipFill>
        <p:spPr bwMode="auto">
          <a:xfrm>
            <a:off x="8087631" y="3528646"/>
            <a:ext cx="1183916" cy="55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59" t="38352" r="48657" b="56925"/>
          <a:stretch/>
        </p:blipFill>
        <p:spPr bwMode="auto">
          <a:xfrm>
            <a:off x="5497170" y="2504118"/>
            <a:ext cx="1656285" cy="55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80" t="42753" r="41225" b="52524"/>
          <a:stretch/>
        </p:blipFill>
        <p:spPr bwMode="auto">
          <a:xfrm>
            <a:off x="4970818" y="3528645"/>
            <a:ext cx="2708988" cy="55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 descr="C:\Users\SAKEEN~1\AppData\Local\Temp\Rar$DIa20840.10391\hello.png">
            <a:extLst>
              <a:ext uri="{FF2B5EF4-FFF2-40B4-BE49-F238E27FC236}">
                <a16:creationId xmlns:a16="http://schemas.microsoft.com/office/drawing/2014/main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4" t="9364" r="50000" b="13392"/>
          <a:stretch/>
        </p:blipFill>
        <p:spPr bwMode="auto">
          <a:xfrm>
            <a:off x="31953" y="1966504"/>
            <a:ext cx="2501802" cy="361335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ound Diagonal Corner Rectangle 10">
            <a:extLst>
              <a:ext uri="{FF2B5EF4-FFF2-40B4-BE49-F238E27FC236}">
                <a16:creationId xmlns:a16="http://schemas.microsoft.com/office/drawing/2014/main" id="{9642A88C-A374-4D93-BA31-EF627BFDF247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86E68D-7633-4A5E-BFB6-4F1207374A60}"/>
              </a:ext>
            </a:extLst>
          </p:cNvPr>
          <p:cNvSpPr txBox="1"/>
          <p:nvPr/>
        </p:nvSpPr>
        <p:spPr>
          <a:xfrm>
            <a:off x="6440156" y="4865221"/>
            <a:ext cx="2831391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</a:t>
            </a:r>
            <a:endParaRPr lang="ar-SA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160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ibbon: Tilted Up 20">
            <a:extLst>
              <a:ext uri="{FF2B5EF4-FFF2-40B4-BE49-F238E27FC236}">
                <a16:creationId xmlns:a16="http://schemas.microsoft.com/office/drawing/2014/main" id="{A4E839CB-DF0A-455D-9209-69A63BF16CB0}"/>
              </a:ext>
            </a:extLst>
          </p:cNvPr>
          <p:cNvSpPr/>
          <p:nvPr/>
        </p:nvSpPr>
        <p:spPr>
          <a:xfrm>
            <a:off x="3146901" y="4868621"/>
            <a:ext cx="2105195" cy="1237766"/>
          </a:xfrm>
          <a:prstGeom prst="ribbon2">
            <a:avLst/>
          </a:prstGeom>
          <a:solidFill>
            <a:srgbClr val="E2F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16786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ممتاز</a:t>
            </a:r>
            <a:endParaRPr lang="ar-BH" sz="4000" b="1" dirty="0">
              <a:solidFill>
                <a:srgbClr val="16786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856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4" grpId="0"/>
      <p:bldP spid="5" grpId="0" animBg="1"/>
      <p:bldP spid="25" grpId="0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ounded Rectangle 116"/>
          <p:cNvSpPr/>
          <p:nvPr/>
        </p:nvSpPr>
        <p:spPr>
          <a:xfrm>
            <a:off x="8939284" y="177423"/>
            <a:ext cx="2411892" cy="9689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اكتب جملة الطرح: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199594" y="6465776"/>
            <a:ext cx="9936000" cy="450373"/>
            <a:chOff x="1199594" y="6465776"/>
            <a:chExt cx="9936000" cy="450373"/>
          </a:xfrm>
        </p:grpSpPr>
        <p:grpSp>
          <p:nvGrpSpPr>
            <p:cNvPr id="48" name="Group 4"/>
            <p:cNvGrpSpPr/>
            <p:nvPr/>
          </p:nvGrpSpPr>
          <p:grpSpPr>
            <a:xfrm>
              <a:off x="1199594" y="6465776"/>
              <a:ext cx="9936000" cy="400110"/>
              <a:chOff x="1108361" y="6522840"/>
              <a:chExt cx="9936000" cy="467737"/>
            </a:xfrm>
          </p:grpSpPr>
          <p:cxnSp>
            <p:nvCxnSpPr>
              <p:cNvPr id="50" name="Straight Connector 6"/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TextBox 7"/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7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2020م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C500400-E7F2-49F9-B9D2-2DF3124C31D5}"/>
                </a:ext>
              </a:extLst>
            </p:cNvPr>
            <p:cNvSpPr/>
            <p:nvPr/>
          </p:nvSpPr>
          <p:spPr>
            <a:xfrm>
              <a:off x="1301195" y="6485262"/>
              <a:ext cx="63786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ar-BH" sz="22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الطرح من الأعداد 10 , 11 , 12  </a:t>
              </a:r>
              <a:r>
                <a:rPr lang="ar-BH" sz="2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</a:t>
              </a:r>
              <a:r>
                <a:rPr lang="ar-BH" sz="2200" kern="12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الابتدائي</a:t>
              </a:r>
              <a:endParaRPr lang="en-US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" name="Snip Diagonal Corner Rectangle 3"/>
          <p:cNvSpPr/>
          <p:nvPr/>
        </p:nvSpPr>
        <p:spPr>
          <a:xfrm>
            <a:off x="1721008" y="1285166"/>
            <a:ext cx="9630167" cy="139639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53" name="Snip Diagonal Corner Rectangle 52"/>
          <p:cNvSpPr/>
          <p:nvPr/>
        </p:nvSpPr>
        <p:spPr>
          <a:xfrm>
            <a:off x="581400" y="2953719"/>
            <a:ext cx="9630167" cy="139639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4" name="Snip Diagonal Corner Rectangle 53"/>
          <p:cNvSpPr/>
          <p:nvPr/>
        </p:nvSpPr>
        <p:spPr>
          <a:xfrm>
            <a:off x="1721008" y="4622271"/>
            <a:ext cx="9630167" cy="139639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" name="Snip Diagonal Corner Rectangle 4"/>
          <p:cNvSpPr/>
          <p:nvPr/>
        </p:nvSpPr>
        <p:spPr>
          <a:xfrm>
            <a:off x="10577015" y="1433015"/>
            <a:ext cx="668740" cy="1078173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5400" dirty="0">
                <a:latin typeface="Sakkal Majalla" pitchFamily="2" charset="-78"/>
                <a:cs typeface="Sakkal Majalla" pitchFamily="2" charset="-78"/>
              </a:rPr>
              <a:t>1</a:t>
            </a:r>
          </a:p>
        </p:txBody>
      </p:sp>
      <p:sp>
        <p:nvSpPr>
          <p:cNvPr id="56" name="Snip Diagonal Corner Rectangle 55"/>
          <p:cNvSpPr/>
          <p:nvPr/>
        </p:nvSpPr>
        <p:spPr>
          <a:xfrm>
            <a:off x="10577015" y="4781380"/>
            <a:ext cx="668740" cy="1078173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5400" dirty="0">
                <a:latin typeface="Sakkal Majalla" pitchFamily="2" charset="-78"/>
                <a:cs typeface="Sakkal Majalla" pitchFamily="2" charset="-78"/>
              </a:rPr>
              <a:t>3</a:t>
            </a:r>
          </a:p>
        </p:txBody>
      </p:sp>
      <p:sp>
        <p:nvSpPr>
          <p:cNvPr id="57" name="Snip Diagonal Corner Rectangle 56"/>
          <p:cNvSpPr/>
          <p:nvPr/>
        </p:nvSpPr>
        <p:spPr>
          <a:xfrm>
            <a:off x="9365937" y="3112828"/>
            <a:ext cx="668740" cy="1078173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5400" dirty="0">
                <a:latin typeface="Sakkal Majalla" pitchFamily="2" charset="-78"/>
                <a:cs typeface="Sakkal Majalla" pitchFamily="2" charset="-78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273651" y="1994167"/>
            <a:ext cx="764274" cy="0"/>
          </a:xfrm>
          <a:prstGeom prst="line">
            <a:avLst/>
          </a:prstGeom>
          <a:ln w="28575"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3608091" y="1994167"/>
            <a:ext cx="764274" cy="0"/>
          </a:xfrm>
          <a:prstGeom prst="line">
            <a:avLst/>
          </a:prstGeom>
          <a:ln w="28575"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942530" y="1994167"/>
            <a:ext cx="764274" cy="0"/>
          </a:xfrm>
          <a:prstGeom prst="line">
            <a:avLst/>
          </a:prstGeom>
          <a:ln w="28575"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476852" y="1576316"/>
            <a:ext cx="668353" cy="6960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0" name="Oval 59"/>
          <p:cNvSpPr/>
          <p:nvPr/>
        </p:nvSpPr>
        <p:spPr>
          <a:xfrm>
            <a:off x="2800452" y="1576316"/>
            <a:ext cx="668353" cy="6960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62" name="Group 61"/>
          <p:cNvGrpSpPr/>
          <p:nvPr/>
        </p:nvGrpSpPr>
        <p:grpSpPr>
          <a:xfrm>
            <a:off x="752754" y="3303896"/>
            <a:ext cx="4095395" cy="696035"/>
            <a:chOff x="1942530" y="1576316"/>
            <a:chExt cx="4095395" cy="696035"/>
          </a:xfrm>
        </p:grpSpPr>
        <p:cxnSp>
          <p:nvCxnSpPr>
            <p:cNvPr id="63" name="Straight Connector 62"/>
            <p:cNvCxnSpPr/>
            <p:nvPr/>
          </p:nvCxnSpPr>
          <p:spPr>
            <a:xfrm flipH="1">
              <a:off x="5273651" y="1994167"/>
              <a:ext cx="764274" cy="0"/>
            </a:xfrm>
            <a:prstGeom prst="line">
              <a:avLst/>
            </a:prstGeom>
            <a:ln w="28575">
              <a:prstDash val="dash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3608091" y="1994167"/>
              <a:ext cx="764274" cy="0"/>
            </a:xfrm>
            <a:prstGeom prst="line">
              <a:avLst/>
            </a:prstGeom>
            <a:ln w="28575">
              <a:prstDash val="dash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1942530" y="1994167"/>
              <a:ext cx="764274" cy="0"/>
            </a:xfrm>
            <a:prstGeom prst="line">
              <a:avLst/>
            </a:prstGeom>
            <a:ln w="28575">
              <a:prstDash val="dash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4476852" y="1576316"/>
              <a:ext cx="668353" cy="69603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7" name="Oval 66"/>
            <p:cNvSpPr/>
            <p:nvPr/>
          </p:nvSpPr>
          <p:spPr>
            <a:xfrm>
              <a:off x="2800452" y="1576316"/>
              <a:ext cx="668353" cy="69603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42530" y="4858947"/>
            <a:ext cx="4095395" cy="696035"/>
            <a:chOff x="1942530" y="1576316"/>
            <a:chExt cx="4095395" cy="696035"/>
          </a:xfrm>
        </p:grpSpPr>
        <p:cxnSp>
          <p:nvCxnSpPr>
            <p:cNvPr id="69" name="Straight Connector 68"/>
            <p:cNvCxnSpPr/>
            <p:nvPr/>
          </p:nvCxnSpPr>
          <p:spPr>
            <a:xfrm flipH="1">
              <a:off x="5273651" y="1994167"/>
              <a:ext cx="764274" cy="0"/>
            </a:xfrm>
            <a:prstGeom prst="line">
              <a:avLst/>
            </a:prstGeom>
            <a:ln w="28575">
              <a:prstDash val="dash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3608091" y="1994167"/>
              <a:ext cx="764274" cy="0"/>
            </a:xfrm>
            <a:prstGeom prst="line">
              <a:avLst/>
            </a:prstGeom>
            <a:ln w="28575">
              <a:prstDash val="dash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1942530" y="1994167"/>
              <a:ext cx="764274" cy="0"/>
            </a:xfrm>
            <a:prstGeom prst="line">
              <a:avLst/>
            </a:prstGeom>
            <a:ln w="28575">
              <a:prstDash val="dash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4476852" y="1576316"/>
              <a:ext cx="668353" cy="69603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3" name="Oval 72"/>
            <p:cNvSpPr/>
            <p:nvPr/>
          </p:nvSpPr>
          <p:spPr>
            <a:xfrm>
              <a:off x="2800452" y="1576316"/>
              <a:ext cx="668353" cy="69603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pic>
        <p:nvPicPr>
          <p:cNvPr id="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156" t="57166" r="15015" b="39373"/>
          <a:stretch/>
        </p:blipFill>
        <p:spPr bwMode="auto">
          <a:xfrm>
            <a:off x="8939284" y="1692322"/>
            <a:ext cx="1378423" cy="58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57124" r="28744" b="39416"/>
          <a:stretch/>
        </p:blipFill>
        <p:spPr bwMode="auto">
          <a:xfrm>
            <a:off x="6302992" y="1692322"/>
            <a:ext cx="2636292" cy="58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21" t="67844" r="14689" b="28004"/>
          <a:stretch/>
        </p:blipFill>
        <p:spPr bwMode="auto">
          <a:xfrm>
            <a:off x="6920419" y="3222083"/>
            <a:ext cx="2196286" cy="7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7437" r="36589" b="28411"/>
          <a:stretch/>
        </p:blipFill>
        <p:spPr bwMode="auto">
          <a:xfrm>
            <a:off x="5336271" y="3222081"/>
            <a:ext cx="1610436" cy="7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27" t="78253" r="14817" b="17595"/>
          <a:stretch/>
        </p:blipFill>
        <p:spPr bwMode="auto">
          <a:xfrm>
            <a:off x="9004271" y="4928780"/>
            <a:ext cx="1392072" cy="69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73" t="78172" r="31443" b="17676"/>
          <a:stretch/>
        </p:blipFill>
        <p:spPr bwMode="auto">
          <a:xfrm>
            <a:off x="6685128" y="4928779"/>
            <a:ext cx="2319143" cy="69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Rectangle 80"/>
          <p:cNvSpPr/>
          <p:nvPr/>
        </p:nvSpPr>
        <p:spPr>
          <a:xfrm>
            <a:off x="2045833" y="1483410"/>
            <a:ext cx="662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   </a:t>
            </a:r>
            <a:r>
              <a:rPr lang="ar-SA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8</a:t>
            </a:r>
            <a:endParaRPr lang="ar-BH" sz="3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91594" y="148341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12 </a:t>
            </a:r>
            <a:endParaRPr lang="ar-BH" dirty="0"/>
          </a:p>
        </p:txBody>
      </p:sp>
      <p:sp>
        <p:nvSpPr>
          <p:cNvPr id="15" name="Rectangle 14"/>
          <p:cNvSpPr/>
          <p:nvPr/>
        </p:nvSpPr>
        <p:spPr>
          <a:xfrm>
            <a:off x="3907868" y="1483410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4</a:t>
            </a:r>
            <a:endParaRPr lang="ar-BH" dirty="0"/>
          </a:p>
        </p:txBody>
      </p:sp>
      <p:sp>
        <p:nvSpPr>
          <p:cNvPr id="16" name="Rectangle 15"/>
          <p:cNvSpPr/>
          <p:nvPr/>
        </p:nvSpPr>
        <p:spPr>
          <a:xfrm>
            <a:off x="2958948" y="1592594"/>
            <a:ext cx="370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=</a:t>
            </a:r>
            <a:endParaRPr lang="ar-BH" dirty="0"/>
          </a:p>
        </p:txBody>
      </p:sp>
      <p:sp>
        <p:nvSpPr>
          <p:cNvPr id="17" name="Rectangle 16"/>
          <p:cNvSpPr/>
          <p:nvPr/>
        </p:nvSpPr>
        <p:spPr>
          <a:xfrm>
            <a:off x="4675334" y="1760409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BH" dirty="0">
                <a:ln w="285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endParaRPr lang="ar-BH" dirty="0">
              <a:ln w="28575">
                <a:solidFill>
                  <a:srgbClr val="C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34376" y="3206438"/>
            <a:ext cx="662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   </a:t>
            </a:r>
            <a:r>
              <a:rPr lang="ar-SA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4</a:t>
            </a:r>
            <a:endParaRPr lang="ar-BH" sz="3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180137" y="3206438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10</a:t>
            </a:r>
            <a:endParaRPr lang="ar-BH" dirty="0"/>
          </a:p>
        </p:txBody>
      </p:sp>
      <p:sp>
        <p:nvSpPr>
          <p:cNvPr id="88" name="Rectangle 87"/>
          <p:cNvSpPr/>
          <p:nvPr/>
        </p:nvSpPr>
        <p:spPr>
          <a:xfrm>
            <a:off x="2696411" y="3206438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6</a:t>
            </a:r>
            <a:endParaRPr lang="ar-BH" dirty="0"/>
          </a:p>
        </p:txBody>
      </p:sp>
      <p:sp>
        <p:nvSpPr>
          <p:cNvPr id="89" name="Rectangle 88"/>
          <p:cNvSpPr/>
          <p:nvPr/>
        </p:nvSpPr>
        <p:spPr>
          <a:xfrm>
            <a:off x="1747491" y="3315622"/>
            <a:ext cx="370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=</a:t>
            </a:r>
            <a:endParaRPr lang="ar-BH" dirty="0"/>
          </a:p>
        </p:txBody>
      </p:sp>
      <p:sp>
        <p:nvSpPr>
          <p:cNvPr id="90" name="Rectangle 89"/>
          <p:cNvSpPr/>
          <p:nvPr/>
        </p:nvSpPr>
        <p:spPr>
          <a:xfrm>
            <a:off x="3463877" y="3483437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BH" dirty="0">
                <a:ln w="285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endParaRPr lang="ar-BH" dirty="0">
              <a:ln w="28575">
                <a:solidFill>
                  <a:srgbClr val="C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045833" y="4757049"/>
            <a:ext cx="662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   </a:t>
            </a:r>
            <a:r>
              <a:rPr lang="ar-SA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7</a:t>
            </a:r>
            <a:endParaRPr lang="ar-BH" sz="3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391594" y="4757049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11</a:t>
            </a:r>
            <a:endParaRPr lang="ar-BH" dirty="0"/>
          </a:p>
        </p:txBody>
      </p:sp>
      <p:sp>
        <p:nvSpPr>
          <p:cNvPr id="93" name="Rectangle 92"/>
          <p:cNvSpPr/>
          <p:nvPr/>
        </p:nvSpPr>
        <p:spPr>
          <a:xfrm>
            <a:off x="3907868" y="4757049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4</a:t>
            </a:r>
            <a:endParaRPr lang="ar-BH" dirty="0"/>
          </a:p>
        </p:txBody>
      </p:sp>
      <p:sp>
        <p:nvSpPr>
          <p:cNvPr id="94" name="Rectangle 93"/>
          <p:cNvSpPr/>
          <p:nvPr/>
        </p:nvSpPr>
        <p:spPr>
          <a:xfrm>
            <a:off x="2958948" y="4866233"/>
            <a:ext cx="370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=</a:t>
            </a:r>
            <a:endParaRPr lang="ar-BH" dirty="0"/>
          </a:p>
        </p:txBody>
      </p:sp>
      <p:sp>
        <p:nvSpPr>
          <p:cNvPr id="95" name="Rectangle 94"/>
          <p:cNvSpPr/>
          <p:nvPr/>
        </p:nvSpPr>
        <p:spPr>
          <a:xfrm>
            <a:off x="4675334" y="5034048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BH" dirty="0">
                <a:ln w="285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endParaRPr lang="ar-BH" dirty="0">
              <a:ln w="28575">
                <a:solidFill>
                  <a:srgbClr val="C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52" name="Round Diagonal Corner Rectangle 10">
            <a:extLst>
              <a:ext uri="{FF2B5EF4-FFF2-40B4-BE49-F238E27FC236}">
                <a16:creationId xmlns:a16="http://schemas.microsoft.com/office/drawing/2014/main" id="{BC66C356-8046-4297-A7FD-7EF58F6E7FE0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86EFD2-CBC6-492B-9585-3CB43DFEFF39}"/>
              </a:ext>
            </a:extLst>
          </p:cNvPr>
          <p:cNvSpPr txBox="1"/>
          <p:nvPr/>
        </p:nvSpPr>
        <p:spPr>
          <a:xfrm>
            <a:off x="3608091" y="54716"/>
            <a:ext cx="2831391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التمارين 1-3</a:t>
            </a:r>
            <a:endParaRPr lang="ar-SA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160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Star: 5 Points 60">
            <a:extLst>
              <a:ext uri="{FF2B5EF4-FFF2-40B4-BE49-F238E27FC236}">
                <a16:creationId xmlns:a16="http://schemas.microsoft.com/office/drawing/2014/main" id="{97865790-B6C4-41CA-ABB2-7A30B5E95788}"/>
              </a:ext>
            </a:extLst>
          </p:cNvPr>
          <p:cNvSpPr/>
          <p:nvPr/>
        </p:nvSpPr>
        <p:spPr>
          <a:xfrm>
            <a:off x="1059312" y="4858947"/>
            <a:ext cx="850364" cy="67996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0" name="Star: 5 Points 79">
            <a:extLst>
              <a:ext uri="{FF2B5EF4-FFF2-40B4-BE49-F238E27FC236}">
                <a16:creationId xmlns:a16="http://schemas.microsoft.com/office/drawing/2014/main" id="{2EEA9FA2-5594-4775-8C23-9D2ABB7AA7AD}"/>
              </a:ext>
            </a:extLst>
          </p:cNvPr>
          <p:cNvSpPr/>
          <p:nvPr/>
        </p:nvSpPr>
        <p:spPr>
          <a:xfrm>
            <a:off x="64262" y="4863948"/>
            <a:ext cx="850364" cy="67996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428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4" grpId="0" animBg="1"/>
      <p:bldP spid="53" grpId="0" animBg="1"/>
      <p:bldP spid="54" grpId="0" animBg="1"/>
      <p:bldP spid="5" grpId="0" animBg="1"/>
      <p:bldP spid="56" grpId="0" animBg="1"/>
      <p:bldP spid="57" grpId="0" animBg="1"/>
      <p:bldP spid="12" grpId="0" animBg="1"/>
      <p:bldP spid="60" grpId="0" animBg="1"/>
      <p:bldP spid="81" grpId="0"/>
      <p:bldP spid="14" grpId="0"/>
      <p:bldP spid="15" grpId="0"/>
      <p:bldP spid="16" grpId="0"/>
      <p:bldP spid="17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55" grpId="0" animBg="1"/>
      <p:bldP spid="55" grpId="1" animBg="1"/>
      <p:bldP spid="61" grpId="0" animBg="1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ounded Rectangle 92"/>
          <p:cNvSpPr/>
          <p:nvPr/>
        </p:nvSpPr>
        <p:spPr>
          <a:xfrm>
            <a:off x="5461850" y="365702"/>
            <a:ext cx="6368571" cy="7796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ارسم المكعبات لتوضح جملة الطرح.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199594" y="6465776"/>
            <a:ext cx="9936000" cy="450373"/>
            <a:chOff x="1199594" y="6465776"/>
            <a:chExt cx="9936000" cy="450373"/>
          </a:xfrm>
        </p:grpSpPr>
        <p:grpSp>
          <p:nvGrpSpPr>
            <p:cNvPr id="46" name="Group 4"/>
            <p:cNvGrpSpPr/>
            <p:nvPr/>
          </p:nvGrpSpPr>
          <p:grpSpPr>
            <a:xfrm>
              <a:off x="1199594" y="6465776"/>
              <a:ext cx="9936000" cy="400110"/>
              <a:chOff x="1108361" y="6522840"/>
              <a:chExt cx="9936000" cy="467737"/>
            </a:xfrm>
          </p:grpSpPr>
          <p:cxnSp>
            <p:nvCxnSpPr>
              <p:cNvPr id="48" name="Straight Connector 6"/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Box 7"/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7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2020م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C500400-E7F2-49F9-B9D2-2DF3124C31D5}"/>
                </a:ext>
              </a:extLst>
            </p:cNvPr>
            <p:cNvSpPr/>
            <p:nvPr/>
          </p:nvSpPr>
          <p:spPr>
            <a:xfrm>
              <a:off x="1301195" y="6485262"/>
              <a:ext cx="63786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ar-BH" sz="22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الطرح من الأعداد 10 , 11 , 12  </a:t>
              </a:r>
              <a:r>
                <a:rPr lang="ar-BH" sz="2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</a:t>
              </a:r>
              <a:r>
                <a:rPr lang="ar-BH" sz="2200" kern="12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الابتدائي</a:t>
              </a:r>
              <a:endParaRPr lang="en-US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852239"/>
              </p:ext>
            </p:extLst>
          </p:nvPr>
        </p:nvGraphicFramePr>
        <p:xfrm>
          <a:off x="122830" y="1419367"/>
          <a:ext cx="11867052" cy="4899546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5963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3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9546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7496064" y="1304848"/>
            <a:ext cx="3001460" cy="1107996"/>
            <a:chOff x="6057627" y="1573452"/>
            <a:chExt cx="3001460" cy="1107996"/>
          </a:xfrm>
        </p:grpSpPr>
        <p:sp>
          <p:nvSpPr>
            <p:cNvPr id="52" name="Rectangle 51"/>
            <p:cNvSpPr/>
            <p:nvPr/>
          </p:nvSpPr>
          <p:spPr>
            <a:xfrm>
              <a:off x="6469917" y="1619619"/>
              <a:ext cx="258917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6000" dirty="0">
                  <a:ln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11  -  7  =  </a:t>
              </a:r>
              <a:endParaRPr lang="ar-BH" sz="6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057627" y="1573452"/>
              <a:ext cx="542136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sz="66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Sakkal Majalla" pitchFamily="2" charset="-78"/>
                  <a:cs typeface="Sakkal Majalla" pitchFamily="2" charset="-78"/>
                </a:rPr>
                <a:t>4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993289" y="1304848"/>
            <a:ext cx="3001460" cy="1107996"/>
            <a:chOff x="6057627" y="1573452"/>
            <a:chExt cx="3001460" cy="1107996"/>
          </a:xfrm>
        </p:grpSpPr>
        <p:sp>
          <p:nvSpPr>
            <p:cNvPr id="55" name="Rectangle 54"/>
            <p:cNvSpPr/>
            <p:nvPr/>
          </p:nvSpPr>
          <p:spPr>
            <a:xfrm>
              <a:off x="6469917" y="1619619"/>
              <a:ext cx="258917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6000" dirty="0">
                  <a:ln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10  -  1  =  </a:t>
              </a:r>
              <a:endParaRPr lang="ar-BH" sz="6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057627" y="1573452"/>
              <a:ext cx="542136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sz="66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Sakkal Majalla" pitchFamily="2" charset="-78"/>
                  <a:cs typeface="Sakkal Majalla" pitchFamily="2" charset="-78"/>
                </a:rPr>
                <a:t>9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7EE3DE2-B2C7-42CC-988D-04667764E3AF}"/>
              </a:ext>
            </a:extLst>
          </p:cNvPr>
          <p:cNvGrpSpPr/>
          <p:nvPr/>
        </p:nvGrpSpPr>
        <p:grpSpPr>
          <a:xfrm rot="16200000">
            <a:off x="7545779" y="1715294"/>
            <a:ext cx="713966" cy="3376857"/>
            <a:chOff x="3581358" y="2883865"/>
            <a:chExt cx="426442" cy="2176556"/>
          </a:xfrm>
          <a:solidFill>
            <a:srgbClr val="FFC000"/>
          </a:solidFill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FCB82E6-93E9-4DB2-B3B9-62181AA0C372}"/>
                </a:ext>
              </a:extLst>
            </p:cNvPr>
            <p:cNvGrpSpPr/>
            <p:nvPr/>
          </p:nvGrpSpPr>
          <p:grpSpPr>
            <a:xfrm>
              <a:off x="3581358" y="462124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11" name="Cube 110">
                <a:extLst>
                  <a:ext uri="{FF2B5EF4-FFF2-40B4-BE49-F238E27FC236}">
                    <a16:creationId xmlns:a16="http://schemas.microsoft.com/office/drawing/2014/main" id="{5BCD10AA-69E8-477F-8BEA-6BBD0BFFB25F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12" name="Cylinder 111">
                <a:extLst>
                  <a:ext uri="{FF2B5EF4-FFF2-40B4-BE49-F238E27FC236}">
                    <a16:creationId xmlns:a16="http://schemas.microsoft.com/office/drawing/2014/main" id="{B76A72B7-2D53-45D0-971B-7AAB80E27591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3" name="Cylinder 112">
                <a:extLst>
                  <a:ext uri="{FF2B5EF4-FFF2-40B4-BE49-F238E27FC236}">
                    <a16:creationId xmlns:a16="http://schemas.microsoft.com/office/drawing/2014/main" id="{355F6049-FD53-45B6-89E1-440F45969ADC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17B84FFF-8B41-4E27-9D25-78AA22F8C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269F7DA-3F3D-446E-8A31-76E70867B29B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7906C5F-EC5E-4B99-8E13-F799C4958127}"/>
                </a:ext>
              </a:extLst>
            </p:cNvPr>
            <p:cNvGrpSpPr/>
            <p:nvPr/>
          </p:nvGrpSpPr>
          <p:grpSpPr>
            <a:xfrm>
              <a:off x="3581358" y="433168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06" name="Cube 105">
                <a:extLst>
                  <a:ext uri="{FF2B5EF4-FFF2-40B4-BE49-F238E27FC236}">
                    <a16:creationId xmlns:a16="http://schemas.microsoft.com/office/drawing/2014/main" id="{C39AEE6F-A122-4D6E-B506-C79391917C65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07" name="Cylinder 106">
                <a:extLst>
                  <a:ext uri="{FF2B5EF4-FFF2-40B4-BE49-F238E27FC236}">
                    <a16:creationId xmlns:a16="http://schemas.microsoft.com/office/drawing/2014/main" id="{5319EF46-00F4-4555-BCE3-2DB525DA6BCC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8" name="Cylinder 107">
                <a:extLst>
                  <a:ext uri="{FF2B5EF4-FFF2-40B4-BE49-F238E27FC236}">
                    <a16:creationId xmlns:a16="http://schemas.microsoft.com/office/drawing/2014/main" id="{581EC89E-2964-4F5C-9592-A11D3306D7F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5FB7135-6767-421E-9314-9EDC0C50D074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95FC8DAC-4253-4257-B940-A917CCC5DF59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5AF5009-C2B3-4E62-A4D5-BC7ACB2985C4}"/>
                </a:ext>
              </a:extLst>
            </p:cNvPr>
            <p:cNvGrpSpPr/>
            <p:nvPr/>
          </p:nvGrpSpPr>
          <p:grpSpPr>
            <a:xfrm>
              <a:off x="3581358" y="404211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01" name="Cube 100">
                <a:extLst>
                  <a:ext uri="{FF2B5EF4-FFF2-40B4-BE49-F238E27FC236}">
                    <a16:creationId xmlns:a16="http://schemas.microsoft.com/office/drawing/2014/main" id="{7F5E2082-CE98-48B0-88CB-B1E6C0213D8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02" name="Cylinder 101">
                <a:extLst>
                  <a:ext uri="{FF2B5EF4-FFF2-40B4-BE49-F238E27FC236}">
                    <a16:creationId xmlns:a16="http://schemas.microsoft.com/office/drawing/2014/main" id="{1E6D64A9-D3D9-4FA5-8AE5-DC78351080F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3" name="Cylinder 102">
                <a:extLst>
                  <a:ext uri="{FF2B5EF4-FFF2-40B4-BE49-F238E27FC236}">
                    <a16:creationId xmlns:a16="http://schemas.microsoft.com/office/drawing/2014/main" id="{8B2AE1CC-C638-4489-B67E-C51BC4B1BD00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46BD8729-A337-45C7-A818-61E15613F9C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013DD33B-CB76-4FE5-A11D-96B284E89264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3DC772E-832E-420E-9E46-CE5BEDAA3042}"/>
                </a:ext>
              </a:extLst>
            </p:cNvPr>
            <p:cNvGrpSpPr/>
            <p:nvPr/>
          </p:nvGrpSpPr>
          <p:grpSpPr>
            <a:xfrm>
              <a:off x="3581358" y="3752554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id="{128BF13E-5235-434D-AA10-26930DBC975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97" name="Cylinder 96">
                <a:extLst>
                  <a:ext uri="{FF2B5EF4-FFF2-40B4-BE49-F238E27FC236}">
                    <a16:creationId xmlns:a16="http://schemas.microsoft.com/office/drawing/2014/main" id="{12D2C20F-2B44-41E9-9E82-B397911FF4D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8" name="Cylinder 97">
                <a:extLst>
                  <a:ext uri="{FF2B5EF4-FFF2-40B4-BE49-F238E27FC236}">
                    <a16:creationId xmlns:a16="http://schemas.microsoft.com/office/drawing/2014/main" id="{92F4B9B1-860D-4FBF-869C-738340BDB9D3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21D06769-50B2-4538-ABA7-14228679EC1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D3B9B60-60F0-44B9-A4A8-8B0D0596D852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3B691C1-9F78-44C4-AB9E-9C4A3F54A38F}"/>
                </a:ext>
              </a:extLst>
            </p:cNvPr>
            <p:cNvGrpSpPr/>
            <p:nvPr/>
          </p:nvGrpSpPr>
          <p:grpSpPr>
            <a:xfrm>
              <a:off x="3581358" y="346299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id="{A0EA411F-058F-4885-8E60-A03BACD0DD15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91" name="Cylinder 90">
                <a:extLst>
                  <a:ext uri="{FF2B5EF4-FFF2-40B4-BE49-F238E27FC236}">
                    <a16:creationId xmlns:a16="http://schemas.microsoft.com/office/drawing/2014/main" id="{C5433CD4-23D0-42CE-9445-7C04FCDF6591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2" name="Cylinder 91">
                <a:extLst>
                  <a:ext uri="{FF2B5EF4-FFF2-40B4-BE49-F238E27FC236}">
                    <a16:creationId xmlns:a16="http://schemas.microsoft.com/office/drawing/2014/main" id="{F05FD1DB-A89F-4AFA-96F5-D853731AA4E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D3139AB-C1F2-4010-AF2E-4631B7DB24F5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F2FE3AD8-37EF-4161-84A0-FD3A5B7C5D1B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0DB79A4-17FB-49EC-8499-42662CF79688}"/>
                </a:ext>
              </a:extLst>
            </p:cNvPr>
            <p:cNvGrpSpPr/>
            <p:nvPr/>
          </p:nvGrpSpPr>
          <p:grpSpPr>
            <a:xfrm>
              <a:off x="3581358" y="317342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85" name="Cube 84">
                <a:extLst>
                  <a:ext uri="{FF2B5EF4-FFF2-40B4-BE49-F238E27FC236}">
                    <a16:creationId xmlns:a16="http://schemas.microsoft.com/office/drawing/2014/main" id="{96D21C81-99B8-4DB3-AEC6-1D8151D2A175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86" name="Cylinder 85">
                <a:extLst>
                  <a:ext uri="{FF2B5EF4-FFF2-40B4-BE49-F238E27FC236}">
                    <a16:creationId xmlns:a16="http://schemas.microsoft.com/office/drawing/2014/main" id="{B2AD8A81-78BF-4CE3-8C1D-67D26EB209DF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7" name="Cylinder 86">
                <a:extLst>
                  <a:ext uri="{FF2B5EF4-FFF2-40B4-BE49-F238E27FC236}">
                    <a16:creationId xmlns:a16="http://schemas.microsoft.com/office/drawing/2014/main" id="{290D8711-CB2A-42F6-9DA2-DB37C46EE22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4387D719-71C7-4961-93DA-3B94703FDE14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5AD48BC-65CF-4282-8883-49A50E023E8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EF75517-CACA-4100-916B-E87B95BB5C37}"/>
                </a:ext>
              </a:extLst>
            </p:cNvPr>
            <p:cNvGrpSpPr/>
            <p:nvPr/>
          </p:nvGrpSpPr>
          <p:grpSpPr>
            <a:xfrm>
              <a:off x="3581358" y="288386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80" name="Cube 79">
                <a:extLst>
                  <a:ext uri="{FF2B5EF4-FFF2-40B4-BE49-F238E27FC236}">
                    <a16:creationId xmlns:a16="http://schemas.microsoft.com/office/drawing/2014/main" id="{CE6BFF6A-C9E4-4F83-B5B4-FE9B053D2277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81" name="Cylinder 80">
                <a:extLst>
                  <a:ext uri="{FF2B5EF4-FFF2-40B4-BE49-F238E27FC236}">
                    <a16:creationId xmlns:a16="http://schemas.microsoft.com/office/drawing/2014/main" id="{7AA40B0C-76E9-46D8-AF59-9C336CC9DD6F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2" name="Cylinder 81">
                <a:extLst>
                  <a:ext uri="{FF2B5EF4-FFF2-40B4-BE49-F238E27FC236}">
                    <a16:creationId xmlns:a16="http://schemas.microsoft.com/office/drawing/2014/main" id="{7FC4C9E3-E22B-429F-B997-0CDDEB782D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B2D9BF8-5482-413F-B9A7-4FB760B39A6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D2DC3285-6850-4440-91C4-569FD97BECF9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1368585" y="1397181"/>
            <a:ext cx="621298" cy="67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dirty="0">
                <a:latin typeface="Sakkal Majalla" pitchFamily="2" charset="-78"/>
                <a:cs typeface="Sakkal Majalla" pitchFamily="2" charset="-78"/>
              </a:rPr>
              <a:t>4</a:t>
            </a:r>
            <a:endParaRPr lang="ar-BH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406789" y="1397181"/>
            <a:ext cx="621298" cy="67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dirty="0">
                <a:latin typeface="Sakkal Majalla" pitchFamily="2" charset="-78"/>
                <a:cs typeface="Sakkal Majalla" pitchFamily="2" charset="-78"/>
              </a:rPr>
              <a:t>5</a:t>
            </a:r>
            <a:endParaRPr lang="ar-BH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Round Diagonal Corner Rectangle 10">
            <a:extLst>
              <a:ext uri="{FF2B5EF4-FFF2-40B4-BE49-F238E27FC236}">
                <a16:creationId xmlns:a16="http://schemas.microsoft.com/office/drawing/2014/main" id="{8DDB7A89-3F94-4D08-90E9-C4B8A390214A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99A89BE2-A03D-49C9-8852-A61B85C50FF9}"/>
              </a:ext>
            </a:extLst>
          </p:cNvPr>
          <p:cNvSpPr/>
          <p:nvPr/>
        </p:nvSpPr>
        <p:spPr>
          <a:xfrm>
            <a:off x="6415790" y="3096765"/>
            <a:ext cx="494676" cy="7723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1DC43839-B345-49B1-A678-AB7FBB921072}"/>
              </a:ext>
            </a:extLst>
          </p:cNvPr>
          <p:cNvSpPr/>
          <p:nvPr/>
        </p:nvSpPr>
        <p:spPr>
          <a:xfrm>
            <a:off x="7307860" y="3096765"/>
            <a:ext cx="494676" cy="7723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8CCEC253-466F-454E-9FB8-F480461758BC}"/>
              </a:ext>
            </a:extLst>
          </p:cNvPr>
          <p:cNvSpPr/>
          <p:nvPr/>
        </p:nvSpPr>
        <p:spPr>
          <a:xfrm>
            <a:off x="7753895" y="3096765"/>
            <a:ext cx="494676" cy="7723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15939F70-34E2-416B-B56A-C369F833BC61}"/>
              </a:ext>
            </a:extLst>
          </p:cNvPr>
          <p:cNvSpPr/>
          <p:nvPr/>
        </p:nvSpPr>
        <p:spPr>
          <a:xfrm>
            <a:off x="8199930" y="3096765"/>
            <a:ext cx="494676" cy="7723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787573CA-5FAD-4488-A718-88168FAB50E8}"/>
              </a:ext>
            </a:extLst>
          </p:cNvPr>
          <p:cNvSpPr/>
          <p:nvPr/>
        </p:nvSpPr>
        <p:spPr>
          <a:xfrm>
            <a:off x="8645965" y="3096765"/>
            <a:ext cx="494676" cy="7723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A8D1E33D-1CC1-4A06-B892-09B45AD7D1BF}"/>
              </a:ext>
            </a:extLst>
          </p:cNvPr>
          <p:cNvSpPr/>
          <p:nvPr/>
        </p:nvSpPr>
        <p:spPr>
          <a:xfrm>
            <a:off x="9092001" y="3096765"/>
            <a:ext cx="494676" cy="7723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7347763B-1C1B-491B-B75F-71BF2E6C684E}"/>
              </a:ext>
            </a:extLst>
          </p:cNvPr>
          <p:cNvSpPr/>
          <p:nvPr/>
        </p:nvSpPr>
        <p:spPr>
          <a:xfrm>
            <a:off x="6861825" y="3096765"/>
            <a:ext cx="494676" cy="7723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EE516E-BD64-441B-A323-E067D9F8CD59}"/>
              </a:ext>
            </a:extLst>
          </p:cNvPr>
          <p:cNvSpPr txBox="1"/>
          <p:nvPr/>
        </p:nvSpPr>
        <p:spPr>
          <a:xfrm>
            <a:off x="4680304" y="4738100"/>
            <a:ext cx="2831391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(4-5)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161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ibbon: Tilted Up 34">
            <a:extLst>
              <a:ext uri="{FF2B5EF4-FFF2-40B4-BE49-F238E27FC236}">
                <a16:creationId xmlns:a16="http://schemas.microsoft.com/office/drawing/2014/main" id="{695DBABD-1542-4232-880E-7D0523328403}"/>
              </a:ext>
            </a:extLst>
          </p:cNvPr>
          <p:cNvSpPr/>
          <p:nvPr/>
        </p:nvSpPr>
        <p:spPr>
          <a:xfrm>
            <a:off x="1352981" y="4434858"/>
            <a:ext cx="2105195" cy="1262532"/>
          </a:xfrm>
          <a:prstGeom prst="ribbon2">
            <a:avLst/>
          </a:prstGeom>
          <a:solidFill>
            <a:srgbClr val="FF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8A508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ممتاز</a:t>
            </a:r>
            <a:endParaRPr lang="ar-BH" sz="4000" b="1" dirty="0">
              <a:solidFill>
                <a:srgbClr val="8A508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489FF0-B4D9-4B3D-8F4F-7CC8D1E050DF}"/>
              </a:ext>
            </a:extLst>
          </p:cNvPr>
          <p:cNvGrpSpPr/>
          <p:nvPr/>
        </p:nvGrpSpPr>
        <p:grpSpPr>
          <a:xfrm rot="16200000">
            <a:off x="10419376" y="2374049"/>
            <a:ext cx="713966" cy="2029114"/>
            <a:chOff x="6356112" y="3752554"/>
            <a:chExt cx="426442" cy="1307867"/>
          </a:xfrm>
          <a:solidFill>
            <a:srgbClr val="FFC000"/>
          </a:solidFill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F4B0F9A-BDF7-4E40-A106-96401396BC0A}"/>
                </a:ext>
              </a:extLst>
            </p:cNvPr>
            <p:cNvGrpSpPr/>
            <p:nvPr/>
          </p:nvGrpSpPr>
          <p:grpSpPr>
            <a:xfrm>
              <a:off x="6356112" y="462124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id="{13AD140E-B0BC-4196-B17B-19E9135CE9C5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8" name="Cylinder 67">
                <a:extLst>
                  <a:ext uri="{FF2B5EF4-FFF2-40B4-BE49-F238E27FC236}">
                    <a16:creationId xmlns:a16="http://schemas.microsoft.com/office/drawing/2014/main" id="{3D864AD7-7F8D-4938-B769-95DBDD6D97A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9" name="Cylinder 68">
                <a:extLst>
                  <a:ext uri="{FF2B5EF4-FFF2-40B4-BE49-F238E27FC236}">
                    <a16:creationId xmlns:a16="http://schemas.microsoft.com/office/drawing/2014/main" id="{0CCCAEAA-1E39-4461-9A7E-3351DAD324A3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BF9184D-E3A3-43AA-86F1-9C495C3F57B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DCBF794-1E9C-4808-9451-1AEC8F2D91B2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232D9CE-04FF-4D3A-AC00-BD8E838A292A}"/>
                </a:ext>
              </a:extLst>
            </p:cNvPr>
            <p:cNvGrpSpPr/>
            <p:nvPr/>
          </p:nvGrpSpPr>
          <p:grpSpPr>
            <a:xfrm>
              <a:off x="6356112" y="433168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id="{80BC6B87-D199-472F-ABE6-7DC727177FF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3" name="Cylinder 62">
                <a:extLst>
                  <a:ext uri="{FF2B5EF4-FFF2-40B4-BE49-F238E27FC236}">
                    <a16:creationId xmlns:a16="http://schemas.microsoft.com/office/drawing/2014/main" id="{7FF9EE9F-4547-4D2F-8E74-9AD49CD5F67E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" name="Cylinder 63">
                <a:extLst>
                  <a:ext uri="{FF2B5EF4-FFF2-40B4-BE49-F238E27FC236}">
                    <a16:creationId xmlns:a16="http://schemas.microsoft.com/office/drawing/2014/main" id="{CEDA8287-41B2-4571-A4B5-10F48091C54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4F528077-4818-402E-AC19-2512332E7D39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328BAACB-4CF1-4E16-BE32-4B7409DB3603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6F6EB49-E5EC-490F-B69C-FCE21F9FE6C2}"/>
                </a:ext>
              </a:extLst>
            </p:cNvPr>
            <p:cNvGrpSpPr/>
            <p:nvPr/>
          </p:nvGrpSpPr>
          <p:grpSpPr>
            <a:xfrm>
              <a:off x="6356112" y="404211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0" name="Cube 49">
                <a:extLst>
                  <a:ext uri="{FF2B5EF4-FFF2-40B4-BE49-F238E27FC236}">
                    <a16:creationId xmlns:a16="http://schemas.microsoft.com/office/drawing/2014/main" id="{319A1C07-FE65-494F-98D9-130C0BE6651C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8" name="Cylinder 57">
                <a:extLst>
                  <a:ext uri="{FF2B5EF4-FFF2-40B4-BE49-F238E27FC236}">
                    <a16:creationId xmlns:a16="http://schemas.microsoft.com/office/drawing/2014/main" id="{8690862C-2446-4156-96CD-DE897DCD806F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" name="Cylinder 58">
                <a:extLst>
                  <a:ext uri="{FF2B5EF4-FFF2-40B4-BE49-F238E27FC236}">
                    <a16:creationId xmlns:a16="http://schemas.microsoft.com/office/drawing/2014/main" id="{1709D796-D3C9-4971-92D2-97C28D789FF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897938A-CBDA-44F0-B9CC-19F0CFBBDD4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D837640-39E7-4718-97CD-4D60A615A7AA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E1E404A-30F5-48FA-9A7A-84064DF27C04}"/>
                </a:ext>
              </a:extLst>
            </p:cNvPr>
            <p:cNvGrpSpPr/>
            <p:nvPr/>
          </p:nvGrpSpPr>
          <p:grpSpPr>
            <a:xfrm>
              <a:off x="6356112" y="3752554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74AD41D6-13E4-4A17-A2C2-EA3A60F0A23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1" name="Cylinder 40">
                <a:extLst>
                  <a:ext uri="{FF2B5EF4-FFF2-40B4-BE49-F238E27FC236}">
                    <a16:creationId xmlns:a16="http://schemas.microsoft.com/office/drawing/2014/main" id="{0BF434A0-F5C1-4EA7-9469-ACDCE98AB936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" name="Cylinder 41">
                <a:extLst>
                  <a:ext uri="{FF2B5EF4-FFF2-40B4-BE49-F238E27FC236}">
                    <a16:creationId xmlns:a16="http://schemas.microsoft.com/office/drawing/2014/main" id="{7D88DB8D-C2C3-4602-9E09-E8132FCC856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89FE3F5-4D3B-49CE-95AE-4069173EBD7D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22EE0AA-8D1E-4FF7-8500-068DF14284E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9674FC4-DECE-4120-B0E7-C1E59A49A98A}"/>
              </a:ext>
            </a:extLst>
          </p:cNvPr>
          <p:cNvGrpSpPr/>
          <p:nvPr/>
        </p:nvGrpSpPr>
        <p:grpSpPr>
          <a:xfrm rot="16200000">
            <a:off x="5046362" y="3069648"/>
            <a:ext cx="663000" cy="704303"/>
            <a:chOff x="3407775" y="1946986"/>
            <a:chExt cx="426442" cy="439181"/>
          </a:xfrm>
        </p:grpSpPr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ABDA1EBB-E739-4394-B935-96B5E2D64113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solidFill>
              <a:srgbClr val="89CC4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8" name="Cylinder 117">
              <a:extLst>
                <a:ext uri="{FF2B5EF4-FFF2-40B4-BE49-F238E27FC236}">
                  <a16:creationId xmlns:a16="http://schemas.microsoft.com/office/drawing/2014/main" id="{1AB4D228-D642-4698-97D7-89283E9F0C2A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solidFill>
              <a:srgbClr val="89CC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19" name="Cylinder 118">
              <a:extLst>
                <a:ext uri="{FF2B5EF4-FFF2-40B4-BE49-F238E27FC236}">
                  <a16:creationId xmlns:a16="http://schemas.microsoft.com/office/drawing/2014/main" id="{B30D1CE9-CC9A-4AE6-A1DD-DE6D323B0922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solidFill>
              <a:srgbClr val="89CC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EEF4DC6-188B-4B5D-A7BF-5B3CC76D2068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5E3BF2D2-BEE1-49F6-B56A-EEA7C48941AF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solidFill>
              <a:srgbClr val="89CC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75AEBFE-D131-4CCC-AF0C-EC4F428A4AC8}"/>
              </a:ext>
            </a:extLst>
          </p:cNvPr>
          <p:cNvGrpSpPr/>
          <p:nvPr/>
        </p:nvGrpSpPr>
        <p:grpSpPr>
          <a:xfrm rot="16200000">
            <a:off x="2096907" y="1214248"/>
            <a:ext cx="663000" cy="4419205"/>
            <a:chOff x="1731522" y="2304739"/>
            <a:chExt cx="426442" cy="2755682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5571E41F-C778-4B89-981B-0A424865B390}"/>
                </a:ext>
              </a:extLst>
            </p:cNvPr>
            <p:cNvGrpSpPr/>
            <p:nvPr/>
          </p:nvGrpSpPr>
          <p:grpSpPr>
            <a:xfrm>
              <a:off x="1731522" y="4621240"/>
              <a:ext cx="426442" cy="439181"/>
              <a:chOff x="3407775" y="1946986"/>
              <a:chExt cx="426442" cy="439181"/>
            </a:xfrm>
          </p:grpSpPr>
          <p:sp>
            <p:nvSpPr>
              <p:cNvPr id="172" name="Cube 171">
                <a:extLst>
                  <a:ext uri="{FF2B5EF4-FFF2-40B4-BE49-F238E27FC236}">
                    <a16:creationId xmlns:a16="http://schemas.microsoft.com/office/drawing/2014/main" id="{C348A1E9-0C7F-4FBC-BD61-8D58FDC183E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73" name="Cylinder 172">
                <a:extLst>
                  <a:ext uri="{FF2B5EF4-FFF2-40B4-BE49-F238E27FC236}">
                    <a16:creationId xmlns:a16="http://schemas.microsoft.com/office/drawing/2014/main" id="{8A0617B6-B577-45F0-A9CA-93CC03FFC85D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74" name="Cylinder 173">
                <a:extLst>
                  <a:ext uri="{FF2B5EF4-FFF2-40B4-BE49-F238E27FC236}">
                    <a16:creationId xmlns:a16="http://schemas.microsoft.com/office/drawing/2014/main" id="{FE75804C-7ABC-4B0A-B13D-8EC580AEB6A3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27985BC1-2787-4ABB-97D2-721823A862E4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F9D286A5-3C3D-453D-BD8C-7215B9A4385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FF18C3CE-330E-4625-A68F-E5971D4C9C03}"/>
                </a:ext>
              </a:extLst>
            </p:cNvPr>
            <p:cNvGrpSpPr/>
            <p:nvPr/>
          </p:nvGrpSpPr>
          <p:grpSpPr>
            <a:xfrm>
              <a:off x="1731522" y="4331680"/>
              <a:ext cx="426442" cy="439181"/>
              <a:chOff x="3407775" y="1946986"/>
              <a:chExt cx="426442" cy="439181"/>
            </a:xfrm>
          </p:grpSpPr>
          <p:sp>
            <p:nvSpPr>
              <p:cNvPr id="167" name="Cube 166">
                <a:extLst>
                  <a:ext uri="{FF2B5EF4-FFF2-40B4-BE49-F238E27FC236}">
                    <a16:creationId xmlns:a16="http://schemas.microsoft.com/office/drawing/2014/main" id="{1B2BEC08-16D1-42F7-824B-509CF06AA3C3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68" name="Cylinder 167">
                <a:extLst>
                  <a:ext uri="{FF2B5EF4-FFF2-40B4-BE49-F238E27FC236}">
                    <a16:creationId xmlns:a16="http://schemas.microsoft.com/office/drawing/2014/main" id="{30128006-0CA7-428E-B376-F10597639F1C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9" name="Cylinder 168">
                <a:extLst>
                  <a:ext uri="{FF2B5EF4-FFF2-40B4-BE49-F238E27FC236}">
                    <a16:creationId xmlns:a16="http://schemas.microsoft.com/office/drawing/2014/main" id="{6A32BA78-E7B2-40EB-B48C-6F8BDA59E5E0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2B67FCBD-12FF-4C0A-9058-987DAED137B9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A9FBB1-D940-4B69-82EA-FE49A84DBC0B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0F389EBD-E867-41F1-9F0E-415015407F86}"/>
                </a:ext>
              </a:extLst>
            </p:cNvPr>
            <p:cNvGrpSpPr/>
            <p:nvPr/>
          </p:nvGrpSpPr>
          <p:grpSpPr>
            <a:xfrm>
              <a:off x="1731522" y="4042117"/>
              <a:ext cx="426442" cy="439181"/>
              <a:chOff x="3407775" y="1946986"/>
              <a:chExt cx="426442" cy="439181"/>
            </a:xfrm>
          </p:grpSpPr>
          <p:sp>
            <p:nvSpPr>
              <p:cNvPr id="162" name="Cube 161">
                <a:extLst>
                  <a:ext uri="{FF2B5EF4-FFF2-40B4-BE49-F238E27FC236}">
                    <a16:creationId xmlns:a16="http://schemas.microsoft.com/office/drawing/2014/main" id="{8B2B5065-0420-4F8D-8515-1C5E8476DDF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63" name="Cylinder 162">
                <a:extLst>
                  <a:ext uri="{FF2B5EF4-FFF2-40B4-BE49-F238E27FC236}">
                    <a16:creationId xmlns:a16="http://schemas.microsoft.com/office/drawing/2014/main" id="{F0D7CEB3-C477-4118-B90A-43AA57F223CC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4" name="Cylinder 163">
                <a:extLst>
                  <a:ext uri="{FF2B5EF4-FFF2-40B4-BE49-F238E27FC236}">
                    <a16:creationId xmlns:a16="http://schemas.microsoft.com/office/drawing/2014/main" id="{BFABB529-DF2E-4740-8844-5F4A2D8847F7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FCE82F3C-EDD0-48C7-B486-6A773AD69EF5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FF0D028D-57BB-46D1-97D1-580976E9CF03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EC56C0F6-27EC-46AE-9A4B-9DAB7DFD38D2}"/>
                </a:ext>
              </a:extLst>
            </p:cNvPr>
            <p:cNvGrpSpPr/>
            <p:nvPr/>
          </p:nvGrpSpPr>
          <p:grpSpPr>
            <a:xfrm>
              <a:off x="1731522" y="3752554"/>
              <a:ext cx="426442" cy="439181"/>
              <a:chOff x="3407775" y="1946986"/>
              <a:chExt cx="426442" cy="439181"/>
            </a:xfrm>
          </p:grpSpPr>
          <p:sp>
            <p:nvSpPr>
              <p:cNvPr id="157" name="Cube 156">
                <a:extLst>
                  <a:ext uri="{FF2B5EF4-FFF2-40B4-BE49-F238E27FC236}">
                    <a16:creationId xmlns:a16="http://schemas.microsoft.com/office/drawing/2014/main" id="{494D7375-C75D-4BEC-9FAF-83400766538C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58" name="Cylinder 157">
                <a:extLst>
                  <a:ext uri="{FF2B5EF4-FFF2-40B4-BE49-F238E27FC236}">
                    <a16:creationId xmlns:a16="http://schemas.microsoft.com/office/drawing/2014/main" id="{6F92496F-1EFA-4484-8283-0C735BDA1E1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9" name="Cylinder 158">
                <a:extLst>
                  <a:ext uri="{FF2B5EF4-FFF2-40B4-BE49-F238E27FC236}">
                    <a16:creationId xmlns:a16="http://schemas.microsoft.com/office/drawing/2014/main" id="{D51678FF-AB2B-45D9-840D-DE5B6292F763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72C41FB7-A8D9-470A-9470-2894A5023FC0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4DDCF40-7F83-49A6-B982-B062A9BF55E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AB7A23CC-0C89-4CFC-9EE4-E5CE9AD28720}"/>
                </a:ext>
              </a:extLst>
            </p:cNvPr>
            <p:cNvGrpSpPr/>
            <p:nvPr/>
          </p:nvGrpSpPr>
          <p:grpSpPr>
            <a:xfrm>
              <a:off x="1731522" y="3462991"/>
              <a:ext cx="426442" cy="439181"/>
              <a:chOff x="3407775" y="1946986"/>
              <a:chExt cx="426442" cy="439181"/>
            </a:xfrm>
          </p:grpSpPr>
          <p:sp>
            <p:nvSpPr>
              <p:cNvPr id="152" name="Cube 151">
                <a:extLst>
                  <a:ext uri="{FF2B5EF4-FFF2-40B4-BE49-F238E27FC236}">
                    <a16:creationId xmlns:a16="http://schemas.microsoft.com/office/drawing/2014/main" id="{0C074356-4EAB-4D09-A530-F4795FAEF183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53" name="Cylinder 152">
                <a:extLst>
                  <a:ext uri="{FF2B5EF4-FFF2-40B4-BE49-F238E27FC236}">
                    <a16:creationId xmlns:a16="http://schemas.microsoft.com/office/drawing/2014/main" id="{949E78D6-06A4-4623-9500-D1AD99F9646F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4" name="Cylinder 153">
                <a:extLst>
                  <a:ext uri="{FF2B5EF4-FFF2-40B4-BE49-F238E27FC236}">
                    <a16:creationId xmlns:a16="http://schemas.microsoft.com/office/drawing/2014/main" id="{16580BC2-A970-4AA7-A676-AD4F2E817EA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2C9807C8-5807-41F0-9FA1-FA127D43A2E1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AF198787-CE77-4499-B1D0-4C4267C70DCC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0D1184BB-8EAE-4BB2-BE34-57C449E0EA5A}"/>
                </a:ext>
              </a:extLst>
            </p:cNvPr>
            <p:cNvGrpSpPr/>
            <p:nvPr/>
          </p:nvGrpSpPr>
          <p:grpSpPr>
            <a:xfrm>
              <a:off x="1731522" y="3173428"/>
              <a:ext cx="426442" cy="439181"/>
              <a:chOff x="3407775" y="1946986"/>
              <a:chExt cx="426442" cy="439181"/>
            </a:xfrm>
          </p:grpSpPr>
          <p:sp>
            <p:nvSpPr>
              <p:cNvPr id="147" name="Cube 146">
                <a:extLst>
                  <a:ext uri="{FF2B5EF4-FFF2-40B4-BE49-F238E27FC236}">
                    <a16:creationId xmlns:a16="http://schemas.microsoft.com/office/drawing/2014/main" id="{7E42722A-29D1-4095-BA5F-0204EAF6821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48" name="Cylinder 147">
                <a:extLst>
                  <a:ext uri="{FF2B5EF4-FFF2-40B4-BE49-F238E27FC236}">
                    <a16:creationId xmlns:a16="http://schemas.microsoft.com/office/drawing/2014/main" id="{3898CB5D-BAB8-4F01-98CF-B7C9EC1E4D4D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9" name="Cylinder 148">
                <a:extLst>
                  <a:ext uri="{FF2B5EF4-FFF2-40B4-BE49-F238E27FC236}">
                    <a16:creationId xmlns:a16="http://schemas.microsoft.com/office/drawing/2014/main" id="{EC7655C7-A780-4866-B28D-BA5D2AD3D64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D0412775-194E-4F61-8557-A17B99441D44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7A59E669-BB07-4730-B49E-8BE7960F02A9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B8E4A6FD-CD1D-4B9F-AD6F-626845D8083E}"/>
                </a:ext>
              </a:extLst>
            </p:cNvPr>
            <p:cNvGrpSpPr/>
            <p:nvPr/>
          </p:nvGrpSpPr>
          <p:grpSpPr>
            <a:xfrm>
              <a:off x="1731522" y="2883865"/>
              <a:ext cx="426442" cy="439181"/>
              <a:chOff x="3407775" y="1946986"/>
              <a:chExt cx="426442" cy="439181"/>
            </a:xfrm>
          </p:grpSpPr>
          <p:sp>
            <p:nvSpPr>
              <p:cNvPr id="142" name="Cube 141">
                <a:extLst>
                  <a:ext uri="{FF2B5EF4-FFF2-40B4-BE49-F238E27FC236}">
                    <a16:creationId xmlns:a16="http://schemas.microsoft.com/office/drawing/2014/main" id="{0547AFA4-C701-4177-B708-ED3FA07676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43" name="Cylinder 142">
                <a:extLst>
                  <a:ext uri="{FF2B5EF4-FFF2-40B4-BE49-F238E27FC236}">
                    <a16:creationId xmlns:a16="http://schemas.microsoft.com/office/drawing/2014/main" id="{58FFEA62-3164-4220-9A3C-29C61491DC3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4" name="Cylinder 143">
                <a:extLst>
                  <a:ext uri="{FF2B5EF4-FFF2-40B4-BE49-F238E27FC236}">
                    <a16:creationId xmlns:a16="http://schemas.microsoft.com/office/drawing/2014/main" id="{E95D93BD-BB78-4D9A-81A0-CA7F3E6F8EB0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4899DB20-495F-4A44-BB1D-4849DBD4C92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B7A879AD-E175-41E0-8853-15E4D16029D3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04065F2-76D1-4087-A9EF-B7599ED7DE18}"/>
                </a:ext>
              </a:extLst>
            </p:cNvPr>
            <p:cNvGrpSpPr/>
            <p:nvPr/>
          </p:nvGrpSpPr>
          <p:grpSpPr>
            <a:xfrm>
              <a:off x="1731522" y="2594302"/>
              <a:ext cx="426442" cy="439181"/>
              <a:chOff x="3407775" y="1946986"/>
              <a:chExt cx="426442" cy="439181"/>
            </a:xfrm>
          </p:grpSpPr>
          <p:sp>
            <p:nvSpPr>
              <p:cNvPr id="137" name="Cube 136">
                <a:extLst>
                  <a:ext uri="{FF2B5EF4-FFF2-40B4-BE49-F238E27FC236}">
                    <a16:creationId xmlns:a16="http://schemas.microsoft.com/office/drawing/2014/main" id="{4359B9E1-02BD-4B81-A804-D5DB01694EA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38" name="Cylinder 137">
                <a:extLst>
                  <a:ext uri="{FF2B5EF4-FFF2-40B4-BE49-F238E27FC236}">
                    <a16:creationId xmlns:a16="http://schemas.microsoft.com/office/drawing/2014/main" id="{9098E48C-95E3-4448-9F3D-5164C1108E6D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9" name="Cylinder 138">
                <a:extLst>
                  <a:ext uri="{FF2B5EF4-FFF2-40B4-BE49-F238E27FC236}">
                    <a16:creationId xmlns:a16="http://schemas.microsoft.com/office/drawing/2014/main" id="{86C57CE3-673B-4658-B5EE-C3C85D08E74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385F429E-49A4-443D-9142-C6786AAC89F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62B09D02-0926-466F-B511-02517BD13AF7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E36C2370-EEA3-4F30-801D-1F24A8236CF7}"/>
                </a:ext>
              </a:extLst>
            </p:cNvPr>
            <p:cNvGrpSpPr/>
            <p:nvPr/>
          </p:nvGrpSpPr>
          <p:grpSpPr>
            <a:xfrm>
              <a:off x="1731522" y="2304739"/>
              <a:ext cx="426442" cy="439181"/>
              <a:chOff x="3407775" y="1946986"/>
              <a:chExt cx="426442" cy="439181"/>
            </a:xfrm>
          </p:grpSpPr>
          <p:sp>
            <p:nvSpPr>
              <p:cNvPr id="132" name="Cube 131">
                <a:extLst>
                  <a:ext uri="{FF2B5EF4-FFF2-40B4-BE49-F238E27FC236}">
                    <a16:creationId xmlns:a16="http://schemas.microsoft.com/office/drawing/2014/main" id="{E686BD71-768C-408F-9BE8-34D1732C661F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33" name="Cylinder 132">
                <a:extLst>
                  <a:ext uri="{FF2B5EF4-FFF2-40B4-BE49-F238E27FC236}">
                    <a16:creationId xmlns:a16="http://schemas.microsoft.com/office/drawing/2014/main" id="{8E037007-1336-4EDB-A2EF-78054E71D74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4" name="Cylinder 133">
                <a:extLst>
                  <a:ext uri="{FF2B5EF4-FFF2-40B4-BE49-F238E27FC236}">
                    <a16:creationId xmlns:a16="http://schemas.microsoft.com/office/drawing/2014/main" id="{CAC4C019-536C-4D6B-8FD1-93326CEBD351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7BFA2581-A016-422D-A0F4-EA810C2798E4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DB0C8C6D-1820-4C22-9FD1-6320D36C925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solidFill>
                <a:srgbClr val="89CC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AC1AD6E5-C97E-46CC-B066-4A3DAD963768}"/>
              </a:ext>
            </a:extLst>
          </p:cNvPr>
          <p:cNvSpPr/>
          <p:nvPr/>
        </p:nvSpPr>
        <p:spPr>
          <a:xfrm>
            <a:off x="5195961" y="3148520"/>
            <a:ext cx="582203" cy="74614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02304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4" grpId="0" animBg="1"/>
      <p:bldP spid="57" grpId="0" animBg="1"/>
      <p:bldP spid="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4" grpId="0" animBg="1"/>
      <p:bldP spid="34" grpId="1" animBg="1"/>
      <p:bldP spid="3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Diagonal Corner Rectangle 10">
            <a:extLst>
              <a:ext uri="{FF2B5EF4-FFF2-40B4-BE49-F238E27FC236}">
                <a16:creationId xmlns:a16="http://schemas.microsoft.com/office/drawing/2014/main" id="{C497C673-B141-48C7-AB4A-0B379EFFDCE5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8D0452-547B-4730-9F03-73A0F46BA160}"/>
              </a:ext>
            </a:extLst>
          </p:cNvPr>
          <p:cNvSpPr txBox="1"/>
          <p:nvPr/>
        </p:nvSpPr>
        <p:spPr>
          <a:xfrm>
            <a:off x="0" y="5242645"/>
            <a:ext cx="3875964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تمرين ( 6 , 7 ,  8 )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161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17273" y="194327"/>
            <a:ext cx="8412594" cy="774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Rectangle 11"/>
          <p:cNvSpPr/>
          <p:nvPr/>
        </p:nvSpPr>
        <p:spPr>
          <a:xfrm>
            <a:off x="3325091" y="265424"/>
            <a:ext cx="76698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BH" sz="3600" b="1" spc="150" dirty="0">
                <a:ln w="11430">
                  <a:noFill/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أوجد ناتج الطرح.</a:t>
            </a:r>
            <a:endParaRPr lang="en-US" sz="3600" b="1" cap="none" spc="150" dirty="0">
              <a:ln w="11430">
                <a:noFill/>
              </a:ln>
              <a:solidFill>
                <a:schemeClr val="accent5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879694" y="2081283"/>
            <a:ext cx="5650174" cy="968991"/>
            <a:chOff x="4981432" y="1596788"/>
            <a:chExt cx="5650174" cy="968991"/>
          </a:xfrm>
        </p:grpSpPr>
        <p:sp>
          <p:nvSpPr>
            <p:cNvPr id="2" name="Rectangle 1"/>
            <p:cNvSpPr/>
            <p:nvPr/>
          </p:nvSpPr>
          <p:spPr>
            <a:xfrm>
              <a:off x="4981432" y="1596788"/>
              <a:ext cx="5650173" cy="9689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" name="Rectangle 2"/>
            <p:cNvSpPr/>
            <p:nvPr/>
          </p:nvSpPr>
          <p:spPr>
            <a:xfrm>
              <a:off x="9512490" y="1596788"/>
              <a:ext cx="1119116" cy="9689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4800" dirty="0">
                  <a:ln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6</a:t>
              </a:r>
              <a:endParaRPr lang="ar-BH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579719" y="2104114"/>
            <a:ext cx="22637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6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6  -  4  =  </a:t>
            </a:r>
            <a:endParaRPr lang="ar-BH" sz="6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879695" y="3221820"/>
            <a:ext cx="5650173" cy="968992"/>
            <a:chOff x="5133833" y="2568046"/>
            <a:chExt cx="5650173" cy="968992"/>
          </a:xfrm>
        </p:grpSpPr>
        <p:sp>
          <p:nvSpPr>
            <p:cNvPr id="17" name="Rectangle 16"/>
            <p:cNvSpPr/>
            <p:nvPr/>
          </p:nvSpPr>
          <p:spPr>
            <a:xfrm>
              <a:off x="5133833" y="2568047"/>
              <a:ext cx="5650173" cy="9689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664890" y="2568046"/>
              <a:ext cx="1119116" cy="9689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4800" dirty="0">
                  <a:ln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7</a:t>
              </a:r>
              <a:endParaRPr lang="ar-BH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601639" y="3218956"/>
            <a:ext cx="24721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6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12  -  9 =  </a:t>
            </a:r>
            <a:endParaRPr lang="ar-BH" sz="6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79694" y="4362357"/>
            <a:ext cx="5650174" cy="968991"/>
            <a:chOff x="5133831" y="3877862"/>
            <a:chExt cx="5650174" cy="968991"/>
          </a:xfrm>
        </p:grpSpPr>
        <p:sp>
          <p:nvSpPr>
            <p:cNvPr id="21" name="Rectangle 20"/>
            <p:cNvSpPr/>
            <p:nvPr/>
          </p:nvSpPr>
          <p:spPr>
            <a:xfrm>
              <a:off x="5133831" y="3877862"/>
              <a:ext cx="5650173" cy="9689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664889" y="3877862"/>
              <a:ext cx="1119116" cy="9689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4800" dirty="0">
                  <a:ln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8</a:t>
              </a:r>
              <a:endParaRPr lang="ar-BH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601639" y="4449265"/>
            <a:ext cx="22637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6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2  -  2  =  </a:t>
            </a:r>
            <a:endParaRPr lang="ar-BH" sz="6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1" name="Picture 30" descr="C:\Users\SAKEEN~1\AppData\Local\Temp\Rar$DIa20840.10391\hello.png">
            <a:extLst>
              <a:ext uri="{FF2B5EF4-FFF2-40B4-BE49-F238E27FC236}">
                <a16:creationId xmlns:a16="http://schemas.microsoft.com/office/drawing/2014/main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r="2"/>
          <a:stretch/>
        </p:blipFill>
        <p:spPr bwMode="auto">
          <a:xfrm>
            <a:off x="297156" y="896934"/>
            <a:ext cx="4919386" cy="4614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roup 29"/>
          <p:cNvGrpSpPr/>
          <p:nvPr/>
        </p:nvGrpSpPr>
        <p:grpSpPr>
          <a:xfrm>
            <a:off x="1199594" y="6465776"/>
            <a:ext cx="9936000" cy="450373"/>
            <a:chOff x="1199594" y="6465776"/>
            <a:chExt cx="9936000" cy="450373"/>
          </a:xfrm>
        </p:grpSpPr>
        <p:grpSp>
          <p:nvGrpSpPr>
            <p:cNvPr id="32" name="Group 4"/>
            <p:cNvGrpSpPr/>
            <p:nvPr/>
          </p:nvGrpSpPr>
          <p:grpSpPr>
            <a:xfrm>
              <a:off x="1199594" y="6465776"/>
              <a:ext cx="9936000" cy="400110"/>
              <a:chOff x="1108361" y="6522840"/>
              <a:chExt cx="9936000" cy="467737"/>
            </a:xfrm>
          </p:grpSpPr>
          <p:cxnSp>
            <p:nvCxnSpPr>
              <p:cNvPr id="34" name="Straight Connector 6"/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TextBox 7"/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7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2020م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500400-E7F2-49F9-B9D2-2DF3124C31D5}"/>
                </a:ext>
              </a:extLst>
            </p:cNvPr>
            <p:cNvSpPr/>
            <p:nvPr/>
          </p:nvSpPr>
          <p:spPr>
            <a:xfrm>
              <a:off x="1301195" y="6485262"/>
              <a:ext cx="63786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ar-BH" sz="22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الطرح من الأعداد 10 , 11 , 12  </a:t>
              </a:r>
              <a:r>
                <a:rPr lang="ar-BH" sz="2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</a:t>
              </a:r>
              <a:r>
                <a:rPr lang="ar-BH" sz="2200" kern="12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الابتدائي</a:t>
              </a:r>
              <a:endParaRPr lang="en-US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0DCF5ED-6253-4E6A-9035-2FF7A9A08B25}"/>
              </a:ext>
            </a:extLst>
          </p:cNvPr>
          <p:cNvSpPr/>
          <p:nvPr/>
        </p:nvSpPr>
        <p:spPr>
          <a:xfrm>
            <a:off x="6512775" y="2223839"/>
            <a:ext cx="929390" cy="826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FF2D2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6000" b="1" dirty="0">
              <a:solidFill>
                <a:srgbClr val="FF2D2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55C70DB-0F8D-48BF-8C1E-7AF4F7F23B49}"/>
              </a:ext>
            </a:extLst>
          </p:cNvPr>
          <p:cNvSpPr/>
          <p:nvPr/>
        </p:nvSpPr>
        <p:spPr>
          <a:xfrm>
            <a:off x="6553200" y="3350598"/>
            <a:ext cx="929390" cy="826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FF2D2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ar-BH" sz="6000" b="1" dirty="0">
              <a:solidFill>
                <a:srgbClr val="FF2D2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AFB03CE-B927-45B5-95C2-268FEDBE95A7}"/>
              </a:ext>
            </a:extLst>
          </p:cNvPr>
          <p:cNvSpPr/>
          <p:nvPr/>
        </p:nvSpPr>
        <p:spPr>
          <a:xfrm>
            <a:off x="6568190" y="4429885"/>
            <a:ext cx="929390" cy="826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FF2D2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ar-BH" sz="6000" b="1" dirty="0">
              <a:solidFill>
                <a:srgbClr val="FF2D2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53381755-3C51-4ADD-BE86-9228782A65AE}"/>
              </a:ext>
            </a:extLst>
          </p:cNvPr>
          <p:cNvSpPr/>
          <p:nvPr/>
        </p:nvSpPr>
        <p:spPr>
          <a:xfrm>
            <a:off x="4173120" y="4976734"/>
            <a:ext cx="1193359" cy="1015649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7745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11" grpId="0" animBg="1"/>
      <p:bldP spid="12" grpId="0"/>
      <p:bldP spid="4" grpId="0"/>
      <p:bldP spid="19" grpId="0"/>
      <p:bldP spid="23" grpId="0"/>
      <p:bldP spid="9" grpId="0"/>
      <p:bldP spid="36" grpId="0"/>
      <p:bldP spid="3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Diagonal Corner Rectangle 10">
            <a:extLst>
              <a:ext uri="{FF2B5EF4-FFF2-40B4-BE49-F238E27FC236}">
                <a16:creationId xmlns:a16="http://schemas.microsoft.com/office/drawing/2014/main" id="{C497C673-B141-48C7-AB4A-0B379EFFDCE5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8D0452-547B-4730-9F03-73A0F46BA160}"/>
              </a:ext>
            </a:extLst>
          </p:cNvPr>
          <p:cNvSpPr txBox="1"/>
          <p:nvPr/>
        </p:nvSpPr>
        <p:spPr>
          <a:xfrm>
            <a:off x="0" y="5242645"/>
            <a:ext cx="3875964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تمرين ( 9 , 10 , 11 )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161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4961" y="194327"/>
            <a:ext cx="9239534" cy="774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Rectangle 11"/>
          <p:cNvSpPr/>
          <p:nvPr/>
        </p:nvSpPr>
        <p:spPr>
          <a:xfrm>
            <a:off x="2756849" y="265424"/>
            <a:ext cx="90977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BH" sz="3600" b="1" spc="150" dirty="0">
                <a:ln w="11430">
                  <a:noFill/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أوجد ناتج الطرح.</a:t>
            </a:r>
            <a:endParaRPr lang="en-US" sz="3600" b="1" spc="150" dirty="0">
              <a:ln w="11430">
                <a:noFill/>
              </a:ln>
              <a:solidFill>
                <a:schemeClr val="accent5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79694" y="2081283"/>
            <a:ext cx="5650173" cy="968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" name="Rectangle 2"/>
          <p:cNvSpPr/>
          <p:nvPr/>
        </p:nvSpPr>
        <p:spPr>
          <a:xfrm>
            <a:off x="10410752" y="2081283"/>
            <a:ext cx="1119116" cy="968991"/>
          </a:xfrm>
          <a:prstGeom prst="rect">
            <a:avLst/>
          </a:prstGeom>
          <a:solidFill>
            <a:srgbClr val="EEE1EF"/>
          </a:solidFill>
          <a:ln>
            <a:solidFill>
              <a:srgbClr val="873A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9</a:t>
            </a:r>
            <a:endParaRPr lang="ar-BH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79719" y="2104114"/>
            <a:ext cx="25891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6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10  -  3  =  </a:t>
            </a:r>
            <a:endParaRPr lang="ar-BH" sz="6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7429" y="2057947"/>
            <a:ext cx="5421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6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9695" y="3221821"/>
            <a:ext cx="5650173" cy="968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/>
          <p:cNvSpPr/>
          <p:nvPr/>
        </p:nvSpPr>
        <p:spPr>
          <a:xfrm>
            <a:off x="10410752" y="3221820"/>
            <a:ext cx="1119116" cy="968991"/>
          </a:xfrm>
          <a:prstGeom prst="rect">
            <a:avLst/>
          </a:prstGeom>
          <a:solidFill>
            <a:srgbClr val="EEE1EF"/>
          </a:solidFill>
          <a:ln>
            <a:solidFill>
              <a:srgbClr val="873A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10</a:t>
            </a:r>
            <a:endParaRPr lang="ar-BH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01639" y="3218956"/>
            <a:ext cx="22637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6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5  -  4  =  </a:t>
            </a:r>
            <a:endParaRPr lang="ar-BH" sz="6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45509" y="3218956"/>
            <a:ext cx="5421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6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79694" y="4362357"/>
            <a:ext cx="5650173" cy="968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2" name="Rectangle 21"/>
          <p:cNvSpPr/>
          <p:nvPr/>
        </p:nvSpPr>
        <p:spPr>
          <a:xfrm>
            <a:off x="10410752" y="4362357"/>
            <a:ext cx="1119116" cy="968991"/>
          </a:xfrm>
          <a:prstGeom prst="rect">
            <a:avLst/>
          </a:prstGeom>
          <a:solidFill>
            <a:srgbClr val="EEE1EF"/>
          </a:solidFill>
          <a:ln>
            <a:solidFill>
              <a:srgbClr val="873A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11</a:t>
            </a:r>
            <a:endParaRPr lang="ar-BH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01639" y="4449265"/>
            <a:ext cx="25891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6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11  -  5  =  </a:t>
            </a:r>
            <a:endParaRPr lang="ar-BH" sz="6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89349" y="4403098"/>
            <a:ext cx="5421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6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6</a:t>
            </a:r>
          </a:p>
        </p:txBody>
      </p:sp>
      <p:pic>
        <p:nvPicPr>
          <p:cNvPr id="31" name="Picture 30" descr="C:\Users\SAKEEN~1\AppData\Local\Temp\Rar$DIa20840.10391\hello.png">
            <a:extLst>
              <a:ext uri="{FF2B5EF4-FFF2-40B4-BE49-F238E27FC236}">
                <a16:creationId xmlns:a16="http://schemas.microsoft.com/office/drawing/2014/main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r="2"/>
          <a:stretch/>
        </p:blipFill>
        <p:spPr bwMode="auto">
          <a:xfrm>
            <a:off x="423081" y="661916"/>
            <a:ext cx="4919386" cy="47767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1199594" y="6465776"/>
            <a:ext cx="9936000" cy="450373"/>
            <a:chOff x="1199594" y="6465776"/>
            <a:chExt cx="9936000" cy="450373"/>
          </a:xfrm>
        </p:grpSpPr>
        <p:grpSp>
          <p:nvGrpSpPr>
            <p:cNvPr id="26" name="Group 4"/>
            <p:cNvGrpSpPr/>
            <p:nvPr/>
          </p:nvGrpSpPr>
          <p:grpSpPr>
            <a:xfrm>
              <a:off x="1199594" y="6465776"/>
              <a:ext cx="9936000" cy="400110"/>
              <a:chOff x="1108361" y="6522840"/>
              <a:chExt cx="9936000" cy="467737"/>
            </a:xfrm>
          </p:grpSpPr>
          <p:cxnSp>
            <p:nvCxnSpPr>
              <p:cNvPr id="28" name="Straight Connector 6"/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7"/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7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2020م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C500400-E7F2-49F9-B9D2-2DF3124C31D5}"/>
                </a:ext>
              </a:extLst>
            </p:cNvPr>
            <p:cNvSpPr/>
            <p:nvPr/>
          </p:nvSpPr>
          <p:spPr>
            <a:xfrm>
              <a:off x="1301195" y="6485262"/>
              <a:ext cx="63786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ar-BH" sz="22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الطرح من الأعداد 10 , 11 , 12  </a:t>
              </a:r>
              <a:r>
                <a:rPr lang="ar-BH" sz="2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</a:t>
              </a:r>
              <a:r>
                <a:rPr lang="ar-BH" sz="2200" kern="12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الابتدائي</a:t>
              </a:r>
              <a:endParaRPr lang="en-US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0" name="Rectangle: Beveled 29">
            <a:extLst>
              <a:ext uri="{FF2B5EF4-FFF2-40B4-BE49-F238E27FC236}">
                <a16:creationId xmlns:a16="http://schemas.microsoft.com/office/drawing/2014/main" id="{E1D665E0-9EC4-4509-B45F-7441B7CD21E8}"/>
              </a:ext>
            </a:extLst>
          </p:cNvPr>
          <p:cNvSpPr/>
          <p:nvPr/>
        </p:nvSpPr>
        <p:spPr>
          <a:xfrm>
            <a:off x="4051059" y="5173619"/>
            <a:ext cx="1671787" cy="1107997"/>
          </a:xfrm>
          <a:prstGeom prst="bevel">
            <a:avLst/>
          </a:prstGeom>
          <a:solidFill>
            <a:srgbClr val="FF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9D419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أحسنت</a:t>
            </a:r>
            <a:endParaRPr lang="ar-BH" sz="3200" b="1" dirty="0">
              <a:solidFill>
                <a:srgbClr val="9D419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461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11" grpId="0" animBg="1"/>
      <p:bldP spid="12" grpId="0"/>
      <p:bldP spid="2" grpId="0" animBg="1"/>
      <p:bldP spid="3" grpId="0" animBg="1"/>
      <p:bldP spid="4" grpId="0"/>
      <p:bldP spid="5" grpId="0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/>
      <p:bldP spid="24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C1CFA1-B0B6-4B5C-973B-FC020645061D}"/>
              </a:ext>
            </a:extLst>
          </p:cNvPr>
          <p:cNvSpPr/>
          <p:nvPr/>
        </p:nvSpPr>
        <p:spPr>
          <a:xfrm>
            <a:off x="2494125" y="2965270"/>
            <a:ext cx="7346937" cy="2299062"/>
          </a:xfrm>
          <a:prstGeom prst="roundRect">
            <a:avLst/>
          </a:prstGeom>
          <a:pattFill prst="pct60">
            <a:fgClr>
              <a:srgbClr val="FFFFCC"/>
            </a:fgClr>
            <a:bgClr>
              <a:schemeClr val="bg1"/>
            </a:bgClr>
          </a:patt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الاستفادة يمكنك الرجوع لكتاب </a:t>
            </a:r>
          </a:p>
          <a:p>
            <a:pPr algn="ctr"/>
            <a:endParaRPr lang="ar-SA" sz="1600" b="1" dirty="0">
              <a:ln w="0"/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sz="36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تمارين</a:t>
            </a:r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لحل تمارين الدرس صفحة </a:t>
            </a:r>
            <a:r>
              <a:rPr lang="ar-BH" sz="36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66</a:t>
            </a:r>
            <a:endParaRPr lang="ar-SA" sz="3600" b="1" dirty="0">
              <a:ln w="0"/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1" y="941104"/>
            <a:ext cx="2300289" cy="518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:a16="http://schemas.microsoft.com/office/drawing/2014/main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212058" y="819104"/>
            <a:ext cx="2057654" cy="51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CEBBAD9-7275-44BD-9E24-B4A2EC05E1BD}"/>
              </a:ext>
            </a:extLst>
          </p:cNvPr>
          <p:cNvSpPr/>
          <p:nvPr/>
        </p:nvSpPr>
        <p:spPr>
          <a:xfrm>
            <a:off x="2254252" y="489608"/>
            <a:ext cx="3841748" cy="1585419"/>
          </a:xfrm>
          <a:prstGeom prst="cloudCallout">
            <a:avLst>
              <a:gd name="adj1" fmla="val -49055"/>
              <a:gd name="adj2" fmla="val 76312"/>
            </a:avLst>
          </a:prstGeom>
          <a:solidFill>
            <a:srgbClr val="66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87246BE-59EE-4838-8B20-568D7A14128A}"/>
              </a:ext>
            </a:extLst>
          </p:cNvPr>
          <p:cNvSpPr/>
          <p:nvPr/>
        </p:nvSpPr>
        <p:spPr>
          <a:xfrm>
            <a:off x="6551149" y="381479"/>
            <a:ext cx="3841748" cy="1585419"/>
          </a:xfrm>
          <a:prstGeom prst="cloudCallout">
            <a:avLst>
              <a:gd name="adj1" fmla="val 44148"/>
              <a:gd name="adj2" fmla="val 96124"/>
            </a:avLst>
          </a:prstGeom>
          <a:solidFill>
            <a:srgbClr val="FFCC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عزيزتي الطالبة</a:t>
            </a:r>
            <a:endParaRPr lang="ar-BH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99594" y="6465776"/>
            <a:ext cx="9936000" cy="450373"/>
            <a:chOff x="1199594" y="6465776"/>
            <a:chExt cx="9936000" cy="450373"/>
          </a:xfrm>
        </p:grpSpPr>
        <p:grpSp>
          <p:nvGrpSpPr>
            <p:cNvPr id="13" name="Group 4"/>
            <p:cNvGrpSpPr/>
            <p:nvPr/>
          </p:nvGrpSpPr>
          <p:grpSpPr>
            <a:xfrm>
              <a:off x="1199594" y="6465776"/>
              <a:ext cx="9936000" cy="400110"/>
              <a:chOff x="1108361" y="6522840"/>
              <a:chExt cx="9936000" cy="467737"/>
            </a:xfrm>
          </p:grpSpPr>
          <p:cxnSp>
            <p:nvCxnSpPr>
              <p:cNvPr id="19" name="Straight Connector 6"/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7"/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7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2020م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500400-E7F2-49F9-B9D2-2DF3124C31D5}"/>
                </a:ext>
              </a:extLst>
            </p:cNvPr>
            <p:cNvSpPr/>
            <p:nvPr/>
          </p:nvSpPr>
          <p:spPr>
            <a:xfrm>
              <a:off x="1301195" y="6485262"/>
              <a:ext cx="63786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ar-BH" sz="22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الطرح من الأعداد 10 , 11 , 12  </a:t>
              </a:r>
              <a:r>
                <a:rPr lang="ar-BH" sz="2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</a:t>
              </a:r>
              <a:r>
                <a:rPr lang="ar-BH" sz="2200" kern="12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الابتدائي</a:t>
              </a:r>
              <a:endParaRPr lang="en-US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54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1F0C3D362E7408FAC6D8DA9749251" ma:contentTypeVersion="5" ma:contentTypeDescription="Create a new document." ma:contentTypeScope="" ma:versionID="c33cede079c9dc3e1d0d4e96ac238823">
  <xsd:schema xmlns:xsd="http://www.w3.org/2001/XMLSchema" xmlns:xs="http://www.w3.org/2001/XMLSchema" xmlns:p="http://schemas.microsoft.com/office/2006/metadata/properties" xmlns:ns3="2eeb555e-62b4-46ee-ac6d-274fc2ecd6cf" xmlns:ns4="cb97a627-600e-4aa9-b76c-85b1cc875213" targetNamespace="http://schemas.microsoft.com/office/2006/metadata/properties" ma:root="true" ma:fieldsID="da0232f5ec00298f137c89bc3c9e6613" ns3:_="" ns4:_="">
    <xsd:import namespace="2eeb555e-62b4-46ee-ac6d-274fc2ecd6cf"/>
    <xsd:import namespace="cb97a627-600e-4aa9-b76c-85b1cc8752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b555e-62b4-46ee-ac6d-274fc2ecd6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7a627-600e-4aa9-b76c-85b1cc875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654E6E-14BE-4E81-B8CC-EC29713CB17E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purl.org/dc/terms/"/>
    <ds:schemaRef ds:uri="cb97a627-600e-4aa9-b76c-85b1cc875213"/>
    <ds:schemaRef ds:uri="http://schemas.microsoft.com/office/infopath/2007/PartnerControls"/>
    <ds:schemaRef ds:uri="http://schemas.openxmlformats.org/package/2006/metadata/core-properties"/>
    <ds:schemaRef ds:uri="2eeb555e-62b4-46ee-ac6d-274fc2ecd6c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7225E62-49D6-437B-8FBF-FF4C0FB347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7EDDFA-6773-4A6F-BC3B-379578EDA2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eb555e-62b4-46ee-ac6d-274fc2ecd6cf"/>
    <ds:schemaRef ds:uri="cb97a627-600e-4aa9-b76c-85b1cc875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TMPLT - Copy</Template>
  <TotalTime>3673</TotalTime>
  <Words>381</Words>
  <Application>Microsoft Office PowerPoint</Application>
  <PresentationFormat>Widescreen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Office Theme</vt:lpstr>
      <vt:lpstr>رياضيات الصف الأول الابتدائي – الجزء الأول  (9- 8): الطرح من الأعداد 10 , 11 , 12  (صفحة 160)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</dc:creator>
  <cp:lastModifiedBy>MY LIFE</cp:lastModifiedBy>
  <cp:revision>459</cp:revision>
  <dcterms:created xsi:type="dcterms:W3CDTF">2020-03-04T10:36:22Z</dcterms:created>
  <dcterms:modified xsi:type="dcterms:W3CDTF">2020-08-25T07:58:33Z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0x0101005651F0C3D362E7408FAC6D8DA9749251</vt:lpwstr>
  </property>
</Properties>
</file>