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79" r:id="rId6"/>
    <p:sldId id="323" r:id="rId7"/>
    <p:sldId id="324" r:id="rId8"/>
    <p:sldId id="383" r:id="rId9"/>
    <p:sldId id="325" r:id="rId10"/>
    <p:sldId id="384" r:id="rId11"/>
    <p:sldId id="385" r:id="rId12"/>
    <p:sldId id="386" r:id="rId13"/>
    <p:sldId id="387" r:id="rId14"/>
    <p:sldId id="318" r:id="rId15"/>
    <p:sldId id="319" r:id="rId16"/>
    <p:sldId id="381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80"/>
    <a:srgbClr val="DA0A95"/>
    <a:srgbClr val="FFCCCC"/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6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08973" y="2372915"/>
            <a:ext cx="10239374" cy="2371867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(5-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، 1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9، 20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8</a:t>
            </a:r>
            <a:r>
              <a:rPr lang="ar-SA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71BBA5F2-FFF8-4A9A-8233-293802CCD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4997748" y="3211030"/>
            <a:ext cx="666733" cy="67349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DB071E2-9AAA-49BD-AD85-23F163B9F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5797928" y="3156844"/>
            <a:ext cx="666733" cy="67349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0A5F0DB9-44AC-473F-B669-FCFE1B83F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6497840" y="3140948"/>
            <a:ext cx="666733" cy="67349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D7282349-5DB0-4A33-AA54-342ADA7FB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3498496" y="2227872"/>
            <a:ext cx="666733" cy="67349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9C71BFC9-E93A-44B9-962B-DA064854F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4221869" y="2198246"/>
            <a:ext cx="666733" cy="67349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F5886097-DC1A-4F25-8D2D-53C158495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5017839" y="2230043"/>
            <a:ext cx="666733" cy="67349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CE9B3CE6-563A-406A-84E5-690206E81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5724957" y="2239447"/>
            <a:ext cx="666733" cy="67349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88FC5805-FEA2-4FE1-917D-22D4DDE3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6511379" y="2225560"/>
            <a:ext cx="666733" cy="67349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50909F22-45F1-4AF7-AA3C-7A52C7ED4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7784029" y="3141809"/>
            <a:ext cx="666733" cy="67349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9D76C6A6-96D9-4544-A592-8A467E08D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8593464" y="3108118"/>
            <a:ext cx="666733" cy="67349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87706C87-98C3-4FAF-B999-AC2BB7654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9361325" y="3071809"/>
            <a:ext cx="666733" cy="67349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C77DEC31-B25C-4824-BE28-B8C0CF3CB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10113095" y="3082596"/>
            <a:ext cx="666733" cy="67349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B5DA8D88-7616-43D6-AE83-B220E12F1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10866970" y="3169049"/>
            <a:ext cx="666733" cy="67349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EE6906BC-5F9A-4C9A-99BE-ACDE9DE3B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7864574" y="2222153"/>
            <a:ext cx="666733" cy="67349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06C8ABCF-8CC4-4FC1-B6ED-C3C95BA88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8548391" y="2158639"/>
            <a:ext cx="666733" cy="67349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F56788CF-BEFF-47DA-89DE-95976628A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9299515" y="2155155"/>
            <a:ext cx="666733" cy="67349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17E6EAC3-5E91-4994-B5E1-420B5807D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10109074" y="2165364"/>
            <a:ext cx="666733" cy="67349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5999F910-9AC2-489E-AFE5-E88F5AAD0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2140"/>
          <a:stretch/>
        </p:blipFill>
        <p:spPr>
          <a:xfrm>
            <a:off x="10874737" y="2201787"/>
            <a:ext cx="666733" cy="673494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57897" y="258174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218351" y="1173120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195" y="3403529"/>
            <a:ext cx="302819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DA0A95"/>
                </a:solidFill>
              </a:rPr>
              <a:t>ثمانية عشر</a:t>
            </a:r>
            <a:endParaRPr lang="ar-BH" sz="3200" b="1" dirty="0">
              <a:solidFill>
                <a:srgbClr val="DA0A95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B61176FE-1AB9-43D8-83BB-4C6B0F0D0465}"/>
              </a:ext>
            </a:extLst>
          </p:cNvPr>
          <p:cNvSpPr/>
          <p:nvPr/>
        </p:nvSpPr>
        <p:spPr>
          <a:xfrm>
            <a:off x="1301195" y="6442398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DBF14FF2-E31E-43DB-8B14-851079E3B75D}"/>
              </a:ext>
            </a:extLst>
          </p:cNvPr>
          <p:cNvSpPr txBox="1"/>
          <p:nvPr/>
        </p:nvSpPr>
        <p:spPr>
          <a:xfrm>
            <a:off x="4951912" y="518921"/>
            <a:ext cx="382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</a:t>
            </a:r>
            <a:r>
              <a:rPr lang="ar-SA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حبات الكرز</a:t>
            </a:r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بالصُّورَةِ؟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BE22EC0-D524-4D67-9CFC-EEDB73AB54EF}"/>
              </a:ext>
            </a:extLst>
          </p:cNvPr>
          <p:cNvSpPr txBox="1"/>
          <p:nvPr/>
        </p:nvSpPr>
        <p:spPr>
          <a:xfrm>
            <a:off x="8670407" y="5492617"/>
            <a:ext cx="328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 </a:t>
            </a:r>
            <a:r>
              <a:rPr lang="ar-SA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ثمانية عشر</a:t>
            </a:r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25CB3A0-38AD-4EF1-9CB4-563E6936793C}"/>
              </a:ext>
            </a:extLst>
          </p:cNvPr>
          <p:cNvGrpSpPr/>
          <p:nvPr/>
        </p:nvGrpSpPr>
        <p:grpSpPr>
          <a:xfrm>
            <a:off x="2935395" y="5441451"/>
            <a:ext cx="5777359" cy="794911"/>
            <a:chOff x="2529003" y="5441451"/>
            <a:chExt cx="5777359" cy="79491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84BB96E-4DF3-42D7-BC8A-2EDAB084D0D8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5C6B5FB-ACDD-4EF5-838B-66EAFB0A576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959E5B29-2701-430D-B222-DB9F6F8F960B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403898D-15B0-4969-A4C1-84AC29F55C68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A493560-A0BF-4E0F-AF0C-885349407792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B57E888-91BF-4EDC-A9B5-497A4437EC74}"/>
              </a:ext>
            </a:extLst>
          </p:cNvPr>
          <p:cNvSpPr txBox="1"/>
          <p:nvPr/>
        </p:nvSpPr>
        <p:spPr>
          <a:xfrm>
            <a:off x="7806551" y="5430309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DA0A95"/>
                </a:solidFill>
              </a:rPr>
              <a:t>18</a:t>
            </a:r>
            <a:endParaRPr lang="ar-BH" sz="5400" b="1" dirty="0">
              <a:solidFill>
                <a:srgbClr val="DA0A95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0043A27-1670-4E30-96C7-7F9EFADCA5BD}"/>
              </a:ext>
            </a:extLst>
          </p:cNvPr>
          <p:cNvSpPr txBox="1"/>
          <p:nvPr/>
        </p:nvSpPr>
        <p:spPr>
          <a:xfrm>
            <a:off x="6545737" y="5443547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DA0A95"/>
                </a:solidFill>
              </a:rPr>
              <a:t>18</a:t>
            </a:r>
            <a:endParaRPr lang="ar-BH" sz="5400" b="1" dirty="0">
              <a:solidFill>
                <a:srgbClr val="DA0A95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177F56C-0A95-48D3-8341-BA15F5B06CB0}"/>
              </a:ext>
            </a:extLst>
          </p:cNvPr>
          <p:cNvSpPr txBox="1"/>
          <p:nvPr/>
        </p:nvSpPr>
        <p:spPr>
          <a:xfrm>
            <a:off x="5354660" y="5427562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DA0A95"/>
                </a:solidFill>
              </a:rPr>
              <a:t>18</a:t>
            </a:r>
            <a:endParaRPr lang="ar-BH" sz="5400" b="1" dirty="0">
              <a:solidFill>
                <a:srgbClr val="DA0A95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AB9198F-D8DE-4CDE-BE32-16CD11E174A5}"/>
              </a:ext>
            </a:extLst>
          </p:cNvPr>
          <p:cNvSpPr txBox="1"/>
          <p:nvPr/>
        </p:nvSpPr>
        <p:spPr>
          <a:xfrm>
            <a:off x="4132361" y="5443547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DA0A95"/>
                </a:solidFill>
              </a:rPr>
              <a:t>18</a:t>
            </a:r>
            <a:endParaRPr lang="ar-BH" sz="5400" b="1" dirty="0">
              <a:solidFill>
                <a:srgbClr val="DA0A95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CE538BA-7F00-4365-BDF7-728C353BEEFC}"/>
              </a:ext>
            </a:extLst>
          </p:cNvPr>
          <p:cNvSpPr txBox="1"/>
          <p:nvPr/>
        </p:nvSpPr>
        <p:spPr>
          <a:xfrm>
            <a:off x="2903246" y="5430309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DA0A95"/>
                </a:solidFill>
              </a:rPr>
              <a:t>18</a:t>
            </a:r>
            <a:endParaRPr lang="ar-BH" sz="5400" b="1" dirty="0">
              <a:solidFill>
                <a:srgbClr val="DA0A9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9352" y="2049805"/>
            <a:ext cx="130373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endParaRPr lang="ar-BH" sz="66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F7D5DBE-0B3C-47F9-A205-423F81682E80}"/>
              </a:ext>
            </a:extLst>
          </p:cNvPr>
          <p:cNvSpPr txBox="1"/>
          <p:nvPr/>
        </p:nvSpPr>
        <p:spPr>
          <a:xfrm>
            <a:off x="163871" y="4376688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87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ound Diagonal Corner Rectangle 10">
            <a:extLst>
              <a:ext uri="{FF2B5EF4-FFF2-40B4-BE49-F238E27FC236}">
                <a16:creationId xmlns:a16="http://schemas.microsoft.com/office/drawing/2014/main" xmlns="" id="{C1D8E5D7-7E08-4B97-A13D-CF609B2400D6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CE5B3D47-2E5B-44CF-B9D1-6C2E6C050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3"/>
              </p:ext>
            </p:extLst>
          </p:nvPr>
        </p:nvGraphicFramePr>
        <p:xfrm>
          <a:off x="7766395" y="2010722"/>
          <a:ext cx="3823695" cy="1977582"/>
        </p:xfrm>
        <a:graphic>
          <a:graphicData uri="http://schemas.openxmlformats.org/drawingml/2006/table">
            <a:tbl>
              <a:tblPr rtl="1" firstRow="1" bandRow="1"/>
              <a:tblGrid>
                <a:gridCol w="764739">
                  <a:extLst>
                    <a:ext uri="{9D8B030D-6E8A-4147-A177-3AD203B41FA5}">
                      <a16:colId xmlns:a16="http://schemas.microsoft.com/office/drawing/2014/main" xmlns="" val="1225060836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394472143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3160889297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4069108840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1347373499"/>
                    </a:ext>
                  </a:extLst>
                </a:gridCol>
              </a:tblGrid>
              <a:tr h="974271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662435"/>
                  </a:ext>
                </a:extLst>
              </a:tr>
              <a:tr h="1003311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328411"/>
                  </a:ext>
                </a:extLst>
              </a:tr>
            </a:tbl>
          </a:graphicData>
        </a:graphic>
      </p:graphicFrame>
      <p:graphicFrame>
        <p:nvGraphicFramePr>
          <p:cNvPr id="61" name="Table 6">
            <a:extLst>
              <a:ext uri="{FF2B5EF4-FFF2-40B4-BE49-F238E27FC236}">
                <a16:creationId xmlns:a16="http://schemas.microsoft.com/office/drawing/2014/main" xmlns="" id="{05787581-BE9E-48E9-9956-D4B56DF0334E}"/>
              </a:ext>
            </a:extLst>
          </p:cNvPr>
          <p:cNvGraphicFramePr>
            <a:graphicFrameLocks noGrp="1"/>
          </p:cNvGraphicFramePr>
          <p:nvPr/>
        </p:nvGraphicFramePr>
        <p:xfrm>
          <a:off x="3411672" y="2064649"/>
          <a:ext cx="3823695" cy="1977582"/>
        </p:xfrm>
        <a:graphic>
          <a:graphicData uri="http://schemas.openxmlformats.org/drawingml/2006/table">
            <a:tbl>
              <a:tblPr rtl="1" firstRow="1" bandRow="1"/>
              <a:tblGrid>
                <a:gridCol w="764739">
                  <a:extLst>
                    <a:ext uri="{9D8B030D-6E8A-4147-A177-3AD203B41FA5}">
                      <a16:colId xmlns:a16="http://schemas.microsoft.com/office/drawing/2014/main" xmlns="" val="1225060836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394472143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3160889297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4069108840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1347373499"/>
                    </a:ext>
                  </a:extLst>
                </a:gridCol>
              </a:tblGrid>
              <a:tr h="974271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662435"/>
                  </a:ext>
                </a:extLst>
              </a:tr>
              <a:tr h="1003311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32841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435244" y="323164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41213" y="234738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47584" y="230661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89344" y="230149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7294" y="226914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0037" y="231302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4511" y="326277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72093" y="324605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11037" y="317663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7681318" y="328517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6363114" y="234893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5597377" y="238390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4871833" y="235742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51EBA8EF-E385-4F77-A40B-380DDE2846B1}"/>
              </a:ext>
            </a:extLst>
          </p:cNvPr>
          <p:cNvSpPr txBox="1"/>
          <p:nvPr/>
        </p:nvSpPr>
        <p:spPr>
          <a:xfrm>
            <a:off x="4114458" y="2358498"/>
            <a:ext cx="870432" cy="586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1D31AEE-1FDD-43FE-9D57-5220516EF765}"/>
              </a:ext>
            </a:extLst>
          </p:cNvPr>
          <p:cNvSpPr txBox="1"/>
          <p:nvPr/>
        </p:nvSpPr>
        <p:spPr>
          <a:xfrm>
            <a:off x="3262622" y="230204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15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BE59663-9110-4927-9226-2BCA94F18641}"/>
              </a:ext>
            </a:extLst>
          </p:cNvPr>
          <p:cNvSpPr txBox="1"/>
          <p:nvPr/>
        </p:nvSpPr>
        <p:spPr>
          <a:xfrm>
            <a:off x="6365002" y="331305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</a:t>
            </a:r>
            <a:r>
              <a:rPr lang="ar-SA" sz="3200" b="1" dirty="0">
                <a:solidFill>
                  <a:schemeClr val="bg1"/>
                </a:solidFill>
              </a:rPr>
              <a:t>6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E7C1AAE-506F-4442-97FB-6BE405D5E1E3}"/>
              </a:ext>
            </a:extLst>
          </p:cNvPr>
          <p:cNvSpPr txBox="1"/>
          <p:nvPr/>
        </p:nvSpPr>
        <p:spPr>
          <a:xfrm>
            <a:off x="5589559" y="333408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</a:t>
            </a:r>
            <a:r>
              <a:rPr lang="ar-SA" sz="3200" b="1" dirty="0">
                <a:solidFill>
                  <a:schemeClr val="bg1"/>
                </a:solidFill>
              </a:rPr>
              <a:t>7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5323EA-1A1B-4715-8FA9-36B724EA9AAE}"/>
              </a:ext>
            </a:extLst>
          </p:cNvPr>
          <p:cNvSpPr txBox="1"/>
          <p:nvPr/>
        </p:nvSpPr>
        <p:spPr>
          <a:xfrm>
            <a:off x="4798071" y="329877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18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6DE7EFBC-17D5-4976-A382-1094E4F617B7}"/>
              </a:ext>
            </a:extLst>
          </p:cNvPr>
          <p:cNvSpPr/>
          <p:nvPr/>
        </p:nvSpPr>
        <p:spPr>
          <a:xfrm>
            <a:off x="11135594" y="1103696"/>
            <a:ext cx="665881" cy="75659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xmlns="" id="{89A5EEB3-5D40-4BA4-9876-25D478A877DF}"/>
              </a:ext>
            </a:extLst>
          </p:cNvPr>
          <p:cNvSpPr/>
          <p:nvPr/>
        </p:nvSpPr>
        <p:spPr>
          <a:xfrm>
            <a:off x="508253" y="4329182"/>
            <a:ext cx="1657256" cy="1127714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رائع</a:t>
            </a:r>
            <a:endParaRPr lang="ar-BH" sz="28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26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6" grpId="0" animBg="1"/>
      <p:bldP spid="282" grpId="0"/>
      <p:bldP spid="32" grpId="0"/>
      <p:bldP spid="42" grpId="0" animBg="1"/>
      <p:bldP spid="43" grpId="0" animBg="1"/>
      <p:bldP spid="44" grpId="0" animBg="1"/>
      <p:bldP spid="45" grpId="0" animBg="1"/>
      <p:bldP spid="46" grpId="0" animBg="1"/>
      <p:bldP spid="23" grpId="0" animBg="1"/>
      <p:bldP spid="47" grpId="0" animBg="1"/>
      <p:bldP spid="47" grpId="1" animBg="1"/>
      <p:bldP spid="28" grpId="0"/>
      <p:bldP spid="4" grpId="0"/>
      <p:bldP spid="15" grpId="0"/>
      <p:bldP spid="16" grpId="0"/>
      <p:bldP spid="17" grpId="0"/>
      <p:bldP spid="19" grpId="0"/>
      <p:bldP spid="22" grpId="0"/>
      <p:bldP spid="20" grpId="0"/>
      <p:bldP spid="24" grpId="0"/>
      <p:bldP spid="29" grpId="0"/>
      <p:bldP spid="30" grpId="0"/>
      <p:bldP spid="120" grpId="0"/>
      <p:bldP spid="119" grpId="0"/>
      <p:bldP spid="138" grpId="0"/>
      <p:bldP spid="33" grpId="0"/>
      <p:bldP spid="110" grpId="0"/>
      <p:bldP spid="112" grpId="0"/>
      <p:bldP spid="3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08D3E8A-4214-48CF-88D7-4564CCDE8716}"/>
              </a:ext>
            </a:extLst>
          </p:cNvPr>
          <p:cNvSpPr/>
          <p:nvPr/>
        </p:nvSpPr>
        <p:spPr>
          <a:xfrm>
            <a:off x="197195" y="2158999"/>
            <a:ext cx="2094624" cy="279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5" name="Picture 4" descr="A picture containing indoor, photo, table, sitting&#10;&#10;Description automatically generated">
            <a:extLst>
              <a:ext uri="{FF2B5EF4-FFF2-40B4-BE49-F238E27FC236}">
                <a16:creationId xmlns:a16="http://schemas.microsoft.com/office/drawing/2014/main" xmlns="" id="{5B3420F5-FEFA-479F-9EE2-AE4E9208F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27591" r="10527" b="16342"/>
          <a:stretch/>
        </p:blipFill>
        <p:spPr>
          <a:xfrm rot="21480000">
            <a:off x="573911" y="3088490"/>
            <a:ext cx="1444708" cy="1414671"/>
          </a:xfrm>
          <a:prstGeom prst="rect">
            <a:avLst/>
          </a:prstGeom>
        </p:spPr>
      </p:pic>
      <p:pic>
        <p:nvPicPr>
          <p:cNvPr id="3" name="Picture 2" descr="A picture containing screen, looking, sitting, light&#10;&#10;Description automatically generated">
            <a:extLst>
              <a:ext uri="{FF2B5EF4-FFF2-40B4-BE49-F238E27FC236}">
                <a16:creationId xmlns:a16="http://schemas.microsoft.com/office/drawing/2014/main" xmlns="" id="{11481213-EC45-4012-87FB-2D3D0299E1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5"/>
          <a:stretch/>
        </p:blipFill>
        <p:spPr>
          <a:xfrm>
            <a:off x="2405195" y="2145343"/>
            <a:ext cx="9023830" cy="3271597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082940" y="1096496"/>
            <a:ext cx="662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المُنَقَّطَ ثُمَّ أُلَوِّنُ المُرَبَّعَاتِ بِحَسَبِ العَدَدِ:</a:t>
            </a:r>
            <a:endParaRPr lang="en-US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050" y="1599963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8080"/>
                </a:solidFill>
              </a:rPr>
              <a:t>تسعة</a:t>
            </a:r>
            <a:r>
              <a:rPr lang="ar-BH" sz="3200" b="1" dirty="0">
                <a:solidFill>
                  <a:srgbClr val="008080"/>
                </a:solidFill>
              </a:rPr>
              <a:t> عَشَرَ</a:t>
            </a:r>
          </a:p>
        </p:txBody>
      </p: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xmlns="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0BCEAD-E264-49CB-8CF0-CAC9D631266D}"/>
              </a:ext>
            </a:extLst>
          </p:cNvPr>
          <p:cNvSpPr/>
          <p:nvPr/>
        </p:nvSpPr>
        <p:spPr>
          <a:xfrm>
            <a:off x="9659210" y="2983894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26E260C-74CD-4BEA-937D-0C5B52B82AE5}"/>
              </a:ext>
            </a:extLst>
          </p:cNvPr>
          <p:cNvSpPr/>
          <p:nvPr/>
        </p:nvSpPr>
        <p:spPr>
          <a:xfrm>
            <a:off x="8909190" y="2983894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ED0B869-B7E0-4C7E-9B86-7A8788F83B98}"/>
              </a:ext>
            </a:extLst>
          </p:cNvPr>
          <p:cNvSpPr/>
          <p:nvPr/>
        </p:nvSpPr>
        <p:spPr>
          <a:xfrm>
            <a:off x="8159170" y="2983894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A0A95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B6A0409-7C9F-4D0E-8201-1C6669A85632}"/>
              </a:ext>
            </a:extLst>
          </p:cNvPr>
          <p:cNvSpPr/>
          <p:nvPr/>
        </p:nvSpPr>
        <p:spPr>
          <a:xfrm>
            <a:off x="7409150" y="2983894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EB07238-6445-42F3-A084-9A88BC6BC1E5}"/>
              </a:ext>
            </a:extLst>
          </p:cNvPr>
          <p:cNvSpPr/>
          <p:nvPr/>
        </p:nvSpPr>
        <p:spPr>
          <a:xfrm>
            <a:off x="6659130" y="2983894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D5FF609-52AC-4014-942C-EC643608D169}"/>
              </a:ext>
            </a:extLst>
          </p:cNvPr>
          <p:cNvSpPr/>
          <p:nvPr/>
        </p:nvSpPr>
        <p:spPr>
          <a:xfrm>
            <a:off x="9659210" y="4023612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07B8A9A-527E-4D0C-A6F7-454FF5CF38E5}"/>
              </a:ext>
            </a:extLst>
          </p:cNvPr>
          <p:cNvSpPr/>
          <p:nvPr/>
        </p:nvSpPr>
        <p:spPr>
          <a:xfrm>
            <a:off x="8909190" y="4023612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8FEB312-A0E3-4D59-8690-640DB68337E4}"/>
              </a:ext>
            </a:extLst>
          </p:cNvPr>
          <p:cNvSpPr/>
          <p:nvPr/>
        </p:nvSpPr>
        <p:spPr>
          <a:xfrm>
            <a:off x="8159170" y="4023612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9566735-D1A5-4305-9C37-83BAE31B452D}"/>
              </a:ext>
            </a:extLst>
          </p:cNvPr>
          <p:cNvSpPr/>
          <p:nvPr/>
        </p:nvSpPr>
        <p:spPr>
          <a:xfrm>
            <a:off x="7409150" y="4023612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0ACD2F1-8455-4150-9940-A1CCEB81A43F}"/>
              </a:ext>
            </a:extLst>
          </p:cNvPr>
          <p:cNvSpPr/>
          <p:nvPr/>
        </p:nvSpPr>
        <p:spPr>
          <a:xfrm>
            <a:off x="6659130" y="4023612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5BFBA-EAF3-4EEE-B16F-05E06D74538F}"/>
              </a:ext>
            </a:extLst>
          </p:cNvPr>
          <p:cNvSpPr/>
          <p:nvPr/>
        </p:nvSpPr>
        <p:spPr>
          <a:xfrm>
            <a:off x="5646734" y="2983590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A0A95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D6FF621-A4EA-4DB4-83A1-6B9D4AC7507C}"/>
              </a:ext>
            </a:extLst>
          </p:cNvPr>
          <p:cNvSpPr/>
          <p:nvPr/>
        </p:nvSpPr>
        <p:spPr>
          <a:xfrm>
            <a:off x="4898317" y="2983590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0A95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A087D3B-11A0-49B7-A90D-201A78894051}"/>
              </a:ext>
            </a:extLst>
          </p:cNvPr>
          <p:cNvSpPr/>
          <p:nvPr/>
        </p:nvSpPr>
        <p:spPr>
          <a:xfrm>
            <a:off x="4149899" y="2983590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A0A9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24553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87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BE0EF0C-518F-4F56-A1B2-4DCC20170A61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9953DC2-AA97-487B-86E0-02474027F680}"/>
              </a:ext>
            </a:extLst>
          </p:cNvPr>
          <p:cNvSpPr/>
          <p:nvPr/>
        </p:nvSpPr>
        <p:spPr>
          <a:xfrm>
            <a:off x="3401481" y="2983590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A0A95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09A8BE3-FDB5-49E8-96E0-B8FC3B8DA967}"/>
              </a:ext>
            </a:extLst>
          </p:cNvPr>
          <p:cNvSpPr/>
          <p:nvPr/>
        </p:nvSpPr>
        <p:spPr>
          <a:xfrm>
            <a:off x="2653063" y="2983590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A0A95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459C24E-07AB-4EE2-8918-BBBEBB9DE13B}"/>
              </a:ext>
            </a:extLst>
          </p:cNvPr>
          <p:cNvSpPr/>
          <p:nvPr/>
        </p:nvSpPr>
        <p:spPr>
          <a:xfrm>
            <a:off x="5646734" y="4020243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A0A95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A3BCC5CF-0D7F-45C9-9A62-4B5934FC178D}"/>
              </a:ext>
            </a:extLst>
          </p:cNvPr>
          <p:cNvSpPr/>
          <p:nvPr/>
        </p:nvSpPr>
        <p:spPr>
          <a:xfrm>
            <a:off x="10416391" y="2158999"/>
            <a:ext cx="1055500" cy="10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BH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0816944-F779-4CD8-BF04-BACC9084422E}"/>
              </a:ext>
            </a:extLst>
          </p:cNvPr>
          <p:cNvSpPr/>
          <p:nvPr/>
        </p:nvSpPr>
        <p:spPr>
          <a:xfrm>
            <a:off x="4149899" y="4020243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A0A95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ED7ED71-E01C-4BE5-96FF-3E4AEF02DB88}"/>
              </a:ext>
            </a:extLst>
          </p:cNvPr>
          <p:cNvSpPr/>
          <p:nvPr/>
        </p:nvSpPr>
        <p:spPr>
          <a:xfrm>
            <a:off x="4898317" y="4020243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A0A95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A3CF2F5-983B-463A-BA04-8D95E147D3C9}"/>
              </a:ext>
            </a:extLst>
          </p:cNvPr>
          <p:cNvSpPr/>
          <p:nvPr/>
        </p:nvSpPr>
        <p:spPr>
          <a:xfrm>
            <a:off x="3401481" y="4020243"/>
            <a:ext cx="7380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A0A95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4B58CC0-CEA6-4048-879B-0B7CECDC2DEF}"/>
              </a:ext>
            </a:extLst>
          </p:cNvPr>
          <p:cNvSpPr/>
          <p:nvPr/>
        </p:nvSpPr>
        <p:spPr>
          <a:xfrm>
            <a:off x="401403" y="5054284"/>
            <a:ext cx="2199581" cy="1238808"/>
          </a:xfrm>
          <a:prstGeom prst="star5">
            <a:avLst/>
          </a:prstGeom>
          <a:solidFill>
            <a:srgbClr val="FFCCCC"/>
          </a:solidFill>
          <a:ln>
            <a:solidFill>
              <a:srgbClr val="DA0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ممتاز</a:t>
            </a:r>
            <a:endParaRPr lang="ar-BH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D3A0364-2B65-410D-8013-7AE35994B6B4}"/>
              </a:ext>
            </a:extLst>
          </p:cNvPr>
          <p:cNvGrpSpPr/>
          <p:nvPr/>
        </p:nvGrpSpPr>
        <p:grpSpPr>
          <a:xfrm>
            <a:off x="175309" y="2941186"/>
            <a:ext cx="2116510" cy="1862048"/>
            <a:chOff x="175309" y="2941186"/>
            <a:chExt cx="2116510" cy="18620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438758D-95FA-4A57-8016-ECDA69D76F26}"/>
                </a:ext>
              </a:extLst>
            </p:cNvPr>
            <p:cNvSpPr/>
            <p:nvPr/>
          </p:nvSpPr>
          <p:spPr>
            <a:xfrm>
              <a:off x="576227" y="3082634"/>
              <a:ext cx="1440000" cy="15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822AAEA-FA21-42F6-8AF4-EC56254C93AD}"/>
                </a:ext>
              </a:extLst>
            </p:cNvPr>
            <p:cNvSpPr txBox="1"/>
            <p:nvPr/>
          </p:nvSpPr>
          <p:spPr>
            <a:xfrm>
              <a:off x="175309" y="2941186"/>
              <a:ext cx="2116510" cy="18620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11500" b="1" dirty="0">
                  <a:solidFill>
                    <a:srgbClr val="008080"/>
                  </a:solidFill>
                </a:rPr>
                <a:t>1</a:t>
              </a:r>
              <a:r>
                <a:rPr lang="ar-SA" sz="11500" b="1" dirty="0">
                  <a:solidFill>
                    <a:srgbClr val="008080"/>
                  </a:solidFill>
                </a:rPr>
                <a:t>9</a:t>
              </a:r>
              <a:endParaRPr lang="ar-BH" sz="115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4611AE-C542-468B-A707-D2E834DAA960}"/>
              </a:ext>
            </a:extLst>
          </p:cNvPr>
          <p:cNvSpPr/>
          <p:nvPr/>
        </p:nvSpPr>
        <p:spPr>
          <a:xfrm>
            <a:off x="493289" y="2966925"/>
            <a:ext cx="1620000" cy="169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946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8" grpId="0" animBg="1"/>
      <p:bldP spid="29" grpId="0" animBg="1"/>
      <p:bldP spid="27" grpId="0" animBg="1"/>
      <p:bldP spid="27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E0713C-71B9-42AD-8245-26A74B931BEE}"/>
              </a:ext>
            </a:extLst>
          </p:cNvPr>
          <p:cNvSpPr/>
          <p:nvPr/>
        </p:nvSpPr>
        <p:spPr>
          <a:xfrm>
            <a:off x="197195" y="2158999"/>
            <a:ext cx="2094624" cy="279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" name="Picture 3" descr="A picture containing screen, looking, light, sitting&#10;&#10;Description automatically generated">
            <a:extLst>
              <a:ext uri="{FF2B5EF4-FFF2-40B4-BE49-F238E27FC236}">
                <a16:creationId xmlns:a16="http://schemas.microsoft.com/office/drawing/2014/main" xmlns="" id="{C3A1E4CB-EFBB-4F89-B0E5-BB82D9A14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8" b="3413"/>
          <a:stretch/>
        </p:blipFill>
        <p:spPr>
          <a:xfrm>
            <a:off x="2469215" y="2084716"/>
            <a:ext cx="9358024" cy="3551310"/>
          </a:xfrm>
          <a:prstGeom prst="rect">
            <a:avLst/>
          </a:prstGeom>
          <a:solidFill>
            <a:srgbClr val="92D050"/>
          </a:solidFill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082940" y="1096496"/>
            <a:ext cx="662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المُنَقَّطَ ثُمَّ أُلَوِّنُ المُرَبَّعَاتِ بِحَسَبِ العَدَدِ:</a:t>
            </a:r>
            <a:endParaRPr lang="en-US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897" y="1466502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DA0A95"/>
                </a:solidFill>
              </a:rPr>
              <a:t>عِشرون</a:t>
            </a:r>
            <a:endParaRPr lang="ar-BH" sz="3200" b="1" dirty="0">
              <a:solidFill>
                <a:srgbClr val="DA0A95"/>
              </a:solidFill>
            </a:endParaRPr>
          </a:p>
        </p:txBody>
      </p: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xmlns="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0BCEAD-E264-49CB-8CF0-CAC9D631266D}"/>
              </a:ext>
            </a:extLst>
          </p:cNvPr>
          <p:cNvSpPr/>
          <p:nvPr/>
        </p:nvSpPr>
        <p:spPr>
          <a:xfrm>
            <a:off x="9734970" y="3351577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26E260C-74CD-4BEA-937D-0C5B52B82AE5}"/>
              </a:ext>
            </a:extLst>
          </p:cNvPr>
          <p:cNvSpPr/>
          <p:nvPr/>
        </p:nvSpPr>
        <p:spPr>
          <a:xfrm>
            <a:off x="8988083" y="3351577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ED0B869-B7E0-4C7E-9B86-7A8788F83B98}"/>
              </a:ext>
            </a:extLst>
          </p:cNvPr>
          <p:cNvSpPr/>
          <p:nvPr/>
        </p:nvSpPr>
        <p:spPr>
          <a:xfrm>
            <a:off x="8241194" y="3351577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B6A0409-7C9F-4D0E-8201-1C6669A85632}"/>
              </a:ext>
            </a:extLst>
          </p:cNvPr>
          <p:cNvSpPr/>
          <p:nvPr/>
        </p:nvSpPr>
        <p:spPr>
          <a:xfrm>
            <a:off x="7494305" y="3351577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EB07238-6445-42F3-A084-9A88BC6BC1E5}"/>
              </a:ext>
            </a:extLst>
          </p:cNvPr>
          <p:cNvSpPr/>
          <p:nvPr/>
        </p:nvSpPr>
        <p:spPr>
          <a:xfrm>
            <a:off x="6747416" y="3351577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D5FF609-52AC-4014-942C-EC643608D169}"/>
              </a:ext>
            </a:extLst>
          </p:cNvPr>
          <p:cNvSpPr/>
          <p:nvPr/>
        </p:nvSpPr>
        <p:spPr>
          <a:xfrm>
            <a:off x="9734970" y="4391494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07B8A9A-527E-4D0C-A6F7-454FF5CF38E5}"/>
              </a:ext>
            </a:extLst>
          </p:cNvPr>
          <p:cNvSpPr/>
          <p:nvPr/>
        </p:nvSpPr>
        <p:spPr>
          <a:xfrm>
            <a:off x="8988083" y="4391494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8FEB312-A0E3-4D59-8690-640DB68337E4}"/>
              </a:ext>
            </a:extLst>
          </p:cNvPr>
          <p:cNvSpPr/>
          <p:nvPr/>
        </p:nvSpPr>
        <p:spPr>
          <a:xfrm>
            <a:off x="8241194" y="4391494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9566735-D1A5-4305-9C37-83BAE31B452D}"/>
              </a:ext>
            </a:extLst>
          </p:cNvPr>
          <p:cNvSpPr/>
          <p:nvPr/>
        </p:nvSpPr>
        <p:spPr>
          <a:xfrm>
            <a:off x="7494305" y="4391494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0ACD2F1-8455-4150-9940-A1CCEB81A43F}"/>
              </a:ext>
            </a:extLst>
          </p:cNvPr>
          <p:cNvSpPr/>
          <p:nvPr/>
        </p:nvSpPr>
        <p:spPr>
          <a:xfrm>
            <a:off x="6747416" y="4391494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5BFBA-EAF3-4EEE-B16F-05E06D74538F}"/>
              </a:ext>
            </a:extLst>
          </p:cNvPr>
          <p:cNvSpPr/>
          <p:nvPr/>
        </p:nvSpPr>
        <p:spPr>
          <a:xfrm>
            <a:off x="5741203" y="3349209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8683A05-BE61-44EB-8EAC-EB82E312E186}"/>
              </a:ext>
            </a:extLst>
          </p:cNvPr>
          <p:cNvSpPr/>
          <p:nvPr/>
        </p:nvSpPr>
        <p:spPr>
          <a:xfrm>
            <a:off x="4996842" y="3349209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483D0C7-6BB4-42D0-9A94-05A2E5FCC204}"/>
              </a:ext>
            </a:extLst>
          </p:cNvPr>
          <p:cNvSpPr/>
          <p:nvPr/>
        </p:nvSpPr>
        <p:spPr>
          <a:xfrm>
            <a:off x="4252479" y="3349209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79A507-90AA-4CA5-8D30-B7B2F8B9CC11}"/>
              </a:ext>
            </a:extLst>
          </p:cNvPr>
          <p:cNvSpPr/>
          <p:nvPr/>
        </p:nvSpPr>
        <p:spPr>
          <a:xfrm>
            <a:off x="3508116" y="3349209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26153" y="5257475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87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CC435D3-7CAB-4EB8-9FC4-F9247866DB9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6D054A37-26EF-4EF8-B449-4F6979C42826}"/>
              </a:ext>
            </a:extLst>
          </p:cNvPr>
          <p:cNvSpPr/>
          <p:nvPr/>
        </p:nvSpPr>
        <p:spPr>
          <a:xfrm>
            <a:off x="10380465" y="2579208"/>
            <a:ext cx="1234522" cy="100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ar-BH" sz="4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F33B6F4-AA5B-4A5A-A9A2-E1A70F18EB39}"/>
              </a:ext>
            </a:extLst>
          </p:cNvPr>
          <p:cNvSpPr/>
          <p:nvPr/>
        </p:nvSpPr>
        <p:spPr>
          <a:xfrm>
            <a:off x="2763753" y="3349209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4F7A50A-0F5F-4681-BA37-EBA7E39812E8}"/>
              </a:ext>
            </a:extLst>
          </p:cNvPr>
          <p:cNvSpPr/>
          <p:nvPr/>
        </p:nvSpPr>
        <p:spPr>
          <a:xfrm>
            <a:off x="4996840" y="4391418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53BB818-F623-47C7-850B-ACA024F5462D}"/>
              </a:ext>
            </a:extLst>
          </p:cNvPr>
          <p:cNvSpPr/>
          <p:nvPr/>
        </p:nvSpPr>
        <p:spPr>
          <a:xfrm>
            <a:off x="5741203" y="4391418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glass, table, person, photo&#10;&#10;Description automatically generated">
            <a:extLst>
              <a:ext uri="{FF2B5EF4-FFF2-40B4-BE49-F238E27FC236}">
                <a16:creationId xmlns:a16="http://schemas.microsoft.com/office/drawing/2014/main" xmlns="" id="{E6FD0CBB-C8A1-4861-A2FC-9C448B545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22018" r="14359" b="14781"/>
          <a:stretch/>
        </p:blipFill>
        <p:spPr>
          <a:xfrm>
            <a:off x="784454" y="3231684"/>
            <a:ext cx="1405717" cy="12801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3779" y="3130868"/>
            <a:ext cx="151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8800" b="1" dirty="0">
                <a:solidFill>
                  <a:srgbClr val="DA0A95"/>
                </a:solidFill>
              </a:rPr>
              <a:t>20</a:t>
            </a:r>
            <a:endParaRPr lang="ar-BH" sz="8800" b="1" dirty="0">
              <a:solidFill>
                <a:srgbClr val="DA0A95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09A1F2-E723-4F1D-9161-A908E184E1C9}"/>
              </a:ext>
            </a:extLst>
          </p:cNvPr>
          <p:cNvSpPr/>
          <p:nvPr/>
        </p:nvSpPr>
        <p:spPr>
          <a:xfrm>
            <a:off x="4252477" y="4391418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B51B70F-B6F0-43C4-89C9-51BD3BB545D1}"/>
              </a:ext>
            </a:extLst>
          </p:cNvPr>
          <p:cNvSpPr/>
          <p:nvPr/>
        </p:nvSpPr>
        <p:spPr>
          <a:xfrm>
            <a:off x="3508115" y="4391418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C80593D-579F-4A68-85B7-5BF7F6417E3B}"/>
              </a:ext>
            </a:extLst>
          </p:cNvPr>
          <p:cNvSpPr/>
          <p:nvPr/>
        </p:nvSpPr>
        <p:spPr>
          <a:xfrm>
            <a:off x="2763753" y="4391418"/>
            <a:ext cx="738000" cy="10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xmlns="" id="{22B649CB-571A-433B-A4F6-0A22FA3324D6}"/>
              </a:ext>
            </a:extLst>
          </p:cNvPr>
          <p:cNvSpPr/>
          <p:nvPr/>
        </p:nvSpPr>
        <p:spPr>
          <a:xfrm>
            <a:off x="1470436" y="5356094"/>
            <a:ext cx="754345" cy="9116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0" name="Smiley Face 49">
            <a:extLst>
              <a:ext uri="{FF2B5EF4-FFF2-40B4-BE49-F238E27FC236}">
                <a16:creationId xmlns:a16="http://schemas.microsoft.com/office/drawing/2014/main" xmlns="" id="{70F2B582-9281-4592-B6C3-F9B4330DD095}"/>
              </a:ext>
            </a:extLst>
          </p:cNvPr>
          <p:cNvSpPr/>
          <p:nvPr/>
        </p:nvSpPr>
        <p:spPr>
          <a:xfrm>
            <a:off x="408389" y="5365614"/>
            <a:ext cx="754345" cy="9116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70D49B-5DDF-4522-B231-E3C32791CE86}"/>
              </a:ext>
            </a:extLst>
          </p:cNvPr>
          <p:cNvSpPr/>
          <p:nvPr/>
        </p:nvSpPr>
        <p:spPr>
          <a:xfrm>
            <a:off x="493289" y="2966925"/>
            <a:ext cx="1620000" cy="169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70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8" grpId="0" animBg="1"/>
      <p:bldP spid="29" grpId="0" animBg="1"/>
      <p:bldP spid="30" grpId="0" animBg="1"/>
      <p:bldP spid="27" grpId="0" animBg="1"/>
      <p:bldP spid="27" grpId="1" animBg="1"/>
      <p:bldP spid="32" grpId="0" animBg="1"/>
      <p:bldP spid="33" grpId="0" animBg="1"/>
      <p:bldP spid="34" grpId="0" animBg="1"/>
      <p:bldP spid="23" grpId="0" animBg="1"/>
      <p:bldP spid="35" grpId="0" animBg="1"/>
      <p:bldP spid="38" grpId="0" animBg="1"/>
      <p:bldP spid="49" grpId="0" animBg="1"/>
      <p:bldP spid="6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083633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950579" y="1211882"/>
            <a:ext cx="1987358" cy="51751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9749171" y="356455"/>
            <a:ext cx="2204859" cy="916982"/>
            <a:chOff x="9749171" y="356455"/>
            <a:chExt cx="2204859" cy="916982"/>
          </a:xfrm>
        </p:grpSpPr>
        <p:sp>
          <p:nvSpPr>
            <p:cNvPr id="10" name="Flowchart: Off-page Connector 9"/>
            <p:cNvSpPr/>
            <p:nvPr/>
          </p:nvSpPr>
          <p:spPr>
            <a:xfrm flipV="1">
              <a:off x="9749171" y="356455"/>
              <a:ext cx="2204859" cy="865110"/>
            </a:xfrm>
            <a:prstGeom prst="flowChartOffpageConnector">
              <a:avLst/>
            </a:prstGeom>
            <a:solidFill>
              <a:srgbClr val="E0F9FA"/>
            </a:solidFill>
            <a:ln>
              <a:solidFill>
                <a:srgbClr val="138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54326" y="627106"/>
              <a:ext cx="21836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ar-SA" sz="3600" b="1" dirty="0">
                  <a:ln w="0"/>
                  <a:solidFill>
                    <a:srgbClr val="136E73"/>
                  </a:solidFill>
                  <a:latin typeface="Sakkal Majalla" pitchFamily="2" charset="-78"/>
                  <a:cs typeface="Sakkal Majalla" pitchFamily="2" charset="-78"/>
                </a:rPr>
                <a:t>عزيزتي الطالبة</a:t>
              </a:r>
              <a:endParaRPr lang="ar-BH" sz="3600" b="1" dirty="0">
                <a:solidFill>
                  <a:srgbClr val="136E73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44557" y="1569491"/>
            <a:ext cx="7046074" cy="3799448"/>
            <a:chOff x="2644557" y="1569491"/>
            <a:chExt cx="7046074" cy="3799448"/>
          </a:xfrm>
        </p:grpSpPr>
        <p:sp>
          <p:nvSpPr>
            <p:cNvPr id="11" name="Flowchart: Off-page Connector 10"/>
            <p:cNvSpPr/>
            <p:nvPr/>
          </p:nvSpPr>
          <p:spPr>
            <a:xfrm flipV="1">
              <a:off x="2644557" y="1569491"/>
              <a:ext cx="7046074" cy="3799448"/>
            </a:xfrm>
            <a:prstGeom prst="flowChartOffpageConnector">
              <a:avLst/>
            </a:prstGeom>
            <a:solidFill>
              <a:srgbClr val="E0F9FA"/>
            </a:solidFill>
            <a:ln>
              <a:solidFill>
                <a:srgbClr val="138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16925" y="2454753"/>
              <a:ext cx="585523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4800" b="1" dirty="0">
                  <a:ln w="0">
                    <a:noFill/>
                  </a:ln>
                  <a:solidFill>
                    <a:srgbClr val="136E73"/>
                  </a:solidFill>
                  <a:latin typeface="Sakkal Majalla" pitchFamily="2" charset="-78"/>
                  <a:cs typeface="Sakkal Majalla" pitchFamily="2" charset="-78"/>
                </a:rPr>
                <a:t>لمزيد من التدريب ارجع لكراسة التمارين صفحة 35 </a:t>
              </a:r>
            </a:p>
            <a:p>
              <a:pPr marL="274638" algn="ctr" rtl="1"/>
              <a:r>
                <a:rPr lang="ar-BH" sz="4800" b="1" dirty="0">
                  <a:ln w="0">
                    <a:noFill/>
                  </a:ln>
                  <a:solidFill>
                    <a:srgbClr val="136E73"/>
                  </a:solidFill>
                  <a:latin typeface="Sakkal Majalla" pitchFamily="2" charset="-78"/>
                  <a:cs typeface="Sakkal Majalla" pitchFamily="2" charset="-78"/>
                </a:rPr>
                <a:t>لحل التمارين</a:t>
              </a:r>
              <a:endParaRPr lang="ar-SA" sz="4800" b="1" dirty="0">
                <a:ln w="0">
                  <a:noFill/>
                </a:ln>
                <a:solidFill>
                  <a:srgbClr val="136E73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698" y="435585"/>
            <a:ext cx="2204859" cy="865110"/>
            <a:chOff x="439698" y="435585"/>
            <a:chExt cx="2204859" cy="865110"/>
          </a:xfrm>
        </p:grpSpPr>
        <p:sp>
          <p:nvSpPr>
            <p:cNvPr id="13" name="Flowchart: Off-page Connector 12"/>
            <p:cNvSpPr/>
            <p:nvPr/>
          </p:nvSpPr>
          <p:spPr>
            <a:xfrm flipV="1">
              <a:off x="439698" y="435585"/>
              <a:ext cx="2204859" cy="865110"/>
            </a:xfrm>
            <a:prstGeom prst="flowChartOffpageConnector">
              <a:avLst/>
            </a:prstGeom>
            <a:solidFill>
              <a:srgbClr val="E0F9FA"/>
            </a:solidFill>
            <a:ln>
              <a:solidFill>
                <a:srgbClr val="138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0946" y="615972"/>
              <a:ext cx="21836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ar-SA" sz="3600" b="1" dirty="0">
                  <a:ln w="0"/>
                  <a:solidFill>
                    <a:srgbClr val="136E73"/>
                  </a:solidFill>
                  <a:latin typeface="Sakkal Majalla" pitchFamily="2" charset="-78"/>
                  <a:cs typeface="Sakkal Majalla" pitchFamily="2" charset="-78"/>
                </a:rPr>
                <a:t>عزيزي الطالب</a:t>
              </a:r>
              <a:endParaRPr lang="ar-BH" sz="3600" b="1" dirty="0">
                <a:solidFill>
                  <a:srgbClr val="136E73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99594" y="6465776"/>
            <a:ext cx="9936000" cy="439487"/>
            <a:chOff x="1199594" y="6465776"/>
            <a:chExt cx="9936000" cy="439487"/>
          </a:xfrm>
        </p:grpSpPr>
        <p:grpSp>
          <p:nvGrpSpPr>
            <p:cNvPr id="18" name="Group 4"/>
            <p:cNvGrpSpPr/>
            <p:nvPr/>
          </p:nvGrpSpPr>
          <p:grpSpPr>
            <a:xfrm>
              <a:off x="1199594" y="6465776"/>
              <a:ext cx="9936000" cy="400110"/>
              <a:chOff x="1108361" y="6522840"/>
              <a:chExt cx="9936000" cy="467737"/>
            </a:xfrm>
          </p:grpSpPr>
          <p:cxnSp>
            <p:nvCxnSpPr>
              <p:cNvPr id="20" name="Straight Connector 6"/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7"/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2020م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BDA638A-2CF8-4793-8DD4-E9F46817BABC}"/>
                </a:ext>
              </a:extLst>
            </p:cNvPr>
            <p:cNvSpPr/>
            <p:nvPr/>
          </p:nvSpPr>
          <p:spPr>
            <a:xfrm>
              <a:off x="1301194" y="6474376"/>
              <a:ext cx="654857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ar-SA" sz="2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الأعداد 20،19،18</a:t>
              </a:r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</a:t>
              </a:r>
              <a:r>
                <a:rPr lang="ar-BH" sz="2200" kern="12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500400-E7F2-49F9-B9D2-2DF3124C31D5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5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4" t="9992" b="15472"/>
          <a:stretch/>
        </p:blipFill>
        <p:spPr bwMode="auto">
          <a:xfrm>
            <a:off x="620346" y="900545"/>
            <a:ext cx="4704651" cy="5540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 flipH="1">
            <a:off x="5388590" y="1222851"/>
            <a:ext cx="6308394" cy="4412297"/>
            <a:chOff x="1348163" y="634033"/>
            <a:chExt cx="5926093" cy="54665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Right Arrow Callout 3"/>
            <p:cNvSpPr/>
            <p:nvPr/>
          </p:nvSpPr>
          <p:spPr>
            <a:xfrm>
              <a:off x="1351101" y="634033"/>
              <a:ext cx="5923155" cy="5466515"/>
            </a:xfrm>
            <a:prstGeom prst="rightArrowCallout">
              <a:avLst>
                <a:gd name="adj1" fmla="val 18509"/>
                <a:gd name="adj2" fmla="val 20506"/>
                <a:gd name="adj3" fmla="val 23003"/>
                <a:gd name="adj4" fmla="val 60369"/>
              </a:avLst>
            </a:prstGeom>
            <a:grpFill/>
            <a:ln>
              <a:solidFill>
                <a:srgbClr val="8A7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A139080-F1FB-4331-81C2-A8B70495BDB4}"/>
                </a:ext>
              </a:extLst>
            </p:cNvPr>
            <p:cNvSpPr/>
            <p:nvPr/>
          </p:nvSpPr>
          <p:spPr>
            <a:xfrm>
              <a:off x="1348163" y="992574"/>
              <a:ext cx="3562092" cy="415498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ar-BH" sz="60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سنتعلم في هذا الدرس </a:t>
              </a:r>
            </a:p>
            <a:p>
              <a:pPr algn="ctr" rtl="1"/>
              <a:r>
                <a:rPr lang="ar-BH" sz="4800" b="1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تسمية الأعْدَادَ </a:t>
              </a:r>
              <a:endParaRPr lang="ar-SA" sz="4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4800" b="1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4800" b="1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20،19،18</a:t>
              </a:r>
            </a:p>
            <a:p>
              <a:pPr algn="ctr" rtl="1"/>
              <a:r>
                <a:rPr lang="ar-BH" sz="4800" b="1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وتمييزها</a:t>
              </a:r>
              <a:endParaRPr lang="en-US" sz="4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3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covered, fruit&#10;&#10;Description automatically generated">
            <a:extLst>
              <a:ext uri="{FF2B5EF4-FFF2-40B4-BE49-F238E27FC236}">
                <a16:creationId xmlns:a16="http://schemas.microsoft.com/office/drawing/2014/main" xmlns="" id="{CE8C070F-F537-4B68-9637-81B46E17D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1" y="631002"/>
            <a:ext cx="5753549" cy="4844402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74052" y="975945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945131" y="1765695"/>
            <a:ext cx="421016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</a:t>
            </a:r>
            <a:r>
              <a:rPr lang="ar-SA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التفاح</a:t>
            </a:r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بالصُّورَةِ؟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102631" y="2549398"/>
            <a:ext cx="40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5414" y="136035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8459" y="136627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0921" y="135080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1729" y="136182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6624" y="130922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5092" y="22802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54123" y="3708341"/>
            <a:ext cx="1444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0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40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40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3511" y="3766225"/>
            <a:ext cx="36684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ثمانية</a:t>
            </a:r>
            <a:r>
              <a:rPr lang="ar-BH" sz="40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عَشَرَ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b="1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0734" y="231017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6665" y="230881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56358" y="236075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848977" y="226963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011340" y="328051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2878429" y="325324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3977312" y="330188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3AE9663-74FD-4368-8769-0A32D221265D}"/>
              </a:ext>
            </a:extLst>
          </p:cNvPr>
          <p:cNvSpPr txBox="1"/>
          <p:nvPr/>
        </p:nvSpPr>
        <p:spPr>
          <a:xfrm>
            <a:off x="1830677" y="327705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A2C7A05-2E13-44CE-9D76-F7B7E70FA9DF}"/>
              </a:ext>
            </a:extLst>
          </p:cNvPr>
          <p:cNvSpPr txBox="1"/>
          <p:nvPr/>
        </p:nvSpPr>
        <p:spPr>
          <a:xfrm>
            <a:off x="840067" y="328657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855510D8-40A3-4E31-9592-53C7B2B345D8}"/>
              </a:ext>
            </a:extLst>
          </p:cNvPr>
          <p:cNvSpPr txBox="1"/>
          <p:nvPr/>
        </p:nvSpPr>
        <p:spPr>
          <a:xfrm>
            <a:off x="4950113" y="433908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23E611D-E2A7-4C29-88FE-2A302AA0481C}"/>
              </a:ext>
            </a:extLst>
          </p:cNvPr>
          <p:cNvSpPr txBox="1"/>
          <p:nvPr/>
        </p:nvSpPr>
        <p:spPr>
          <a:xfrm>
            <a:off x="2902221" y="433432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B4757B2-570C-4181-8019-71ADB720C3D5}"/>
              </a:ext>
            </a:extLst>
          </p:cNvPr>
          <p:cNvSpPr txBox="1"/>
          <p:nvPr/>
        </p:nvSpPr>
        <p:spPr>
          <a:xfrm>
            <a:off x="3940438" y="435812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:a16="http://schemas.microsoft.com/office/drawing/2014/main" xmlns="" id="{CDF8EE3A-6F51-4140-99B1-0C6022F4C910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4" t="9992" b="15472"/>
          <a:stretch/>
        </p:blipFill>
        <p:spPr bwMode="auto">
          <a:xfrm>
            <a:off x="10295189" y="884997"/>
            <a:ext cx="1777056" cy="231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119" grpId="0"/>
      <p:bldP spid="120" grpId="0"/>
      <p:bldP spid="104" grpId="0"/>
      <p:bldP spid="105" grpId="0"/>
      <p:bldP spid="106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FA20F3C5-73B2-47FE-BD7B-3C552A96D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5" y="2347737"/>
            <a:ext cx="11728652" cy="2856894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65149" y="945485"/>
            <a:ext cx="353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التفاح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بالصُّورَةِ؟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8" y="174347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4403" y="340622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78294" y="345673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3242" y="349971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67133" y="344945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3503" y="347259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70035" y="438979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162" y="5294484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ثمانية</a:t>
            </a:r>
            <a:r>
              <a:rPr lang="ar-BH" sz="3200" b="1" dirty="0">
                <a:solidFill>
                  <a:srgbClr val="FF0000"/>
                </a:solidFill>
              </a:rPr>
              <a:t>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31061" y="444250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92087" y="438724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67132" y="436775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473503" y="434827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321188" y="342900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8857285" y="5583766"/>
            <a:ext cx="324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ثمانية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عَشَرَ: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813813" y="548642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53506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18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33421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18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506818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</a:t>
            </a:r>
            <a:r>
              <a:rPr lang="ar-SA" sz="5400" b="1" dirty="0">
                <a:solidFill>
                  <a:srgbClr val="FF0000"/>
                </a:solidFill>
              </a:rPr>
              <a:t>8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886080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</a:t>
            </a:r>
            <a:r>
              <a:rPr lang="ar-SA" sz="5400" b="1" dirty="0">
                <a:solidFill>
                  <a:srgbClr val="FF0000"/>
                </a:solidFill>
              </a:rPr>
              <a:t>8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735989" y="5400366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</a:t>
            </a:r>
            <a:r>
              <a:rPr lang="ar-SA" sz="5400" b="1" dirty="0">
                <a:solidFill>
                  <a:srgbClr val="FF0000"/>
                </a:solidFill>
              </a:rPr>
              <a:t>8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xmlns="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6F83F1E-594D-408D-ABE5-24539182B27D}"/>
              </a:ext>
            </a:extLst>
          </p:cNvPr>
          <p:cNvSpPr txBox="1"/>
          <p:nvPr/>
        </p:nvSpPr>
        <p:spPr>
          <a:xfrm>
            <a:off x="3657608" y="344013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66C5475-D18A-4C98-9645-B38CE1870D6E}"/>
              </a:ext>
            </a:extLst>
          </p:cNvPr>
          <p:cNvSpPr txBox="1"/>
          <p:nvPr/>
        </p:nvSpPr>
        <p:spPr>
          <a:xfrm>
            <a:off x="4431643" y="338181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-57290" y="5139405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( 1 )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86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F32769-BB95-494B-A953-86D7B3C51502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015B518-D9A0-41E7-BB70-C4D203EA293E}"/>
              </a:ext>
            </a:extLst>
          </p:cNvPr>
          <p:cNvSpPr txBox="1"/>
          <p:nvPr/>
        </p:nvSpPr>
        <p:spPr>
          <a:xfrm>
            <a:off x="2766143" y="341786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14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A24815C-6FD4-4270-88A6-F6129C92C196}"/>
              </a:ext>
            </a:extLst>
          </p:cNvPr>
          <p:cNvSpPr txBox="1"/>
          <p:nvPr/>
        </p:nvSpPr>
        <p:spPr>
          <a:xfrm>
            <a:off x="1971822" y="338181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15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18523EE-AD8B-436E-BDC6-AE1773FD6E4C}"/>
              </a:ext>
            </a:extLst>
          </p:cNvPr>
          <p:cNvSpPr txBox="1"/>
          <p:nvPr/>
        </p:nvSpPr>
        <p:spPr>
          <a:xfrm>
            <a:off x="5332783" y="436775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16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CD817DE-D936-4B7A-90C0-B14C5C0317A6}"/>
              </a:ext>
            </a:extLst>
          </p:cNvPr>
          <p:cNvSpPr txBox="1"/>
          <p:nvPr/>
        </p:nvSpPr>
        <p:spPr>
          <a:xfrm>
            <a:off x="3634273" y="437458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18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82AF924-879D-4965-858F-7C1491695AC9}"/>
              </a:ext>
            </a:extLst>
          </p:cNvPr>
          <p:cNvSpPr txBox="1"/>
          <p:nvPr/>
        </p:nvSpPr>
        <p:spPr>
          <a:xfrm>
            <a:off x="4448464" y="441568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17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xmlns="" id="{A05B4809-8361-42CC-B87B-C5180810779C}"/>
              </a:ext>
            </a:extLst>
          </p:cNvPr>
          <p:cNvSpPr/>
          <p:nvPr/>
        </p:nvSpPr>
        <p:spPr>
          <a:xfrm>
            <a:off x="1214552" y="933846"/>
            <a:ext cx="958529" cy="9514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8" name="Smiley Face 47">
            <a:extLst>
              <a:ext uri="{FF2B5EF4-FFF2-40B4-BE49-F238E27FC236}">
                <a16:creationId xmlns:a16="http://schemas.microsoft.com/office/drawing/2014/main" xmlns="" id="{9ACE8C98-E645-48D7-8558-AD4B545C5CAC}"/>
              </a:ext>
            </a:extLst>
          </p:cNvPr>
          <p:cNvSpPr/>
          <p:nvPr/>
        </p:nvSpPr>
        <p:spPr>
          <a:xfrm>
            <a:off x="3360344" y="939942"/>
            <a:ext cx="958529" cy="9514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9" name="Smiley Face 48">
            <a:extLst>
              <a:ext uri="{FF2B5EF4-FFF2-40B4-BE49-F238E27FC236}">
                <a16:creationId xmlns:a16="http://schemas.microsoft.com/office/drawing/2014/main" xmlns="" id="{0714DA97-51DE-4231-A7AD-7DB1C5AC9B34}"/>
              </a:ext>
            </a:extLst>
          </p:cNvPr>
          <p:cNvSpPr/>
          <p:nvPr/>
        </p:nvSpPr>
        <p:spPr>
          <a:xfrm>
            <a:off x="2287448" y="927750"/>
            <a:ext cx="958529" cy="9514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49BC44-2D78-48B3-BFD7-5930696ADA57}"/>
              </a:ext>
            </a:extLst>
          </p:cNvPr>
          <p:cNvSpPr/>
          <p:nvPr/>
        </p:nvSpPr>
        <p:spPr>
          <a:xfrm>
            <a:off x="555645" y="3684752"/>
            <a:ext cx="1224000" cy="11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TextBox 22"/>
          <p:cNvSpPr txBox="1"/>
          <p:nvPr/>
        </p:nvSpPr>
        <p:spPr>
          <a:xfrm>
            <a:off x="332255" y="3649831"/>
            <a:ext cx="15249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0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8" grpId="0"/>
      <p:bldP spid="39" grpId="0"/>
      <p:bldP spid="41" grpId="0" animBg="1"/>
      <p:bldP spid="41" grpId="1" animBg="1"/>
      <p:bldP spid="43" grpId="0"/>
      <p:bldP spid="44" grpId="0"/>
      <p:bldP spid="45" grpId="0"/>
      <p:bldP spid="46" grpId="0"/>
      <p:bldP spid="47" grpId="0"/>
      <p:bldP spid="7" grpId="0" animBg="1"/>
      <p:bldP spid="48" grpId="0" animBg="1"/>
      <p:bldP spid="49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96000" y="991439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74049" y="1980813"/>
            <a:ext cx="421016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</a:t>
            </a:r>
            <a:r>
              <a:rPr lang="ar-SA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البرتقال</a:t>
            </a:r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بالصُّورَةِ؟</a:t>
            </a:r>
            <a:endParaRPr lang="en-US" sz="32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988419" y="2952669"/>
            <a:ext cx="40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5187" y="4115169"/>
            <a:ext cx="1444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0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40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BH" sz="40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5709" y="4085628"/>
            <a:ext cx="36684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تسعة</a:t>
            </a:r>
            <a:r>
              <a:rPr lang="ar-BH" sz="40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عَشَرَ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b="1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BF6272F-898B-437C-AD4C-4E3E53F2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" b="32376"/>
          <a:stretch/>
        </p:blipFill>
        <p:spPr>
          <a:xfrm>
            <a:off x="1019198" y="261388"/>
            <a:ext cx="4492443" cy="4608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1478" y="96208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5204" y="96938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4449" y="96377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69035" y="194244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6296" y="194113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0477" y="194113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4449" y="193459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1232081" y="191511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4391477" y="28996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2768252" y="294333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3603846" y="292737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3AE9663-74FD-4368-8769-0A32D221265D}"/>
              </a:ext>
            </a:extLst>
          </p:cNvPr>
          <p:cNvSpPr txBox="1"/>
          <p:nvPr/>
        </p:nvSpPr>
        <p:spPr>
          <a:xfrm>
            <a:off x="2036103" y="289108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A2C7A05-2E13-44CE-9D76-F7B7E70FA9DF}"/>
              </a:ext>
            </a:extLst>
          </p:cNvPr>
          <p:cNvSpPr txBox="1"/>
          <p:nvPr/>
        </p:nvSpPr>
        <p:spPr>
          <a:xfrm>
            <a:off x="1181050" y="293191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4544" y="92042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3733" y="96208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855510D8-40A3-4E31-9592-53C7B2B345D8}"/>
              </a:ext>
            </a:extLst>
          </p:cNvPr>
          <p:cNvSpPr txBox="1"/>
          <p:nvPr/>
        </p:nvSpPr>
        <p:spPr>
          <a:xfrm>
            <a:off x="4378700" y="395081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B4757B2-570C-4181-8019-71ADB720C3D5}"/>
              </a:ext>
            </a:extLst>
          </p:cNvPr>
          <p:cNvSpPr txBox="1"/>
          <p:nvPr/>
        </p:nvSpPr>
        <p:spPr>
          <a:xfrm>
            <a:off x="3602529" y="390111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23E611D-E2A7-4C29-88FE-2A302AA0481C}"/>
              </a:ext>
            </a:extLst>
          </p:cNvPr>
          <p:cNvSpPr txBox="1"/>
          <p:nvPr/>
        </p:nvSpPr>
        <p:spPr>
          <a:xfrm>
            <a:off x="2792255" y="390113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7C7DCD7-EBAC-4D2B-8A32-5EAF61FFD4CF}"/>
              </a:ext>
            </a:extLst>
          </p:cNvPr>
          <p:cNvSpPr txBox="1"/>
          <p:nvPr/>
        </p:nvSpPr>
        <p:spPr>
          <a:xfrm>
            <a:off x="2003325" y="386485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:a16="http://schemas.microsoft.com/office/drawing/2014/main" xmlns="" id="{E970920A-E431-4E37-A751-C8BC8E0BB59F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4" t="9992" b="15472"/>
          <a:stretch/>
        </p:blipFill>
        <p:spPr bwMode="auto">
          <a:xfrm>
            <a:off x="10295189" y="884997"/>
            <a:ext cx="1777056" cy="231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8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23" grpId="0"/>
      <p:bldP spid="26" grpId="0"/>
      <p:bldP spid="4" grpId="0"/>
      <p:bldP spid="15" grpId="0"/>
      <p:bldP spid="17" grpId="0"/>
      <p:bldP spid="22" grpId="0"/>
      <p:bldP spid="20" grpId="0"/>
      <p:bldP spid="24" grpId="0"/>
      <p:bldP spid="28" grpId="0"/>
      <p:bldP spid="29" grpId="0"/>
      <p:bldP spid="30" grpId="0"/>
      <p:bldP spid="119" grpId="0"/>
      <p:bldP spid="120" grpId="0"/>
      <p:bldP spid="104" grpId="0"/>
      <p:bldP spid="105" grpId="0"/>
      <p:bldP spid="19" grpId="0"/>
      <p:bldP spid="16" grpId="0"/>
      <p:bldP spid="106" grpId="0"/>
      <p:bldP spid="3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etal, sitting, made, square&#10;&#10;Description automatically generated">
            <a:extLst>
              <a:ext uri="{FF2B5EF4-FFF2-40B4-BE49-F238E27FC236}">
                <a16:creationId xmlns:a16="http://schemas.microsoft.com/office/drawing/2014/main" xmlns="" id="{B606DA73-E6E9-44A4-AA4C-918810D65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0" y="1076512"/>
            <a:ext cx="11012670" cy="3099617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57897" y="258174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1398249" y="344695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41887" y="4251650"/>
            <a:ext cx="35547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تسعة</a:t>
            </a:r>
            <a:r>
              <a:rPr lang="ar-BH" sz="3200" b="1" dirty="0">
                <a:solidFill>
                  <a:srgbClr val="FF0000"/>
                </a:solidFill>
              </a:rPr>
              <a:t> عَشَرَ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B61176FE-1AB9-43D8-83BB-4C6B0F0D0465}"/>
              </a:ext>
            </a:extLst>
          </p:cNvPr>
          <p:cNvSpPr/>
          <p:nvPr/>
        </p:nvSpPr>
        <p:spPr>
          <a:xfrm>
            <a:off x="1301195" y="6442398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DBF14FF2-E31E-43DB-8B14-851079E3B75D}"/>
              </a:ext>
            </a:extLst>
          </p:cNvPr>
          <p:cNvSpPr txBox="1"/>
          <p:nvPr/>
        </p:nvSpPr>
        <p:spPr>
          <a:xfrm>
            <a:off x="4922617" y="286127"/>
            <a:ext cx="353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البرتقال</a:t>
            </a: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بالصُّورَةِ؟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8629" y="226078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87428" y="227554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1606" y="224230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6214" y="223896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4757" y="222606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21508" y="328949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86823" y="327671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96982" y="327956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78685" y="327312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645727" y="322865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51EBA8EF-E385-4F77-A40B-380DDE2846B1}"/>
              </a:ext>
            </a:extLst>
          </p:cNvPr>
          <p:cNvSpPr txBox="1"/>
          <p:nvPr/>
        </p:nvSpPr>
        <p:spPr>
          <a:xfrm>
            <a:off x="3122564" y="221963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BE59663-9110-4927-9226-2BCA94F18641}"/>
              </a:ext>
            </a:extLst>
          </p:cNvPr>
          <p:cNvSpPr txBox="1"/>
          <p:nvPr/>
        </p:nvSpPr>
        <p:spPr>
          <a:xfrm>
            <a:off x="5500516" y="324627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</a:t>
            </a:r>
            <a:r>
              <a:rPr lang="ar-SA" sz="3200" b="1" dirty="0">
                <a:solidFill>
                  <a:srgbClr val="FF0000"/>
                </a:solidFill>
              </a:rPr>
              <a:t>6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E7C1AAE-506F-4442-97FB-6BE405D5E1E3}"/>
              </a:ext>
            </a:extLst>
          </p:cNvPr>
          <p:cNvSpPr txBox="1"/>
          <p:nvPr/>
        </p:nvSpPr>
        <p:spPr>
          <a:xfrm>
            <a:off x="4682495" y="323869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</a:t>
            </a:r>
            <a:r>
              <a:rPr lang="ar-SA" sz="3200" b="1" dirty="0">
                <a:solidFill>
                  <a:srgbClr val="FF0000"/>
                </a:solidFill>
              </a:rPr>
              <a:t>7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3866790" y="227553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4693184" y="222984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523481" y="222257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1D31AEE-1FDD-43FE-9D57-5220516EF765}"/>
              </a:ext>
            </a:extLst>
          </p:cNvPr>
          <p:cNvSpPr txBox="1"/>
          <p:nvPr/>
        </p:nvSpPr>
        <p:spPr>
          <a:xfrm>
            <a:off x="2296693" y="226238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15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5323EA-1A1B-4715-8FA9-36B724EA9AAE}"/>
              </a:ext>
            </a:extLst>
          </p:cNvPr>
          <p:cNvSpPr txBox="1"/>
          <p:nvPr/>
        </p:nvSpPr>
        <p:spPr>
          <a:xfrm>
            <a:off x="3875990" y="323869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18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37A103B-5027-4150-8407-0167F111DDCB}"/>
              </a:ext>
            </a:extLst>
          </p:cNvPr>
          <p:cNvSpPr txBox="1"/>
          <p:nvPr/>
        </p:nvSpPr>
        <p:spPr>
          <a:xfrm>
            <a:off x="3088590" y="321329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19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BE22EC0-D524-4D67-9CFC-EEDB73AB54EF}"/>
              </a:ext>
            </a:extLst>
          </p:cNvPr>
          <p:cNvSpPr txBox="1"/>
          <p:nvPr/>
        </p:nvSpPr>
        <p:spPr>
          <a:xfrm>
            <a:off x="8670407" y="5492617"/>
            <a:ext cx="328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تسعة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عَشَرَ: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25CB3A0-38AD-4EF1-9CB4-563E6936793C}"/>
              </a:ext>
            </a:extLst>
          </p:cNvPr>
          <p:cNvGrpSpPr/>
          <p:nvPr/>
        </p:nvGrpSpPr>
        <p:grpSpPr>
          <a:xfrm>
            <a:off x="2935395" y="5441451"/>
            <a:ext cx="5777359" cy="794911"/>
            <a:chOff x="2529003" y="5441451"/>
            <a:chExt cx="5777359" cy="79491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84BB96E-4DF3-42D7-BC8A-2EDAB084D0D8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5C6B5FB-ACDD-4EF5-838B-66EAFB0A576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959E5B29-2701-430D-B222-DB9F6F8F960B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403898D-15B0-4969-A4C1-84AC29F55C68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A493560-A0BF-4E0F-AF0C-885349407792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B57E888-91BF-4EDC-A9B5-497A4437EC74}"/>
              </a:ext>
            </a:extLst>
          </p:cNvPr>
          <p:cNvSpPr txBox="1"/>
          <p:nvPr/>
        </p:nvSpPr>
        <p:spPr>
          <a:xfrm>
            <a:off x="7806551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19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0043A27-1670-4E30-96C7-7F9EFADCA5BD}"/>
              </a:ext>
            </a:extLst>
          </p:cNvPr>
          <p:cNvSpPr txBox="1"/>
          <p:nvPr/>
        </p:nvSpPr>
        <p:spPr>
          <a:xfrm>
            <a:off x="6545737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</a:t>
            </a:r>
            <a:r>
              <a:rPr lang="ar-SA" sz="5400" b="1" dirty="0">
                <a:solidFill>
                  <a:srgbClr val="FF0000"/>
                </a:solidFill>
              </a:rPr>
              <a:t>9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177F56C-0A95-48D3-8341-BA15F5B06CB0}"/>
              </a:ext>
            </a:extLst>
          </p:cNvPr>
          <p:cNvSpPr txBox="1"/>
          <p:nvPr/>
        </p:nvSpPr>
        <p:spPr>
          <a:xfrm>
            <a:off x="5354660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</a:t>
            </a:r>
            <a:r>
              <a:rPr lang="ar-SA" sz="5400" b="1" dirty="0">
                <a:solidFill>
                  <a:srgbClr val="FF0000"/>
                </a:solidFill>
              </a:rPr>
              <a:t>9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AB9198F-D8DE-4CDE-BE32-16CD11E174A5}"/>
              </a:ext>
            </a:extLst>
          </p:cNvPr>
          <p:cNvSpPr txBox="1"/>
          <p:nvPr/>
        </p:nvSpPr>
        <p:spPr>
          <a:xfrm>
            <a:off x="4132361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19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CE538BA-7F00-4365-BDF7-728C353BEEFC}"/>
              </a:ext>
            </a:extLst>
          </p:cNvPr>
          <p:cNvSpPr txBox="1"/>
          <p:nvPr/>
        </p:nvSpPr>
        <p:spPr>
          <a:xfrm>
            <a:off x="2903246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19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F7D5DBE-0B3C-47F9-A205-423F81682E80}"/>
              </a:ext>
            </a:extLst>
          </p:cNvPr>
          <p:cNvSpPr txBox="1"/>
          <p:nvPr/>
        </p:nvSpPr>
        <p:spPr>
          <a:xfrm>
            <a:off x="164920" y="4997349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( 2 )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86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ound Diagonal Corner Rectangle 10">
            <a:extLst>
              <a:ext uri="{FF2B5EF4-FFF2-40B4-BE49-F238E27FC236}">
                <a16:creationId xmlns:a16="http://schemas.microsoft.com/office/drawing/2014/main" xmlns="" id="{C1D8E5D7-7E08-4B97-A13D-CF609B2400D6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F54BB28-61A1-487B-827F-3580C4362008}"/>
              </a:ext>
            </a:extLst>
          </p:cNvPr>
          <p:cNvSpPr/>
          <p:nvPr/>
        </p:nvSpPr>
        <p:spPr>
          <a:xfrm>
            <a:off x="888653" y="2502817"/>
            <a:ext cx="1224000" cy="11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TextBox 22"/>
          <p:cNvSpPr txBox="1"/>
          <p:nvPr/>
        </p:nvSpPr>
        <p:spPr>
          <a:xfrm>
            <a:off x="703319" y="2430476"/>
            <a:ext cx="162552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r>
            <a:endParaRPr lang="ar-BH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65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6" grpId="0"/>
      <p:bldP spid="282" grpId="0"/>
      <p:bldP spid="4" grpId="0"/>
      <p:bldP spid="15" grpId="0"/>
      <p:bldP spid="16" grpId="0"/>
      <p:bldP spid="17" grpId="0"/>
      <p:bldP spid="19" grpId="0"/>
      <p:bldP spid="22" grpId="0"/>
      <p:bldP spid="20" grpId="0"/>
      <p:bldP spid="24" grpId="0"/>
      <p:bldP spid="28" grpId="0"/>
      <p:bldP spid="29" grpId="0"/>
      <p:bldP spid="138" grpId="0"/>
      <p:bldP spid="110" grpId="0"/>
      <p:bldP spid="112" grpId="0"/>
      <p:bldP spid="119" grpId="0"/>
      <p:bldP spid="120" grpId="0"/>
      <p:bldP spid="30" grpId="0"/>
      <p:bldP spid="33" grpId="0"/>
      <p:bldP spid="34" grpId="0"/>
      <p:bldP spid="35" grpId="0"/>
      <p:bldP spid="32" grpId="0"/>
      <p:bldP spid="42" grpId="0"/>
      <p:bldP spid="43" grpId="0"/>
      <p:bldP spid="44" grpId="0"/>
      <p:bldP spid="45" grpId="0"/>
      <p:bldP spid="46" grpId="0"/>
      <p:bldP spid="47" grpId="0" animBg="1"/>
      <p:bldP spid="47" grpId="1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319701" y="724274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45750" y="1804059"/>
            <a:ext cx="421016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</a:t>
            </a:r>
            <a:r>
              <a:rPr lang="ar-SA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الفواكه</a:t>
            </a:r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بالصُّورَةِ؟</a:t>
            </a:r>
            <a:endParaRPr lang="en-US" sz="32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646332" y="2893958"/>
            <a:ext cx="40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5187" y="4115169"/>
            <a:ext cx="14444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ar-BH" sz="40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5709" y="4071340"/>
            <a:ext cx="36684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عِشرون</a:t>
            </a:r>
            <a:endParaRPr lang="ar-BH" sz="40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b="1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4" name="Picture 33" descr="A picture containing fruit&#10;&#10;Description automatically generated">
            <a:extLst>
              <a:ext uri="{FF2B5EF4-FFF2-40B4-BE49-F238E27FC236}">
                <a16:creationId xmlns:a16="http://schemas.microsoft.com/office/drawing/2014/main" xmlns="" id="{A49E19FB-F4E4-4726-A836-5BE78BB31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48" b="32899"/>
          <a:stretch/>
        </p:blipFill>
        <p:spPr>
          <a:xfrm>
            <a:off x="173521" y="587120"/>
            <a:ext cx="6017646" cy="5186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3463" y="1239194"/>
            <a:ext cx="11711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2237715-7F0D-4516-89C4-75D2C6D7D286}"/>
              </a:ext>
            </a:extLst>
          </p:cNvPr>
          <p:cNvSpPr txBox="1"/>
          <p:nvPr/>
        </p:nvSpPr>
        <p:spPr>
          <a:xfrm>
            <a:off x="3867135" y="1248714"/>
            <a:ext cx="11711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7119" y="1253482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8963" y="1207193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C1F201-87D1-49B1-9B59-1F36FE628F1F}"/>
              </a:ext>
            </a:extLst>
          </p:cNvPr>
          <p:cNvSpPr txBox="1"/>
          <p:nvPr/>
        </p:nvSpPr>
        <p:spPr>
          <a:xfrm>
            <a:off x="1042651" y="1202425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9098" y="2357639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266566A-F07D-4277-989D-4E2434386B76}"/>
              </a:ext>
            </a:extLst>
          </p:cNvPr>
          <p:cNvSpPr txBox="1"/>
          <p:nvPr/>
        </p:nvSpPr>
        <p:spPr>
          <a:xfrm>
            <a:off x="3797070" y="2381447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2505" y="2364266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4704" y="2346814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B42B993-E9ED-4C43-A084-490687A4FB19}"/>
              </a:ext>
            </a:extLst>
          </p:cNvPr>
          <p:cNvSpPr txBox="1"/>
          <p:nvPr/>
        </p:nvSpPr>
        <p:spPr>
          <a:xfrm>
            <a:off x="1028391" y="2327758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4730457" y="3542008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3742555" y="3542673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2874664" y="3569463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3AE9663-74FD-4368-8769-0A32D221265D}"/>
              </a:ext>
            </a:extLst>
          </p:cNvPr>
          <p:cNvSpPr txBox="1"/>
          <p:nvPr/>
        </p:nvSpPr>
        <p:spPr>
          <a:xfrm>
            <a:off x="1950816" y="3540888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C468D93-F65D-4CE7-B1AE-CBE027B0F8A8}"/>
              </a:ext>
            </a:extLst>
          </p:cNvPr>
          <p:cNvSpPr txBox="1"/>
          <p:nvPr/>
        </p:nvSpPr>
        <p:spPr>
          <a:xfrm>
            <a:off x="1003064" y="3521835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855510D8-40A3-4E31-9592-53C7B2B345D8}"/>
              </a:ext>
            </a:extLst>
          </p:cNvPr>
          <p:cNvSpPr txBox="1"/>
          <p:nvPr/>
        </p:nvSpPr>
        <p:spPr>
          <a:xfrm>
            <a:off x="4714581" y="4735612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B4757B2-570C-4181-8019-71ADB720C3D5}"/>
              </a:ext>
            </a:extLst>
          </p:cNvPr>
          <p:cNvSpPr txBox="1"/>
          <p:nvPr/>
        </p:nvSpPr>
        <p:spPr>
          <a:xfrm>
            <a:off x="3741406" y="4712933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23E611D-E2A7-4C29-88FE-2A302AA0481C}"/>
              </a:ext>
            </a:extLst>
          </p:cNvPr>
          <p:cNvSpPr txBox="1"/>
          <p:nvPr/>
        </p:nvSpPr>
        <p:spPr>
          <a:xfrm>
            <a:off x="2811095" y="4734672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7C7DCD7-EBAC-4D2B-8A32-5EAF61FFD4CF}"/>
              </a:ext>
            </a:extLst>
          </p:cNvPr>
          <p:cNvSpPr txBox="1"/>
          <p:nvPr/>
        </p:nvSpPr>
        <p:spPr>
          <a:xfrm>
            <a:off x="1865020" y="4718831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A100D6B-B806-4319-BA0B-C4E617E3D5B2}"/>
              </a:ext>
            </a:extLst>
          </p:cNvPr>
          <p:cNvSpPr txBox="1"/>
          <p:nvPr/>
        </p:nvSpPr>
        <p:spPr>
          <a:xfrm>
            <a:off x="948495" y="4898769"/>
            <a:ext cx="1286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1" name="Picture 4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4BC3CD31-228A-4C2A-9D35-DFB38295CF86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4" t="9992" b="15472"/>
          <a:stretch/>
        </p:blipFill>
        <p:spPr bwMode="auto">
          <a:xfrm>
            <a:off x="10295189" y="884997"/>
            <a:ext cx="1777056" cy="231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9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23" grpId="0"/>
      <p:bldP spid="26" grpId="0"/>
      <p:bldP spid="4" grpId="0"/>
      <p:bldP spid="35" grpId="0"/>
      <p:bldP spid="16" grpId="0"/>
      <p:bldP spid="17" grpId="0"/>
      <p:bldP spid="36" grpId="0"/>
      <p:bldP spid="22" grpId="0"/>
      <p:bldP spid="37" grpId="0"/>
      <p:bldP spid="24" grpId="0"/>
      <p:bldP spid="28" grpId="0"/>
      <p:bldP spid="38" grpId="0"/>
      <p:bldP spid="30" grpId="0"/>
      <p:bldP spid="120" grpId="0"/>
      <p:bldP spid="119" grpId="0"/>
      <p:bldP spid="104" grpId="0"/>
      <p:bldP spid="39" grpId="0"/>
      <p:bldP spid="106" grpId="0"/>
      <p:bldP spid="32" grpId="0"/>
      <p:bldP spid="31" grpId="0"/>
      <p:bldP spid="33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ade, chocolate, bird&#10;&#10;Description automatically generated">
            <a:extLst>
              <a:ext uri="{FF2B5EF4-FFF2-40B4-BE49-F238E27FC236}">
                <a16:creationId xmlns:a16="http://schemas.microsoft.com/office/drawing/2014/main" xmlns="" id="{1FEA019C-0053-432E-ADC3-B895F72FB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2" y="1716571"/>
            <a:ext cx="11647706" cy="2875341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57897" y="258174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1398249" y="344695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14197" y="4438026"/>
            <a:ext cx="35547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عِشرون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B61176FE-1AB9-43D8-83BB-4C6B0F0D0465}"/>
              </a:ext>
            </a:extLst>
          </p:cNvPr>
          <p:cNvSpPr/>
          <p:nvPr/>
        </p:nvSpPr>
        <p:spPr>
          <a:xfrm>
            <a:off x="1301195" y="6442398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DBF14FF2-E31E-43DB-8B14-851079E3B75D}"/>
              </a:ext>
            </a:extLst>
          </p:cNvPr>
          <p:cNvSpPr txBox="1"/>
          <p:nvPr/>
        </p:nvSpPr>
        <p:spPr>
          <a:xfrm>
            <a:off x="4922617" y="286127"/>
            <a:ext cx="353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الفواكه</a:t>
            </a: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بالصُّورَةِ؟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0639" y="253654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9438" y="255130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83616" y="251807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8224" y="251473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879" y="250183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13518" y="362331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8833" y="362504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88992" y="361338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3265" y="362146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282877" y="362805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51EBA8EF-E385-4F77-A40B-380DDE2846B1}"/>
              </a:ext>
            </a:extLst>
          </p:cNvPr>
          <p:cNvSpPr txBox="1"/>
          <p:nvPr/>
        </p:nvSpPr>
        <p:spPr>
          <a:xfrm>
            <a:off x="2998762" y="253652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BE59663-9110-4927-9226-2BCA94F18641}"/>
              </a:ext>
            </a:extLst>
          </p:cNvPr>
          <p:cNvSpPr txBox="1"/>
          <p:nvPr/>
        </p:nvSpPr>
        <p:spPr>
          <a:xfrm>
            <a:off x="5181212" y="363815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</a:t>
            </a:r>
            <a:r>
              <a:rPr lang="ar-SA" sz="3200" b="1" dirty="0">
                <a:solidFill>
                  <a:schemeClr val="bg1"/>
                </a:solidFill>
              </a:rPr>
              <a:t>6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E7C1AAE-506F-4442-97FB-6BE405D5E1E3}"/>
              </a:ext>
            </a:extLst>
          </p:cNvPr>
          <p:cNvSpPr txBox="1"/>
          <p:nvPr/>
        </p:nvSpPr>
        <p:spPr>
          <a:xfrm>
            <a:off x="4479299" y="364508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</a:t>
            </a:r>
            <a:r>
              <a:rPr lang="ar-SA" sz="3200" b="1" dirty="0">
                <a:solidFill>
                  <a:schemeClr val="bg1"/>
                </a:solidFill>
              </a:rPr>
              <a:t>7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3743266" y="255130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4499443" y="254877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276743" y="254188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1D31AEE-1FDD-43FE-9D57-5220516EF765}"/>
              </a:ext>
            </a:extLst>
          </p:cNvPr>
          <p:cNvSpPr txBox="1"/>
          <p:nvPr/>
        </p:nvSpPr>
        <p:spPr>
          <a:xfrm>
            <a:off x="2215919" y="256416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15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5323EA-1A1B-4715-8FA9-36B724EA9AAE}"/>
              </a:ext>
            </a:extLst>
          </p:cNvPr>
          <p:cNvSpPr txBox="1"/>
          <p:nvPr/>
        </p:nvSpPr>
        <p:spPr>
          <a:xfrm>
            <a:off x="3684359" y="362850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18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37A103B-5027-4150-8407-0167F111DDCB}"/>
              </a:ext>
            </a:extLst>
          </p:cNvPr>
          <p:cNvSpPr txBox="1"/>
          <p:nvPr/>
        </p:nvSpPr>
        <p:spPr>
          <a:xfrm>
            <a:off x="2934202" y="366254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19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BE22EC0-D524-4D67-9CFC-EEDB73AB54EF}"/>
              </a:ext>
            </a:extLst>
          </p:cNvPr>
          <p:cNvSpPr txBox="1"/>
          <p:nvPr/>
        </p:nvSpPr>
        <p:spPr>
          <a:xfrm>
            <a:off x="8670407" y="5492617"/>
            <a:ext cx="328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عِشرون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25CB3A0-38AD-4EF1-9CB4-563E6936793C}"/>
              </a:ext>
            </a:extLst>
          </p:cNvPr>
          <p:cNvGrpSpPr/>
          <p:nvPr/>
        </p:nvGrpSpPr>
        <p:grpSpPr>
          <a:xfrm>
            <a:off x="2935395" y="5441451"/>
            <a:ext cx="5777359" cy="794911"/>
            <a:chOff x="2529003" y="5441451"/>
            <a:chExt cx="5777359" cy="79491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84BB96E-4DF3-42D7-BC8A-2EDAB084D0D8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5C6B5FB-ACDD-4EF5-838B-66EAFB0A576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959E5B29-2701-430D-B222-DB9F6F8F960B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403898D-15B0-4969-A4C1-84AC29F55C68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A493560-A0BF-4E0F-AF0C-885349407792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B57E888-91BF-4EDC-A9B5-497A4437EC74}"/>
              </a:ext>
            </a:extLst>
          </p:cNvPr>
          <p:cNvSpPr txBox="1"/>
          <p:nvPr/>
        </p:nvSpPr>
        <p:spPr>
          <a:xfrm>
            <a:off x="7806551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20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0043A27-1670-4E30-96C7-7F9EFADCA5BD}"/>
              </a:ext>
            </a:extLst>
          </p:cNvPr>
          <p:cNvSpPr txBox="1"/>
          <p:nvPr/>
        </p:nvSpPr>
        <p:spPr>
          <a:xfrm>
            <a:off x="6545737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20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177F56C-0A95-48D3-8341-BA15F5B06CB0}"/>
              </a:ext>
            </a:extLst>
          </p:cNvPr>
          <p:cNvSpPr txBox="1"/>
          <p:nvPr/>
        </p:nvSpPr>
        <p:spPr>
          <a:xfrm>
            <a:off x="5354660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20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AB9198F-D8DE-4CDE-BE32-16CD11E174A5}"/>
              </a:ext>
            </a:extLst>
          </p:cNvPr>
          <p:cNvSpPr txBox="1"/>
          <p:nvPr/>
        </p:nvSpPr>
        <p:spPr>
          <a:xfrm>
            <a:off x="4132361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20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CE538BA-7F00-4365-BDF7-728C353BEEFC}"/>
              </a:ext>
            </a:extLst>
          </p:cNvPr>
          <p:cNvSpPr txBox="1"/>
          <p:nvPr/>
        </p:nvSpPr>
        <p:spPr>
          <a:xfrm>
            <a:off x="2903246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20</a:t>
            </a:r>
            <a:endParaRPr lang="ar-BH" sz="54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F7D5DBE-0B3C-47F9-A205-423F81682E80}"/>
              </a:ext>
            </a:extLst>
          </p:cNvPr>
          <p:cNvSpPr txBox="1"/>
          <p:nvPr/>
        </p:nvSpPr>
        <p:spPr>
          <a:xfrm>
            <a:off x="164920" y="517151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86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ound Diagonal Corner Rectangle 10">
            <a:extLst>
              <a:ext uri="{FF2B5EF4-FFF2-40B4-BE49-F238E27FC236}">
                <a16:creationId xmlns:a16="http://schemas.microsoft.com/office/drawing/2014/main" xmlns="" id="{C1D8E5D7-7E08-4B97-A13D-CF609B2400D6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EEDD0C9-116E-408F-90F6-C5E54F66B56B}"/>
              </a:ext>
            </a:extLst>
          </p:cNvPr>
          <p:cNvSpPr txBox="1"/>
          <p:nvPr/>
        </p:nvSpPr>
        <p:spPr>
          <a:xfrm>
            <a:off x="2153935" y="3652996"/>
            <a:ext cx="9261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20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F60C8B-651C-4FA7-A2E6-68828C4040A8}"/>
              </a:ext>
            </a:extLst>
          </p:cNvPr>
          <p:cNvSpPr/>
          <p:nvPr/>
        </p:nvSpPr>
        <p:spPr>
          <a:xfrm>
            <a:off x="1102655" y="2808486"/>
            <a:ext cx="923824" cy="1229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TextBox 22"/>
          <p:cNvSpPr txBox="1"/>
          <p:nvPr/>
        </p:nvSpPr>
        <p:spPr>
          <a:xfrm>
            <a:off x="829714" y="2818854"/>
            <a:ext cx="150677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ar-BH" sz="7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6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6" grpId="0"/>
      <p:bldP spid="282" grpId="0"/>
      <p:bldP spid="4" grpId="0"/>
      <p:bldP spid="15" grpId="0"/>
      <p:bldP spid="16" grpId="0"/>
      <p:bldP spid="17" grpId="0"/>
      <p:bldP spid="19" grpId="0"/>
      <p:bldP spid="22" grpId="0"/>
      <p:bldP spid="20" grpId="0"/>
      <p:bldP spid="24" grpId="0"/>
      <p:bldP spid="28" grpId="0"/>
      <p:bldP spid="29" grpId="0"/>
      <p:bldP spid="138" grpId="0"/>
      <p:bldP spid="110" grpId="0"/>
      <p:bldP spid="112" grpId="0"/>
      <p:bldP spid="119" grpId="0"/>
      <p:bldP spid="120" grpId="0"/>
      <p:bldP spid="30" grpId="0"/>
      <p:bldP spid="33" grpId="0"/>
      <p:bldP spid="34" grpId="0"/>
      <p:bldP spid="35" grpId="0"/>
      <p:bldP spid="32" grpId="0"/>
      <p:bldP spid="42" grpId="0"/>
      <p:bldP spid="43" grpId="0"/>
      <p:bldP spid="44" grpId="0"/>
      <p:bldP spid="45" grpId="0"/>
      <p:bldP spid="46" grpId="0"/>
      <p:bldP spid="47" grpId="0" animBg="1"/>
      <p:bldP spid="47" grpId="1" animBg="1"/>
      <p:bldP spid="5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09041E3F-1663-4318-B42E-222B8E6D3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20" t="18743" r="1939" b="63313"/>
          <a:stretch/>
        </p:blipFill>
        <p:spPr>
          <a:xfrm>
            <a:off x="11000927" y="1231333"/>
            <a:ext cx="739773" cy="584775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57897" y="258174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2403087" y="901955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039" y="3403529"/>
            <a:ext cx="27852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8080"/>
                </a:solidFill>
              </a:rPr>
              <a:t>تسعة عشر</a:t>
            </a:r>
            <a:endParaRPr lang="ar-BH" sz="3200" b="1" dirty="0">
              <a:solidFill>
                <a:srgbClr val="008080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B61176FE-1AB9-43D8-83BB-4C6B0F0D0465}"/>
              </a:ext>
            </a:extLst>
          </p:cNvPr>
          <p:cNvSpPr/>
          <p:nvPr/>
        </p:nvSpPr>
        <p:spPr>
          <a:xfrm>
            <a:off x="1301195" y="6442398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20،19،18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DBF14FF2-E31E-43DB-8B14-851079E3B75D}"/>
              </a:ext>
            </a:extLst>
          </p:cNvPr>
          <p:cNvSpPr txBox="1"/>
          <p:nvPr/>
        </p:nvSpPr>
        <p:spPr>
          <a:xfrm>
            <a:off x="6653170" y="862140"/>
            <a:ext cx="353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</a:t>
            </a:r>
            <a:r>
              <a:rPr lang="ar-SA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الفواكه</a:t>
            </a:r>
            <a:r>
              <a:rPr lang="ar-BH" sz="3200" b="1" dirty="0">
                <a:solidFill>
                  <a:srgbClr val="DA0A9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بالصُّورَةِ؟</a:t>
            </a:r>
            <a:endParaRPr lang="en-US" sz="3200" b="1" dirty="0">
              <a:solidFill>
                <a:srgbClr val="DA0A9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BE22EC0-D524-4D67-9CFC-EEDB73AB54EF}"/>
              </a:ext>
            </a:extLst>
          </p:cNvPr>
          <p:cNvSpPr txBox="1"/>
          <p:nvPr/>
        </p:nvSpPr>
        <p:spPr>
          <a:xfrm>
            <a:off x="8670407" y="5492617"/>
            <a:ext cx="328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 </a:t>
            </a:r>
            <a:r>
              <a:rPr lang="ar-SA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تسعة عشر</a:t>
            </a:r>
            <a:r>
              <a:rPr lang="ar-BH" sz="32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25CB3A0-38AD-4EF1-9CB4-563E6936793C}"/>
              </a:ext>
            </a:extLst>
          </p:cNvPr>
          <p:cNvGrpSpPr/>
          <p:nvPr/>
        </p:nvGrpSpPr>
        <p:grpSpPr>
          <a:xfrm>
            <a:off x="2935395" y="5441451"/>
            <a:ext cx="5777359" cy="794911"/>
            <a:chOff x="2529003" y="5441451"/>
            <a:chExt cx="5777359" cy="79491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84BB96E-4DF3-42D7-BC8A-2EDAB084D0D8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55C6B5FB-ACDD-4EF5-838B-66EAFB0A576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959E5B29-2701-430D-B222-DB9F6F8F960B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403898D-15B0-4969-A4C1-84AC29F55C68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A493560-A0BF-4E0F-AF0C-885349407792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B57E888-91BF-4EDC-A9B5-497A4437EC74}"/>
              </a:ext>
            </a:extLst>
          </p:cNvPr>
          <p:cNvSpPr txBox="1"/>
          <p:nvPr/>
        </p:nvSpPr>
        <p:spPr>
          <a:xfrm>
            <a:off x="7806551" y="5430309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8080"/>
                </a:solidFill>
              </a:rPr>
              <a:t>19</a:t>
            </a:r>
            <a:endParaRPr lang="ar-BH" sz="5400" b="1" dirty="0">
              <a:solidFill>
                <a:srgbClr val="00808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0043A27-1670-4E30-96C7-7F9EFADCA5BD}"/>
              </a:ext>
            </a:extLst>
          </p:cNvPr>
          <p:cNvSpPr txBox="1"/>
          <p:nvPr/>
        </p:nvSpPr>
        <p:spPr>
          <a:xfrm>
            <a:off x="6545737" y="5443547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8080"/>
                </a:solidFill>
              </a:rPr>
              <a:t>19</a:t>
            </a:r>
            <a:endParaRPr lang="ar-BH" sz="5400" b="1" dirty="0">
              <a:solidFill>
                <a:srgbClr val="00808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177F56C-0A95-48D3-8341-BA15F5B06CB0}"/>
              </a:ext>
            </a:extLst>
          </p:cNvPr>
          <p:cNvSpPr txBox="1"/>
          <p:nvPr/>
        </p:nvSpPr>
        <p:spPr>
          <a:xfrm>
            <a:off x="5354660" y="5443547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8080"/>
                </a:solidFill>
              </a:rPr>
              <a:t>19</a:t>
            </a:r>
            <a:endParaRPr lang="ar-BH" sz="5400" b="1" dirty="0">
              <a:solidFill>
                <a:srgbClr val="00808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AB9198F-D8DE-4CDE-BE32-16CD11E174A5}"/>
              </a:ext>
            </a:extLst>
          </p:cNvPr>
          <p:cNvSpPr txBox="1"/>
          <p:nvPr/>
        </p:nvSpPr>
        <p:spPr>
          <a:xfrm>
            <a:off x="4132361" y="5443547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8080"/>
                </a:solidFill>
              </a:rPr>
              <a:t>19</a:t>
            </a:r>
            <a:endParaRPr lang="ar-BH" sz="5400" b="1" dirty="0">
              <a:solidFill>
                <a:srgbClr val="00808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CE538BA-7F00-4365-BDF7-728C353BEEFC}"/>
              </a:ext>
            </a:extLst>
          </p:cNvPr>
          <p:cNvSpPr txBox="1"/>
          <p:nvPr/>
        </p:nvSpPr>
        <p:spPr>
          <a:xfrm>
            <a:off x="2903246" y="5430309"/>
            <a:ext cx="1016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8080"/>
                </a:solidFill>
              </a:rPr>
              <a:t>19</a:t>
            </a:r>
            <a:endParaRPr lang="ar-BH" sz="5400" b="1" dirty="0">
              <a:solidFill>
                <a:srgbClr val="00808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9352" y="2049805"/>
            <a:ext cx="130373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80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r>
            <a:endParaRPr lang="ar-BH" sz="6600" b="1" dirty="0">
              <a:solidFill>
                <a:srgbClr val="0080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F7D5DBE-0B3C-47F9-A205-423F81682E80}"/>
              </a:ext>
            </a:extLst>
          </p:cNvPr>
          <p:cNvSpPr txBox="1"/>
          <p:nvPr/>
        </p:nvSpPr>
        <p:spPr>
          <a:xfrm>
            <a:off x="163871" y="4376688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87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ound Diagonal Corner Rectangle 10">
            <a:extLst>
              <a:ext uri="{FF2B5EF4-FFF2-40B4-BE49-F238E27FC236}">
                <a16:creationId xmlns:a16="http://schemas.microsoft.com/office/drawing/2014/main" xmlns="" id="{C1D8E5D7-7E08-4B97-A13D-CF609B2400D6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pic>
        <p:nvPicPr>
          <p:cNvPr id="49" name="Picture 48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F1380475-9876-477F-BF1F-E22EEDDFA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10918913" y="3166540"/>
            <a:ext cx="568522" cy="745894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CE5B3D47-2E5B-44CF-B9D1-6C2E6C050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90649"/>
              </p:ext>
            </p:extLst>
          </p:nvPr>
        </p:nvGraphicFramePr>
        <p:xfrm>
          <a:off x="7758705" y="2057389"/>
          <a:ext cx="3823695" cy="1977582"/>
        </p:xfrm>
        <a:graphic>
          <a:graphicData uri="http://schemas.openxmlformats.org/drawingml/2006/table">
            <a:tbl>
              <a:tblPr rtl="1" firstRow="1" bandRow="1"/>
              <a:tblGrid>
                <a:gridCol w="764739">
                  <a:extLst>
                    <a:ext uri="{9D8B030D-6E8A-4147-A177-3AD203B41FA5}">
                      <a16:colId xmlns:a16="http://schemas.microsoft.com/office/drawing/2014/main" xmlns="" val="1225060836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394472143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3160889297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4069108840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1347373499"/>
                    </a:ext>
                  </a:extLst>
                </a:gridCol>
              </a:tblGrid>
              <a:tr h="974271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662435"/>
                  </a:ext>
                </a:extLst>
              </a:tr>
              <a:tr h="1003311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328411"/>
                  </a:ext>
                </a:extLst>
              </a:tr>
            </a:tbl>
          </a:graphicData>
        </a:graphic>
      </p:graphicFrame>
      <p:pic>
        <p:nvPicPr>
          <p:cNvPr id="52" name="Picture 51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B389BA75-1EA6-46AF-AFDC-C5DAD32F5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7876617" y="2169502"/>
            <a:ext cx="568522" cy="745894"/>
          </a:xfrm>
          <a:prstGeom prst="rect">
            <a:avLst/>
          </a:prstGeom>
        </p:spPr>
      </p:pic>
      <p:pic>
        <p:nvPicPr>
          <p:cNvPr id="53" name="Picture 52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F8FB5D09-1680-4226-99A8-3D799CCAC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8637002" y="2223193"/>
            <a:ext cx="568522" cy="745894"/>
          </a:xfrm>
          <a:prstGeom prst="rect">
            <a:avLst/>
          </a:prstGeom>
        </p:spPr>
      </p:pic>
      <p:pic>
        <p:nvPicPr>
          <p:cNvPr id="54" name="Picture 53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50FFEB8A-9773-43F3-9F69-1959BEE26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9429469" y="2222702"/>
            <a:ext cx="568522" cy="745894"/>
          </a:xfrm>
          <a:prstGeom prst="rect">
            <a:avLst/>
          </a:prstGeom>
        </p:spPr>
      </p:pic>
      <p:pic>
        <p:nvPicPr>
          <p:cNvPr id="55" name="Picture 54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BC3D84B3-C582-406E-98FA-C15597138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10181491" y="2210668"/>
            <a:ext cx="568522" cy="745894"/>
          </a:xfrm>
          <a:prstGeom prst="rect">
            <a:avLst/>
          </a:prstGeom>
        </p:spPr>
      </p:pic>
      <p:pic>
        <p:nvPicPr>
          <p:cNvPr id="56" name="Picture 55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8D961169-F6CF-43D2-B39E-97DD9E4F5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10889885" y="2194490"/>
            <a:ext cx="568522" cy="745894"/>
          </a:xfrm>
          <a:prstGeom prst="rect">
            <a:avLst/>
          </a:prstGeom>
        </p:spPr>
      </p:pic>
      <p:pic>
        <p:nvPicPr>
          <p:cNvPr id="57" name="Picture 56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39BDCBF1-63F3-45F2-9E4D-41EA3F500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10148100" y="3149217"/>
            <a:ext cx="568522" cy="745894"/>
          </a:xfrm>
          <a:prstGeom prst="rect">
            <a:avLst/>
          </a:prstGeom>
        </p:spPr>
      </p:pic>
      <p:pic>
        <p:nvPicPr>
          <p:cNvPr id="58" name="Picture 57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D6602FC4-70BF-41D2-A4CF-81E3DF89F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8638617" y="3134704"/>
            <a:ext cx="568522" cy="745894"/>
          </a:xfrm>
          <a:prstGeom prst="rect">
            <a:avLst/>
          </a:prstGeom>
        </p:spPr>
      </p:pic>
      <p:pic>
        <p:nvPicPr>
          <p:cNvPr id="59" name="Picture 58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29A7DC54-CD9B-4836-A73D-EE991F8CB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9407871" y="3120180"/>
            <a:ext cx="568522" cy="745894"/>
          </a:xfrm>
          <a:prstGeom prst="rect">
            <a:avLst/>
          </a:prstGeom>
        </p:spPr>
      </p:pic>
      <p:pic>
        <p:nvPicPr>
          <p:cNvPr id="60" name="Picture 59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11BD9F28-C003-4AD2-BEEE-A250B415E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7869363" y="3134701"/>
            <a:ext cx="568522" cy="745894"/>
          </a:xfrm>
          <a:prstGeom prst="rect">
            <a:avLst/>
          </a:prstGeom>
        </p:spPr>
      </p:pic>
      <p:graphicFrame>
        <p:nvGraphicFramePr>
          <p:cNvPr id="61" name="Table 6">
            <a:extLst>
              <a:ext uri="{FF2B5EF4-FFF2-40B4-BE49-F238E27FC236}">
                <a16:creationId xmlns:a16="http://schemas.microsoft.com/office/drawing/2014/main" xmlns="" id="{05787581-BE9E-48E9-9956-D4B56DF03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38694"/>
              </p:ext>
            </p:extLst>
          </p:nvPr>
        </p:nvGraphicFramePr>
        <p:xfrm>
          <a:off x="3411672" y="2064649"/>
          <a:ext cx="3823695" cy="1977582"/>
        </p:xfrm>
        <a:graphic>
          <a:graphicData uri="http://schemas.openxmlformats.org/drawingml/2006/table">
            <a:tbl>
              <a:tblPr rtl="1" firstRow="1" bandRow="1"/>
              <a:tblGrid>
                <a:gridCol w="764739">
                  <a:extLst>
                    <a:ext uri="{9D8B030D-6E8A-4147-A177-3AD203B41FA5}">
                      <a16:colId xmlns:a16="http://schemas.microsoft.com/office/drawing/2014/main" xmlns="" val="1225060836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394472143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3160889297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4069108840"/>
                    </a:ext>
                  </a:extLst>
                </a:gridCol>
                <a:gridCol w="764739">
                  <a:extLst>
                    <a:ext uri="{9D8B030D-6E8A-4147-A177-3AD203B41FA5}">
                      <a16:colId xmlns:a16="http://schemas.microsoft.com/office/drawing/2014/main" xmlns="" val="1347373499"/>
                    </a:ext>
                  </a:extLst>
                </a:gridCol>
              </a:tblGrid>
              <a:tr h="974271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662435"/>
                  </a:ext>
                </a:extLst>
              </a:tr>
              <a:tr h="1003311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328411"/>
                  </a:ext>
                </a:extLst>
              </a:tr>
            </a:tbl>
          </a:graphicData>
        </a:graphic>
      </p:graphicFrame>
      <p:pic>
        <p:nvPicPr>
          <p:cNvPr id="63" name="Picture 62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F7F3F681-CFA5-4CDB-9BFE-091472608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6586394" y="3173800"/>
            <a:ext cx="568522" cy="745894"/>
          </a:xfrm>
          <a:prstGeom prst="rect">
            <a:avLst/>
          </a:prstGeom>
        </p:spPr>
      </p:pic>
      <p:pic>
        <p:nvPicPr>
          <p:cNvPr id="64" name="Picture 63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4396BA1B-A4D7-41DC-A84D-3A75FF699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3544098" y="2176762"/>
            <a:ext cx="568522" cy="745894"/>
          </a:xfrm>
          <a:prstGeom prst="rect">
            <a:avLst/>
          </a:prstGeom>
        </p:spPr>
      </p:pic>
      <p:pic>
        <p:nvPicPr>
          <p:cNvPr id="65" name="Picture 64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099B3F89-DB64-40A4-9CA4-3C01CD009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4304483" y="2230453"/>
            <a:ext cx="568522" cy="745894"/>
          </a:xfrm>
          <a:prstGeom prst="rect">
            <a:avLst/>
          </a:prstGeom>
        </p:spPr>
      </p:pic>
      <p:pic>
        <p:nvPicPr>
          <p:cNvPr id="66" name="Picture 65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7AEC2A5A-8B1D-4CE1-9035-96699ED1E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5096950" y="2229962"/>
            <a:ext cx="568522" cy="745894"/>
          </a:xfrm>
          <a:prstGeom prst="rect">
            <a:avLst/>
          </a:prstGeom>
        </p:spPr>
      </p:pic>
      <p:pic>
        <p:nvPicPr>
          <p:cNvPr id="70" name="Picture 69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5F6FAA0F-BA89-4ABC-8767-86318F463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5848972" y="2217928"/>
            <a:ext cx="568522" cy="745894"/>
          </a:xfrm>
          <a:prstGeom prst="rect">
            <a:avLst/>
          </a:prstGeom>
        </p:spPr>
      </p:pic>
      <p:pic>
        <p:nvPicPr>
          <p:cNvPr id="71" name="Picture 70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F2B2F4D2-4E61-4A90-9507-E6976B01C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6586394" y="2201750"/>
            <a:ext cx="568522" cy="745894"/>
          </a:xfrm>
          <a:prstGeom prst="rect">
            <a:avLst/>
          </a:prstGeom>
        </p:spPr>
      </p:pic>
      <p:pic>
        <p:nvPicPr>
          <p:cNvPr id="72" name="Picture 71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B06738F8-8F85-425F-9A7E-98A213B3A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5815581" y="3156477"/>
            <a:ext cx="568522" cy="745894"/>
          </a:xfrm>
          <a:prstGeom prst="rect">
            <a:avLst/>
          </a:prstGeom>
        </p:spPr>
      </p:pic>
      <p:pic>
        <p:nvPicPr>
          <p:cNvPr id="73" name="Picture 72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E6920957-B224-4E69-886C-DC14041C1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4306098" y="3141964"/>
            <a:ext cx="568522" cy="745894"/>
          </a:xfrm>
          <a:prstGeom prst="rect">
            <a:avLst/>
          </a:prstGeom>
        </p:spPr>
      </p:pic>
      <p:pic>
        <p:nvPicPr>
          <p:cNvPr id="74" name="Picture 73" descr="A picture containing green, grass, sitting, apple&#10;&#10;Description automatically generated">
            <a:extLst>
              <a:ext uri="{FF2B5EF4-FFF2-40B4-BE49-F238E27FC236}">
                <a16:creationId xmlns:a16="http://schemas.microsoft.com/office/drawing/2014/main" xmlns="" id="{C456E222-7B2A-4A5F-A87E-C2C93EC0C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25" t="43359" r="7671" b="33753"/>
          <a:stretch/>
        </p:blipFill>
        <p:spPr>
          <a:xfrm>
            <a:off x="5075352" y="3127440"/>
            <a:ext cx="568522" cy="7458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36648" y="3333063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85465" y="2377365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77564" y="2393743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62188" y="2417204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7274" y="2384855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72865" y="2343007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01627" y="3364197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59209" y="3318903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9577" y="3263762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7697010" y="3315150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6348124" y="2363924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18A178F-5C84-43D9-B893-6E884CFAEAF6}"/>
              </a:ext>
            </a:extLst>
          </p:cNvPr>
          <p:cNvSpPr txBox="1"/>
          <p:nvPr/>
        </p:nvSpPr>
        <p:spPr>
          <a:xfrm>
            <a:off x="5582387" y="2398891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C04A0DA-7C5B-4277-9A78-6C46DE529BAD}"/>
              </a:ext>
            </a:extLst>
          </p:cNvPr>
          <p:cNvSpPr txBox="1"/>
          <p:nvPr/>
        </p:nvSpPr>
        <p:spPr>
          <a:xfrm>
            <a:off x="4856843" y="2372411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51EBA8EF-E385-4F77-A40B-380DDE2846B1}"/>
              </a:ext>
            </a:extLst>
          </p:cNvPr>
          <p:cNvSpPr txBox="1"/>
          <p:nvPr/>
        </p:nvSpPr>
        <p:spPr>
          <a:xfrm>
            <a:off x="4099468" y="2373488"/>
            <a:ext cx="8704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1D31AEE-1FDD-43FE-9D57-5220516EF765}"/>
              </a:ext>
            </a:extLst>
          </p:cNvPr>
          <p:cNvSpPr txBox="1"/>
          <p:nvPr/>
        </p:nvSpPr>
        <p:spPr>
          <a:xfrm>
            <a:off x="3247632" y="2317035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15</a:t>
            </a:r>
            <a:endParaRPr lang="ar-BH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BE59663-9110-4927-9226-2BCA94F18641}"/>
              </a:ext>
            </a:extLst>
          </p:cNvPr>
          <p:cNvSpPr txBox="1"/>
          <p:nvPr/>
        </p:nvSpPr>
        <p:spPr>
          <a:xfrm>
            <a:off x="6350012" y="3328040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ar-BH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E7C1AAE-506F-4442-97FB-6BE405D5E1E3}"/>
              </a:ext>
            </a:extLst>
          </p:cNvPr>
          <p:cNvSpPr txBox="1"/>
          <p:nvPr/>
        </p:nvSpPr>
        <p:spPr>
          <a:xfrm>
            <a:off x="5574569" y="3349072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ar-BH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5323EA-1A1B-4715-8FA9-36B724EA9AAE}"/>
              </a:ext>
            </a:extLst>
          </p:cNvPr>
          <p:cNvSpPr txBox="1"/>
          <p:nvPr/>
        </p:nvSpPr>
        <p:spPr>
          <a:xfrm>
            <a:off x="4783081" y="3313767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18</a:t>
            </a:r>
            <a:endParaRPr lang="ar-BH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37A103B-5027-4150-8407-0167F111DDCB}"/>
              </a:ext>
            </a:extLst>
          </p:cNvPr>
          <p:cNvSpPr txBox="1"/>
          <p:nvPr/>
        </p:nvSpPr>
        <p:spPr>
          <a:xfrm>
            <a:off x="4040242" y="3298956"/>
            <a:ext cx="955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19</a:t>
            </a:r>
            <a:endParaRPr lang="ar-BH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xmlns="" id="{659FA46E-483F-4154-8878-628FE34CC901}"/>
              </a:ext>
            </a:extLst>
          </p:cNvPr>
          <p:cNvSpPr/>
          <p:nvPr/>
        </p:nvSpPr>
        <p:spPr>
          <a:xfrm>
            <a:off x="314710" y="4616686"/>
            <a:ext cx="2306319" cy="688542"/>
          </a:xfrm>
          <a:prstGeom prst="bevel">
            <a:avLst/>
          </a:prstGeom>
          <a:solidFill>
            <a:srgbClr val="008080"/>
          </a:solidFill>
          <a:ln>
            <a:solidFill>
              <a:srgbClr val="DA0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أحسنت</a:t>
            </a:r>
            <a:endParaRPr lang="ar-BH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4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6" grpId="0" animBg="1"/>
      <p:bldP spid="282" grpId="0"/>
      <p:bldP spid="32" grpId="0"/>
      <p:bldP spid="42" grpId="0" animBg="1"/>
      <p:bldP spid="43" grpId="0" animBg="1"/>
      <p:bldP spid="44" grpId="0" animBg="1"/>
      <p:bldP spid="45" grpId="0" animBg="1"/>
      <p:bldP spid="46" grpId="0" animBg="1"/>
      <p:bldP spid="23" grpId="0" animBg="1"/>
      <p:bldP spid="47" grpId="0" animBg="1"/>
      <p:bldP spid="47" grpId="1" animBg="1"/>
      <p:bldP spid="28" grpId="0"/>
      <p:bldP spid="4" grpId="0"/>
      <p:bldP spid="15" grpId="0"/>
      <p:bldP spid="16" grpId="0"/>
      <p:bldP spid="17" grpId="0"/>
      <p:bldP spid="19" grpId="0"/>
      <p:bldP spid="22" grpId="0"/>
      <p:bldP spid="20" grpId="0"/>
      <p:bldP spid="24" grpId="0"/>
      <p:bldP spid="29" grpId="0"/>
      <p:bldP spid="30" grpId="0"/>
      <p:bldP spid="120" grpId="0"/>
      <p:bldP spid="119" grpId="0"/>
      <p:bldP spid="138" grpId="0"/>
      <p:bldP spid="33" grpId="0"/>
      <p:bldP spid="110" grpId="0"/>
      <p:bldP spid="112" grpId="0"/>
      <p:bldP spid="34" grpId="0"/>
      <p:bldP spid="35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654E6E-14BE-4E81-B8CC-EC29713CB17E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cb97a627-600e-4aa9-b76c-85b1cc87521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eeb555e-62b4-46ee-ac6d-274fc2ecd6c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3755</TotalTime>
  <Words>670</Words>
  <Application>Microsoft Office PowerPoint</Application>
  <PresentationFormat>Widescreen</PresentationFormat>
  <Paragraphs>288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Yu Gothic UI Semilight</vt:lpstr>
      <vt:lpstr>Office Theme</vt:lpstr>
      <vt:lpstr>رياضيات الصف الأول الابتدائي – الجزء الأول  (5-5): الأعداد 18 ، 19، 20  (صفحة 86)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Banan Saud Farhan Sowaidan Almasaeed</cp:lastModifiedBy>
  <cp:revision>399</cp:revision>
  <dcterms:created xsi:type="dcterms:W3CDTF">2020-03-04T10:36:22Z</dcterms:created>
  <dcterms:modified xsi:type="dcterms:W3CDTF">2020-08-17T09:02:02Z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