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13" r:id="rId8"/>
    <p:sldId id="320" r:id="rId9"/>
    <p:sldId id="315" r:id="rId10"/>
    <p:sldId id="321" r:id="rId11"/>
    <p:sldId id="316" r:id="rId12"/>
    <p:sldId id="317" r:id="rId13"/>
    <p:sldId id="322" r:id="rId14"/>
    <p:sldId id="318" r:id="rId15"/>
    <p:sldId id="319" r:id="rId16"/>
    <p:sldId id="285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08973" y="2372915"/>
            <a:ext cx="10239374" cy="2371867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(5-2): الأعْدَادُ 13 ، 14 ، 15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80)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AF301F8-8EDE-402D-AF08-B67EB0D3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2017481"/>
            <a:ext cx="10975260" cy="2953139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799053" y="826198"/>
            <a:ext cx="570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الأشيَاءَ بِالصُّورَةِ ثُمَّ أَكْتُبُ العَدَدَ في المُرَبَّعِ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535342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3602" y="290297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0331" y="290981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7060" y="29495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6705" y="292427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65078" y="294904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33004" y="377850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730" y="3326545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675" y="517745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خَمْسَةَ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6351" y="379168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6908" y="377398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2153" y="378821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374105" y="378821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342878" y="29200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9662997" y="5538082"/>
            <a:ext cx="18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DDE9A76-2EE4-45FB-A70E-3AB90130A958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5CFA3C-7749-4FD5-8143-3D0DEF87D2D1}"/>
              </a:ext>
            </a:extLst>
          </p:cNvPr>
          <p:cNvSpPr txBox="1"/>
          <p:nvPr/>
        </p:nvSpPr>
        <p:spPr>
          <a:xfrm>
            <a:off x="4502562" y="293951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675363-0009-4045-9C8D-3CC1E84C7958}"/>
              </a:ext>
            </a:extLst>
          </p:cNvPr>
          <p:cNvSpPr txBox="1"/>
          <p:nvPr/>
        </p:nvSpPr>
        <p:spPr>
          <a:xfrm>
            <a:off x="3762269" y="292616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90DCABC-4C1A-462E-B65A-507FC76AFA9D}"/>
              </a:ext>
            </a:extLst>
          </p:cNvPr>
          <p:cNvSpPr txBox="1"/>
          <p:nvPr/>
        </p:nvSpPr>
        <p:spPr>
          <a:xfrm>
            <a:off x="2980169" y="29029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8AB35DB-E4BB-441D-98EB-1E4BADDAB8D0}"/>
              </a:ext>
            </a:extLst>
          </p:cNvPr>
          <p:cNvSpPr txBox="1"/>
          <p:nvPr/>
        </p:nvSpPr>
        <p:spPr>
          <a:xfrm>
            <a:off x="2218100" y="29200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81</a:t>
            </a:r>
          </a:p>
        </p:txBody>
      </p:sp>
    </p:spTree>
    <p:extLst>
      <p:ext uri="{BB962C8B-B14F-4D97-AF65-F5344CB8AC3E}">
        <p14:creationId xmlns:p14="http://schemas.microsoft.com/office/powerpoint/2010/main" val="35102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9" grpId="0"/>
      <p:bldP spid="40" grpId="0"/>
      <p:bldP spid="41" grpId="0"/>
      <p:bldP spid="42" grpId="0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, looking, sitting, light&#10;&#10;Description automatically generated">
            <a:extLst>
              <a:ext uri="{FF2B5EF4-FFF2-40B4-BE49-F238E27FC236}">
                <a16:creationId xmlns:a16="http://schemas.microsoft.com/office/drawing/2014/main" xmlns="" id="{11481213-EC45-4012-87FB-2D3D0299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" y="2145343"/>
            <a:ext cx="11074289" cy="327159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206" y="3522917"/>
            <a:ext cx="114055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736" y="5416941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ثَلَاثَةَ عَشَرَ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9659210" y="2990903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8914812" y="299341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168915" y="299341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423019" y="299341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677123" y="299341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9659210" y="402837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8912629" y="402837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166047" y="402837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419465" y="402837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672883" y="402837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641971" y="299788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2A8BAA6-B589-4820-85E1-D23A35F6F8A7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D6FF621-A4EA-4DB4-83A1-6B9D4AC7507C}"/>
              </a:ext>
            </a:extLst>
          </p:cNvPr>
          <p:cNvSpPr/>
          <p:nvPr/>
        </p:nvSpPr>
        <p:spPr>
          <a:xfrm>
            <a:off x="4895248" y="299788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A087D3B-11A0-49B7-A90D-201A78894051}"/>
              </a:ext>
            </a:extLst>
          </p:cNvPr>
          <p:cNvSpPr/>
          <p:nvPr/>
        </p:nvSpPr>
        <p:spPr>
          <a:xfrm>
            <a:off x="4148525" y="2997889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( 6 )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81</a:t>
            </a:r>
          </a:p>
        </p:txBody>
      </p:sp>
    </p:spTree>
    <p:extLst>
      <p:ext uri="{BB962C8B-B14F-4D97-AF65-F5344CB8AC3E}">
        <p14:creationId xmlns:p14="http://schemas.microsoft.com/office/powerpoint/2010/main" val="6946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9" grpId="0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, looking, light, sitting&#10;&#10;Description automatically generated">
            <a:extLst>
              <a:ext uri="{FF2B5EF4-FFF2-40B4-BE49-F238E27FC236}">
                <a16:creationId xmlns:a16="http://schemas.microsoft.com/office/drawing/2014/main" xmlns="" id="{C3A1E4CB-EFBB-4F89-B0E5-BB82D9A1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8" y="2084716"/>
            <a:ext cx="11100601" cy="3676780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881" y="3851155"/>
            <a:ext cx="14427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8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736" y="5416941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أَرْبَعَةَ عَشَرَ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9728717" y="336024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8983391" y="336024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238066" y="336024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492741" y="336024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747416" y="3360245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9730636" y="4391494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8984785" y="4391494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238934" y="4391494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493083" y="4391494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747232" y="4391494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741203" y="3355102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8683A05-BE61-44EB-8EAC-EB82E312E186}"/>
              </a:ext>
            </a:extLst>
          </p:cNvPr>
          <p:cNvSpPr/>
          <p:nvPr/>
        </p:nvSpPr>
        <p:spPr>
          <a:xfrm>
            <a:off x="4993078" y="3355102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E933D9-DA5F-4A82-BAEE-13335E1E87B6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483D0C7-6BB4-42D0-9A94-05A2E5FCC204}"/>
              </a:ext>
            </a:extLst>
          </p:cNvPr>
          <p:cNvSpPr/>
          <p:nvPr/>
        </p:nvSpPr>
        <p:spPr>
          <a:xfrm>
            <a:off x="4244953" y="3355102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79A507-90AA-4CA5-8D30-B7B2F8B9CC11}"/>
              </a:ext>
            </a:extLst>
          </p:cNvPr>
          <p:cNvSpPr/>
          <p:nvPr/>
        </p:nvSpPr>
        <p:spPr>
          <a:xfrm>
            <a:off x="3496828" y="3355102"/>
            <a:ext cx="738000" cy="10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( 7 )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81</a:t>
            </a:r>
          </a:p>
        </p:txBody>
      </p:sp>
    </p:spTree>
    <p:extLst>
      <p:ext uri="{BB962C8B-B14F-4D97-AF65-F5344CB8AC3E}">
        <p14:creationId xmlns:p14="http://schemas.microsoft.com/office/powerpoint/2010/main" val="2670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9" grpId="0" animBg="1"/>
      <p:bldP spid="30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2118360" y="2156490"/>
            <a:ext cx="8031383" cy="25534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التدريب ارجع لكتاب التمارين صفحة 32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E4CAA4-9BC7-4FAA-A539-0AB72386C6F2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1E8E28-2D81-4607-805C-2400DE777F4B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3519232" y="2705725"/>
            <a:ext cx="5226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 </a:t>
            </a:r>
          </a:p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تسمية الأعْدَادَ  13 ، 14 ، 15 وتمييزها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room&#10;&#10;Description automatically generated">
            <a:extLst>
              <a:ext uri="{FF2B5EF4-FFF2-40B4-BE49-F238E27FC236}">
                <a16:creationId xmlns:a16="http://schemas.microsoft.com/office/drawing/2014/main" xmlns="" id="{FA03F4CC-F651-452F-BD86-5AE90F976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94" y="848536"/>
            <a:ext cx="5174051" cy="3765766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الأَكْوَابِ بالصُّورَةِ؟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6822" y="116032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1323" y="11948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2377" y="117934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8933" y="117608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5266" y="116634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9364" y="265169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8983" y="370834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2966" y="376622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ثَلاثَةَ عَشَرَ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9326" y="26387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8134" y="259456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2124" y="261794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391907" y="261254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4880956" y="405005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7432966" y="4443027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3086078" y="408139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4005888" y="408771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857672" y="5306760"/>
            <a:ext cx="590400" cy="584775"/>
            <a:chOff x="1949589" y="3781302"/>
            <a:chExt cx="594000" cy="584775"/>
          </a:xfrm>
        </p:grpSpPr>
        <p:sp>
          <p:nvSpPr>
            <p:cNvPr id="139" name="Arc 138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456402" y="5306760"/>
            <a:ext cx="590400" cy="584775"/>
            <a:chOff x="1949589" y="3781302"/>
            <a:chExt cx="594000" cy="584775"/>
          </a:xfrm>
        </p:grpSpPr>
        <p:sp>
          <p:nvSpPr>
            <p:cNvPr id="142" name="Arc 141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039013" y="5306760"/>
            <a:ext cx="590400" cy="584775"/>
            <a:chOff x="1949589" y="3781302"/>
            <a:chExt cx="594000" cy="584775"/>
          </a:xfrm>
        </p:grpSpPr>
        <p:sp>
          <p:nvSpPr>
            <p:cNvPr id="145" name="Arc 144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626524" y="5306760"/>
            <a:ext cx="590400" cy="584775"/>
            <a:chOff x="1949589" y="3781302"/>
            <a:chExt cx="594000" cy="584775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210911" y="5306760"/>
            <a:ext cx="590400" cy="584775"/>
            <a:chOff x="1949589" y="3781302"/>
            <a:chExt cx="594000" cy="584775"/>
          </a:xfrm>
        </p:grpSpPr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3813340" y="5307991"/>
            <a:ext cx="590400" cy="584775"/>
            <a:chOff x="1949589" y="3781302"/>
            <a:chExt cx="594000" cy="584775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4402145" y="5313706"/>
            <a:ext cx="590400" cy="584775"/>
            <a:chOff x="1949589" y="3781302"/>
            <a:chExt cx="594000" cy="584775"/>
          </a:xfrm>
        </p:grpSpPr>
        <p:sp>
          <p:nvSpPr>
            <p:cNvPr id="157" name="Arc 156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4988628" y="5310997"/>
            <a:ext cx="590400" cy="584775"/>
            <a:chOff x="1949589" y="3781302"/>
            <a:chExt cx="594000" cy="584775"/>
          </a:xfrm>
        </p:grpSpPr>
        <p:sp>
          <p:nvSpPr>
            <p:cNvPr id="160" name="Arc 159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5576192" y="5291512"/>
            <a:ext cx="590400" cy="584775"/>
            <a:chOff x="1949589" y="3781302"/>
            <a:chExt cx="594000" cy="584775"/>
          </a:xfrm>
        </p:grpSpPr>
        <p:sp>
          <p:nvSpPr>
            <p:cNvPr id="163" name="Arc 162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163466" y="5306760"/>
            <a:ext cx="590400" cy="584775"/>
            <a:chOff x="1949589" y="3781302"/>
            <a:chExt cx="594000" cy="584775"/>
          </a:xfrm>
        </p:grpSpPr>
        <p:sp>
          <p:nvSpPr>
            <p:cNvPr id="166" name="Arc 165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773289" y="5300516"/>
            <a:ext cx="590400" cy="584775"/>
            <a:chOff x="1949589" y="3781302"/>
            <a:chExt cx="594000" cy="584775"/>
          </a:xfrm>
        </p:grpSpPr>
        <p:sp>
          <p:nvSpPr>
            <p:cNvPr id="169" name="Arc 168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361745" y="5304574"/>
            <a:ext cx="590400" cy="584775"/>
            <a:chOff x="1949589" y="3781302"/>
            <a:chExt cx="594000" cy="584775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983657" y="5316563"/>
            <a:ext cx="590400" cy="584775"/>
            <a:chOff x="1949589" y="3781302"/>
            <a:chExt cx="594000" cy="584775"/>
          </a:xfrm>
        </p:grpSpPr>
        <p:sp>
          <p:nvSpPr>
            <p:cNvPr id="209" name="Arc 208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21518" y="5589666"/>
            <a:ext cx="8748000" cy="763884"/>
            <a:chOff x="521518" y="5589666"/>
            <a:chExt cx="8748000" cy="763884"/>
          </a:xfrm>
        </p:grpSpPr>
        <p:grpSp>
          <p:nvGrpSpPr>
            <p:cNvPr id="174" name="Group 173"/>
            <p:cNvGrpSpPr/>
            <p:nvPr/>
          </p:nvGrpSpPr>
          <p:grpSpPr>
            <a:xfrm>
              <a:off x="521518" y="5591242"/>
              <a:ext cx="8748000" cy="762308"/>
              <a:chOff x="521518" y="5710986"/>
              <a:chExt cx="8748000" cy="762308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D8B603C0-2991-437C-BE62-696C18D32C9C}"/>
                  </a:ext>
                </a:extLst>
              </p:cNvPr>
              <p:cNvGrpSpPr/>
              <p:nvPr/>
            </p:nvGrpSpPr>
            <p:grpSpPr>
              <a:xfrm>
                <a:off x="521518" y="5710986"/>
                <a:ext cx="8748000" cy="730207"/>
                <a:chOff x="1015700" y="5315681"/>
                <a:chExt cx="8748000" cy="730207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xmlns="" id="{B9B6DAC6-2698-42A6-A69B-CEF17604019B}"/>
                    </a:ext>
                  </a:extLst>
                </p:cNvPr>
                <p:cNvGrpSpPr/>
                <p:nvPr/>
              </p:nvGrpSpPr>
              <p:grpSpPr>
                <a:xfrm>
                  <a:off x="1015700" y="5315681"/>
                  <a:ext cx="8748000" cy="730207"/>
                  <a:chOff x="1015700" y="5315681"/>
                  <a:chExt cx="8748000" cy="730207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xmlns="" id="{E50099C4-F05E-4B48-AE27-D47793BA7A58}"/>
                      </a:ext>
                    </a:extLst>
                  </p:cNvPr>
                  <p:cNvGrpSpPr/>
                  <p:nvPr/>
                </p:nvGrpSpPr>
                <p:grpSpPr>
                  <a:xfrm>
                    <a:off x="1015700" y="5315681"/>
                    <a:ext cx="8748000" cy="708154"/>
                    <a:chOff x="1603105" y="5707359"/>
                    <a:chExt cx="8748000" cy="708154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xmlns="" id="{806E973E-D1ED-44A1-A318-9385538139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3105" y="5707359"/>
                      <a:ext cx="8748000" cy="708154"/>
                      <a:chOff x="1603105" y="5707359"/>
                      <a:chExt cx="8748000" cy="708154"/>
                    </a:xfrm>
                  </p:grpSpPr>
                  <p:grpSp>
                    <p:nvGrpSpPr>
                      <p:cNvPr id="187" name="Group 186">
                        <a:extLst>
                          <a:ext uri="{FF2B5EF4-FFF2-40B4-BE49-F238E27FC236}">
                            <a16:creationId xmlns:a16="http://schemas.microsoft.com/office/drawing/2014/main" xmlns="" id="{2EA4DDD3-C5F4-421A-9F19-A92C4CFAD5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3105" y="5707359"/>
                        <a:ext cx="8748000" cy="708154"/>
                        <a:chOff x="1563916" y="5060131"/>
                        <a:chExt cx="8748000" cy="708154"/>
                      </a:xfrm>
                    </p:grpSpPr>
                    <p:grpSp>
                      <p:nvGrpSpPr>
                        <p:cNvPr id="189" name="Group 188">
                          <a:extLst>
                            <a:ext uri="{FF2B5EF4-FFF2-40B4-BE49-F238E27FC236}">
                              <a16:creationId xmlns:a16="http://schemas.microsoft.com/office/drawing/2014/main" xmlns="" id="{96863BE5-953D-44D9-93A6-ED9EB43109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563916" y="5060131"/>
                          <a:ext cx="8748000" cy="708154"/>
                          <a:chOff x="2905736" y="1045929"/>
                          <a:chExt cx="7915231" cy="708154"/>
                        </a:xfrm>
                        <a:noFill/>
                      </p:grpSpPr>
                      <p:cxnSp>
                        <p:nvCxnSpPr>
                          <p:cNvPr id="191" name="Straight Arrow Connector 190">
                            <a:extLst>
                              <a:ext uri="{FF2B5EF4-FFF2-40B4-BE49-F238E27FC236}">
                                <a16:creationId xmlns:a16="http://schemas.microsoft.com/office/drawing/2014/main" xmlns="" id="{308B562D-F9CD-4B97-876A-17E5CE9DA25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905736" y="1158293"/>
                            <a:ext cx="7915231" cy="0"/>
                          </a:xfrm>
                          <a:prstGeom prst="straightConnector1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headEnd type="triangle" w="med" len="med"/>
                            <a:tailEnd type="triangle" w="med" len="med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92" name="Rectangle 191">
                            <a:extLst>
                              <a:ext uri="{FF2B5EF4-FFF2-40B4-BE49-F238E27FC236}">
                                <a16:creationId xmlns:a16="http://schemas.microsoft.com/office/drawing/2014/main" xmlns="" id="{565302D3-B64C-465A-B300-02F2C22823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96952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1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3" name="Rectangle 192">
                            <a:extLst>
                              <a:ext uri="{FF2B5EF4-FFF2-40B4-BE49-F238E27FC236}">
                                <a16:creationId xmlns:a16="http://schemas.microsoft.com/office/drawing/2014/main" xmlns="" id="{5CBCFBA1-D02E-47A1-AC88-629A73B211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2024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2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4" name="Rectangle 193">
                            <a:extLst>
                              <a:ext uri="{FF2B5EF4-FFF2-40B4-BE49-F238E27FC236}">
                                <a16:creationId xmlns:a16="http://schemas.microsoft.com/office/drawing/2014/main" xmlns="" id="{BC57774D-9A91-4F86-A84A-CCFE5919BC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102168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4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5" name="Rectangle 194">
                            <a:extLst>
                              <a:ext uri="{FF2B5EF4-FFF2-40B4-BE49-F238E27FC236}">
                                <a16:creationId xmlns:a16="http://schemas.microsoft.com/office/drawing/2014/main" xmlns="" id="{0FA59349-9419-4538-942A-72B322D06D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7240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5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6" name="Rectangle 195">
                            <a:extLst>
                              <a:ext uri="{FF2B5EF4-FFF2-40B4-BE49-F238E27FC236}">
                                <a16:creationId xmlns:a16="http://schemas.microsoft.com/office/drawing/2014/main" xmlns="" id="{DE7B418F-9ADB-4119-AEBE-D94B73A9A0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72311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6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7" name="Rectangle 196">
                            <a:extLst>
                              <a:ext uri="{FF2B5EF4-FFF2-40B4-BE49-F238E27FC236}">
                                <a16:creationId xmlns:a16="http://schemas.microsoft.com/office/drawing/2014/main" xmlns="" id="{3B2D7F6E-799F-449C-BB49-175E5CB77E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67095" y="1302186"/>
                            <a:ext cx="548232" cy="451897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3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198" name="Straight Connector 197">
                            <a:extLst>
                              <a:ext uri="{FF2B5EF4-FFF2-40B4-BE49-F238E27FC236}">
                                <a16:creationId xmlns:a16="http://schemas.microsoft.com/office/drawing/2014/main" xmlns="" id="{941718C3-C8F0-413E-9F12-D03FAD6512E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20655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9" name="Straight Connector 198">
                            <a:extLst>
                              <a:ext uri="{FF2B5EF4-FFF2-40B4-BE49-F238E27FC236}">
                                <a16:creationId xmlns:a16="http://schemas.microsoft.com/office/drawing/2014/main" xmlns="" id="{A2262C70-9955-474D-B291-081137A87DE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74100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0" name="Straight Connector 199">
                            <a:extLst>
                              <a:ext uri="{FF2B5EF4-FFF2-40B4-BE49-F238E27FC236}">
                                <a16:creationId xmlns:a16="http://schemas.microsoft.com/office/drawing/2014/main" xmlns="" id="{7782BB10-F5E6-4E2C-9B9E-6697696D935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27545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1" name="Straight Connector 200">
                            <a:extLst>
                              <a:ext uri="{FF2B5EF4-FFF2-40B4-BE49-F238E27FC236}">
                                <a16:creationId xmlns:a16="http://schemas.microsoft.com/office/drawing/2014/main" xmlns="" id="{E3D9C4E0-B03E-44A8-BCF9-A30E8604ED7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80990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2" name="Straight Connector 201">
                            <a:extLst>
                              <a:ext uri="{FF2B5EF4-FFF2-40B4-BE49-F238E27FC236}">
                                <a16:creationId xmlns:a16="http://schemas.microsoft.com/office/drawing/2014/main" xmlns="" id="{2BD57A80-C3D3-48E6-916D-95FE95C7D83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34435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3" name="Straight Connector 202">
                            <a:extLst>
                              <a:ext uri="{FF2B5EF4-FFF2-40B4-BE49-F238E27FC236}">
                                <a16:creationId xmlns:a16="http://schemas.microsoft.com/office/drawing/2014/main" xmlns="" id="{FA723F09-3286-4DB4-92AA-0EF6C43437B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87880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4" name="Straight Connector 203">
                            <a:extLst>
                              <a:ext uri="{FF2B5EF4-FFF2-40B4-BE49-F238E27FC236}">
                                <a16:creationId xmlns:a16="http://schemas.microsoft.com/office/drawing/2014/main" xmlns="" id="{016F1F37-A7A8-48BF-9864-CEFB680C445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41325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5" name="Straight Connector 204">
                            <a:extLst>
                              <a:ext uri="{FF2B5EF4-FFF2-40B4-BE49-F238E27FC236}">
                                <a16:creationId xmlns:a16="http://schemas.microsoft.com/office/drawing/2014/main" xmlns="" id="{E48D3192-50C3-4C10-821A-AA4466819B3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48215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6" name="Straight Connector 205">
                            <a:extLst>
                              <a:ext uri="{FF2B5EF4-FFF2-40B4-BE49-F238E27FC236}">
                                <a16:creationId xmlns:a16="http://schemas.microsoft.com/office/drawing/2014/main" xmlns="" id="{7F43DB35-BA0C-47EC-BE2B-5A41D728B25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801660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7" name="Straight Connector 206">
                            <a:extLst>
                              <a:ext uri="{FF2B5EF4-FFF2-40B4-BE49-F238E27FC236}">
                                <a16:creationId xmlns:a16="http://schemas.microsoft.com/office/drawing/2014/main" xmlns="" id="{7D1B56AE-8F9C-4433-9A5B-C7CA680792D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947703" y="1045929"/>
                            <a:ext cx="0" cy="216000"/>
                          </a:xfrm>
                          <a:prstGeom prst="line">
                            <a:avLst/>
                          </a:prstGeom>
                          <a:grpFill/>
                          <a:ln w="38100"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90" name="Rectangle 189">
                          <a:extLst>
                            <a:ext uri="{FF2B5EF4-FFF2-40B4-BE49-F238E27FC236}">
                              <a16:creationId xmlns:a16="http://schemas.microsoft.com/office/drawing/2014/main" xmlns="" id="{62377692-0224-48F1-8AC0-6A3232DBFF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11422" y="5300449"/>
                          <a:ext cx="605912" cy="451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xmlns="" id="{1D316201-31B2-40E8-BC7E-12F3233A7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2015" y="5959458"/>
                        <a:ext cx="605912" cy="45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xmlns="" id="{4F66D5CF-A2C5-4585-9EB9-9591FB9CC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8504" y="5956308"/>
                      <a:ext cx="605912" cy="451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xmlns="" id="{B5FE3E98-7D74-46C5-A546-5AE523C9D114}"/>
                      </a:ext>
                    </a:extLst>
                  </p:cNvPr>
                  <p:cNvSpPr/>
                  <p:nvPr/>
                </p:nvSpPr>
                <p:spPr>
                  <a:xfrm>
                    <a:off x="6332120" y="5469823"/>
                    <a:ext cx="648000" cy="5760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9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xmlns="" id="{3F3751E3-0051-4C8E-99E2-A3BEAC3A167B}"/>
                    </a:ext>
                  </a:extLst>
                </p:cNvPr>
                <p:cNvSpPr/>
                <p:nvPr/>
              </p:nvSpPr>
              <p:spPr>
                <a:xfrm>
                  <a:off x="6932622" y="5465770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10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49F87A8D-9132-480E-9409-822E94ED46F0}"/>
                    </a:ext>
                  </a:extLst>
                </p:cNvPr>
                <p:cNvCxnSpPr/>
                <p:nvPr/>
              </p:nvCxnSpPr>
              <p:spPr>
                <a:xfrm>
                  <a:off x="7243166" y="5332362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7368781" y="5717809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7972539" y="5720296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7009169" y="5897229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7644978" y="5895425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8571254" y="5589666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8254024" y="5769185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13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8D0A537-7E3A-4996-8188-93B751DAC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4" y="2571957"/>
            <a:ext cx="10299517" cy="265334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الأَكْوَابِ بالصُّورَةِ؟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667" y="33549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1583" y="338008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8824" y="337576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072" y="334980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2547" y="338912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43591" y="42795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5377" y="3681395"/>
            <a:ext cx="112526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5903" y="5099614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ثَلَاثَةَ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475" y="431244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8824" y="430706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59072" y="432575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466689" y="429978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618135" y="336316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8572475" y="5538796"/>
            <a:ext cx="299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ثَلَاثَةَ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6F83F1E-594D-408D-ABE5-24539182B27D}"/>
              </a:ext>
            </a:extLst>
          </p:cNvPr>
          <p:cNvSpPr txBox="1"/>
          <p:nvPr/>
        </p:nvSpPr>
        <p:spPr>
          <a:xfrm>
            <a:off x="4168291" y="337576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66C5475-D18A-4C98-9645-B38CE1870D6E}"/>
              </a:ext>
            </a:extLst>
          </p:cNvPr>
          <p:cNvSpPr txBox="1"/>
          <p:nvPr/>
        </p:nvSpPr>
        <p:spPr>
          <a:xfrm>
            <a:off x="4881375" y="33549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9B18370-D30F-4B80-9BC6-77DF9E6A7ADB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80</a:t>
            </a:r>
          </a:p>
        </p:txBody>
      </p:sp>
    </p:spTree>
    <p:extLst>
      <p:ext uri="{BB962C8B-B14F-4D97-AF65-F5344CB8AC3E}">
        <p14:creationId xmlns:p14="http://schemas.microsoft.com/office/powerpoint/2010/main" val="29869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8" grpId="0"/>
      <p:bldP spid="39" grpId="0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F205E09-C007-4646-8A1F-24D4FC7E4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52" y="712658"/>
            <a:ext cx="4567444" cy="400311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9" y="1081301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054" y="107349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1555" y="110798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2609" y="109251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9165" y="108925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498" y="107951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9596" y="256486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8983" y="370834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2966" y="376622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أَرْبَعَةَ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9558" y="255196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8366" y="25077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2356" y="253111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832139" y="25257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321188" y="40831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7432966" y="4443027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3571280" y="40994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4433867" y="410598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2671136" y="410140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C9421E0-AA1D-478E-A6F1-FD2F5D01D1CF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857672" y="5306760"/>
            <a:ext cx="590400" cy="584775"/>
            <a:chOff x="1949589" y="3781302"/>
            <a:chExt cx="594000" cy="584775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456402" y="5306760"/>
            <a:ext cx="590400" cy="584775"/>
            <a:chOff x="1949589" y="3781302"/>
            <a:chExt cx="594000" cy="584775"/>
          </a:xfrm>
        </p:grpSpPr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039013" y="5306760"/>
            <a:ext cx="590400" cy="584775"/>
            <a:chOff x="1949589" y="3781302"/>
            <a:chExt cx="594000" cy="584775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626524" y="5306760"/>
            <a:ext cx="590400" cy="584775"/>
            <a:chOff x="1949589" y="3781302"/>
            <a:chExt cx="594000" cy="584775"/>
          </a:xfrm>
        </p:grpSpPr>
        <p:sp>
          <p:nvSpPr>
            <p:cNvPr id="157" name="Arc 156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210911" y="5306760"/>
            <a:ext cx="590400" cy="584775"/>
            <a:chOff x="1949589" y="3781302"/>
            <a:chExt cx="594000" cy="584775"/>
          </a:xfrm>
        </p:grpSpPr>
        <p:sp>
          <p:nvSpPr>
            <p:cNvPr id="160" name="Arc 159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3813340" y="5307991"/>
            <a:ext cx="590400" cy="584775"/>
            <a:chOff x="1949589" y="3781302"/>
            <a:chExt cx="594000" cy="584775"/>
          </a:xfrm>
        </p:grpSpPr>
        <p:sp>
          <p:nvSpPr>
            <p:cNvPr id="163" name="Arc 162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4402145" y="5313706"/>
            <a:ext cx="590400" cy="584775"/>
            <a:chOff x="1949589" y="3781302"/>
            <a:chExt cx="594000" cy="584775"/>
          </a:xfrm>
        </p:grpSpPr>
        <p:sp>
          <p:nvSpPr>
            <p:cNvPr id="166" name="Arc 165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4988628" y="5310997"/>
            <a:ext cx="590400" cy="584775"/>
            <a:chOff x="1949589" y="3781302"/>
            <a:chExt cx="594000" cy="584775"/>
          </a:xfrm>
        </p:grpSpPr>
        <p:sp>
          <p:nvSpPr>
            <p:cNvPr id="169" name="Arc 168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5576192" y="5291512"/>
            <a:ext cx="590400" cy="584775"/>
            <a:chOff x="1949589" y="3781302"/>
            <a:chExt cx="594000" cy="584775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163466" y="5306760"/>
            <a:ext cx="590400" cy="584775"/>
            <a:chOff x="1949589" y="3781302"/>
            <a:chExt cx="594000" cy="584775"/>
          </a:xfrm>
        </p:grpSpPr>
        <p:sp>
          <p:nvSpPr>
            <p:cNvPr id="175" name="Arc 174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773289" y="5300516"/>
            <a:ext cx="590400" cy="584775"/>
            <a:chOff x="1949589" y="3781302"/>
            <a:chExt cx="594000" cy="584775"/>
          </a:xfrm>
        </p:grpSpPr>
        <p:sp>
          <p:nvSpPr>
            <p:cNvPr id="178" name="Arc 177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361745" y="5304574"/>
            <a:ext cx="590400" cy="584775"/>
            <a:chOff x="1949589" y="3781302"/>
            <a:chExt cx="594000" cy="584775"/>
          </a:xfrm>
        </p:grpSpPr>
        <p:sp>
          <p:nvSpPr>
            <p:cNvPr id="181" name="Arc 180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983657" y="5316563"/>
            <a:ext cx="590400" cy="584775"/>
            <a:chOff x="1949589" y="3781302"/>
            <a:chExt cx="594000" cy="584775"/>
          </a:xfrm>
        </p:grpSpPr>
        <p:sp>
          <p:nvSpPr>
            <p:cNvPr id="184" name="Arc 183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8585375" y="5291512"/>
            <a:ext cx="590400" cy="584775"/>
            <a:chOff x="1949589" y="3781302"/>
            <a:chExt cx="594000" cy="584775"/>
          </a:xfrm>
        </p:grpSpPr>
        <p:sp>
          <p:nvSpPr>
            <p:cNvPr id="224" name="Arc 223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21518" y="5589666"/>
            <a:ext cx="9900000" cy="763884"/>
            <a:chOff x="521518" y="5589666"/>
            <a:chExt cx="9900000" cy="763884"/>
          </a:xfrm>
        </p:grpSpPr>
        <p:grpSp>
          <p:nvGrpSpPr>
            <p:cNvPr id="186" name="Group 185"/>
            <p:cNvGrpSpPr/>
            <p:nvPr/>
          </p:nvGrpSpPr>
          <p:grpSpPr>
            <a:xfrm>
              <a:off x="521518" y="5589666"/>
              <a:ext cx="9900000" cy="763884"/>
              <a:chOff x="521518" y="5589666"/>
              <a:chExt cx="9900000" cy="763884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521518" y="5591242"/>
                <a:ext cx="9900000" cy="762308"/>
                <a:chOff x="521518" y="5710986"/>
                <a:chExt cx="9900000" cy="762308"/>
              </a:xfrm>
            </p:grpSpPr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xmlns="" id="{D8B603C0-2991-437C-BE62-696C18D32C9C}"/>
                    </a:ext>
                  </a:extLst>
                </p:cNvPr>
                <p:cNvGrpSpPr/>
                <p:nvPr/>
              </p:nvGrpSpPr>
              <p:grpSpPr>
                <a:xfrm>
                  <a:off x="521518" y="5710986"/>
                  <a:ext cx="9900000" cy="730207"/>
                  <a:chOff x="1015700" y="5315681"/>
                  <a:chExt cx="9900000" cy="730207"/>
                </a:xfrm>
              </p:grpSpPr>
              <p:grpSp>
                <p:nvGrpSpPr>
                  <p:cNvPr id="195" name="Group 194">
                    <a:extLst>
                      <a:ext uri="{FF2B5EF4-FFF2-40B4-BE49-F238E27FC236}">
                        <a16:creationId xmlns:a16="http://schemas.microsoft.com/office/drawing/2014/main" xmlns="" id="{B9B6DAC6-2698-42A6-A69B-CEF17604019B}"/>
                      </a:ext>
                    </a:extLst>
                  </p:cNvPr>
                  <p:cNvGrpSpPr/>
                  <p:nvPr/>
                </p:nvGrpSpPr>
                <p:grpSpPr>
                  <a:xfrm>
                    <a:off x="1015700" y="5315681"/>
                    <a:ext cx="9900000" cy="730207"/>
                    <a:chOff x="1015700" y="5315681"/>
                    <a:chExt cx="9900000" cy="730207"/>
                  </a:xfrm>
                </p:grpSpPr>
                <p:grpSp>
                  <p:nvGrpSpPr>
                    <p:cNvPr id="198" name="Group 197">
                      <a:extLst>
                        <a:ext uri="{FF2B5EF4-FFF2-40B4-BE49-F238E27FC236}">
                          <a16:creationId xmlns:a16="http://schemas.microsoft.com/office/drawing/2014/main" xmlns="" id="{E50099C4-F05E-4B48-AE27-D47793BA7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5700" y="5315681"/>
                      <a:ext cx="9900000" cy="708154"/>
                      <a:chOff x="1603105" y="5707359"/>
                      <a:chExt cx="9900000" cy="708154"/>
                    </a:xfrm>
                  </p:grpSpPr>
                  <p:grpSp>
                    <p:nvGrpSpPr>
                      <p:cNvPr id="200" name="Group 199">
                        <a:extLst>
                          <a:ext uri="{FF2B5EF4-FFF2-40B4-BE49-F238E27FC236}">
                            <a16:creationId xmlns:a16="http://schemas.microsoft.com/office/drawing/2014/main" xmlns="" id="{806E973E-D1ED-44A1-A318-9385538139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3105" y="5707359"/>
                        <a:ext cx="9900000" cy="708154"/>
                        <a:chOff x="1603105" y="5707359"/>
                        <a:chExt cx="9900000" cy="708154"/>
                      </a:xfrm>
                    </p:grpSpPr>
                    <p:grpSp>
                      <p:nvGrpSpPr>
                        <p:cNvPr id="202" name="Group 201">
                          <a:extLst>
                            <a:ext uri="{FF2B5EF4-FFF2-40B4-BE49-F238E27FC236}">
                              <a16:creationId xmlns:a16="http://schemas.microsoft.com/office/drawing/2014/main" xmlns="" id="{2EA4DDD3-C5F4-421A-9F19-A92C4CFAD5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03105" y="5707359"/>
                          <a:ext cx="9900000" cy="708154"/>
                          <a:chOff x="1563916" y="5060131"/>
                          <a:chExt cx="9900000" cy="708154"/>
                        </a:xfrm>
                      </p:grpSpPr>
                      <p:grpSp>
                        <p:nvGrpSpPr>
                          <p:cNvPr id="204" name="Group 203">
                            <a:extLst>
                              <a:ext uri="{FF2B5EF4-FFF2-40B4-BE49-F238E27FC236}">
                                <a16:creationId xmlns:a16="http://schemas.microsoft.com/office/drawing/2014/main" xmlns="" id="{96863BE5-953D-44D9-93A6-ED9EB431098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563916" y="5060131"/>
                            <a:ext cx="9900000" cy="708154"/>
                            <a:chOff x="2905736" y="1045929"/>
                            <a:chExt cx="8957567" cy="708154"/>
                          </a:xfrm>
                          <a:noFill/>
                        </p:grpSpPr>
                        <p:cxnSp>
                          <p:nvCxnSpPr>
                            <p:cNvPr id="206" name="Straight Arrow Connector 205">
                              <a:extLst>
                                <a:ext uri="{FF2B5EF4-FFF2-40B4-BE49-F238E27FC236}">
                                  <a16:creationId xmlns:a16="http://schemas.microsoft.com/office/drawing/2014/main" xmlns="" id="{308B562D-F9CD-4B97-876A-17E5CE9DA25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905736" y="1158293"/>
                              <a:ext cx="8957567" cy="0"/>
                            </a:xfrm>
                            <a:prstGeom prst="straightConnector1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headEnd type="triangl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07" name="Rectangle 206">
                              <a:extLst>
                                <a:ext uri="{FF2B5EF4-FFF2-40B4-BE49-F238E27FC236}">
                                  <a16:creationId xmlns:a16="http://schemas.microsoft.com/office/drawing/2014/main" xmlns="" id="{565302D3-B64C-465A-B300-02F2C22823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496952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1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08" name="Rectangle 207">
                              <a:extLst>
                                <a:ext uri="{FF2B5EF4-FFF2-40B4-BE49-F238E27FC236}">
                                  <a16:creationId xmlns:a16="http://schemas.microsoft.com/office/drawing/2014/main" xmlns="" id="{5CBCFBA1-D02E-47A1-AC88-629A73B211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32024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2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09" name="Rectangle 208">
                              <a:extLst>
                                <a:ext uri="{FF2B5EF4-FFF2-40B4-BE49-F238E27FC236}">
                                  <a16:creationId xmlns:a16="http://schemas.microsoft.com/office/drawing/2014/main" xmlns="" id="{BC57774D-9A91-4F86-A84A-CCFE5919BC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102168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4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0" name="Rectangle 209">
                              <a:extLst>
                                <a:ext uri="{FF2B5EF4-FFF2-40B4-BE49-F238E27FC236}">
                                  <a16:creationId xmlns:a16="http://schemas.microsoft.com/office/drawing/2014/main" xmlns="" id="{0FA59349-9419-4538-942A-72B322D06D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637240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5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1" name="Rectangle 210">
                              <a:extLst>
                                <a:ext uri="{FF2B5EF4-FFF2-40B4-BE49-F238E27FC236}">
                                  <a16:creationId xmlns:a16="http://schemas.microsoft.com/office/drawing/2014/main" xmlns="" id="{DE7B418F-9ADB-4119-AEBE-D94B73A9A0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72311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6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2" name="Rectangle 211">
                              <a:extLst>
                                <a:ext uri="{FF2B5EF4-FFF2-40B4-BE49-F238E27FC236}">
                                  <a16:creationId xmlns:a16="http://schemas.microsoft.com/office/drawing/2014/main" xmlns="" id="{3B2D7F6E-799F-449C-BB49-175E5CB77E7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567095" y="1302186"/>
                              <a:ext cx="548232" cy="45189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3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cxnSp>
                          <p:nvCxnSpPr>
                            <p:cNvPr id="213" name="Straight Connector 212">
                              <a:extLst>
                                <a:ext uri="{FF2B5EF4-FFF2-40B4-BE49-F238E27FC236}">
                                  <a16:creationId xmlns:a16="http://schemas.microsoft.com/office/drawing/2014/main" xmlns="" id="{941718C3-C8F0-413E-9F12-D03FAD6512E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320655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4" name="Straight Connector 213">
                              <a:extLst>
                                <a:ext uri="{FF2B5EF4-FFF2-40B4-BE49-F238E27FC236}">
                                  <a16:creationId xmlns:a16="http://schemas.microsoft.com/office/drawing/2014/main" xmlns="" id="{A2262C70-9955-474D-B291-081137A87DE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374100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5" name="Straight Connector 214">
                              <a:extLst>
                                <a:ext uri="{FF2B5EF4-FFF2-40B4-BE49-F238E27FC236}">
                                  <a16:creationId xmlns:a16="http://schemas.microsoft.com/office/drawing/2014/main" xmlns="" id="{7782BB10-F5E6-4E2C-9B9E-6697696D9355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27545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6" name="Straight Connector 215">
                              <a:extLst>
                                <a:ext uri="{FF2B5EF4-FFF2-40B4-BE49-F238E27FC236}">
                                  <a16:creationId xmlns:a16="http://schemas.microsoft.com/office/drawing/2014/main" xmlns="" id="{E3D9C4E0-B03E-44A8-BCF9-A30E8604ED7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80990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7" name="Straight Connector 216">
                              <a:extLst>
                                <a:ext uri="{FF2B5EF4-FFF2-40B4-BE49-F238E27FC236}">
                                  <a16:creationId xmlns:a16="http://schemas.microsoft.com/office/drawing/2014/main" xmlns="" id="{2BD57A80-C3D3-48E6-916D-95FE95C7D837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34435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8" name="Straight Connector 217">
                              <a:extLst>
                                <a:ext uri="{FF2B5EF4-FFF2-40B4-BE49-F238E27FC236}">
                                  <a16:creationId xmlns:a16="http://schemas.microsoft.com/office/drawing/2014/main" xmlns="" id="{FA723F09-3286-4DB4-92AA-0EF6C43437BE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87880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9" name="Straight Connector 218">
                              <a:extLst>
                                <a:ext uri="{FF2B5EF4-FFF2-40B4-BE49-F238E27FC236}">
                                  <a16:creationId xmlns:a16="http://schemas.microsoft.com/office/drawing/2014/main" xmlns="" id="{016F1F37-A7A8-48BF-9864-CEFB680C445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41325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0" name="Straight Connector 219">
                              <a:extLst>
                                <a:ext uri="{FF2B5EF4-FFF2-40B4-BE49-F238E27FC236}">
                                  <a16:creationId xmlns:a16="http://schemas.microsoft.com/office/drawing/2014/main" xmlns="" id="{E48D3192-50C3-4C10-821A-AA4466819B3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748215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1" name="Straight Connector 220">
                              <a:extLst>
                                <a:ext uri="{FF2B5EF4-FFF2-40B4-BE49-F238E27FC236}">
                                  <a16:creationId xmlns:a16="http://schemas.microsoft.com/office/drawing/2014/main" xmlns="" id="{7F43DB35-BA0C-47EC-BE2B-5A41D728B25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801660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2" name="Straight Connector 221">
                              <a:extLst>
                                <a:ext uri="{FF2B5EF4-FFF2-40B4-BE49-F238E27FC236}">
                                  <a16:creationId xmlns:a16="http://schemas.microsoft.com/office/drawing/2014/main" xmlns="" id="{7D1B56AE-8F9C-4433-9A5B-C7CA680792D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947703" y="1045929"/>
                              <a:ext cx="0" cy="216000"/>
                            </a:xfrm>
                            <a:prstGeom prst="line">
                              <a:avLst/>
                            </a:prstGeom>
                            <a:grpFill/>
                            <a:ln w="381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05" name="Rectangle 204">
                            <a:extLst>
                              <a:ext uri="{FF2B5EF4-FFF2-40B4-BE49-F238E27FC236}">
                                <a16:creationId xmlns:a16="http://schemas.microsoft.com/office/drawing/2014/main" xmlns="" id="{62377692-0224-48F1-8AC0-6A3232DBFF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11422" y="5300449"/>
                            <a:ext cx="605912" cy="4518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0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03" name="Rectangle 202">
                          <a:extLst>
                            <a:ext uri="{FF2B5EF4-FFF2-40B4-BE49-F238E27FC236}">
                              <a16:creationId xmlns:a16="http://schemas.microsoft.com/office/drawing/2014/main" xmlns="" id="{1D316201-31B2-40E8-BC7E-12F3233A71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82015" y="5959458"/>
                          <a:ext cx="605912" cy="451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01" name="Rectangle 200">
                        <a:extLst>
                          <a:ext uri="{FF2B5EF4-FFF2-40B4-BE49-F238E27FC236}">
                            <a16:creationId xmlns:a16="http://schemas.microsoft.com/office/drawing/2014/main" xmlns="" id="{4F66D5CF-A2C5-4585-9EB9-9591FB9CCE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8504" y="5956308"/>
                        <a:ext cx="605912" cy="45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xmlns="" id="{B5FE3E98-7D74-46C5-A546-5AE523C9D1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32120" y="5469823"/>
                      <a:ext cx="648000" cy="5760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3F3751E3-0051-4C8E-99E2-A3BEAC3A167B}"/>
                      </a:ext>
                    </a:extLst>
                  </p:cNvPr>
                  <p:cNvSpPr/>
                  <p:nvPr/>
                </p:nvSpPr>
                <p:spPr>
                  <a:xfrm>
                    <a:off x="6932622" y="5465770"/>
                    <a:ext cx="648000" cy="5760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10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xmlns="" id="{49F87A8D-9132-480E-9409-822E94ED46F0}"/>
                      </a:ext>
                    </a:extLst>
                  </p:cNvPr>
                  <p:cNvCxnSpPr/>
                  <p:nvPr/>
                </p:nvCxnSpPr>
                <p:spPr>
                  <a:xfrm>
                    <a:off x="7243166" y="5332362"/>
                    <a:ext cx="0" cy="2160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xmlns="" id="{49F87A8D-9132-480E-9409-822E94ED46F0}"/>
                    </a:ext>
                  </a:extLst>
                </p:cNvPr>
                <p:cNvCxnSpPr/>
                <p:nvPr/>
              </p:nvCxnSpPr>
              <p:spPr>
                <a:xfrm>
                  <a:off x="7368781" y="5717809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xmlns="" id="{49F87A8D-9132-480E-9409-822E94ED46F0}"/>
                    </a:ext>
                  </a:extLst>
                </p:cNvPr>
                <p:cNvCxnSpPr/>
                <p:nvPr/>
              </p:nvCxnSpPr>
              <p:spPr>
                <a:xfrm>
                  <a:off x="7958025" y="5720296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3F3751E3-0051-4C8E-99E2-A3BEAC3A167B}"/>
                    </a:ext>
                  </a:extLst>
                </p:cNvPr>
                <p:cNvSpPr/>
                <p:nvPr/>
              </p:nvSpPr>
              <p:spPr>
                <a:xfrm>
                  <a:off x="7009169" y="5897229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11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3F3751E3-0051-4C8E-99E2-A3BEAC3A167B}"/>
                    </a:ext>
                  </a:extLst>
                </p:cNvPr>
                <p:cNvSpPr/>
                <p:nvPr/>
              </p:nvSpPr>
              <p:spPr>
                <a:xfrm>
                  <a:off x="7644978" y="5895425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12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8571254" y="5589666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8254024" y="5769185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13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9173596" y="55969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8856300" y="5762124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14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0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19" grpId="0"/>
      <p:bldP spid="120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5128FAEA-C7B0-4ED7-9082-A5ED6695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" y="2276254"/>
            <a:ext cx="10691382" cy="2664608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577197" y="983058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8722" y="289638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4664" y="28876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1664" y="291160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0272" y="28876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0940" y="286365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8721" y="383935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129" y="3145544"/>
            <a:ext cx="13117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675" y="4968834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أَرْبَعَةَ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4664" y="382961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78533" y="38547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8439" y="38296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392411" y="38676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456287" y="28998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8462416" y="5577547"/>
            <a:ext cx="32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أَرْبَعَةَ 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FCCAB7-03EC-4883-9311-858C7711D9EA}"/>
              </a:ext>
            </a:extLst>
          </p:cNvPr>
          <p:cNvSpPr txBox="1"/>
          <p:nvPr/>
        </p:nvSpPr>
        <p:spPr>
          <a:xfrm>
            <a:off x="4704958" y="28876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38" name="Round Diagonal Corner Rectangle 10">
            <a:extLst>
              <a:ext uri="{FF2B5EF4-FFF2-40B4-BE49-F238E27FC236}">
                <a16:creationId xmlns:a16="http://schemas.microsoft.com/office/drawing/2014/main" xmlns="" id="{807736B8-7175-4169-AC4F-418D16355A8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A47CC08-AB5B-4E22-B4A0-325A9869BC87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72D942-BB65-469C-882D-D7D4706045D5}"/>
              </a:ext>
            </a:extLst>
          </p:cNvPr>
          <p:cNvSpPr txBox="1"/>
          <p:nvPr/>
        </p:nvSpPr>
        <p:spPr>
          <a:xfrm>
            <a:off x="3937342" y="288572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B4D26D-B290-44C7-84BA-296D3BB9CE0F}"/>
              </a:ext>
            </a:extLst>
          </p:cNvPr>
          <p:cNvSpPr txBox="1"/>
          <p:nvPr/>
        </p:nvSpPr>
        <p:spPr>
          <a:xfrm>
            <a:off x="3186013" y="28643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80</a:t>
            </a:r>
          </a:p>
        </p:txBody>
      </p:sp>
    </p:spTree>
    <p:extLst>
      <p:ext uri="{BB962C8B-B14F-4D97-AF65-F5344CB8AC3E}">
        <p14:creationId xmlns:p14="http://schemas.microsoft.com/office/powerpoint/2010/main" val="3775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7" grpId="0"/>
      <p:bldP spid="39" grpId="0"/>
      <p:bldP spid="40" grpId="0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ACC0F741-BDAF-4D37-B3C0-B246F6E8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5" y="371703"/>
            <a:ext cx="4712204" cy="3899219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516492" y="233632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9" y="1081301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1680" y="6726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1824" y="65627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4374" y="65615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1662" y="65200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8009" y="65890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9409" y="223297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8983" y="370834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2966" y="376622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خَمْسَةَ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09019" y="223297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8982" y="220558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0221" y="219908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920444" y="21921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283518" y="379577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7432966" y="4443027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3587529" y="37833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4413242" y="379031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2739535" y="37548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C9421E0-AA1D-478E-A6F1-FD2F5D01D1CF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56DFB82E-2CC1-44F8-8CC9-3C4B5D7D9E08}"/>
              </a:ext>
            </a:extLst>
          </p:cNvPr>
          <p:cNvSpPr txBox="1"/>
          <p:nvPr/>
        </p:nvSpPr>
        <p:spPr>
          <a:xfrm>
            <a:off x="1916566" y="377511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15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857672" y="5306760"/>
            <a:ext cx="590400" cy="584775"/>
            <a:chOff x="1949589" y="3781302"/>
            <a:chExt cx="594000" cy="584775"/>
          </a:xfrm>
        </p:grpSpPr>
        <p:sp>
          <p:nvSpPr>
            <p:cNvPr id="156" name="Arc 155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456402" y="5306760"/>
            <a:ext cx="590400" cy="584775"/>
            <a:chOff x="1949589" y="3781302"/>
            <a:chExt cx="594000" cy="584775"/>
          </a:xfrm>
        </p:grpSpPr>
        <p:sp>
          <p:nvSpPr>
            <p:cNvPr id="159" name="Arc 158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039013" y="5306760"/>
            <a:ext cx="590400" cy="584775"/>
            <a:chOff x="1949589" y="3781302"/>
            <a:chExt cx="594000" cy="584775"/>
          </a:xfrm>
        </p:grpSpPr>
        <p:sp>
          <p:nvSpPr>
            <p:cNvPr id="162" name="Arc 161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626524" y="5306760"/>
            <a:ext cx="590400" cy="584775"/>
            <a:chOff x="1949589" y="3781302"/>
            <a:chExt cx="594000" cy="584775"/>
          </a:xfrm>
        </p:grpSpPr>
        <p:sp>
          <p:nvSpPr>
            <p:cNvPr id="165" name="Arc 164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210911" y="5306760"/>
            <a:ext cx="590400" cy="584775"/>
            <a:chOff x="1949589" y="3781302"/>
            <a:chExt cx="594000" cy="584775"/>
          </a:xfrm>
        </p:grpSpPr>
        <p:sp>
          <p:nvSpPr>
            <p:cNvPr id="168" name="Arc 167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3813340" y="5307991"/>
            <a:ext cx="590400" cy="584775"/>
            <a:chOff x="1949589" y="3781302"/>
            <a:chExt cx="594000" cy="584775"/>
          </a:xfrm>
        </p:grpSpPr>
        <p:sp>
          <p:nvSpPr>
            <p:cNvPr id="171" name="Arc 170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4402145" y="5313706"/>
            <a:ext cx="590400" cy="584775"/>
            <a:chOff x="1949589" y="3781302"/>
            <a:chExt cx="594000" cy="584775"/>
          </a:xfrm>
        </p:grpSpPr>
        <p:sp>
          <p:nvSpPr>
            <p:cNvPr id="174" name="Arc 173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4988628" y="5310997"/>
            <a:ext cx="590400" cy="584775"/>
            <a:chOff x="1949589" y="3781302"/>
            <a:chExt cx="594000" cy="584775"/>
          </a:xfrm>
        </p:grpSpPr>
        <p:sp>
          <p:nvSpPr>
            <p:cNvPr id="177" name="Arc 176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5576192" y="5291512"/>
            <a:ext cx="590400" cy="584775"/>
            <a:chOff x="1949589" y="3781302"/>
            <a:chExt cx="594000" cy="584775"/>
          </a:xfrm>
        </p:grpSpPr>
        <p:sp>
          <p:nvSpPr>
            <p:cNvPr id="180" name="Arc 179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163466" y="5306760"/>
            <a:ext cx="590400" cy="584775"/>
            <a:chOff x="1949589" y="3781302"/>
            <a:chExt cx="594000" cy="584775"/>
          </a:xfrm>
        </p:grpSpPr>
        <p:sp>
          <p:nvSpPr>
            <p:cNvPr id="183" name="Arc 182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773289" y="5300516"/>
            <a:ext cx="590400" cy="584775"/>
            <a:chOff x="1949589" y="3781302"/>
            <a:chExt cx="594000" cy="584775"/>
          </a:xfrm>
        </p:grpSpPr>
        <p:sp>
          <p:nvSpPr>
            <p:cNvPr id="186" name="Arc 185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361745" y="5304574"/>
            <a:ext cx="590400" cy="584775"/>
            <a:chOff x="1949589" y="3781302"/>
            <a:chExt cx="594000" cy="584775"/>
          </a:xfrm>
        </p:grpSpPr>
        <p:sp>
          <p:nvSpPr>
            <p:cNvPr id="189" name="Arc 188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983657" y="5316563"/>
            <a:ext cx="590400" cy="584775"/>
            <a:chOff x="1949589" y="3781302"/>
            <a:chExt cx="594000" cy="584775"/>
          </a:xfrm>
        </p:grpSpPr>
        <p:sp>
          <p:nvSpPr>
            <p:cNvPr id="192" name="Arc 191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8585375" y="5291512"/>
            <a:ext cx="590400" cy="584775"/>
            <a:chOff x="1949589" y="3781302"/>
            <a:chExt cx="594000" cy="584775"/>
          </a:xfrm>
        </p:grpSpPr>
        <p:sp>
          <p:nvSpPr>
            <p:cNvPr id="195" name="Arc 194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9187093" y="5298854"/>
            <a:ext cx="590400" cy="584775"/>
            <a:chOff x="1949589" y="3781302"/>
            <a:chExt cx="594000" cy="584775"/>
          </a:xfrm>
        </p:grpSpPr>
        <p:sp>
          <p:nvSpPr>
            <p:cNvPr id="238" name="Arc 237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21518" y="5589666"/>
            <a:ext cx="9900000" cy="771051"/>
            <a:chOff x="521518" y="5589666"/>
            <a:chExt cx="9900000" cy="771051"/>
          </a:xfrm>
        </p:grpSpPr>
        <p:grpSp>
          <p:nvGrpSpPr>
            <p:cNvPr id="197" name="Group 196"/>
            <p:cNvGrpSpPr/>
            <p:nvPr/>
          </p:nvGrpSpPr>
          <p:grpSpPr>
            <a:xfrm>
              <a:off x="521518" y="5589666"/>
              <a:ext cx="9900000" cy="763884"/>
              <a:chOff x="521518" y="5589666"/>
              <a:chExt cx="9900000" cy="763884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521518" y="5589666"/>
                <a:ext cx="9900000" cy="763884"/>
                <a:chOff x="521518" y="5589666"/>
                <a:chExt cx="9900000" cy="763884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521518" y="5591242"/>
                  <a:ext cx="9900000" cy="762308"/>
                  <a:chOff x="521518" y="5710986"/>
                  <a:chExt cx="9900000" cy="762308"/>
                </a:xfrm>
              </p:grpSpPr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xmlns="" id="{D8B603C0-2991-437C-BE62-696C18D32C9C}"/>
                      </a:ext>
                    </a:extLst>
                  </p:cNvPr>
                  <p:cNvGrpSpPr/>
                  <p:nvPr/>
                </p:nvGrpSpPr>
                <p:grpSpPr>
                  <a:xfrm>
                    <a:off x="521518" y="5710986"/>
                    <a:ext cx="9900000" cy="730207"/>
                    <a:chOff x="1015700" y="5315681"/>
                    <a:chExt cx="9900000" cy="730207"/>
                  </a:xfrm>
                </p:grpSpPr>
                <p:grpSp>
                  <p:nvGrpSpPr>
                    <p:cNvPr id="209" name="Group 208">
                      <a:extLst>
                        <a:ext uri="{FF2B5EF4-FFF2-40B4-BE49-F238E27FC236}">
                          <a16:creationId xmlns:a16="http://schemas.microsoft.com/office/drawing/2014/main" xmlns="" id="{B9B6DAC6-2698-42A6-A69B-CEF1760401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5700" y="5315681"/>
                      <a:ext cx="9900000" cy="730207"/>
                      <a:chOff x="1015700" y="5315681"/>
                      <a:chExt cx="9900000" cy="730207"/>
                    </a:xfrm>
                  </p:grpSpPr>
                  <p:grpSp>
                    <p:nvGrpSpPr>
                      <p:cNvPr id="212" name="Group 211">
                        <a:extLst>
                          <a:ext uri="{FF2B5EF4-FFF2-40B4-BE49-F238E27FC236}">
                            <a16:creationId xmlns:a16="http://schemas.microsoft.com/office/drawing/2014/main" xmlns="" id="{E50099C4-F05E-4B48-AE27-D47793BA7A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5700" y="5315681"/>
                        <a:ext cx="9900000" cy="708154"/>
                        <a:chOff x="1603105" y="5707359"/>
                        <a:chExt cx="9900000" cy="708154"/>
                      </a:xfrm>
                    </p:grpSpPr>
                    <p:grpSp>
                      <p:nvGrpSpPr>
                        <p:cNvPr id="214" name="Group 213">
                          <a:extLst>
                            <a:ext uri="{FF2B5EF4-FFF2-40B4-BE49-F238E27FC236}">
                              <a16:creationId xmlns:a16="http://schemas.microsoft.com/office/drawing/2014/main" xmlns="" id="{806E973E-D1ED-44A1-A318-93855381396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03105" y="5707359"/>
                          <a:ext cx="9900000" cy="708154"/>
                          <a:chOff x="1603105" y="5707359"/>
                          <a:chExt cx="9900000" cy="708154"/>
                        </a:xfrm>
                      </p:grpSpPr>
                      <p:grpSp>
                        <p:nvGrpSpPr>
                          <p:cNvPr id="216" name="Group 215">
                            <a:extLst>
                              <a:ext uri="{FF2B5EF4-FFF2-40B4-BE49-F238E27FC236}">
                                <a16:creationId xmlns:a16="http://schemas.microsoft.com/office/drawing/2014/main" xmlns="" id="{2EA4DDD3-C5F4-421A-9F19-A92C4CFAD50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03105" y="5707359"/>
                            <a:ext cx="9900000" cy="708154"/>
                            <a:chOff x="1563916" y="5060131"/>
                            <a:chExt cx="9900000" cy="708154"/>
                          </a:xfrm>
                        </p:grpSpPr>
                        <p:grpSp>
                          <p:nvGrpSpPr>
                            <p:cNvPr id="218" name="Group 217">
                              <a:extLst>
                                <a:ext uri="{FF2B5EF4-FFF2-40B4-BE49-F238E27FC236}">
                                  <a16:creationId xmlns:a16="http://schemas.microsoft.com/office/drawing/2014/main" xmlns="" id="{96863BE5-953D-44D9-93A6-ED9EB431098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563916" y="5060131"/>
                              <a:ext cx="9900000" cy="708154"/>
                              <a:chOff x="2905736" y="1045929"/>
                              <a:chExt cx="8957567" cy="708154"/>
                            </a:xfrm>
                            <a:noFill/>
                          </p:grpSpPr>
                          <p:cxnSp>
                            <p:nvCxnSpPr>
                              <p:cNvPr id="220" name="Straight Arrow Connector 219">
                                <a:extLst>
                                  <a:ext uri="{FF2B5EF4-FFF2-40B4-BE49-F238E27FC236}">
                                    <a16:creationId xmlns:a16="http://schemas.microsoft.com/office/drawing/2014/main" xmlns="" id="{308B562D-F9CD-4B97-876A-17E5CE9DA258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905736" y="1158293"/>
                                <a:ext cx="8957567" cy="0"/>
                              </a:xfrm>
                              <a:prstGeom prst="straightConnector1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headEnd type="triangl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21" name="Rectangle 220">
                                <a:extLst>
                                  <a:ext uri="{FF2B5EF4-FFF2-40B4-BE49-F238E27FC236}">
                                    <a16:creationId xmlns:a16="http://schemas.microsoft.com/office/drawing/2014/main" xmlns="" id="{565302D3-B64C-465A-B300-02F2C22823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496952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1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22" name="Rectangle 221">
                                <a:extLst>
                                  <a:ext uri="{FF2B5EF4-FFF2-40B4-BE49-F238E27FC236}">
                                    <a16:creationId xmlns:a16="http://schemas.microsoft.com/office/drawing/2014/main" xmlns="" id="{5CBCFBA1-D02E-47A1-AC88-629A73B211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32024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2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23" name="Rectangle 222">
                                <a:extLst>
                                  <a:ext uri="{FF2B5EF4-FFF2-40B4-BE49-F238E27FC236}">
                                    <a16:creationId xmlns:a16="http://schemas.microsoft.com/office/drawing/2014/main" xmlns="" id="{BC57774D-9A91-4F86-A84A-CCFE5919BC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102168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4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24" name="Rectangle 223">
                                <a:extLst>
                                  <a:ext uri="{FF2B5EF4-FFF2-40B4-BE49-F238E27FC236}">
                                    <a16:creationId xmlns:a16="http://schemas.microsoft.com/office/drawing/2014/main" xmlns="" id="{0FA59349-9419-4538-942A-72B322D06D9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637240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5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25" name="Rectangle 224">
                                <a:extLst>
                                  <a:ext uri="{FF2B5EF4-FFF2-40B4-BE49-F238E27FC236}">
                                    <a16:creationId xmlns:a16="http://schemas.microsoft.com/office/drawing/2014/main" xmlns="" id="{DE7B418F-9ADB-4119-AEBE-D94B73A9A0C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172311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6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26" name="Rectangle 225">
                                <a:extLst>
                                  <a:ext uri="{FF2B5EF4-FFF2-40B4-BE49-F238E27FC236}">
                                    <a16:creationId xmlns:a16="http://schemas.microsoft.com/office/drawing/2014/main" xmlns="" id="{3B2D7F6E-799F-449C-BB49-175E5CB77E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67095" y="1302186"/>
                                <a:ext cx="548232" cy="451897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1" anchor="ctr"/>
                              <a:lstStyle/>
                              <a:p>
                                <a:pPr algn="ctr"/>
                                <a:r>
                                  <a:rPr lang="ar-BH" sz="2000" b="1" dirty="0">
                                    <a:solidFill>
                                      <a:schemeClr val="tx1"/>
                                    </a:solidFill>
                                  </a:rPr>
                                  <a:t>3</a:t>
                                </a:r>
                                <a:endParaRPr lang="ar-BH" b="1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227" name="Straight Connector 226">
                                <a:extLst>
                                  <a:ext uri="{FF2B5EF4-FFF2-40B4-BE49-F238E27FC236}">
                                    <a16:creationId xmlns:a16="http://schemas.microsoft.com/office/drawing/2014/main" xmlns="" id="{941718C3-C8F0-413E-9F12-D03FAD6512E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20655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28" name="Straight Connector 227">
                                <a:extLst>
                                  <a:ext uri="{FF2B5EF4-FFF2-40B4-BE49-F238E27FC236}">
                                    <a16:creationId xmlns:a16="http://schemas.microsoft.com/office/drawing/2014/main" xmlns="" id="{A2262C70-9955-474D-B291-081137A87DE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74100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29" name="Straight Connector 228">
                                <a:extLst>
                                  <a:ext uri="{FF2B5EF4-FFF2-40B4-BE49-F238E27FC236}">
                                    <a16:creationId xmlns:a16="http://schemas.microsoft.com/office/drawing/2014/main" xmlns="" id="{7782BB10-F5E6-4E2C-9B9E-6697696D9355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427545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0" name="Straight Connector 229">
                                <a:extLst>
                                  <a:ext uri="{FF2B5EF4-FFF2-40B4-BE49-F238E27FC236}">
                                    <a16:creationId xmlns:a16="http://schemas.microsoft.com/office/drawing/2014/main" xmlns="" id="{E3D9C4E0-B03E-44A8-BCF9-A30E8604ED72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480990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1" name="Straight Connector 230">
                                <a:extLst>
                                  <a:ext uri="{FF2B5EF4-FFF2-40B4-BE49-F238E27FC236}">
                                    <a16:creationId xmlns:a16="http://schemas.microsoft.com/office/drawing/2014/main" xmlns="" id="{2BD57A80-C3D3-48E6-916D-95FE95C7D837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534435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2" name="Straight Connector 231">
                                <a:extLst>
                                  <a:ext uri="{FF2B5EF4-FFF2-40B4-BE49-F238E27FC236}">
                                    <a16:creationId xmlns:a16="http://schemas.microsoft.com/office/drawing/2014/main" xmlns="" id="{FA723F09-3286-4DB4-92AA-0EF6C43437BE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587880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3" name="Straight Connector 232">
                                <a:extLst>
                                  <a:ext uri="{FF2B5EF4-FFF2-40B4-BE49-F238E27FC236}">
                                    <a16:creationId xmlns:a16="http://schemas.microsoft.com/office/drawing/2014/main" xmlns="" id="{016F1F37-A7A8-48BF-9864-CEFB680C4454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41325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4" name="Straight Connector 233">
                                <a:extLst>
                                  <a:ext uri="{FF2B5EF4-FFF2-40B4-BE49-F238E27FC236}">
                                    <a16:creationId xmlns:a16="http://schemas.microsoft.com/office/drawing/2014/main" xmlns="" id="{E48D3192-50C3-4C10-821A-AA4466819B3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748215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5" name="Straight Connector 234">
                                <a:extLst>
                                  <a:ext uri="{FF2B5EF4-FFF2-40B4-BE49-F238E27FC236}">
                                    <a16:creationId xmlns:a16="http://schemas.microsoft.com/office/drawing/2014/main" xmlns="" id="{7F43DB35-BA0C-47EC-BE2B-5A41D728B258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801660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6" name="Straight Connector 235">
                                <a:extLst>
                                  <a:ext uri="{FF2B5EF4-FFF2-40B4-BE49-F238E27FC236}">
                                    <a16:creationId xmlns:a16="http://schemas.microsoft.com/office/drawing/2014/main" xmlns="" id="{7D1B56AE-8F9C-4433-9A5B-C7CA680792D1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947703" y="1045929"/>
                                <a:ext cx="0" cy="216000"/>
                              </a:xfrm>
                              <a:prstGeom prst="line">
                                <a:avLst/>
                              </a:prstGeom>
                              <a:grpFill/>
                              <a:ln w="381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19" name="Rectangle 218">
                              <a:extLst>
                                <a:ext uri="{FF2B5EF4-FFF2-40B4-BE49-F238E27FC236}">
                                  <a16:creationId xmlns:a16="http://schemas.microsoft.com/office/drawing/2014/main" xmlns="" id="{62377692-0224-48F1-8AC0-6A3232DBFF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11422" y="5300449"/>
                              <a:ext cx="605912" cy="4518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r>
                                <a:rPr lang="ar-BH" sz="2000" b="1" dirty="0">
                                  <a:solidFill>
                                    <a:schemeClr val="tx1"/>
                                  </a:solidFill>
                                </a:rPr>
                                <a:t>0</a:t>
                              </a:r>
                              <a:endParaRPr lang="ar-BH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7" name="Rectangle 216">
                            <a:extLst>
                              <a:ext uri="{FF2B5EF4-FFF2-40B4-BE49-F238E27FC236}">
                                <a16:creationId xmlns:a16="http://schemas.microsoft.com/office/drawing/2014/main" xmlns="" id="{1D316201-31B2-40E8-BC7E-12F3233A7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82015" y="5959458"/>
                            <a:ext cx="605912" cy="4518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ar-BH" sz="2000" b="1" dirty="0">
                                <a:solidFill>
                                  <a:schemeClr val="tx1"/>
                                </a:solidFill>
                              </a:rPr>
                              <a:t>7</a:t>
                            </a:r>
                            <a:endParaRPr lang="ar-BH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15" name="Rectangle 214">
                          <a:extLst>
                            <a:ext uri="{FF2B5EF4-FFF2-40B4-BE49-F238E27FC236}">
                              <a16:creationId xmlns:a16="http://schemas.microsoft.com/office/drawing/2014/main" xmlns="" id="{4F66D5CF-A2C5-4585-9EB9-9591FB9CCE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8504" y="5956308"/>
                          <a:ext cx="605912" cy="451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13" name="Rectangle 212">
                        <a:extLst>
                          <a:ext uri="{FF2B5EF4-FFF2-40B4-BE49-F238E27FC236}">
                            <a16:creationId xmlns:a16="http://schemas.microsoft.com/office/drawing/2014/main" xmlns="" id="{B5FE3E98-7D74-46C5-A546-5AE523C9D1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32120" y="5469823"/>
                        <a:ext cx="648000" cy="57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9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xmlns="" id="{3F3751E3-0051-4C8E-99E2-A3BEAC3A1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22" y="5465770"/>
                      <a:ext cx="648000" cy="5760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11" name="Straight Connector 210">
                      <a:extLst>
                        <a:ext uri="{FF2B5EF4-FFF2-40B4-BE49-F238E27FC236}">
                          <a16:creationId xmlns:a16="http://schemas.microsoft.com/office/drawing/2014/main" xmlns="" id="{49F87A8D-9132-480E-9409-822E94ED46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3166" y="5332362"/>
                      <a:ext cx="0" cy="216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xmlns="" id="{49F87A8D-9132-480E-9409-822E94ED46F0}"/>
                      </a:ext>
                    </a:extLst>
                  </p:cNvPr>
                  <p:cNvCxnSpPr/>
                  <p:nvPr/>
                </p:nvCxnSpPr>
                <p:spPr>
                  <a:xfrm>
                    <a:off x="7368781" y="5717809"/>
                    <a:ext cx="0" cy="2160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xmlns="" id="{49F87A8D-9132-480E-9409-822E94ED46F0}"/>
                      </a:ext>
                    </a:extLst>
                  </p:cNvPr>
                  <p:cNvCxnSpPr/>
                  <p:nvPr/>
                </p:nvCxnSpPr>
                <p:spPr>
                  <a:xfrm>
                    <a:off x="7958025" y="5720296"/>
                    <a:ext cx="0" cy="2160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xmlns="" id="{3F3751E3-0051-4C8E-99E2-A3BEAC3A167B}"/>
                      </a:ext>
                    </a:extLst>
                  </p:cNvPr>
                  <p:cNvSpPr/>
                  <p:nvPr/>
                </p:nvSpPr>
                <p:spPr>
                  <a:xfrm>
                    <a:off x="7009169" y="5897229"/>
                    <a:ext cx="648000" cy="5760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11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xmlns="" id="{3F3751E3-0051-4C8E-99E2-A3BEAC3A167B}"/>
                      </a:ext>
                    </a:extLst>
                  </p:cNvPr>
                  <p:cNvSpPr/>
                  <p:nvPr/>
                </p:nvSpPr>
                <p:spPr>
                  <a:xfrm>
                    <a:off x="7644978" y="5895425"/>
                    <a:ext cx="648000" cy="5760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12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xmlns="" id="{49F87A8D-9132-480E-9409-822E94ED46F0}"/>
                    </a:ext>
                  </a:extLst>
                </p:cNvPr>
                <p:cNvCxnSpPr/>
                <p:nvPr/>
              </p:nvCxnSpPr>
              <p:spPr>
                <a:xfrm>
                  <a:off x="8571254" y="5589666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3F3751E3-0051-4C8E-99E2-A3BEAC3A167B}"/>
                    </a:ext>
                  </a:extLst>
                </p:cNvPr>
                <p:cNvSpPr/>
                <p:nvPr/>
              </p:nvSpPr>
              <p:spPr>
                <a:xfrm>
                  <a:off x="8254024" y="5769185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13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9188110" y="5596921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8856300" y="5762124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14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9775936" y="5589667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9459035" y="5784652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15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6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19" grpId="0"/>
      <p:bldP spid="120" grpId="0"/>
      <p:bldP spid="138" grpId="0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38D0A4-89A6-4E89-AD89-7FA73EB4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4" y="1767431"/>
            <a:ext cx="10815406" cy="3130349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186452" y="983058"/>
            <a:ext cx="629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الأَشْيَاءَ في الصُّورَةِ ثُمَّ أَكْتُبُ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0917" y="248759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9505" y="249712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3356" y="249186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4137" y="249619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0320" y="251900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0917" y="36008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0704" y="2992283"/>
            <a:ext cx="114297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756" y="4996679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خَمْسَةَ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99505" y="360509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368" y="356990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24340" y="35742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591379" y="35865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712882" y="251014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9749030" y="5532434"/>
            <a:ext cx="196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FCCAB7-03EC-4883-9311-858C7711D9EA}"/>
              </a:ext>
            </a:extLst>
          </p:cNvPr>
          <p:cNvSpPr txBox="1"/>
          <p:nvPr/>
        </p:nvSpPr>
        <p:spPr>
          <a:xfrm>
            <a:off x="4938036" y="248759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38" name="Round Diagonal Corner Rectangle 10">
            <a:extLst>
              <a:ext uri="{FF2B5EF4-FFF2-40B4-BE49-F238E27FC236}">
                <a16:creationId xmlns:a16="http://schemas.microsoft.com/office/drawing/2014/main" xmlns="" id="{0DF932F1-F4A6-4697-86C9-4427ABA7D8A8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E59EE3C-4AB5-4E7F-B8AA-FB3F54D32C9E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E3ECAC8-39FA-4C79-B40C-6D9D54324069}"/>
              </a:ext>
            </a:extLst>
          </p:cNvPr>
          <p:cNvSpPr txBox="1"/>
          <p:nvPr/>
        </p:nvSpPr>
        <p:spPr>
          <a:xfrm>
            <a:off x="4263676" y="249619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F1938CF-A9BA-4644-9E8E-D97DD540D5E0}"/>
              </a:ext>
            </a:extLst>
          </p:cNvPr>
          <p:cNvSpPr txBox="1"/>
          <p:nvPr/>
        </p:nvSpPr>
        <p:spPr>
          <a:xfrm>
            <a:off x="3505992" y="246850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CE4404-AE46-46FF-B73D-C4BCCD3E9716}"/>
              </a:ext>
            </a:extLst>
          </p:cNvPr>
          <p:cNvSpPr txBox="1"/>
          <p:nvPr/>
        </p:nvSpPr>
        <p:spPr>
          <a:xfrm>
            <a:off x="2803702" y="248840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80</a:t>
            </a:r>
          </a:p>
        </p:txBody>
      </p:sp>
    </p:spTree>
    <p:extLst>
      <p:ext uri="{BB962C8B-B14F-4D97-AF65-F5344CB8AC3E}">
        <p14:creationId xmlns:p14="http://schemas.microsoft.com/office/powerpoint/2010/main" val="40354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7" grpId="0"/>
      <p:bldP spid="39" grpId="0"/>
      <p:bldP spid="40" grpId="0"/>
      <p:bldP spid="41" grpId="0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E815DEC4-E911-40C5-A755-6C83ECB15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" y="2233806"/>
            <a:ext cx="11015234" cy="2648435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799053" y="826198"/>
            <a:ext cx="570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الأشيَاءَ بِالصُّورَةِ ثُمَّ أَكْتُبُ العَدَدَ في المُرَبَّعِ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535342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0090" y="27232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6819" y="27301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3548" y="276989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0277" y="274459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6706" y="276936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10090" y="359731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5635" y="3098713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675" y="517745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أَرْبَعَةَ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03437" y="361048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8129" y="36070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7391" y="36070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568632" y="36070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38028" y="276936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9662997" y="5538082"/>
            <a:ext cx="18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DDE9A76-2EE4-45FB-A70E-3AB90130A958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13، 14 ، 15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5CFA3C-7749-4FD5-8143-3D0DEF87D2D1}"/>
              </a:ext>
            </a:extLst>
          </p:cNvPr>
          <p:cNvSpPr txBox="1"/>
          <p:nvPr/>
        </p:nvSpPr>
        <p:spPr>
          <a:xfrm>
            <a:off x="4720975" y="27890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675363-0009-4045-9C8D-3CC1E84C7958}"/>
              </a:ext>
            </a:extLst>
          </p:cNvPr>
          <p:cNvSpPr txBox="1"/>
          <p:nvPr/>
        </p:nvSpPr>
        <p:spPr>
          <a:xfrm>
            <a:off x="3872981" y="276057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90DCABC-4C1A-462E-B65A-507FC76AFA9D}"/>
              </a:ext>
            </a:extLst>
          </p:cNvPr>
          <p:cNvSpPr txBox="1"/>
          <p:nvPr/>
        </p:nvSpPr>
        <p:spPr>
          <a:xfrm>
            <a:off x="3244133" y="276571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( 4 )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81</a:t>
            </a:r>
          </a:p>
        </p:txBody>
      </p:sp>
    </p:spTree>
    <p:extLst>
      <p:ext uri="{BB962C8B-B14F-4D97-AF65-F5344CB8AC3E}">
        <p14:creationId xmlns:p14="http://schemas.microsoft.com/office/powerpoint/2010/main" val="30275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9" grpId="0"/>
      <p:bldP spid="40" grpId="0"/>
      <p:bldP spid="41" grpId="0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54E6E-14BE-4E81-B8CC-EC29713CB17E}">
  <ds:schemaRefs>
    <ds:schemaRef ds:uri="2eeb555e-62b4-46ee-ac6d-274fc2ecd6cf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cb97a627-600e-4aa9-b76c-85b1cc87521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2205</TotalTime>
  <Words>699</Words>
  <Application>Microsoft Office PowerPoint</Application>
  <PresentationFormat>Widescreen</PresentationFormat>
  <Paragraphs>288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Yu Gothic UI Semilight</vt:lpstr>
      <vt:lpstr>Office Theme</vt:lpstr>
      <vt:lpstr>رياضيات الصف الأول الابتدائي – الجزء الأول  (5-2): الأعْدَادُ 13 ، 14 ، 15  (صفحة 80)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Mohamed Salameh Mfadi Alsalimeh</cp:lastModifiedBy>
  <cp:revision>278</cp:revision>
  <dcterms:created xsi:type="dcterms:W3CDTF">2020-03-04T10:36:22Z</dcterms:created>
  <dcterms:modified xsi:type="dcterms:W3CDTF">2020-07-23T06:03:18Z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