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85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37E"/>
    <a:srgbClr val="FEF5D1"/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12826" y="2699494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(5-1):العَدَدانِ 11 ، 12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(الصفحة 78)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, looking, sitting, piano&#10;&#10;Description automatically generated">
            <a:extLst>
              <a:ext uri="{FF2B5EF4-FFF2-40B4-BE49-F238E27FC236}">
                <a16:creationId xmlns:a16="http://schemas.microsoft.com/office/drawing/2014/main" xmlns="" id="{CA674EFC-9F9D-46E4-AC29-BF0ADC0AB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4" y="2134926"/>
            <a:ext cx="11187699" cy="3866789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082940" y="1096496"/>
            <a:ext cx="662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المُنَقَّطَ ثُمَّ أُلَوِّنُ المُرَبَّعَاتِ بِحَسَبِ العَدَدِ: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6638" y="3743240"/>
            <a:ext cx="14427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8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736" y="5416941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اِثْنَا عَشَرَ</a:t>
            </a:r>
          </a:p>
        </p:txBody>
      </p: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xmlns="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0BCEAD-E264-49CB-8CF0-CAC9D631266D}"/>
              </a:ext>
            </a:extLst>
          </p:cNvPr>
          <p:cNvSpPr/>
          <p:nvPr/>
        </p:nvSpPr>
        <p:spPr>
          <a:xfrm>
            <a:off x="9792338" y="3168122"/>
            <a:ext cx="743259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26E260C-74CD-4BEA-937D-0C5B52B82AE5}"/>
              </a:ext>
            </a:extLst>
          </p:cNvPr>
          <p:cNvSpPr/>
          <p:nvPr/>
        </p:nvSpPr>
        <p:spPr>
          <a:xfrm>
            <a:off x="9041965" y="3172414"/>
            <a:ext cx="743259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ED0B869-B7E0-4C7E-9B86-7A8788F83B98}"/>
              </a:ext>
            </a:extLst>
          </p:cNvPr>
          <p:cNvSpPr/>
          <p:nvPr/>
        </p:nvSpPr>
        <p:spPr>
          <a:xfrm>
            <a:off x="8285825" y="3168122"/>
            <a:ext cx="743259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B6A0409-7C9F-4D0E-8201-1C6669A85632}"/>
              </a:ext>
            </a:extLst>
          </p:cNvPr>
          <p:cNvSpPr/>
          <p:nvPr/>
        </p:nvSpPr>
        <p:spPr>
          <a:xfrm>
            <a:off x="7528084" y="3168122"/>
            <a:ext cx="745200" cy="1108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EB07238-6445-42F3-A084-9A88BC6BC1E5}"/>
              </a:ext>
            </a:extLst>
          </p:cNvPr>
          <p:cNvSpPr/>
          <p:nvPr/>
        </p:nvSpPr>
        <p:spPr>
          <a:xfrm>
            <a:off x="6774434" y="3168122"/>
            <a:ext cx="743259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D5FF609-52AC-4014-942C-EC643608D169}"/>
              </a:ext>
            </a:extLst>
          </p:cNvPr>
          <p:cNvSpPr/>
          <p:nvPr/>
        </p:nvSpPr>
        <p:spPr>
          <a:xfrm>
            <a:off x="9790292" y="4303596"/>
            <a:ext cx="745200" cy="1108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07B8A9A-527E-4D0C-A6F7-454FF5CF38E5}"/>
              </a:ext>
            </a:extLst>
          </p:cNvPr>
          <p:cNvSpPr/>
          <p:nvPr/>
        </p:nvSpPr>
        <p:spPr>
          <a:xfrm>
            <a:off x="9041965" y="4303596"/>
            <a:ext cx="743259" cy="1108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8FEB312-A0E3-4D59-8690-640DB68337E4}"/>
              </a:ext>
            </a:extLst>
          </p:cNvPr>
          <p:cNvSpPr/>
          <p:nvPr/>
        </p:nvSpPr>
        <p:spPr>
          <a:xfrm>
            <a:off x="8285825" y="4303595"/>
            <a:ext cx="743259" cy="1108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9566735-D1A5-4305-9C37-83BAE31B452D}"/>
              </a:ext>
            </a:extLst>
          </p:cNvPr>
          <p:cNvSpPr/>
          <p:nvPr/>
        </p:nvSpPr>
        <p:spPr>
          <a:xfrm>
            <a:off x="7521327" y="4303595"/>
            <a:ext cx="745200" cy="1108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0ACD2F1-8455-4150-9940-A1CCEB81A43F}"/>
              </a:ext>
            </a:extLst>
          </p:cNvPr>
          <p:cNvSpPr/>
          <p:nvPr/>
        </p:nvSpPr>
        <p:spPr>
          <a:xfrm>
            <a:off x="6771830" y="4303596"/>
            <a:ext cx="745200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5BFBA-EAF3-4EEE-B16F-05E06D74538F}"/>
              </a:ext>
            </a:extLst>
          </p:cNvPr>
          <p:cNvSpPr/>
          <p:nvPr/>
        </p:nvSpPr>
        <p:spPr>
          <a:xfrm>
            <a:off x="5733251" y="3172414"/>
            <a:ext cx="756000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8683A05-BE61-44EB-8EAC-EB82E312E186}"/>
              </a:ext>
            </a:extLst>
          </p:cNvPr>
          <p:cNvSpPr/>
          <p:nvPr/>
        </p:nvSpPr>
        <p:spPr>
          <a:xfrm>
            <a:off x="4980859" y="3163409"/>
            <a:ext cx="756000" cy="11079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( 5 )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79</a:t>
            </a:r>
          </a:p>
        </p:txBody>
      </p:sp>
    </p:spTree>
    <p:extLst>
      <p:ext uri="{BB962C8B-B14F-4D97-AF65-F5344CB8AC3E}">
        <p14:creationId xmlns:p14="http://schemas.microsoft.com/office/powerpoint/2010/main" val="2670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3" grpId="0"/>
      <p:bldP spid="26" grpId="0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8" grpId="0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9AED67-EB51-45D9-8FD2-6C9C4E283BB0}"/>
              </a:ext>
            </a:extLst>
          </p:cNvPr>
          <p:cNvSpPr txBox="1"/>
          <p:nvPr/>
        </p:nvSpPr>
        <p:spPr>
          <a:xfrm>
            <a:off x="2264224" y="2158939"/>
            <a:ext cx="7744000" cy="2518350"/>
          </a:xfrm>
          <a:prstGeom prst="roundRect">
            <a:avLst>
              <a:gd name="adj" fmla="val 4863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</a:t>
            </a:r>
            <a:r>
              <a:rPr lang="ar-BH" sz="36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ارجع لكتاب التمارين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31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5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2CC5A-1C0B-4446-9D49-C8F686B932B5}"/>
              </a:ext>
            </a:extLst>
          </p:cNvPr>
          <p:cNvSpPr txBox="1"/>
          <p:nvPr/>
        </p:nvSpPr>
        <p:spPr>
          <a:xfrm>
            <a:off x="3043147" y="2688010"/>
            <a:ext cx="61787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</a:t>
            </a:r>
          </a:p>
          <a:p>
            <a:pPr algn="ctr" rtl="1"/>
            <a:r>
              <a:rPr lang="ar-BH" sz="1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تسمية العَدَدينِ 11 ،  12 وتمييزهما </a:t>
            </a:r>
            <a:endParaRPr lang="en-US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5405" y="448604"/>
            <a:ext cx="6027659" cy="3652286"/>
            <a:chOff x="2284456" y="812094"/>
            <a:chExt cx="6027659" cy="36522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786" t="2865" b="2889"/>
            <a:stretch/>
          </p:blipFill>
          <p:spPr>
            <a:xfrm>
              <a:off x="2284456" y="812094"/>
              <a:ext cx="6027659" cy="3652286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2284456" y="3847728"/>
              <a:ext cx="3742672" cy="470263"/>
            </a:xfrm>
            <a:prstGeom prst="rect">
              <a:avLst/>
            </a:prstGeom>
            <a:solidFill>
              <a:srgbClr val="FEF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284456" y="4316078"/>
              <a:ext cx="4041582" cy="144000"/>
            </a:xfrm>
            <a:prstGeom prst="rect">
              <a:avLst/>
            </a:prstGeom>
            <a:solidFill>
              <a:srgbClr val="F4C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65149" y="945485"/>
            <a:ext cx="353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الأَرَانِبِ بالصُّورَةِ؟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8" y="174347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9033" y="112242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6510" y="113052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5001" y="112078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7800" y="110617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7620" y="109643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1524" y="232807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38983" y="3708341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2966" y="3766225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أَحَدَ عَشَرَ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7735" y="23433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81665" y="231897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65995" y="232337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1105863" y="230640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4709033" y="350180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7432966" y="4443027"/>
            <a:ext cx="44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857672" y="5295874"/>
            <a:ext cx="590400" cy="584775"/>
            <a:chOff x="1949589" y="3781302"/>
            <a:chExt cx="594000" cy="584775"/>
          </a:xfrm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1456402" y="5295874"/>
            <a:ext cx="590400" cy="584775"/>
            <a:chOff x="1949589" y="3781302"/>
            <a:chExt cx="594000" cy="584775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2039013" y="5295874"/>
            <a:ext cx="590400" cy="584775"/>
            <a:chOff x="1949589" y="3781302"/>
            <a:chExt cx="594000" cy="584775"/>
          </a:xfrm>
        </p:grpSpPr>
        <p:sp>
          <p:nvSpPr>
            <p:cNvPr id="125" name="Arc 124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2626524" y="5295874"/>
            <a:ext cx="590400" cy="584775"/>
            <a:chOff x="1949589" y="3781302"/>
            <a:chExt cx="594000" cy="584775"/>
          </a:xfrm>
        </p:grpSpPr>
        <p:sp>
          <p:nvSpPr>
            <p:cNvPr id="128" name="Arc 127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3210911" y="5295874"/>
            <a:ext cx="590400" cy="584775"/>
            <a:chOff x="1949589" y="3781302"/>
            <a:chExt cx="594000" cy="584775"/>
          </a:xfrm>
        </p:grpSpPr>
        <p:sp>
          <p:nvSpPr>
            <p:cNvPr id="131" name="Arc 130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E1626D5C-5C77-48E3-8318-397349C015AC}"/>
              </a:ext>
            </a:extLst>
          </p:cNvPr>
          <p:cNvGrpSpPr/>
          <p:nvPr/>
        </p:nvGrpSpPr>
        <p:grpSpPr>
          <a:xfrm>
            <a:off x="3813340" y="5297105"/>
            <a:ext cx="590400" cy="584775"/>
            <a:chOff x="1949589" y="3781302"/>
            <a:chExt cx="594000" cy="584775"/>
          </a:xfrm>
        </p:grpSpPr>
        <p:sp>
          <p:nvSpPr>
            <p:cNvPr id="134" name="Arc 133">
              <a:extLst>
                <a:ext uri="{FF2B5EF4-FFF2-40B4-BE49-F238E27FC236}">
                  <a16:creationId xmlns:a16="http://schemas.microsoft.com/office/drawing/2014/main" xmlns="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xmlns="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53BD239C-D5CE-4BBA-9D40-FE5786AC3ABA}"/>
              </a:ext>
            </a:extLst>
          </p:cNvPr>
          <p:cNvGrpSpPr/>
          <p:nvPr/>
        </p:nvGrpSpPr>
        <p:grpSpPr>
          <a:xfrm>
            <a:off x="4402145" y="5302820"/>
            <a:ext cx="590400" cy="584775"/>
            <a:chOff x="1949589" y="3781302"/>
            <a:chExt cx="594000" cy="584775"/>
          </a:xfrm>
        </p:grpSpPr>
        <p:sp>
          <p:nvSpPr>
            <p:cNvPr id="137" name="Arc 136">
              <a:extLst>
                <a:ext uri="{FF2B5EF4-FFF2-40B4-BE49-F238E27FC236}">
                  <a16:creationId xmlns:a16="http://schemas.microsoft.com/office/drawing/2014/main" xmlns="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xmlns="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72DB7FEE-1AD8-459D-A08B-54F5144C7FB6}"/>
              </a:ext>
            </a:extLst>
          </p:cNvPr>
          <p:cNvGrpSpPr/>
          <p:nvPr/>
        </p:nvGrpSpPr>
        <p:grpSpPr>
          <a:xfrm>
            <a:off x="4988628" y="5300111"/>
            <a:ext cx="590400" cy="584775"/>
            <a:chOff x="1949589" y="3781302"/>
            <a:chExt cx="594000" cy="584775"/>
          </a:xfrm>
        </p:grpSpPr>
        <p:sp>
          <p:nvSpPr>
            <p:cNvPr id="140" name="Arc 139">
              <a:extLst>
                <a:ext uri="{FF2B5EF4-FFF2-40B4-BE49-F238E27FC236}">
                  <a16:creationId xmlns:a16="http://schemas.microsoft.com/office/drawing/2014/main" xmlns="" id="{574E4099-5D97-40B3-AA92-7298CBFFDFB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xmlns="" id="{31300B32-59A8-4BBB-8D4C-00DC097CEC1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0EAB9FAE-005C-4325-9EEF-8948AA18ED72}"/>
              </a:ext>
            </a:extLst>
          </p:cNvPr>
          <p:cNvGrpSpPr/>
          <p:nvPr/>
        </p:nvGrpSpPr>
        <p:grpSpPr>
          <a:xfrm>
            <a:off x="5576192" y="5280626"/>
            <a:ext cx="590400" cy="584775"/>
            <a:chOff x="1949589" y="3781302"/>
            <a:chExt cx="594000" cy="584775"/>
          </a:xfrm>
        </p:grpSpPr>
        <p:sp>
          <p:nvSpPr>
            <p:cNvPr id="143" name="Arc 142">
              <a:extLst>
                <a:ext uri="{FF2B5EF4-FFF2-40B4-BE49-F238E27FC236}">
                  <a16:creationId xmlns:a16="http://schemas.microsoft.com/office/drawing/2014/main" xmlns="" id="{CC5F333E-7F2E-4537-9CF4-F6C02EB6AB7A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xmlns="" id="{8C816865-92E7-4419-A937-0735EBF3B21E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163466" y="5295874"/>
            <a:ext cx="590400" cy="584775"/>
            <a:chOff x="1949589" y="3781302"/>
            <a:chExt cx="594000" cy="584775"/>
          </a:xfrm>
        </p:grpSpPr>
        <p:sp>
          <p:nvSpPr>
            <p:cNvPr id="146" name="Arc 145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760226" y="5302693"/>
            <a:ext cx="590400" cy="584775"/>
            <a:chOff x="1949589" y="3781302"/>
            <a:chExt cx="594000" cy="584775"/>
          </a:xfrm>
        </p:grpSpPr>
        <p:sp>
          <p:nvSpPr>
            <p:cNvPr id="149" name="Arc 148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521518" y="5580356"/>
            <a:ext cx="8208000" cy="762308"/>
            <a:chOff x="521518" y="5710986"/>
            <a:chExt cx="8208000" cy="762308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D8B603C0-2991-437C-BE62-696C18D32C9C}"/>
                </a:ext>
              </a:extLst>
            </p:cNvPr>
            <p:cNvGrpSpPr/>
            <p:nvPr/>
          </p:nvGrpSpPr>
          <p:grpSpPr>
            <a:xfrm>
              <a:off x="521518" y="5710986"/>
              <a:ext cx="8208000" cy="730207"/>
              <a:chOff x="1015700" y="5315681"/>
              <a:chExt cx="8208000" cy="730207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B9B6DAC6-2698-42A6-A69B-CEF17604019B}"/>
                  </a:ext>
                </a:extLst>
              </p:cNvPr>
              <p:cNvGrpSpPr/>
              <p:nvPr/>
            </p:nvGrpSpPr>
            <p:grpSpPr>
              <a:xfrm>
                <a:off x="1015700" y="5315681"/>
                <a:ext cx="8208000" cy="730207"/>
                <a:chOff x="1015700" y="5315681"/>
                <a:chExt cx="8208000" cy="730207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50099C4-F05E-4B48-AE27-D47793BA7A58}"/>
                    </a:ext>
                  </a:extLst>
                </p:cNvPr>
                <p:cNvGrpSpPr/>
                <p:nvPr/>
              </p:nvGrpSpPr>
              <p:grpSpPr>
                <a:xfrm>
                  <a:off x="1015700" y="5315681"/>
                  <a:ext cx="8208000" cy="708154"/>
                  <a:chOff x="1603105" y="5707359"/>
                  <a:chExt cx="8208000" cy="708154"/>
                </a:xfrm>
              </p:grpSpPr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806E973E-D1ED-44A1-A318-938553813966}"/>
                      </a:ext>
                    </a:extLst>
                  </p:cNvPr>
                  <p:cNvGrpSpPr/>
                  <p:nvPr/>
                </p:nvGrpSpPr>
                <p:grpSpPr>
                  <a:xfrm>
                    <a:off x="1603105" y="5707359"/>
                    <a:ext cx="8208000" cy="708154"/>
                    <a:chOff x="1603105" y="5707359"/>
                    <a:chExt cx="8208000" cy="708154"/>
                  </a:xfrm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xmlns="" id="{2EA4DDD3-C5F4-421A-9F19-A92C4CFAD5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3105" y="5707359"/>
                      <a:ext cx="8208000" cy="708154"/>
                      <a:chOff x="1563916" y="5060131"/>
                      <a:chExt cx="8208000" cy="708154"/>
                    </a:xfrm>
                  </p:grpSpPr>
                  <p:grpSp>
                    <p:nvGrpSpPr>
                      <p:cNvPr id="169" name="Group 168">
                        <a:extLst>
                          <a:ext uri="{FF2B5EF4-FFF2-40B4-BE49-F238E27FC236}">
                            <a16:creationId xmlns:a16="http://schemas.microsoft.com/office/drawing/2014/main" xmlns="" id="{96863BE5-953D-44D9-93A6-ED9EB43109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63916" y="5060131"/>
                        <a:ext cx="8208000" cy="708154"/>
                        <a:chOff x="2905736" y="1045929"/>
                        <a:chExt cx="7426636" cy="708154"/>
                      </a:xfrm>
                      <a:noFill/>
                    </p:grpSpPr>
                    <p:cxnSp>
                      <p:nvCxnSpPr>
                        <p:cNvPr id="171" name="Straight Arrow Connector 170">
                          <a:extLst>
                            <a:ext uri="{FF2B5EF4-FFF2-40B4-BE49-F238E27FC236}">
                              <a16:creationId xmlns:a16="http://schemas.microsoft.com/office/drawing/2014/main" xmlns="" id="{308B562D-F9CD-4B97-876A-17E5CE9DA25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905736" y="1158293"/>
                          <a:ext cx="7426636" cy="0"/>
                        </a:xfrm>
                        <a:prstGeom prst="straightConnector1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75000"/>
                            </a:schemeClr>
                          </a:solidFill>
                          <a:headEnd type="triangle" w="med" len="med"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2" name="Rectangle 171">
                          <a:extLst>
                            <a:ext uri="{FF2B5EF4-FFF2-40B4-BE49-F238E27FC236}">
                              <a16:creationId xmlns:a16="http://schemas.microsoft.com/office/drawing/2014/main" xmlns="" id="{565302D3-B64C-465A-B300-02F2C22823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96952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3" name="Rectangle 172">
                          <a:extLst>
                            <a:ext uri="{FF2B5EF4-FFF2-40B4-BE49-F238E27FC236}">
                              <a16:creationId xmlns:a16="http://schemas.microsoft.com/office/drawing/2014/main" xmlns="" id="{5CBCFBA1-D02E-47A1-AC88-629A73B211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32024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xmlns="" id="{BC57774D-9A91-4F86-A84A-CCFE5919BC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02168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5" name="Rectangle 174">
                          <a:extLst>
                            <a:ext uri="{FF2B5EF4-FFF2-40B4-BE49-F238E27FC236}">
                              <a16:creationId xmlns:a16="http://schemas.microsoft.com/office/drawing/2014/main" xmlns="" id="{0FA59349-9419-4538-942A-72B322D06D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37240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6" name="Rectangle 175">
                          <a:extLst>
                            <a:ext uri="{FF2B5EF4-FFF2-40B4-BE49-F238E27FC236}">
                              <a16:creationId xmlns:a16="http://schemas.microsoft.com/office/drawing/2014/main" xmlns="" id="{DE7B418F-9ADB-4119-AEBE-D94B73A9A0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72311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7" name="Rectangle 176">
                          <a:extLst>
                            <a:ext uri="{FF2B5EF4-FFF2-40B4-BE49-F238E27FC236}">
                              <a16:creationId xmlns:a16="http://schemas.microsoft.com/office/drawing/2014/main" xmlns="" id="{3B2D7F6E-799F-449C-BB49-175E5CB77E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67095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78" name="Straight Connector 177">
                          <a:extLst>
                            <a:ext uri="{FF2B5EF4-FFF2-40B4-BE49-F238E27FC236}">
                              <a16:creationId xmlns:a16="http://schemas.microsoft.com/office/drawing/2014/main" xmlns="" id="{941718C3-C8F0-413E-9F12-D03FAD6512E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2065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9" name="Straight Connector 178">
                          <a:extLst>
                            <a:ext uri="{FF2B5EF4-FFF2-40B4-BE49-F238E27FC236}">
                              <a16:creationId xmlns:a16="http://schemas.microsoft.com/office/drawing/2014/main" xmlns="" id="{A2262C70-9955-474D-B291-081137A87DE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7410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0" name="Straight Connector 179">
                          <a:extLst>
                            <a:ext uri="{FF2B5EF4-FFF2-40B4-BE49-F238E27FC236}">
                              <a16:creationId xmlns:a16="http://schemas.microsoft.com/office/drawing/2014/main" xmlns="" id="{7782BB10-F5E6-4E2C-9B9E-6697696D935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2754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" name="Straight Connector 180">
                          <a:extLst>
                            <a:ext uri="{FF2B5EF4-FFF2-40B4-BE49-F238E27FC236}">
                              <a16:creationId xmlns:a16="http://schemas.microsoft.com/office/drawing/2014/main" xmlns="" id="{E3D9C4E0-B03E-44A8-BCF9-A30E8604ED7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8099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" name="Straight Connector 181">
                          <a:extLst>
                            <a:ext uri="{FF2B5EF4-FFF2-40B4-BE49-F238E27FC236}">
                              <a16:creationId xmlns:a16="http://schemas.microsoft.com/office/drawing/2014/main" xmlns="" id="{2BD57A80-C3D3-48E6-916D-95FE95C7D83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3443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" name="Straight Connector 182">
                          <a:extLst>
                            <a:ext uri="{FF2B5EF4-FFF2-40B4-BE49-F238E27FC236}">
                              <a16:creationId xmlns:a16="http://schemas.microsoft.com/office/drawing/2014/main" xmlns="" id="{FA723F09-3286-4DB4-92AA-0EF6C43437B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8788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Straight Connector 183">
                          <a:extLst>
                            <a:ext uri="{FF2B5EF4-FFF2-40B4-BE49-F238E27FC236}">
                              <a16:creationId xmlns:a16="http://schemas.microsoft.com/office/drawing/2014/main" xmlns="" id="{016F1F37-A7A8-48BF-9864-CEFB680C445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4132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Straight Connector 184">
                          <a:extLst>
                            <a:ext uri="{FF2B5EF4-FFF2-40B4-BE49-F238E27FC236}">
                              <a16:creationId xmlns:a16="http://schemas.microsoft.com/office/drawing/2014/main" xmlns="" id="{E48D3192-50C3-4C10-821A-AA4466819B3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4821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Straight Connector 185">
                          <a:extLst>
                            <a:ext uri="{FF2B5EF4-FFF2-40B4-BE49-F238E27FC236}">
                              <a16:creationId xmlns:a16="http://schemas.microsoft.com/office/drawing/2014/main" xmlns="" id="{7F43DB35-BA0C-47EC-BE2B-5A41D728B25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0166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7" name="Straight Connector 186">
                          <a:extLst>
                            <a:ext uri="{FF2B5EF4-FFF2-40B4-BE49-F238E27FC236}">
                              <a16:creationId xmlns:a16="http://schemas.microsoft.com/office/drawing/2014/main" xmlns="" id="{7D1B56AE-8F9C-4433-9A5B-C7CA680792D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9477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70" name="Rectangle 169">
                        <a:extLst>
                          <a:ext uri="{FF2B5EF4-FFF2-40B4-BE49-F238E27FC236}">
                            <a16:creationId xmlns:a16="http://schemas.microsoft.com/office/drawing/2014/main" xmlns="" id="{62377692-0224-48F1-8AC0-6A3232DBFF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11422" y="5300449"/>
                        <a:ext cx="605912" cy="451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0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xmlns="" id="{1D316201-31B2-40E8-BC7E-12F3233A71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2015" y="5959458"/>
                      <a:ext cx="605912" cy="451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xmlns="" id="{4F66D5CF-A2C5-4585-9EB9-9591FB9CCECF}"/>
                      </a:ext>
                    </a:extLst>
                  </p:cNvPr>
                  <p:cNvSpPr/>
                  <p:nvPr/>
                </p:nvSpPr>
                <p:spPr>
                  <a:xfrm>
                    <a:off x="6358504" y="5956308"/>
                    <a:ext cx="605912" cy="4518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8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B5FE3E98-7D74-46C5-A546-5AE523C9D114}"/>
                    </a:ext>
                  </a:extLst>
                </p:cNvPr>
                <p:cNvSpPr/>
                <p:nvPr/>
              </p:nvSpPr>
              <p:spPr>
                <a:xfrm>
                  <a:off x="6332120" y="5469823"/>
                  <a:ext cx="648000" cy="5760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9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3F3751E3-0051-4C8E-99E2-A3BEAC3A167B}"/>
                  </a:ext>
                </a:extLst>
              </p:cNvPr>
              <p:cNvSpPr/>
              <p:nvPr/>
            </p:nvSpPr>
            <p:spPr>
              <a:xfrm>
                <a:off x="6932622" y="5465770"/>
                <a:ext cx="648000" cy="576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10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49F87A8D-9132-480E-9409-822E94ED46F0}"/>
                  </a:ext>
                </a:extLst>
              </p:cNvPr>
              <p:cNvCxnSpPr/>
              <p:nvPr/>
            </p:nvCxnSpPr>
            <p:spPr>
              <a:xfrm>
                <a:off x="7243166" y="5329347"/>
                <a:ext cx="0" cy="21600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49F87A8D-9132-480E-9409-822E94ED46F0}"/>
                </a:ext>
              </a:extLst>
            </p:cNvPr>
            <p:cNvCxnSpPr/>
            <p:nvPr/>
          </p:nvCxnSpPr>
          <p:spPr>
            <a:xfrm>
              <a:off x="7354379" y="5717809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3F3751E3-0051-4C8E-99E2-A3BEAC3A167B}"/>
                </a:ext>
              </a:extLst>
            </p:cNvPr>
            <p:cNvSpPr/>
            <p:nvPr/>
          </p:nvSpPr>
          <p:spPr>
            <a:xfrm>
              <a:off x="7009169" y="5897229"/>
              <a:ext cx="648000" cy="576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11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fferent, white, room&#10;&#10;Description automatically generated">
            <a:extLst>
              <a:ext uri="{FF2B5EF4-FFF2-40B4-BE49-F238E27FC236}">
                <a16:creationId xmlns:a16="http://schemas.microsoft.com/office/drawing/2014/main" xmlns="" id="{FF7BBF65-AFCD-4CB0-B434-6514A2817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9" y="2421643"/>
            <a:ext cx="9828120" cy="2538108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65149" y="945485"/>
            <a:ext cx="353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الأَرَانِبِ بالصُّورَةِ؟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8" y="174347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2102" y="356586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6353" y="351560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28498" y="354073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6064" y="357484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5920" y="358458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6157" y="426931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4626" y="3725385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1568" y="4727034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أَحَدَ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5856" y="426499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17199" y="427397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99333" y="426242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435805" y="424294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567901" y="357239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8665503" y="5538796"/>
            <a:ext cx="285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أَحَدَ عَشَرَ: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529003" y="544145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40015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13934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494826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725969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496854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7" name="Round Diagonal Corner Rectangle 10">
            <a:extLst>
              <a:ext uri="{FF2B5EF4-FFF2-40B4-BE49-F238E27FC236}">
                <a16:creationId xmlns:a16="http://schemas.microsoft.com/office/drawing/2014/main" xmlns="" id="{1E0D7573-E9E4-481D-B446-60C159FC43D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( 1 )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78</a:t>
            </a:r>
          </a:p>
        </p:txBody>
      </p:sp>
    </p:spTree>
    <p:extLst>
      <p:ext uri="{BB962C8B-B14F-4D97-AF65-F5344CB8AC3E}">
        <p14:creationId xmlns:p14="http://schemas.microsoft.com/office/powerpoint/2010/main" val="29869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330" t="5533" r="23477" b="8310"/>
          <a:stretch/>
        </p:blipFill>
        <p:spPr>
          <a:xfrm>
            <a:off x="1618123" y="475458"/>
            <a:ext cx="5247887" cy="4205667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54020" y="403760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589775" y="1125144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6165" y="124993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6946" y="126064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0912" y="122944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0599" y="123831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8123" y="126002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7214" y="254964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38983" y="3708341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2966" y="3766225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اِثْنَا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0463" y="254964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2045" y="254964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71278" y="254964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1542860" y="254964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597213" y="389364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7432966" y="4443027"/>
            <a:ext cx="44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4DC5C22D-AF72-4987-9466-17C08C7C2324}"/>
              </a:ext>
            </a:extLst>
          </p:cNvPr>
          <p:cNvSpPr txBox="1"/>
          <p:nvPr/>
        </p:nvSpPr>
        <p:spPr>
          <a:xfrm>
            <a:off x="4590750" y="389364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724FD381-923F-4A06-8ECA-6C1AE34D2878}"/>
              </a:ext>
            </a:extLst>
          </p:cNvPr>
          <p:cNvGrpSpPr/>
          <p:nvPr/>
        </p:nvGrpSpPr>
        <p:grpSpPr>
          <a:xfrm>
            <a:off x="857672" y="5295874"/>
            <a:ext cx="590400" cy="584775"/>
            <a:chOff x="1949589" y="3781302"/>
            <a:chExt cx="594000" cy="584775"/>
          </a:xfrm>
        </p:grpSpPr>
        <p:sp>
          <p:nvSpPr>
            <p:cNvPr id="128" name="Arc 127">
              <a:extLst>
                <a:ext uri="{FF2B5EF4-FFF2-40B4-BE49-F238E27FC236}">
                  <a16:creationId xmlns:a16="http://schemas.microsoft.com/office/drawing/2014/main" xmlns="" id="{EEE05A9D-5996-4360-8294-A5CE52ECA3F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xmlns="" id="{0A467F2D-E718-48C6-BBD9-09AB7658D33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CC646DEC-7E29-4793-AF53-6D1A8131A8FF}"/>
              </a:ext>
            </a:extLst>
          </p:cNvPr>
          <p:cNvGrpSpPr/>
          <p:nvPr/>
        </p:nvGrpSpPr>
        <p:grpSpPr>
          <a:xfrm>
            <a:off x="1456402" y="5295874"/>
            <a:ext cx="590400" cy="584775"/>
            <a:chOff x="1949589" y="3781302"/>
            <a:chExt cx="594000" cy="584775"/>
          </a:xfrm>
        </p:grpSpPr>
        <p:sp>
          <p:nvSpPr>
            <p:cNvPr id="131" name="Arc 130">
              <a:extLst>
                <a:ext uri="{FF2B5EF4-FFF2-40B4-BE49-F238E27FC236}">
                  <a16:creationId xmlns:a16="http://schemas.microsoft.com/office/drawing/2014/main" xmlns="" id="{823316F0-3A01-4A26-85E2-877FBF6A1BA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xmlns="" id="{00016150-0665-4489-A084-98EE1C65EB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8848F075-A012-409A-801A-E17C1582CD30}"/>
              </a:ext>
            </a:extLst>
          </p:cNvPr>
          <p:cNvGrpSpPr/>
          <p:nvPr/>
        </p:nvGrpSpPr>
        <p:grpSpPr>
          <a:xfrm>
            <a:off x="2039013" y="5295874"/>
            <a:ext cx="590400" cy="584775"/>
            <a:chOff x="1949589" y="3781302"/>
            <a:chExt cx="594000" cy="584775"/>
          </a:xfrm>
        </p:grpSpPr>
        <p:sp>
          <p:nvSpPr>
            <p:cNvPr id="134" name="Arc 133">
              <a:extLst>
                <a:ext uri="{FF2B5EF4-FFF2-40B4-BE49-F238E27FC236}">
                  <a16:creationId xmlns:a16="http://schemas.microsoft.com/office/drawing/2014/main" xmlns="" id="{926B725A-DF56-4282-80C3-7F04438BA53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xmlns="" id="{B2832296-83A2-498D-A03C-574D3D8F218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1503311D-62FB-463D-B24C-B66AD801F7BE}"/>
              </a:ext>
            </a:extLst>
          </p:cNvPr>
          <p:cNvGrpSpPr/>
          <p:nvPr/>
        </p:nvGrpSpPr>
        <p:grpSpPr>
          <a:xfrm>
            <a:off x="2626524" y="5295874"/>
            <a:ext cx="590400" cy="584775"/>
            <a:chOff x="1949589" y="3781302"/>
            <a:chExt cx="594000" cy="584775"/>
          </a:xfrm>
        </p:grpSpPr>
        <p:sp>
          <p:nvSpPr>
            <p:cNvPr id="137" name="Arc 136">
              <a:extLst>
                <a:ext uri="{FF2B5EF4-FFF2-40B4-BE49-F238E27FC236}">
                  <a16:creationId xmlns:a16="http://schemas.microsoft.com/office/drawing/2014/main" xmlns="" id="{A1C3D313-FAF9-4CF3-A2AB-46C3208A967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xmlns="" id="{35F1A70A-90B4-4DB6-B72E-1E08B5CE59E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123104B7-B78B-4152-8E59-7382F1C46D6F}"/>
              </a:ext>
            </a:extLst>
          </p:cNvPr>
          <p:cNvGrpSpPr/>
          <p:nvPr/>
        </p:nvGrpSpPr>
        <p:grpSpPr>
          <a:xfrm>
            <a:off x="3210911" y="5295874"/>
            <a:ext cx="590400" cy="584775"/>
            <a:chOff x="1949589" y="3781302"/>
            <a:chExt cx="594000" cy="584775"/>
          </a:xfrm>
        </p:grpSpPr>
        <p:sp>
          <p:nvSpPr>
            <p:cNvPr id="140" name="Arc 139">
              <a:extLst>
                <a:ext uri="{FF2B5EF4-FFF2-40B4-BE49-F238E27FC236}">
                  <a16:creationId xmlns:a16="http://schemas.microsoft.com/office/drawing/2014/main" xmlns="" id="{B703DFFE-37DE-4594-86D7-E5125CF0393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xmlns="" id="{EF634A57-049B-4018-885C-0156078A0A3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E1626D5C-5C77-48E3-8318-397349C015AC}"/>
              </a:ext>
            </a:extLst>
          </p:cNvPr>
          <p:cNvGrpSpPr/>
          <p:nvPr/>
        </p:nvGrpSpPr>
        <p:grpSpPr>
          <a:xfrm>
            <a:off x="3813340" y="5297105"/>
            <a:ext cx="590400" cy="584775"/>
            <a:chOff x="1949589" y="3781302"/>
            <a:chExt cx="594000" cy="584775"/>
          </a:xfrm>
        </p:grpSpPr>
        <p:sp>
          <p:nvSpPr>
            <p:cNvPr id="143" name="Arc 142">
              <a:extLst>
                <a:ext uri="{FF2B5EF4-FFF2-40B4-BE49-F238E27FC236}">
                  <a16:creationId xmlns:a16="http://schemas.microsoft.com/office/drawing/2014/main" xmlns="" id="{31153A5E-649B-4545-843C-CADEC53089F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xmlns="" id="{FCDFA901-0624-4C00-BD9F-85B9A550777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53BD239C-D5CE-4BBA-9D40-FE5786AC3ABA}"/>
              </a:ext>
            </a:extLst>
          </p:cNvPr>
          <p:cNvGrpSpPr/>
          <p:nvPr/>
        </p:nvGrpSpPr>
        <p:grpSpPr>
          <a:xfrm>
            <a:off x="4402145" y="5302820"/>
            <a:ext cx="590400" cy="584775"/>
            <a:chOff x="1949589" y="3781302"/>
            <a:chExt cx="594000" cy="584775"/>
          </a:xfrm>
        </p:grpSpPr>
        <p:sp>
          <p:nvSpPr>
            <p:cNvPr id="146" name="Arc 145">
              <a:extLst>
                <a:ext uri="{FF2B5EF4-FFF2-40B4-BE49-F238E27FC236}">
                  <a16:creationId xmlns:a16="http://schemas.microsoft.com/office/drawing/2014/main" xmlns="" id="{8F079734-2454-46BD-81E0-E926D161035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xmlns="" id="{6DB0E215-374B-4460-85FB-4C48CE31051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72DB7FEE-1AD8-459D-A08B-54F5144C7FB6}"/>
              </a:ext>
            </a:extLst>
          </p:cNvPr>
          <p:cNvGrpSpPr/>
          <p:nvPr/>
        </p:nvGrpSpPr>
        <p:grpSpPr>
          <a:xfrm>
            <a:off x="4988628" y="5300111"/>
            <a:ext cx="590400" cy="584775"/>
            <a:chOff x="1949589" y="3781302"/>
            <a:chExt cx="594000" cy="584775"/>
          </a:xfrm>
        </p:grpSpPr>
        <p:sp>
          <p:nvSpPr>
            <p:cNvPr id="149" name="Arc 148">
              <a:extLst>
                <a:ext uri="{FF2B5EF4-FFF2-40B4-BE49-F238E27FC236}">
                  <a16:creationId xmlns:a16="http://schemas.microsoft.com/office/drawing/2014/main" xmlns="" id="{574E4099-5D97-40B3-AA92-7298CBFFDFB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xmlns="" id="{31300B32-59A8-4BBB-8D4C-00DC097CEC11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0EAB9FAE-005C-4325-9EEF-8948AA18ED72}"/>
              </a:ext>
            </a:extLst>
          </p:cNvPr>
          <p:cNvGrpSpPr/>
          <p:nvPr/>
        </p:nvGrpSpPr>
        <p:grpSpPr>
          <a:xfrm>
            <a:off x="5576192" y="5280626"/>
            <a:ext cx="590400" cy="584775"/>
            <a:chOff x="1949589" y="3781302"/>
            <a:chExt cx="594000" cy="584775"/>
          </a:xfrm>
        </p:grpSpPr>
        <p:sp>
          <p:nvSpPr>
            <p:cNvPr id="152" name="Arc 151">
              <a:extLst>
                <a:ext uri="{FF2B5EF4-FFF2-40B4-BE49-F238E27FC236}">
                  <a16:creationId xmlns:a16="http://schemas.microsoft.com/office/drawing/2014/main" xmlns="" id="{CC5F333E-7F2E-4537-9CF4-F6C02EB6AB7A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xmlns="" id="{8C816865-92E7-4419-A937-0735EBF3B21E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163466" y="5295874"/>
            <a:ext cx="590400" cy="584775"/>
            <a:chOff x="1949589" y="3781302"/>
            <a:chExt cx="594000" cy="584775"/>
          </a:xfrm>
        </p:grpSpPr>
        <p:sp>
          <p:nvSpPr>
            <p:cNvPr id="155" name="Arc 154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6773289" y="5289630"/>
            <a:ext cx="590400" cy="584775"/>
            <a:chOff x="1949589" y="3781302"/>
            <a:chExt cx="594000" cy="584775"/>
          </a:xfrm>
        </p:grpSpPr>
        <p:sp>
          <p:nvSpPr>
            <p:cNvPr id="187" name="Arc 186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9E798C61-2182-49E8-931D-1EFF49864929}"/>
              </a:ext>
            </a:extLst>
          </p:cNvPr>
          <p:cNvGrpSpPr/>
          <p:nvPr/>
        </p:nvGrpSpPr>
        <p:grpSpPr>
          <a:xfrm>
            <a:off x="7374808" y="5293688"/>
            <a:ext cx="590400" cy="584775"/>
            <a:chOff x="1949589" y="3781302"/>
            <a:chExt cx="594000" cy="584775"/>
          </a:xfrm>
        </p:grpSpPr>
        <p:sp>
          <p:nvSpPr>
            <p:cNvPr id="190" name="Arc 189">
              <a:extLst>
                <a:ext uri="{FF2B5EF4-FFF2-40B4-BE49-F238E27FC236}">
                  <a16:creationId xmlns:a16="http://schemas.microsoft.com/office/drawing/2014/main" xmlns="" id="{7E91E23A-2C33-480C-A039-42416D5EA8C0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xmlns="" id="{2F011F60-CEE9-484C-BCE2-8C69D0D46699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21518" y="5580356"/>
            <a:ext cx="8208000" cy="762308"/>
            <a:chOff x="521518" y="5710986"/>
            <a:chExt cx="8208000" cy="762308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xmlns="" id="{D8B603C0-2991-437C-BE62-696C18D32C9C}"/>
                </a:ext>
              </a:extLst>
            </p:cNvPr>
            <p:cNvGrpSpPr/>
            <p:nvPr/>
          </p:nvGrpSpPr>
          <p:grpSpPr>
            <a:xfrm>
              <a:off x="521518" y="5710986"/>
              <a:ext cx="8208000" cy="730207"/>
              <a:chOff x="1015700" y="5315681"/>
              <a:chExt cx="8208000" cy="730207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B9B6DAC6-2698-42A6-A69B-CEF17604019B}"/>
                  </a:ext>
                </a:extLst>
              </p:cNvPr>
              <p:cNvGrpSpPr/>
              <p:nvPr/>
            </p:nvGrpSpPr>
            <p:grpSpPr>
              <a:xfrm>
                <a:off x="1015700" y="5315681"/>
                <a:ext cx="8208000" cy="730207"/>
                <a:chOff x="1015700" y="5315681"/>
                <a:chExt cx="8208000" cy="730207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xmlns="" id="{E50099C4-F05E-4B48-AE27-D47793BA7A58}"/>
                    </a:ext>
                  </a:extLst>
                </p:cNvPr>
                <p:cNvGrpSpPr/>
                <p:nvPr/>
              </p:nvGrpSpPr>
              <p:grpSpPr>
                <a:xfrm>
                  <a:off x="1015700" y="5315681"/>
                  <a:ext cx="8208000" cy="708154"/>
                  <a:chOff x="1603105" y="5707359"/>
                  <a:chExt cx="8208000" cy="708154"/>
                </a:xfrm>
              </p:grpSpPr>
              <p:grpSp>
                <p:nvGrpSpPr>
                  <p:cNvPr id="163" name="Group 162">
                    <a:extLst>
                      <a:ext uri="{FF2B5EF4-FFF2-40B4-BE49-F238E27FC236}">
                        <a16:creationId xmlns:a16="http://schemas.microsoft.com/office/drawing/2014/main" xmlns="" id="{806E973E-D1ED-44A1-A318-938553813966}"/>
                      </a:ext>
                    </a:extLst>
                  </p:cNvPr>
                  <p:cNvGrpSpPr/>
                  <p:nvPr/>
                </p:nvGrpSpPr>
                <p:grpSpPr>
                  <a:xfrm>
                    <a:off x="1603105" y="5707359"/>
                    <a:ext cx="8208000" cy="708154"/>
                    <a:chOff x="1603105" y="5707359"/>
                    <a:chExt cx="8208000" cy="708154"/>
                  </a:xfrm>
                </p:grpSpPr>
                <p:grpSp>
                  <p:nvGrpSpPr>
                    <p:cNvPr id="165" name="Group 164">
                      <a:extLst>
                        <a:ext uri="{FF2B5EF4-FFF2-40B4-BE49-F238E27FC236}">
                          <a16:creationId xmlns:a16="http://schemas.microsoft.com/office/drawing/2014/main" xmlns="" id="{2EA4DDD3-C5F4-421A-9F19-A92C4CFAD5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03105" y="5707359"/>
                      <a:ext cx="8208000" cy="708154"/>
                      <a:chOff x="1563916" y="5060131"/>
                      <a:chExt cx="8208000" cy="708154"/>
                    </a:xfrm>
                  </p:grpSpPr>
                  <p:grpSp>
                    <p:nvGrpSpPr>
                      <p:cNvPr id="167" name="Group 166">
                        <a:extLst>
                          <a:ext uri="{FF2B5EF4-FFF2-40B4-BE49-F238E27FC236}">
                            <a16:creationId xmlns:a16="http://schemas.microsoft.com/office/drawing/2014/main" xmlns="" id="{96863BE5-953D-44D9-93A6-ED9EB43109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63916" y="5060131"/>
                        <a:ext cx="8208000" cy="708154"/>
                        <a:chOff x="2905736" y="1045929"/>
                        <a:chExt cx="7426636" cy="708154"/>
                      </a:xfrm>
                      <a:noFill/>
                    </p:grpSpPr>
                    <p:cxnSp>
                      <p:nvCxnSpPr>
                        <p:cNvPr id="169" name="Straight Arrow Connector 168">
                          <a:extLst>
                            <a:ext uri="{FF2B5EF4-FFF2-40B4-BE49-F238E27FC236}">
                              <a16:creationId xmlns:a16="http://schemas.microsoft.com/office/drawing/2014/main" xmlns="" id="{308B562D-F9CD-4B97-876A-17E5CE9DA25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905736" y="1158293"/>
                          <a:ext cx="7426636" cy="0"/>
                        </a:xfrm>
                        <a:prstGeom prst="straightConnector1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75000"/>
                            </a:schemeClr>
                          </a:solidFill>
                          <a:headEnd type="triangle" w="med" len="med"/>
                          <a:tailEnd type="triangle" w="med" len="med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" name="Rectangle 169">
                          <a:extLst>
                            <a:ext uri="{FF2B5EF4-FFF2-40B4-BE49-F238E27FC236}">
                              <a16:creationId xmlns:a16="http://schemas.microsoft.com/office/drawing/2014/main" xmlns="" id="{565302D3-B64C-465A-B300-02F2C22823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96952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1" name="Rectangle 170">
                          <a:extLst>
                            <a:ext uri="{FF2B5EF4-FFF2-40B4-BE49-F238E27FC236}">
                              <a16:creationId xmlns:a16="http://schemas.microsoft.com/office/drawing/2014/main" xmlns="" id="{5CBCFBA1-D02E-47A1-AC88-629A73B211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32024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2" name="Rectangle 171">
                          <a:extLst>
                            <a:ext uri="{FF2B5EF4-FFF2-40B4-BE49-F238E27FC236}">
                              <a16:creationId xmlns:a16="http://schemas.microsoft.com/office/drawing/2014/main" xmlns="" id="{BC57774D-9A91-4F86-A84A-CCFE5919BC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02168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3" name="Rectangle 172">
                          <a:extLst>
                            <a:ext uri="{FF2B5EF4-FFF2-40B4-BE49-F238E27FC236}">
                              <a16:creationId xmlns:a16="http://schemas.microsoft.com/office/drawing/2014/main" xmlns="" id="{0FA59349-9419-4538-942A-72B322D06D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37240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xmlns="" id="{DE7B418F-9ADB-4119-AEBE-D94B73A9A0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72311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5" name="Rectangle 174">
                          <a:extLst>
                            <a:ext uri="{FF2B5EF4-FFF2-40B4-BE49-F238E27FC236}">
                              <a16:creationId xmlns:a16="http://schemas.microsoft.com/office/drawing/2014/main" xmlns="" id="{3B2D7F6E-799F-449C-BB49-175E5CB77E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67095" y="1302186"/>
                          <a:ext cx="548232" cy="45189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1" anchor="ctr"/>
                        <a:lstStyle/>
                        <a:p>
                          <a:pPr algn="ctr"/>
                          <a:r>
                            <a:rPr lang="ar-BH" sz="2000" b="1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ar-BH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76" name="Straight Connector 175">
                          <a:extLst>
                            <a:ext uri="{FF2B5EF4-FFF2-40B4-BE49-F238E27FC236}">
                              <a16:creationId xmlns:a16="http://schemas.microsoft.com/office/drawing/2014/main" xmlns="" id="{941718C3-C8F0-413E-9F12-D03FAD6512E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2065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7" name="Straight Connector 176">
                          <a:extLst>
                            <a:ext uri="{FF2B5EF4-FFF2-40B4-BE49-F238E27FC236}">
                              <a16:creationId xmlns:a16="http://schemas.microsoft.com/office/drawing/2014/main" xmlns="" id="{A2262C70-9955-474D-B291-081137A87DE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7410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" name="Straight Connector 177">
                          <a:extLst>
                            <a:ext uri="{FF2B5EF4-FFF2-40B4-BE49-F238E27FC236}">
                              <a16:creationId xmlns:a16="http://schemas.microsoft.com/office/drawing/2014/main" xmlns="" id="{7782BB10-F5E6-4E2C-9B9E-6697696D935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2754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9" name="Straight Connector 178">
                          <a:extLst>
                            <a:ext uri="{FF2B5EF4-FFF2-40B4-BE49-F238E27FC236}">
                              <a16:creationId xmlns:a16="http://schemas.microsoft.com/office/drawing/2014/main" xmlns="" id="{E3D9C4E0-B03E-44A8-BCF9-A30E8604ED7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8099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0" name="Straight Connector 179">
                          <a:extLst>
                            <a:ext uri="{FF2B5EF4-FFF2-40B4-BE49-F238E27FC236}">
                              <a16:creationId xmlns:a16="http://schemas.microsoft.com/office/drawing/2014/main" xmlns="" id="{2BD57A80-C3D3-48E6-916D-95FE95C7D83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3443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" name="Straight Connector 180">
                          <a:extLst>
                            <a:ext uri="{FF2B5EF4-FFF2-40B4-BE49-F238E27FC236}">
                              <a16:creationId xmlns:a16="http://schemas.microsoft.com/office/drawing/2014/main" xmlns="" id="{FA723F09-3286-4DB4-92AA-0EF6C43437B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8788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" name="Straight Connector 181">
                          <a:extLst>
                            <a:ext uri="{FF2B5EF4-FFF2-40B4-BE49-F238E27FC236}">
                              <a16:creationId xmlns:a16="http://schemas.microsoft.com/office/drawing/2014/main" xmlns="" id="{016F1F37-A7A8-48BF-9864-CEFB680C445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4132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" name="Straight Connector 182">
                          <a:extLst>
                            <a:ext uri="{FF2B5EF4-FFF2-40B4-BE49-F238E27FC236}">
                              <a16:creationId xmlns:a16="http://schemas.microsoft.com/office/drawing/2014/main" xmlns="" id="{E48D3192-50C3-4C10-821A-AA4466819B3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748215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Straight Connector 183">
                          <a:extLst>
                            <a:ext uri="{FF2B5EF4-FFF2-40B4-BE49-F238E27FC236}">
                              <a16:creationId xmlns:a16="http://schemas.microsoft.com/office/drawing/2014/main" xmlns="" id="{7F43DB35-BA0C-47EC-BE2B-5A41D728B25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0166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Straight Connector 184">
                          <a:extLst>
                            <a:ext uri="{FF2B5EF4-FFF2-40B4-BE49-F238E27FC236}">
                              <a16:creationId xmlns:a16="http://schemas.microsoft.com/office/drawing/2014/main" xmlns="" id="{7D1B56AE-8F9C-4433-9A5B-C7CA680792D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947703" y="1045929"/>
                          <a:ext cx="0" cy="216000"/>
                        </a:xfrm>
                        <a:prstGeom prst="line">
                          <a:avLst/>
                        </a:prstGeom>
                        <a:grpFill/>
                        <a:ln w="38100"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8" name="Rectangle 167">
                        <a:extLst>
                          <a:ext uri="{FF2B5EF4-FFF2-40B4-BE49-F238E27FC236}">
                            <a16:creationId xmlns:a16="http://schemas.microsoft.com/office/drawing/2014/main" xmlns="" id="{62377692-0224-48F1-8AC0-6A3232DBFF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11422" y="5300449"/>
                        <a:ext cx="605912" cy="451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ar-BH" sz="2000" b="1" dirty="0">
                            <a:solidFill>
                              <a:schemeClr val="tx1"/>
                            </a:solidFill>
                          </a:rPr>
                          <a:t>0</a:t>
                        </a:r>
                        <a:endParaRPr lang="ar-BH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xmlns="" id="{1D316201-31B2-40E8-BC7E-12F3233A71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2015" y="5959458"/>
                      <a:ext cx="605912" cy="45189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ar-BH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ar-BH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xmlns="" id="{4F66D5CF-A2C5-4585-9EB9-9591FB9CCECF}"/>
                      </a:ext>
                    </a:extLst>
                  </p:cNvPr>
                  <p:cNvSpPr/>
                  <p:nvPr/>
                </p:nvSpPr>
                <p:spPr>
                  <a:xfrm>
                    <a:off x="6358504" y="5956308"/>
                    <a:ext cx="605912" cy="4518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8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5FE3E98-7D74-46C5-A546-5AE523C9D114}"/>
                    </a:ext>
                  </a:extLst>
                </p:cNvPr>
                <p:cNvSpPr/>
                <p:nvPr/>
              </p:nvSpPr>
              <p:spPr>
                <a:xfrm>
                  <a:off x="6332120" y="5469823"/>
                  <a:ext cx="648000" cy="5760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9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3F3751E3-0051-4C8E-99E2-A3BEAC3A167B}"/>
                  </a:ext>
                </a:extLst>
              </p:cNvPr>
              <p:cNvSpPr/>
              <p:nvPr/>
            </p:nvSpPr>
            <p:spPr>
              <a:xfrm>
                <a:off x="6932622" y="5465770"/>
                <a:ext cx="648000" cy="576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10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49F87A8D-9132-480E-9409-822E94ED46F0}"/>
                  </a:ext>
                </a:extLst>
              </p:cNvPr>
              <p:cNvCxnSpPr/>
              <p:nvPr/>
            </p:nvCxnSpPr>
            <p:spPr>
              <a:xfrm>
                <a:off x="7243166" y="5342410"/>
                <a:ext cx="0" cy="216000"/>
              </a:xfrm>
              <a:prstGeom prst="lin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49F87A8D-9132-480E-9409-822E94ED46F0}"/>
                </a:ext>
              </a:extLst>
            </p:cNvPr>
            <p:cNvCxnSpPr/>
            <p:nvPr/>
          </p:nvCxnSpPr>
          <p:spPr>
            <a:xfrm>
              <a:off x="7380505" y="5717809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49F87A8D-9132-480E-9409-822E94ED46F0}"/>
                </a:ext>
              </a:extLst>
            </p:cNvPr>
            <p:cNvCxnSpPr/>
            <p:nvPr/>
          </p:nvCxnSpPr>
          <p:spPr>
            <a:xfrm>
              <a:off x="7972539" y="5720296"/>
              <a:ext cx="0" cy="216000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3F3751E3-0051-4C8E-99E2-A3BEAC3A167B}"/>
                </a:ext>
              </a:extLst>
            </p:cNvPr>
            <p:cNvSpPr/>
            <p:nvPr/>
          </p:nvSpPr>
          <p:spPr>
            <a:xfrm>
              <a:off x="7009169" y="5897229"/>
              <a:ext cx="648000" cy="576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11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xmlns="" id="{3F3751E3-0051-4C8E-99E2-A3BEAC3A167B}"/>
                </a:ext>
              </a:extLst>
            </p:cNvPr>
            <p:cNvSpPr/>
            <p:nvPr/>
          </p:nvSpPr>
          <p:spPr>
            <a:xfrm>
              <a:off x="7644978" y="5895425"/>
              <a:ext cx="648000" cy="576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12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room, white&#10;&#10;Description automatically generated">
            <a:extLst>
              <a:ext uri="{FF2B5EF4-FFF2-40B4-BE49-F238E27FC236}">
                <a16:creationId xmlns:a16="http://schemas.microsoft.com/office/drawing/2014/main" xmlns="" id="{9E543567-41E5-462F-B860-967D0E55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0" y="1733860"/>
            <a:ext cx="10240011" cy="3133870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577197" y="983058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2184" y="302747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0772" y="303700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0628" y="304598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9236" y="302200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299867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50544" y="376570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6336" y="2941055"/>
            <a:ext cx="114297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336" y="4336348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اِثْنَا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2582" y="378421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4620" y="375065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79786" y="375412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091824" y="370386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186452" y="303607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8505097" y="5532545"/>
            <a:ext cx="298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 اِثْنَا  عَشَرَ: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529003" y="544145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40015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13934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494826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725969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496854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7FCCAB7-03EC-4883-9311-858C7711D9EA}"/>
              </a:ext>
            </a:extLst>
          </p:cNvPr>
          <p:cNvSpPr txBox="1"/>
          <p:nvPr/>
        </p:nvSpPr>
        <p:spPr>
          <a:xfrm>
            <a:off x="4500558" y="302200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sp>
        <p:nvSpPr>
          <p:cNvPr id="38" name="Round Diagonal Corner Rectangle 10">
            <a:extLst>
              <a:ext uri="{FF2B5EF4-FFF2-40B4-BE49-F238E27FC236}">
                <a16:creationId xmlns:a16="http://schemas.microsoft.com/office/drawing/2014/main" xmlns="" id="{807736B8-7175-4169-AC4F-418D16355A8F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( 2 )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78</a:t>
            </a:r>
          </a:p>
        </p:txBody>
      </p:sp>
    </p:spTree>
    <p:extLst>
      <p:ext uri="{BB962C8B-B14F-4D97-AF65-F5344CB8AC3E}">
        <p14:creationId xmlns:p14="http://schemas.microsoft.com/office/powerpoint/2010/main" val="37758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7" grpId="0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C106B112-7575-4AC6-BEE8-76860E900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8" y="1815978"/>
            <a:ext cx="11084277" cy="2965871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186452" y="983058"/>
            <a:ext cx="629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أَعُدُّ الأَشْيَاءَ في الصُّورَةِ ثُمَّ أَكْتُبُ العَدَدَ في المُرَبَّعِ: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2557" y="286258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1145" y="287211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4996" y="286686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55777" y="2871185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1960" y="289399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70917" y="36008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4121" y="2964769"/>
            <a:ext cx="114297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756" y="4996679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اِثْنَا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71144" y="362270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04996" y="360081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7421" y="358851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471273" y="358653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554922" y="286920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9749030" y="5532434"/>
            <a:ext cx="196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529003" y="544145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40015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13934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494826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725969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496854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7FCCAB7-03EC-4883-9311-858C7711D9EA}"/>
              </a:ext>
            </a:extLst>
          </p:cNvPr>
          <p:cNvSpPr txBox="1"/>
          <p:nvPr/>
        </p:nvSpPr>
        <p:spPr>
          <a:xfrm>
            <a:off x="4786946" y="289335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12</a:t>
            </a:r>
          </a:p>
        </p:txBody>
      </p:sp>
      <p:sp>
        <p:nvSpPr>
          <p:cNvPr id="38" name="Round Diagonal Corner Rectangle 10">
            <a:extLst>
              <a:ext uri="{FF2B5EF4-FFF2-40B4-BE49-F238E27FC236}">
                <a16:creationId xmlns:a16="http://schemas.microsoft.com/office/drawing/2014/main" xmlns="" id="{0DF932F1-F4A6-4697-86C9-4427ABA7D8A8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( 3 )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79</a:t>
            </a:r>
          </a:p>
        </p:txBody>
      </p:sp>
    </p:spTree>
    <p:extLst>
      <p:ext uri="{BB962C8B-B14F-4D97-AF65-F5344CB8AC3E}">
        <p14:creationId xmlns:p14="http://schemas.microsoft.com/office/powerpoint/2010/main" val="40354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7" grpId="0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1C2CC3-4954-4017-BBF4-C36C9B08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8" y="2354727"/>
            <a:ext cx="11045213" cy="2840436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965149" y="945485"/>
            <a:ext cx="353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عدَدُ الأَرَانِبِ بالصُّورَةِ؟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600018" y="1743477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0539" y="330015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07268" y="330699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3997" y="334675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20726" y="332145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7155" y="334622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13424" y="4043211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7739" y="3581546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7675" y="5177455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أَحَدَ عَشَرَ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6771" y="405638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1463" y="405291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0725" y="405291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8195C3-7376-4870-B1A4-E43583776D11}"/>
              </a:ext>
            </a:extLst>
          </p:cNvPr>
          <p:cNvSpPr txBox="1"/>
          <p:nvPr/>
        </p:nvSpPr>
        <p:spPr>
          <a:xfrm>
            <a:off x="6531828" y="406405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338F0C-E223-4C54-978A-F6D6A5FD8CE1}"/>
              </a:ext>
            </a:extLst>
          </p:cNvPr>
          <p:cNvSpPr txBox="1"/>
          <p:nvPr/>
        </p:nvSpPr>
        <p:spPr>
          <a:xfrm>
            <a:off x="5559330" y="330581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74F4DA-0D27-4750-9FB6-107B3CA41549}"/>
              </a:ext>
            </a:extLst>
          </p:cNvPr>
          <p:cNvSpPr txBox="1"/>
          <p:nvPr/>
        </p:nvSpPr>
        <p:spPr>
          <a:xfrm>
            <a:off x="9662997" y="5538082"/>
            <a:ext cx="18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9FCA8D-C58C-4F59-B4EB-670C58094252}"/>
              </a:ext>
            </a:extLst>
          </p:cNvPr>
          <p:cNvGrpSpPr/>
          <p:nvPr/>
        </p:nvGrpSpPr>
        <p:grpSpPr>
          <a:xfrm>
            <a:off x="2529003" y="5441451"/>
            <a:ext cx="5777359" cy="794911"/>
            <a:chOff x="2529003" y="5441451"/>
            <a:chExt cx="5777359" cy="7949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748E053-1BF7-415D-8D05-929860F6269A}"/>
                </a:ext>
              </a:extLst>
            </p:cNvPr>
            <p:cNvSpPr/>
            <p:nvPr/>
          </p:nvSpPr>
          <p:spPr>
            <a:xfrm>
              <a:off x="7432966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B9E62D00-F1C1-4109-90BA-541CB9585F5B}"/>
                </a:ext>
              </a:extLst>
            </p:cNvPr>
            <p:cNvSpPr/>
            <p:nvPr/>
          </p:nvSpPr>
          <p:spPr>
            <a:xfrm>
              <a:off x="4988367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2C6EF99B-EFB8-42FD-9B26-34CBD4C9FB22}"/>
                </a:ext>
              </a:extLst>
            </p:cNvPr>
            <p:cNvSpPr/>
            <p:nvPr/>
          </p:nvSpPr>
          <p:spPr>
            <a:xfrm>
              <a:off x="3751302" y="5456896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C7345E94-D810-413C-BD82-D2CB0F12BCE5}"/>
                </a:ext>
              </a:extLst>
            </p:cNvPr>
            <p:cNvSpPr/>
            <p:nvPr/>
          </p:nvSpPr>
          <p:spPr>
            <a:xfrm>
              <a:off x="2529003" y="5441451"/>
              <a:ext cx="873396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1ECE5D7-A5E8-4720-A5F2-44C45877EC80}"/>
                </a:ext>
              </a:extLst>
            </p:cNvPr>
            <p:cNvSpPr/>
            <p:nvPr/>
          </p:nvSpPr>
          <p:spPr>
            <a:xfrm>
              <a:off x="6225485" y="5456896"/>
              <a:ext cx="843759" cy="779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59F897FF-5B0A-4705-B16A-2E9453BFA40E}"/>
              </a:ext>
            </a:extLst>
          </p:cNvPr>
          <p:cNvSpPr txBox="1"/>
          <p:nvPr/>
        </p:nvSpPr>
        <p:spPr>
          <a:xfrm>
            <a:off x="7400159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87629E3-FC07-46B7-9CF8-43EF54EF2148}"/>
              </a:ext>
            </a:extLst>
          </p:cNvPr>
          <p:cNvSpPr txBox="1"/>
          <p:nvPr/>
        </p:nvSpPr>
        <p:spPr>
          <a:xfrm>
            <a:off x="6139345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E86997C6-99A3-4C66-BB77-12C79C7FC870}"/>
              </a:ext>
            </a:extLst>
          </p:cNvPr>
          <p:cNvSpPr txBox="1"/>
          <p:nvPr/>
        </p:nvSpPr>
        <p:spPr>
          <a:xfrm>
            <a:off x="4948268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E2A4BCA-332E-473A-9F53-F6A2B1292D56}"/>
              </a:ext>
            </a:extLst>
          </p:cNvPr>
          <p:cNvSpPr txBox="1"/>
          <p:nvPr/>
        </p:nvSpPr>
        <p:spPr>
          <a:xfrm>
            <a:off x="3725969" y="5443547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04F091-E568-4B08-99BE-B236FE8D241E}"/>
              </a:ext>
            </a:extLst>
          </p:cNvPr>
          <p:cNvSpPr txBox="1"/>
          <p:nvPr/>
        </p:nvSpPr>
        <p:spPr>
          <a:xfrm>
            <a:off x="2496854" y="5430309"/>
            <a:ext cx="10160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xmlns="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( 4 )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79</a:t>
            </a:r>
          </a:p>
        </p:txBody>
      </p:sp>
    </p:spTree>
    <p:extLst>
      <p:ext uri="{BB962C8B-B14F-4D97-AF65-F5344CB8AC3E}">
        <p14:creationId xmlns:p14="http://schemas.microsoft.com/office/powerpoint/2010/main" val="30275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1" grpId="0"/>
      <p:bldP spid="4" grpId="0"/>
      <p:bldP spid="15" grpId="0"/>
      <p:bldP spid="16" grpId="0"/>
      <p:bldP spid="17" grpId="0"/>
      <p:bldP spid="19" grpId="0"/>
      <p:bldP spid="22" grpId="0"/>
      <p:bldP spid="23" grpId="0"/>
      <p:bldP spid="26" grpId="0"/>
      <p:bldP spid="20" grpId="0"/>
      <p:bldP spid="24" grpId="0"/>
      <p:bldP spid="28" grpId="0"/>
      <p:bldP spid="29" grpId="0"/>
      <p:bldP spid="30" grpId="0"/>
      <p:bldP spid="31" grpId="0"/>
      <p:bldP spid="122" grpId="0"/>
      <p:bldP spid="123" grpId="0"/>
      <p:bldP spid="124" grpId="0"/>
      <p:bldP spid="125" grpId="0"/>
      <p:bldP spid="126" grpId="0"/>
      <p:bldP spid="38" grpId="0" animBg="1"/>
      <p:bldP spid="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, looking, sitting, light&#10;&#10;Description automatically generated">
            <a:extLst>
              <a:ext uri="{FF2B5EF4-FFF2-40B4-BE49-F238E27FC236}">
                <a16:creationId xmlns:a16="http://schemas.microsoft.com/office/drawing/2014/main" xmlns="" id="{75B3C0AD-C297-4E42-BB9D-9A2721BE7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2" y="2519028"/>
            <a:ext cx="11324632" cy="3674835"/>
          </a:xfrm>
          <a:prstGeom prst="rect">
            <a:avLst/>
          </a:prstGeom>
        </p:spPr>
      </p:pic>
      <p:grpSp>
        <p:nvGrpSpPr>
          <p:cNvPr id="67" name="Group 4">
            <a:extLst>
              <a:ext uri="{FF2B5EF4-FFF2-40B4-BE49-F238E27FC236}">
                <a16:creationId xmlns:a16="http://schemas.microsoft.com/office/drawing/2014/main" xmlns="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xmlns="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xmlns="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88A271-0F81-4F0C-AFC6-D25375E2DA48}"/>
              </a:ext>
            </a:extLst>
          </p:cNvPr>
          <p:cNvSpPr txBox="1"/>
          <p:nvPr/>
        </p:nvSpPr>
        <p:spPr>
          <a:xfrm>
            <a:off x="5082940" y="1096496"/>
            <a:ext cx="662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العَدَدَ المُنَقَّطَ ثُمَّ أُلَوِّنُ المُرَبَّعَاتِ بِحَسَبِ العَدَدِ: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205" y="4118169"/>
            <a:ext cx="114055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66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736" y="5416941"/>
            <a:ext cx="18929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أَحَدَ عَشَرَ</a:t>
            </a:r>
          </a:p>
        </p:txBody>
      </p: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xmlns="" id="{C497C673-B141-48C7-AB4A-0B379EFFDCE5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0BCEAD-E264-49CB-8CF0-CAC9D631266D}"/>
              </a:ext>
            </a:extLst>
          </p:cNvPr>
          <p:cNvSpPr/>
          <p:nvPr/>
        </p:nvSpPr>
        <p:spPr>
          <a:xfrm>
            <a:off x="10017291" y="3461353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26E260C-74CD-4BEA-937D-0C5B52B82AE5}"/>
              </a:ext>
            </a:extLst>
          </p:cNvPr>
          <p:cNvSpPr/>
          <p:nvPr/>
        </p:nvSpPr>
        <p:spPr>
          <a:xfrm>
            <a:off x="9232237" y="3461353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ED0B869-B7E0-4C7E-9B86-7A8788F83B98}"/>
              </a:ext>
            </a:extLst>
          </p:cNvPr>
          <p:cNvSpPr/>
          <p:nvPr/>
        </p:nvSpPr>
        <p:spPr>
          <a:xfrm>
            <a:off x="8440540" y="3461353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B6A0409-7C9F-4D0E-8201-1C6669A85632}"/>
              </a:ext>
            </a:extLst>
          </p:cNvPr>
          <p:cNvSpPr/>
          <p:nvPr/>
        </p:nvSpPr>
        <p:spPr>
          <a:xfrm>
            <a:off x="7653670" y="3453287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EB07238-6445-42F3-A084-9A88BC6BC1E5}"/>
              </a:ext>
            </a:extLst>
          </p:cNvPr>
          <p:cNvSpPr/>
          <p:nvPr/>
        </p:nvSpPr>
        <p:spPr>
          <a:xfrm>
            <a:off x="6863922" y="3455031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D5FF609-52AC-4014-942C-EC643608D169}"/>
              </a:ext>
            </a:extLst>
          </p:cNvPr>
          <p:cNvSpPr/>
          <p:nvPr/>
        </p:nvSpPr>
        <p:spPr>
          <a:xfrm>
            <a:off x="10017291" y="4436420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07B8A9A-527E-4D0C-A6F7-454FF5CF38E5}"/>
              </a:ext>
            </a:extLst>
          </p:cNvPr>
          <p:cNvSpPr/>
          <p:nvPr/>
        </p:nvSpPr>
        <p:spPr>
          <a:xfrm>
            <a:off x="9235020" y="4436420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8FEB312-A0E3-4D59-8690-640DB68337E4}"/>
              </a:ext>
            </a:extLst>
          </p:cNvPr>
          <p:cNvSpPr/>
          <p:nvPr/>
        </p:nvSpPr>
        <p:spPr>
          <a:xfrm>
            <a:off x="8443323" y="4436420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9566735-D1A5-4305-9C37-83BAE31B452D}"/>
              </a:ext>
            </a:extLst>
          </p:cNvPr>
          <p:cNvSpPr/>
          <p:nvPr/>
        </p:nvSpPr>
        <p:spPr>
          <a:xfrm>
            <a:off x="7653670" y="4436420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0ACD2F1-8455-4150-9940-A1CCEB81A43F}"/>
              </a:ext>
            </a:extLst>
          </p:cNvPr>
          <p:cNvSpPr/>
          <p:nvPr/>
        </p:nvSpPr>
        <p:spPr>
          <a:xfrm>
            <a:off x="6869486" y="4436420"/>
            <a:ext cx="75600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5BFBA-EAF3-4EEE-B16F-05E06D74538F}"/>
              </a:ext>
            </a:extLst>
          </p:cNvPr>
          <p:cNvSpPr/>
          <p:nvPr/>
        </p:nvSpPr>
        <p:spPr>
          <a:xfrm>
            <a:off x="5770354" y="3455031"/>
            <a:ext cx="794480" cy="9457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العددان 11، 12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C8D0452-547B-4730-9F03-73A0F46BA160}"/>
              </a:ext>
            </a:extLst>
          </p:cNvPr>
          <p:cNvSpPr txBox="1"/>
          <p:nvPr/>
        </p:nvSpPr>
        <p:spPr>
          <a:xfrm>
            <a:off x="197195" y="5178737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( 5 )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79</a:t>
            </a:r>
          </a:p>
        </p:txBody>
      </p:sp>
    </p:spTree>
    <p:extLst>
      <p:ext uri="{BB962C8B-B14F-4D97-AF65-F5344CB8AC3E}">
        <p14:creationId xmlns:p14="http://schemas.microsoft.com/office/powerpoint/2010/main" val="6946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3" grpId="0"/>
      <p:bldP spid="26" grpId="0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654E6E-14BE-4E81-B8CC-EC29713CB17E}">
  <ds:schemaRefs>
    <ds:schemaRef ds:uri="http://purl.org/dc/dcmitype/"/>
    <ds:schemaRef ds:uri="http://purl.org/dc/terms/"/>
    <ds:schemaRef ds:uri="http://schemas.openxmlformats.org/package/2006/metadata/core-properties"/>
    <ds:schemaRef ds:uri="2eeb555e-62b4-46ee-ac6d-274fc2ecd6cf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b97a627-600e-4aa9-b76c-85b1cc875213"/>
  </ds:schemaRefs>
</ds:datastoreItem>
</file>

<file path=customXml/itemProps2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2126</TotalTime>
  <Words>517</Words>
  <Application>Microsoft Office PowerPoint</Application>
  <PresentationFormat>Widescreen</PresentationFormat>
  <Paragraphs>201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Yu Gothic UI Semilight</vt:lpstr>
      <vt:lpstr>Office Theme</vt:lpstr>
      <vt:lpstr>رياضيات الصف الأول الابتدائي – الجزء الأول  (5-1):العَدَدانِ 11 ، 12  (الصفحة 78)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Mohamed Salameh Mfadi Alsalimeh</cp:lastModifiedBy>
  <cp:revision>270</cp:revision>
  <dcterms:created xsi:type="dcterms:W3CDTF">2020-03-04T10:36:22Z</dcterms:created>
  <dcterms:modified xsi:type="dcterms:W3CDTF">2020-07-23T05:41:39Z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