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332" r:id="rId7"/>
    <p:sldId id="337" r:id="rId8"/>
    <p:sldId id="339" r:id="rId9"/>
    <p:sldId id="338" r:id="rId10"/>
    <p:sldId id="342" r:id="rId11"/>
    <p:sldId id="331" r:id="rId12"/>
    <p:sldId id="344" r:id="rId13"/>
    <p:sldId id="343" r:id="rId14"/>
    <p:sldId id="28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FF3300"/>
    <a:srgbClr val="F4C37E"/>
    <a:srgbClr val="FF0000"/>
    <a:srgbClr val="CC0000"/>
    <a:srgbClr val="3399FF"/>
    <a:srgbClr val="9900CC"/>
    <a:srgbClr val="FFFF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002" y="66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D46A8F9-5321-487C-924B-5E8B15B03DD5}" type="datetimeFigureOut">
              <a:rPr lang="ar-BH" smtClean="0"/>
              <a:t>28/12/1441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8D60FBC-779C-4CB2-BF97-DBF284DA8A5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026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60FBC-779C-4CB2-BF97-DBF284DA8A5A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784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47751" y="2699494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(8-2): تَمْثيلُ الجَمعِ</a:t>
            </a:r>
            <a:b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128)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843139" y="3635237"/>
            <a:ext cx="2917768" cy="1054796"/>
          </a:xfrm>
          <a:prstGeom prst="cube">
            <a:avLst>
              <a:gd name="adj" fmla="val 30854"/>
            </a:avLst>
          </a:prstGeom>
          <a:solidFill>
            <a:srgbClr val="FF99FF"/>
          </a:soli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776185" y="396445"/>
            <a:ext cx="508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الإنصات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3778895" y="900140"/>
            <a:ext cx="808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جيدًا  للقطع ،ثم أرفع أصابعك بمقدار العدد الكلي للقطع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8357824" y="1715526"/>
            <a:ext cx="304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للقطع الحمراء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875614" y="1791649"/>
            <a:ext cx="304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للقطع الصفراء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5270" y="2300301"/>
            <a:ext cx="1243625" cy="2879725"/>
            <a:chOff x="1405571" y="2458566"/>
            <a:chExt cx="1243625" cy="2879725"/>
          </a:xfrm>
        </p:grpSpPr>
        <p:pic>
          <p:nvPicPr>
            <p:cNvPr id="89" name="Picture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571" y="2458566"/>
              <a:ext cx="106362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2289196" y="330176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41967" y="2300301"/>
            <a:ext cx="1254098" cy="2833918"/>
            <a:chOff x="9881496" y="2521217"/>
            <a:chExt cx="1254098" cy="2833918"/>
          </a:xfrm>
        </p:grpSpPr>
        <p:pic>
          <p:nvPicPr>
            <p:cNvPr id="82" name="Picture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535" y="2521217"/>
              <a:ext cx="1185059" cy="28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9881496" y="3512286"/>
              <a:ext cx="360000" cy="360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5760647" y="4191298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51247" y="4191298"/>
            <a:ext cx="360000" cy="360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21047" y="4191298"/>
            <a:ext cx="360000" cy="360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90847" y="4191298"/>
            <a:ext cx="360000" cy="360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0447" y="4191298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00247" y="4191298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3139" y="3957063"/>
            <a:ext cx="2586570" cy="730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06606" y="5263257"/>
            <a:ext cx="372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للقطع 6 قِطع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FC1998-698D-4204-B164-E2198D68A8D7}"/>
              </a:ext>
            </a:extLst>
          </p:cNvPr>
          <p:cNvSpPr txBox="1"/>
          <p:nvPr/>
        </p:nvSpPr>
        <p:spPr>
          <a:xfrm>
            <a:off x="4600631" y="5238126"/>
            <a:ext cx="313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الكلي للقطع؟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74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18" grpId="0"/>
      <p:bldP spid="21" grpId="0"/>
      <p:bldP spid="27" grpId="0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9" grpId="0" animBg="1"/>
      <p:bldP spid="9" grpId="1" animBg="1"/>
      <p:bldP spid="52" grpId="0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51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2435192" y="2688010"/>
            <a:ext cx="67866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r>
              <a:rPr lang="ar-BH" sz="1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بضم مجموعتين</a:t>
            </a:r>
            <a:endParaRPr lang="en-US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93706"/>
              </p:ext>
            </p:extLst>
          </p:nvPr>
        </p:nvGraphicFramePr>
        <p:xfrm>
          <a:off x="2211820" y="3610731"/>
          <a:ext cx="79112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1235">
                  <a:extLst>
                    <a:ext uri="{9D8B030D-6E8A-4147-A177-3AD203B41FA5}">
                      <a16:colId xmlns:a16="http://schemas.microsoft.com/office/drawing/2014/main" xmlns="" val="84461860"/>
                    </a:ext>
                  </a:extLst>
                </a:gridCol>
              </a:tblGrid>
              <a:tr h="4048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pPr algn="r"/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602713"/>
                  </a:ext>
                </a:extLst>
              </a:tr>
              <a:tr h="404818"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6396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04080"/>
              </p:ext>
            </p:extLst>
          </p:nvPr>
        </p:nvGraphicFramePr>
        <p:xfrm>
          <a:off x="2211820" y="1506576"/>
          <a:ext cx="79112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618">
                  <a:extLst>
                    <a:ext uri="{9D8B030D-6E8A-4147-A177-3AD203B41FA5}">
                      <a16:colId xmlns:a16="http://schemas.microsoft.com/office/drawing/2014/main" xmlns="" val="662465781"/>
                    </a:ext>
                  </a:extLst>
                </a:gridCol>
                <a:gridCol w="3955618">
                  <a:extLst>
                    <a:ext uri="{9D8B030D-6E8A-4147-A177-3AD203B41FA5}">
                      <a16:colId xmlns:a16="http://schemas.microsoft.com/office/drawing/2014/main" xmlns="" val="2204278668"/>
                    </a:ext>
                  </a:extLst>
                </a:gridCol>
              </a:tblGrid>
              <a:tr h="4048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265969"/>
                  </a:ext>
                </a:extLst>
              </a:tr>
              <a:tr h="40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221288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167438" y="347847"/>
            <a:ext cx="516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لدينا مجموعة من القطع الحمراء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295065" y="347847"/>
            <a:ext cx="516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ومجموعة من القطع الصفراء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428197" y="902316"/>
            <a:ext cx="302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الكلي للقطع؟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40344" y="2711056"/>
            <a:ext cx="2148368" cy="409853"/>
            <a:chOff x="6296755" y="2357836"/>
            <a:chExt cx="2148368" cy="409853"/>
          </a:xfrm>
        </p:grpSpPr>
        <p:sp>
          <p:nvSpPr>
            <p:cNvPr id="4" name="Oval 3"/>
            <p:cNvSpPr/>
            <p:nvPr/>
          </p:nvSpPr>
          <p:spPr>
            <a:xfrm>
              <a:off x="8069738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78743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887749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96755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4492890" y="1669801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508547" y="1669801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79169" y="2711056"/>
            <a:ext cx="375385" cy="40985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001518" y="3153786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94197" y="3182756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66212" y="477517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0112957" y="3540774"/>
            <a:ext cx="176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سنضم المجموعتين في مجموعة واحدة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017318" y="4976216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76747" y="4976216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36177" y="4976216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95607" y="4976216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51004" y="4977251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57566" y="3457038"/>
            <a:ext cx="151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فاصبح العدد الكلي للقِطع</a:t>
            </a:r>
          </a:p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 قِطع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6009368" y="5696454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عدد القطع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1051194" y="5493994"/>
            <a:ext cx="590400" cy="584775"/>
            <a:chOff x="1949589" y="3781302"/>
            <a:chExt cx="594000" cy="584775"/>
          </a:xfrm>
        </p:grpSpPr>
        <p:sp>
          <p:nvSpPr>
            <p:cNvPr id="77" name="Arc 76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649924" y="5493994"/>
            <a:ext cx="590400" cy="584775"/>
            <a:chOff x="1949589" y="3781302"/>
            <a:chExt cx="594000" cy="584775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232535" y="5493994"/>
            <a:ext cx="590400" cy="584775"/>
            <a:chOff x="1949589" y="3781302"/>
            <a:chExt cx="594000" cy="584775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820046" y="5493994"/>
            <a:ext cx="590400" cy="584775"/>
            <a:chOff x="1949589" y="3781302"/>
            <a:chExt cx="594000" cy="584775"/>
          </a:xfrm>
        </p:grpSpPr>
        <p:sp>
          <p:nvSpPr>
            <p:cNvPr id="86" name="Arc 85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00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404433" y="5493994"/>
            <a:ext cx="590400" cy="584775"/>
            <a:chOff x="1949589" y="3781302"/>
            <a:chExt cx="594000" cy="584775"/>
          </a:xfrm>
        </p:grpSpPr>
        <p:sp>
          <p:nvSpPr>
            <p:cNvPr id="89" name="Arc 88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0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45254" y="5772842"/>
            <a:ext cx="3866997" cy="615079"/>
            <a:chOff x="664530" y="4813821"/>
            <a:chExt cx="3866997" cy="615079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308B562D-F9CD-4B97-876A-17E5CE9DA258}"/>
                </a:ext>
              </a:extLst>
            </p:cNvPr>
            <p:cNvCxnSpPr>
              <a:cxnSpLocks/>
            </p:cNvCxnSpPr>
            <p:nvPr/>
          </p:nvCxnSpPr>
          <p:spPr>
            <a:xfrm>
              <a:off x="664530" y="4942733"/>
              <a:ext cx="3866997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565302D3-B64C-465A-B300-02F2C22823DF}"/>
                </a:ext>
              </a:extLst>
            </p:cNvPr>
            <p:cNvSpPr/>
            <p:nvPr/>
          </p:nvSpPr>
          <p:spPr>
            <a:xfrm>
              <a:off x="1424693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5CBCFBA1-D02E-47A1-AC88-629A73B211B9}"/>
                </a:ext>
              </a:extLst>
            </p:cNvPr>
            <p:cNvSpPr/>
            <p:nvPr/>
          </p:nvSpPr>
          <p:spPr>
            <a:xfrm>
              <a:off x="2016958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BC57774D-9A91-4F86-A84A-CCFE5919BC66}"/>
                </a:ext>
              </a:extLst>
            </p:cNvPr>
            <p:cNvSpPr/>
            <p:nvPr/>
          </p:nvSpPr>
          <p:spPr>
            <a:xfrm>
              <a:off x="3168194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0FA59349-9419-4538-942A-72B322D06D98}"/>
                </a:ext>
              </a:extLst>
            </p:cNvPr>
            <p:cNvSpPr/>
            <p:nvPr/>
          </p:nvSpPr>
          <p:spPr>
            <a:xfrm>
              <a:off x="3764586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B2D7F6E-799F-449C-BB49-175E5CB77E71}"/>
                </a:ext>
              </a:extLst>
            </p:cNvPr>
            <p:cNvSpPr/>
            <p:nvPr/>
          </p:nvSpPr>
          <p:spPr>
            <a:xfrm>
              <a:off x="2594553" y="4977003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41718C3-C8F0-413E-9F12-D03FAD6512EC}"/>
                </a:ext>
              </a:extLst>
            </p:cNvPr>
            <p:cNvCxnSpPr/>
            <p:nvPr/>
          </p:nvCxnSpPr>
          <p:spPr>
            <a:xfrm>
              <a:off x="973229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2262C70-9955-474D-B291-081137A87DE6}"/>
                </a:ext>
              </a:extLst>
            </p:cNvPr>
            <p:cNvCxnSpPr/>
            <p:nvPr/>
          </p:nvCxnSpPr>
          <p:spPr>
            <a:xfrm>
              <a:off x="1569722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7782BB10-F5E6-4E2C-9B9E-6697696D9355}"/>
                </a:ext>
              </a:extLst>
            </p:cNvPr>
            <p:cNvCxnSpPr/>
            <p:nvPr/>
          </p:nvCxnSpPr>
          <p:spPr>
            <a:xfrm>
              <a:off x="2165680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3D9C4E0-B03E-44A8-BCF9-A30E8604ED72}"/>
                </a:ext>
              </a:extLst>
            </p:cNvPr>
            <p:cNvCxnSpPr/>
            <p:nvPr/>
          </p:nvCxnSpPr>
          <p:spPr>
            <a:xfrm>
              <a:off x="2742388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BD57A80-C3D3-48E6-916D-95FE95C7D837}"/>
                </a:ext>
              </a:extLst>
            </p:cNvPr>
            <p:cNvCxnSpPr/>
            <p:nvPr/>
          </p:nvCxnSpPr>
          <p:spPr>
            <a:xfrm>
              <a:off x="3325191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A723F09-3286-4DB4-92AA-0EF6C43437BE}"/>
                </a:ext>
              </a:extLst>
            </p:cNvPr>
            <p:cNvCxnSpPr/>
            <p:nvPr/>
          </p:nvCxnSpPr>
          <p:spPr>
            <a:xfrm>
              <a:off x="3914521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62377692-0224-48F1-8AC0-6A3232DBFF62}"/>
                </a:ext>
              </a:extLst>
            </p:cNvPr>
            <p:cNvSpPr/>
            <p:nvPr/>
          </p:nvSpPr>
          <p:spPr>
            <a:xfrm>
              <a:off x="775812" y="4973777"/>
              <a:ext cx="421624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942942" y="5053171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405676" y="5053171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0178768" y="2114208"/>
            <a:ext cx="1767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لدينا مجموعتان من القطع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62E6184-1EB3-4CE2-9881-CA6AF210D7D3}"/>
              </a:ext>
            </a:extLst>
          </p:cNvPr>
          <p:cNvSpPr txBox="1"/>
          <p:nvPr/>
        </p:nvSpPr>
        <p:spPr>
          <a:xfrm>
            <a:off x="5053726" y="5552218"/>
            <a:ext cx="745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0.278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3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276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60" grpId="0" animBg="1"/>
      <p:bldP spid="61" grpId="0" animBg="1"/>
      <p:bldP spid="61" grpId="1" animBg="1"/>
      <p:bldP spid="61" grpId="2" animBg="1"/>
      <p:bldP spid="62" grpId="0"/>
      <p:bldP spid="63" grpId="0"/>
      <p:bldP spid="64" grpId="0"/>
      <p:bldP spid="65" grpId="0"/>
      <p:bldP spid="66" grpId="0"/>
      <p:bldP spid="66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5" grpId="0"/>
      <p:bldP spid="108" grpId="0"/>
      <p:bldP spid="108" grpId="1"/>
      <p:bldP spid="109" grpId="0"/>
      <p:bldP spid="109" grpId="1"/>
      <p:bldP spid="110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663612" y="690245"/>
            <a:ext cx="585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عدد أصابعك بمقدار الأجزاء لتجد الكل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58457"/>
              </p:ext>
            </p:extLst>
          </p:nvPr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3235" y="161253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الكلي: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26911" y="2130200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83002" y="2141291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4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02860" y="4157578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07347" y="4106757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93581" y="4236009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79504" y="4236009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87565" y="425480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43348" y="2692619"/>
            <a:ext cx="1627876" cy="252000"/>
            <a:chOff x="7043348" y="2698203"/>
            <a:chExt cx="1627876" cy="252000"/>
          </a:xfrm>
        </p:grpSpPr>
        <p:sp>
          <p:nvSpPr>
            <p:cNvPr id="103" name="Oval 102"/>
            <p:cNvSpPr/>
            <p:nvPr/>
          </p:nvSpPr>
          <p:spPr>
            <a:xfrm>
              <a:off x="7721801" y="2698203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385812" y="2698203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083235" y="2698203"/>
              <a:ext cx="587989" cy="252000"/>
              <a:chOff x="10921243" y="2899903"/>
              <a:chExt cx="587989" cy="252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1257232" y="28999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921243" y="28999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7043348" y="2698203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8467" y="2692619"/>
            <a:ext cx="1025215" cy="252000"/>
            <a:chOff x="3958467" y="2692619"/>
            <a:chExt cx="1025215" cy="252000"/>
          </a:xfrm>
        </p:grpSpPr>
        <p:sp>
          <p:nvSpPr>
            <p:cNvPr id="105" name="Oval 104"/>
            <p:cNvSpPr/>
            <p:nvPr/>
          </p:nvSpPr>
          <p:spPr>
            <a:xfrm>
              <a:off x="4731682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958467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5075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565427" y="4236009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05942" y="4236009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15749" y="4236009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81134" y="425480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39262" y="425480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6070953" y="5648867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الكل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1692049" y="5520105"/>
            <a:ext cx="590400" cy="584775"/>
            <a:chOff x="1949589" y="3781302"/>
            <a:chExt cx="594000" cy="584775"/>
          </a:xfrm>
        </p:grpSpPr>
        <p:sp>
          <p:nvSpPr>
            <p:cNvPr id="139" name="Arc 138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2290779" y="5520105"/>
            <a:ext cx="590400" cy="584775"/>
            <a:chOff x="1949589" y="3781302"/>
            <a:chExt cx="594000" cy="584775"/>
          </a:xfrm>
        </p:grpSpPr>
        <p:sp>
          <p:nvSpPr>
            <p:cNvPr id="142" name="Arc 141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873390" y="5520105"/>
            <a:ext cx="590400" cy="584775"/>
            <a:chOff x="1949589" y="3781302"/>
            <a:chExt cx="594000" cy="584775"/>
          </a:xfrm>
        </p:grpSpPr>
        <p:sp>
          <p:nvSpPr>
            <p:cNvPr id="145" name="Arc 144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3460901" y="5520105"/>
            <a:ext cx="590400" cy="584775"/>
            <a:chOff x="1949589" y="3781302"/>
            <a:chExt cx="594000" cy="584775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4045288" y="5520105"/>
            <a:ext cx="590400" cy="584775"/>
            <a:chOff x="1949589" y="3781302"/>
            <a:chExt cx="594000" cy="584775"/>
          </a:xfrm>
        </p:grpSpPr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4647717" y="5521336"/>
            <a:ext cx="590400" cy="584775"/>
            <a:chOff x="1949589" y="3781302"/>
            <a:chExt cx="594000" cy="584775"/>
          </a:xfrm>
        </p:grpSpPr>
        <p:sp>
          <p:nvSpPr>
            <p:cNvPr id="154" name="Arc 153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5236522" y="5527051"/>
            <a:ext cx="590400" cy="584775"/>
            <a:chOff x="1949589" y="3781302"/>
            <a:chExt cx="594000" cy="584775"/>
          </a:xfrm>
        </p:grpSpPr>
        <p:sp>
          <p:nvSpPr>
            <p:cNvPr id="157" name="Arc 156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5823005" y="5524342"/>
            <a:ext cx="590400" cy="584775"/>
            <a:chOff x="1949589" y="3781302"/>
            <a:chExt cx="594000" cy="584775"/>
          </a:xfrm>
        </p:grpSpPr>
        <p:sp>
          <p:nvSpPr>
            <p:cNvPr id="160" name="Arc 159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61032" y="5808965"/>
            <a:ext cx="5658853" cy="614568"/>
            <a:chOff x="1353996" y="5317816"/>
            <a:chExt cx="5658853" cy="61456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65302D3-B64C-465A-B300-02F2C22823DF}"/>
                </a:ext>
              </a:extLst>
            </p:cNvPr>
            <p:cNvSpPr/>
            <p:nvPr/>
          </p:nvSpPr>
          <p:spPr>
            <a:xfrm>
              <a:off x="1980787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5CBCFBA1-D02E-47A1-AC88-629A73B211B9}"/>
                </a:ext>
              </a:extLst>
            </p:cNvPr>
            <p:cNvSpPr/>
            <p:nvPr/>
          </p:nvSpPr>
          <p:spPr>
            <a:xfrm>
              <a:off x="2572155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2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BC57774D-9A91-4F86-A84A-CCFE5919BC66}"/>
                </a:ext>
              </a:extLst>
            </p:cNvPr>
            <p:cNvSpPr/>
            <p:nvPr/>
          </p:nvSpPr>
          <p:spPr>
            <a:xfrm>
              <a:off x="3754890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4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0FA59349-9419-4538-942A-72B322D06D98}"/>
                </a:ext>
              </a:extLst>
            </p:cNvPr>
            <p:cNvSpPr/>
            <p:nvPr/>
          </p:nvSpPr>
          <p:spPr>
            <a:xfrm>
              <a:off x="4346257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5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DE7B418F-9ADB-4119-AEBE-D94B73A9A0CB}"/>
                </a:ext>
              </a:extLst>
            </p:cNvPr>
            <p:cNvSpPr/>
            <p:nvPr/>
          </p:nvSpPr>
          <p:spPr>
            <a:xfrm>
              <a:off x="4937624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6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3B2D7F6E-799F-449C-BB49-175E5CB77E71}"/>
                </a:ext>
              </a:extLst>
            </p:cNvPr>
            <p:cNvSpPr/>
            <p:nvPr/>
          </p:nvSpPr>
          <p:spPr>
            <a:xfrm>
              <a:off x="3163521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3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1353996" y="5317816"/>
              <a:ext cx="5658853" cy="216000"/>
              <a:chOff x="838200" y="2797180"/>
              <a:chExt cx="5658853" cy="216000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xmlns="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2909544"/>
                <a:ext cx="5658853" cy="0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0" name="Group 169"/>
              <p:cNvGrpSpPr/>
              <p:nvPr/>
            </p:nvGrpSpPr>
            <p:grpSpPr>
              <a:xfrm>
                <a:off x="1170666" y="2797180"/>
                <a:ext cx="4725441" cy="216000"/>
                <a:chOff x="1170666" y="2797180"/>
                <a:chExt cx="4725441" cy="216000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941718C3-C8F0-413E-9F12-D03FAD6512EC}"/>
                    </a:ext>
                  </a:extLst>
                </p:cNvPr>
                <p:cNvCxnSpPr/>
                <p:nvPr/>
              </p:nvCxnSpPr>
              <p:spPr>
                <a:xfrm>
                  <a:off x="117066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xmlns="" id="{A2262C70-9955-474D-B291-081137A87DE6}"/>
                    </a:ext>
                  </a:extLst>
                </p:cNvPr>
                <p:cNvCxnSpPr/>
                <p:nvPr/>
              </p:nvCxnSpPr>
              <p:spPr>
                <a:xfrm>
                  <a:off x="176134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xmlns="" id="{7782BB10-F5E6-4E2C-9B9E-6697696D9355}"/>
                    </a:ext>
                  </a:extLst>
                </p:cNvPr>
                <p:cNvCxnSpPr/>
                <p:nvPr/>
              </p:nvCxnSpPr>
              <p:spPr>
                <a:xfrm>
                  <a:off x="235202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xmlns="" id="{E3D9C4E0-B03E-44A8-BCF9-A30E8604ED72}"/>
                    </a:ext>
                  </a:extLst>
                </p:cNvPr>
                <p:cNvCxnSpPr/>
                <p:nvPr/>
              </p:nvCxnSpPr>
              <p:spPr>
                <a:xfrm>
                  <a:off x="294270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2BD57A80-C3D3-48E6-916D-95FE95C7D837}"/>
                    </a:ext>
                  </a:extLst>
                </p:cNvPr>
                <p:cNvCxnSpPr/>
                <p:nvPr/>
              </p:nvCxnSpPr>
              <p:spPr>
                <a:xfrm>
                  <a:off x="353338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FA723F09-3286-4DB4-92AA-0EF6C43437BE}"/>
                    </a:ext>
                  </a:extLst>
                </p:cNvPr>
                <p:cNvCxnSpPr/>
                <p:nvPr/>
              </p:nvCxnSpPr>
              <p:spPr>
                <a:xfrm>
                  <a:off x="412406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016F1F37-A7A8-48BF-9864-CEFB680C4454}"/>
                    </a:ext>
                  </a:extLst>
                </p:cNvPr>
                <p:cNvCxnSpPr/>
                <p:nvPr/>
              </p:nvCxnSpPr>
              <p:spPr>
                <a:xfrm>
                  <a:off x="471474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xmlns="" id="{E48D3192-50C3-4C10-821A-AA4466819B36}"/>
                    </a:ext>
                  </a:extLst>
                </p:cNvPr>
                <p:cNvCxnSpPr/>
                <p:nvPr/>
              </p:nvCxnSpPr>
              <p:spPr>
                <a:xfrm>
                  <a:off x="589610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xmlns="" id="{7D1B56AE-8F9C-4433-9A5B-C7CA680792D1}"/>
                    </a:ext>
                  </a:extLst>
                </p:cNvPr>
                <p:cNvCxnSpPr/>
                <p:nvPr/>
              </p:nvCxnSpPr>
              <p:spPr>
                <a:xfrm>
                  <a:off x="530542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62377692-0224-48F1-8AC0-6A3232DBFF62}"/>
                </a:ext>
              </a:extLst>
            </p:cNvPr>
            <p:cNvSpPr/>
            <p:nvPr/>
          </p:nvSpPr>
          <p:spPr>
            <a:xfrm>
              <a:off x="1374875" y="5464548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1D316201-31B2-40E8-BC7E-12F3233A7148}"/>
                </a:ext>
              </a:extLst>
            </p:cNvPr>
            <p:cNvSpPr/>
            <p:nvPr/>
          </p:nvSpPr>
          <p:spPr>
            <a:xfrm>
              <a:off x="5506279" y="547632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7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4F66D5CF-A2C5-4585-9EB9-9591FB9CCECF}"/>
                </a:ext>
              </a:extLst>
            </p:cNvPr>
            <p:cNvSpPr/>
            <p:nvPr/>
          </p:nvSpPr>
          <p:spPr>
            <a:xfrm>
              <a:off x="6082768" y="547317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8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2675152" y="4903109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137886" y="4942090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327C9AF-3DC1-4561-A56D-9DB9500EEF34}"/>
              </a:ext>
            </a:extLst>
          </p:cNvPr>
          <p:cNvSpPr txBox="1"/>
          <p:nvPr/>
        </p:nvSpPr>
        <p:spPr>
          <a:xfrm>
            <a:off x="6581584" y="4970023"/>
            <a:ext cx="745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8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1.04167E-6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2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102" grpId="0"/>
      <p:bldP spid="52" grpId="0"/>
      <p:bldP spid="52" grpId="1"/>
      <p:bldP spid="53" grpId="0"/>
      <p:bldP spid="53" grpId="1"/>
      <p:bldP spid="54" grpId="0"/>
      <p:bldP spid="54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137" grpId="0"/>
      <p:bldP spid="183" grpId="0"/>
      <p:bldP spid="183" grpId="1"/>
      <p:bldP spid="184" grpId="0"/>
      <p:bldP spid="184" grpId="1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663610" y="690245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عدد أصابعك بمقدار الأجزاء لتجد الكل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26754"/>
              </p:ext>
            </p:extLst>
          </p:nvPr>
        </p:nvGraphicFramePr>
        <p:xfrm>
          <a:off x="2672016" y="1411629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141581" y="1595811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الكلي: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245594" y="177412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44987" y="4767070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(6)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90512" y="219926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08470" y="2162629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7347" y="4106757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44699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88" name="Oval 87"/>
          <p:cNvSpPr/>
          <p:nvPr/>
        </p:nvSpPr>
        <p:spPr>
          <a:xfrm>
            <a:off x="8396997" y="266649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064065" y="266649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731133" y="266649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398201" y="2666495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903555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62410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21265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917700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00" name="Oval 99"/>
          <p:cNvSpPr/>
          <p:nvPr/>
        </p:nvSpPr>
        <p:spPr>
          <a:xfrm>
            <a:off x="5069998" y="2719597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37066" y="2719597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04134" y="2719597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071202" y="2719597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738270" y="2719597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576556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23518" y="4311966"/>
            <a:ext cx="6177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94266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554002" y="4311966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5580927" y="4838452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الكل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3147870" y="5493784"/>
            <a:ext cx="590400" cy="584775"/>
            <a:chOff x="1949589" y="3781302"/>
            <a:chExt cx="594000" cy="584775"/>
          </a:xfrm>
        </p:grpSpPr>
        <p:sp>
          <p:nvSpPr>
            <p:cNvPr id="216" name="Arc 215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3746600" y="5493784"/>
            <a:ext cx="590400" cy="584775"/>
            <a:chOff x="1949589" y="3781302"/>
            <a:chExt cx="594000" cy="584775"/>
          </a:xfrm>
        </p:grpSpPr>
        <p:sp>
          <p:nvSpPr>
            <p:cNvPr id="219" name="Arc 218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4329211" y="5493784"/>
            <a:ext cx="590400" cy="584775"/>
            <a:chOff x="1949589" y="3781302"/>
            <a:chExt cx="594000" cy="584775"/>
          </a:xfrm>
        </p:grpSpPr>
        <p:sp>
          <p:nvSpPr>
            <p:cNvPr id="222" name="Arc 221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4916722" y="5493784"/>
            <a:ext cx="590400" cy="584775"/>
            <a:chOff x="1949589" y="3781302"/>
            <a:chExt cx="594000" cy="584775"/>
          </a:xfrm>
        </p:grpSpPr>
        <p:sp>
          <p:nvSpPr>
            <p:cNvPr id="225" name="Arc 224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5501109" y="5493784"/>
            <a:ext cx="590400" cy="584775"/>
            <a:chOff x="1949589" y="3781302"/>
            <a:chExt cx="594000" cy="584775"/>
          </a:xfrm>
        </p:grpSpPr>
        <p:sp>
          <p:nvSpPr>
            <p:cNvPr id="228" name="Arc 227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6103538" y="5495015"/>
            <a:ext cx="590400" cy="584775"/>
            <a:chOff x="1949589" y="3781302"/>
            <a:chExt cx="594000" cy="584775"/>
          </a:xfrm>
        </p:grpSpPr>
        <p:sp>
          <p:nvSpPr>
            <p:cNvPr id="231" name="Arc 230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6692343" y="5500730"/>
            <a:ext cx="590400" cy="584775"/>
            <a:chOff x="1949589" y="3781302"/>
            <a:chExt cx="594000" cy="584775"/>
          </a:xfrm>
        </p:grpSpPr>
        <p:sp>
          <p:nvSpPr>
            <p:cNvPr id="234" name="Arc 233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7278826" y="5498021"/>
            <a:ext cx="590400" cy="584775"/>
            <a:chOff x="1949589" y="3781302"/>
            <a:chExt cx="594000" cy="584775"/>
          </a:xfrm>
        </p:grpSpPr>
        <p:sp>
          <p:nvSpPr>
            <p:cNvPr id="237" name="Arc 236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7866390" y="5478536"/>
            <a:ext cx="590400" cy="584775"/>
            <a:chOff x="1949589" y="3781302"/>
            <a:chExt cx="594000" cy="584775"/>
          </a:xfrm>
        </p:grpSpPr>
        <p:sp>
          <p:nvSpPr>
            <p:cNvPr id="240" name="Arc 239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xmlns="" id="{B9B6DAC6-2698-42A6-A69B-CEF17604019B}"/>
              </a:ext>
            </a:extLst>
          </p:cNvPr>
          <p:cNvGrpSpPr/>
          <p:nvPr/>
        </p:nvGrpSpPr>
        <p:grpSpPr>
          <a:xfrm>
            <a:off x="2811716" y="5778266"/>
            <a:ext cx="6282611" cy="730207"/>
            <a:chOff x="1015700" y="5315681"/>
            <a:chExt cx="6282611" cy="730207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xmlns="" id="{E50099C4-F05E-4B48-AE27-D47793BA7A58}"/>
                </a:ext>
              </a:extLst>
            </p:cNvPr>
            <p:cNvGrpSpPr/>
            <p:nvPr/>
          </p:nvGrpSpPr>
          <p:grpSpPr>
            <a:xfrm>
              <a:off x="1015700" y="5315681"/>
              <a:ext cx="6282611" cy="708154"/>
              <a:chOff x="1603105" y="5707359"/>
              <a:chExt cx="6282611" cy="708154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xmlns="" id="{806E973E-D1ED-44A1-A318-938553813966}"/>
                  </a:ext>
                </a:extLst>
              </p:cNvPr>
              <p:cNvGrpSpPr/>
              <p:nvPr/>
            </p:nvGrpSpPr>
            <p:grpSpPr>
              <a:xfrm>
                <a:off x="1603105" y="5707359"/>
                <a:ext cx="6282611" cy="708154"/>
                <a:chOff x="1603105" y="5707359"/>
                <a:chExt cx="6282611" cy="708154"/>
              </a:xfrm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xmlns="" id="{2EA4DDD3-C5F4-421A-9F19-A92C4CFAD505}"/>
                    </a:ext>
                  </a:extLst>
                </p:cNvPr>
                <p:cNvGrpSpPr/>
                <p:nvPr/>
              </p:nvGrpSpPr>
              <p:grpSpPr>
                <a:xfrm>
                  <a:off x="1603105" y="5707359"/>
                  <a:ext cx="6282611" cy="708154"/>
                  <a:chOff x="1563916" y="5060131"/>
                  <a:chExt cx="6282611" cy="708154"/>
                </a:xfrm>
              </p:grpSpPr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xmlns="" id="{96863BE5-953D-44D9-93A6-ED9EB431098D}"/>
                      </a:ext>
                    </a:extLst>
                  </p:cNvPr>
                  <p:cNvGrpSpPr/>
                  <p:nvPr/>
                </p:nvGrpSpPr>
                <p:grpSpPr>
                  <a:xfrm>
                    <a:off x="1563916" y="5060131"/>
                    <a:ext cx="6282611" cy="708154"/>
                    <a:chOff x="2905736" y="1045929"/>
                    <a:chExt cx="5684535" cy="708154"/>
                  </a:xfrm>
                  <a:noFill/>
                </p:grpSpPr>
                <p:cxnSp>
                  <p:nvCxnSpPr>
                    <p:cNvPr id="257" name="Straight Arrow Connector 256">
                      <a:extLst>
                        <a:ext uri="{FF2B5EF4-FFF2-40B4-BE49-F238E27FC236}">
                          <a16:creationId xmlns:a16="http://schemas.microsoft.com/office/drawing/2014/main" xmlns="" id="{308B562D-F9CD-4B97-876A-17E5CE9DA2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5736" y="1158293"/>
                      <a:ext cx="5684535" cy="0"/>
                    </a:xfrm>
                    <a:prstGeom prst="straightConnector1">
                      <a:avLst/>
                    </a:prstGeom>
                    <a:grpFill/>
                    <a:ln w="38100">
                      <a:solidFill>
                        <a:schemeClr val="accent5">
                          <a:lumMod val="75000"/>
                        </a:schemeClr>
                      </a:solidFill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xmlns="" id="{565302D3-B64C-465A-B300-02F2C2282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6952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xmlns="" id="{5CBCFBA1-D02E-47A1-AC88-629A73B21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2024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BC57774D-9A91-4F86-A84A-CCFE5919B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2168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0FA59349-9419-4538-942A-72B322D06D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7240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DE7B418F-9ADB-4119-AEBE-D94B73A9A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2311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3B2D7F6E-799F-449C-BB49-175E5CB77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7095" y="1302186"/>
                      <a:ext cx="548232" cy="45189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4" name="Straight Connector 263">
                      <a:extLst>
                        <a:ext uri="{FF2B5EF4-FFF2-40B4-BE49-F238E27FC236}">
                          <a16:creationId xmlns:a16="http://schemas.microsoft.com/office/drawing/2014/main" xmlns="" id="{941718C3-C8F0-413E-9F12-D03FAD6512E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0655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>
                      <a:extLst>
                        <a:ext uri="{FF2B5EF4-FFF2-40B4-BE49-F238E27FC236}">
                          <a16:creationId xmlns:a16="http://schemas.microsoft.com/office/drawing/2014/main" xmlns="" id="{A2262C70-9955-474D-B291-081137A87D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4100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xmlns="" id="{7782BB10-F5E6-4E2C-9B9E-6697696D935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7545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>
                      <a:extLst>
                        <a:ext uri="{FF2B5EF4-FFF2-40B4-BE49-F238E27FC236}">
                          <a16:creationId xmlns:a16="http://schemas.microsoft.com/office/drawing/2014/main" xmlns="" id="{E3D9C4E0-B03E-44A8-BCF9-A30E8604ED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0990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>
                      <a:extLst>
                        <a:ext uri="{FF2B5EF4-FFF2-40B4-BE49-F238E27FC236}">
                          <a16:creationId xmlns:a16="http://schemas.microsoft.com/office/drawing/2014/main" xmlns="" id="{2BD57A80-C3D3-48E6-916D-95FE95C7D8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4435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268">
                      <a:extLst>
                        <a:ext uri="{FF2B5EF4-FFF2-40B4-BE49-F238E27FC236}">
                          <a16:creationId xmlns:a16="http://schemas.microsoft.com/office/drawing/2014/main" xmlns="" id="{FA723F09-3286-4DB4-92AA-0EF6C43437B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7880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xmlns="" id="{016F1F37-A7A8-48BF-9864-CEFB680C44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1325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>
                      <a:extLst>
                        <a:ext uri="{FF2B5EF4-FFF2-40B4-BE49-F238E27FC236}">
                          <a16:creationId xmlns:a16="http://schemas.microsoft.com/office/drawing/2014/main" xmlns="" id="{E48D3192-50C3-4C10-821A-AA4466819B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8215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>
                      <a:extLst>
                        <a:ext uri="{FF2B5EF4-FFF2-40B4-BE49-F238E27FC236}">
                          <a16:creationId xmlns:a16="http://schemas.microsoft.com/office/drawing/2014/main" xmlns="" id="{7F43DB35-BA0C-47EC-BE2B-5A41D728B2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01660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272">
                      <a:extLst>
                        <a:ext uri="{FF2B5EF4-FFF2-40B4-BE49-F238E27FC236}">
                          <a16:creationId xmlns:a16="http://schemas.microsoft.com/office/drawing/2014/main" xmlns="" id="{7D1B56AE-8F9C-4433-9A5B-C7CA680792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947703" y="1045929"/>
                      <a:ext cx="0" cy="216000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xmlns="" id="{62377692-0224-48F1-8AC0-6A3232DBFF62}"/>
                      </a:ext>
                    </a:extLst>
                  </p:cNvPr>
                  <p:cNvSpPr/>
                  <p:nvPr/>
                </p:nvSpPr>
                <p:spPr>
                  <a:xfrm>
                    <a:off x="1611422" y="5300449"/>
                    <a:ext cx="605912" cy="451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0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xmlns="" id="{1D316201-31B2-40E8-BC7E-12F3233A7148}"/>
                    </a:ext>
                  </a:extLst>
                </p:cNvPr>
                <p:cNvSpPr/>
                <p:nvPr/>
              </p:nvSpPr>
              <p:spPr>
                <a:xfrm>
                  <a:off x="5782015" y="5959458"/>
                  <a:ext cx="605912" cy="4518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7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4F66D5CF-A2C5-4585-9EB9-9591FB9CCECF}"/>
                  </a:ext>
                </a:extLst>
              </p:cNvPr>
              <p:cNvSpPr/>
              <p:nvPr/>
            </p:nvSpPr>
            <p:spPr>
              <a:xfrm>
                <a:off x="6358504" y="5956308"/>
                <a:ext cx="605912" cy="45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8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B5FE3E98-7D74-46C5-A546-5AE523C9D114}"/>
                </a:ext>
              </a:extLst>
            </p:cNvPr>
            <p:cNvSpPr/>
            <p:nvPr/>
          </p:nvSpPr>
          <p:spPr>
            <a:xfrm>
              <a:off x="6332120" y="5469823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9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4" name="TextBox 273"/>
          <p:cNvSpPr txBox="1"/>
          <p:nvPr/>
        </p:nvSpPr>
        <p:spPr>
          <a:xfrm>
            <a:off x="6155774" y="5102067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3553886" y="5065288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7E74E24F-00EB-4BB6-B5A4-2DB0262FFC99}"/>
              </a:ext>
            </a:extLst>
          </p:cNvPr>
          <p:cNvSpPr txBox="1"/>
          <p:nvPr/>
        </p:nvSpPr>
        <p:spPr>
          <a:xfrm>
            <a:off x="9519984" y="5487540"/>
            <a:ext cx="745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189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215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4.79167E-6 0.215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1.04167E-6 0.2145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2.70833E-6 0.2157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15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0.215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214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215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2.91667E-6 0.215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81" grpId="0"/>
      <p:bldP spid="82" grpId="0"/>
      <p:bldP spid="82" grpId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4" grpId="0"/>
      <p:bldP spid="94" grpId="1"/>
      <p:bldP spid="95" grpId="0"/>
      <p:bldP spid="95" grpId="1"/>
      <p:bldP spid="96" grpId="0"/>
      <p:bldP spid="96" grpId="1"/>
      <p:bldP spid="99" grpId="0"/>
      <p:bldP spid="99" grpId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214" grpId="0"/>
      <p:bldP spid="274" grpId="0"/>
      <p:bldP spid="274" grpId="1"/>
      <p:bldP spid="275" grpId="0"/>
      <p:bldP spid="275" grpId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264570" y="690245"/>
            <a:ext cx="625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عدد أصابعك بمقدار الأجزاء لتجد الكل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58457"/>
              </p:ext>
            </p:extLst>
          </p:nvPr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3235" y="1584880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الكلي: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26911" y="2130200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83002" y="2141291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4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95133" y="4227856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(7)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07347" y="4106757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44699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6406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48830" y="2622279"/>
            <a:ext cx="638607" cy="252000"/>
            <a:chOff x="4345075" y="2692619"/>
            <a:chExt cx="638607" cy="252000"/>
          </a:xfrm>
        </p:grpSpPr>
        <p:sp>
          <p:nvSpPr>
            <p:cNvPr id="105" name="Oval 104"/>
            <p:cNvSpPr/>
            <p:nvPr/>
          </p:nvSpPr>
          <p:spPr>
            <a:xfrm>
              <a:off x="4731682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5075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32997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8396997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064065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731133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398201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65269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732337" y="26222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90355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562410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2126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80120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3897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6070953" y="5648867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الكل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1692049" y="5520105"/>
            <a:ext cx="590400" cy="584775"/>
            <a:chOff x="1949589" y="3781302"/>
            <a:chExt cx="594000" cy="584775"/>
          </a:xfrm>
        </p:grpSpPr>
        <p:sp>
          <p:nvSpPr>
            <p:cNvPr id="117" name="Arc 116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2290779" y="5520105"/>
            <a:ext cx="590400" cy="584775"/>
            <a:chOff x="1949589" y="3781302"/>
            <a:chExt cx="594000" cy="584775"/>
          </a:xfrm>
        </p:grpSpPr>
        <p:sp>
          <p:nvSpPr>
            <p:cNvPr id="120" name="Arc 119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873390" y="5520105"/>
            <a:ext cx="590400" cy="584775"/>
            <a:chOff x="1949589" y="3781302"/>
            <a:chExt cx="594000" cy="584775"/>
          </a:xfrm>
        </p:grpSpPr>
        <p:sp>
          <p:nvSpPr>
            <p:cNvPr id="123" name="Arc 122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3460901" y="5520105"/>
            <a:ext cx="590400" cy="584775"/>
            <a:chOff x="1949589" y="3781302"/>
            <a:chExt cx="594000" cy="584775"/>
          </a:xfrm>
        </p:grpSpPr>
        <p:sp>
          <p:nvSpPr>
            <p:cNvPr id="126" name="Arc 125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4045288" y="5520105"/>
            <a:ext cx="590400" cy="584775"/>
            <a:chOff x="1949589" y="3781302"/>
            <a:chExt cx="594000" cy="584775"/>
          </a:xfrm>
        </p:grpSpPr>
        <p:sp>
          <p:nvSpPr>
            <p:cNvPr id="129" name="Arc 128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4647717" y="5521336"/>
            <a:ext cx="590400" cy="584775"/>
            <a:chOff x="1949589" y="3781302"/>
            <a:chExt cx="594000" cy="584775"/>
          </a:xfrm>
        </p:grpSpPr>
        <p:sp>
          <p:nvSpPr>
            <p:cNvPr id="132" name="Arc 131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5236522" y="5527051"/>
            <a:ext cx="590400" cy="584775"/>
            <a:chOff x="1949589" y="3781302"/>
            <a:chExt cx="594000" cy="584775"/>
          </a:xfrm>
        </p:grpSpPr>
        <p:sp>
          <p:nvSpPr>
            <p:cNvPr id="135" name="Arc 134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5823005" y="5524342"/>
            <a:ext cx="590400" cy="584775"/>
            <a:chOff x="1949589" y="3781302"/>
            <a:chExt cx="594000" cy="584775"/>
          </a:xfrm>
        </p:grpSpPr>
        <p:sp>
          <p:nvSpPr>
            <p:cNvPr id="184" name="Arc 183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1361032" y="5808965"/>
            <a:ext cx="5658853" cy="614568"/>
            <a:chOff x="1353996" y="5317816"/>
            <a:chExt cx="5658853" cy="61456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565302D3-B64C-465A-B300-02F2C22823DF}"/>
                </a:ext>
              </a:extLst>
            </p:cNvPr>
            <p:cNvSpPr/>
            <p:nvPr/>
          </p:nvSpPr>
          <p:spPr>
            <a:xfrm>
              <a:off x="1980787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5CBCFBA1-D02E-47A1-AC88-629A73B211B9}"/>
                </a:ext>
              </a:extLst>
            </p:cNvPr>
            <p:cNvSpPr/>
            <p:nvPr/>
          </p:nvSpPr>
          <p:spPr>
            <a:xfrm>
              <a:off x="2572155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2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BC57774D-9A91-4F86-A84A-CCFE5919BC66}"/>
                </a:ext>
              </a:extLst>
            </p:cNvPr>
            <p:cNvSpPr/>
            <p:nvPr/>
          </p:nvSpPr>
          <p:spPr>
            <a:xfrm>
              <a:off x="3754890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4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0FA59349-9419-4538-942A-72B322D06D98}"/>
                </a:ext>
              </a:extLst>
            </p:cNvPr>
            <p:cNvSpPr/>
            <p:nvPr/>
          </p:nvSpPr>
          <p:spPr>
            <a:xfrm>
              <a:off x="4346257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5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DE7B418F-9ADB-4119-AEBE-D94B73A9A0CB}"/>
                </a:ext>
              </a:extLst>
            </p:cNvPr>
            <p:cNvSpPr/>
            <p:nvPr/>
          </p:nvSpPr>
          <p:spPr>
            <a:xfrm>
              <a:off x="4937624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6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3B2D7F6E-799F-449C-BB49-175E5CB77E71}"/>
                </a:ext>
              </a:extLst>
            </p:cNvPr>
            <p:cNvSpPr/>
            <p:nvPr/>
          </p:nvSpPr>
          <p:spPr>
            <a:xfrm>
              <a:off x="3163521" y="5480487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3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1353996" y="5317816"/>
              <a:ext cx="5658853" cy="216000"/>
              <a:chOff x="838200" y="2797180"/>
              <a:chExt cx="5658853" cy="216000"/>
            </a:xfrm>
          </p:grpSpPr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xmlns="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2909544"/>
                <a:ext cx="5658853" cy="0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>
                <a:off x="1170666" y="2797180"/>
                <a:ext cx="4725441" cy="216000"/>
                <a:chOff x="1170666" y="2797180"/>
                <a:chExt cx="4725441" cy="216000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xmlns="" id="{941718C3-C8F0-413E-9F12-D03FAD6512EC}"/>
                    </a:ext>
                  </a:extLst>
                </p:cNvPr>
                <p:cNvCxnSpPr/>
                <p:nvPr/>
              </p:nvCxnSpPr>
              <p:spPr>
                <a:xfrm>
                  <a:off x="117066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xmlns="" id="{A2262C70-9955-474D-B291-081137A87DE6}"/>
                    </a:ext>
                  </a:extLst>
                </p:cNvPr>
                <p:cNvCxnSpPr/>
                <p:nvPr/>
              </p:nvCxnSpPr>
              <p:spPr>
                <a:xfrm>
                  <a:off x="176134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xmlns="" id="{7782BB10-F5E6-4E2C-9B9E-6697696D9355}"/>
                    </a:ext>
                  </a:extLst>
                </p:cNvPr>
                <p:cNvCxnSpPr/>
                <p:nvPr/>
              </p:nvCxnSpPr>
              <p:spPr>
                <a:xfrm>
                  <a:off x="235202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xmlns="" id="{E3D9C4E0-B03E-44A8-BCF9-A30E8604ED72}"/>
                    </a:ext>
                  </a:extLst>
                </p:cNvPr>
                <p:cNvCxnSpPr/>
                <p:nvPr/>
              </p:nvCxnSpPr>
              <p:spPr>
                <a:xfrm>
                  <a:off x="294270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xmlns="" id="{2BD57A80-C3D3-48E6-916D-95FE95C7D837}"/>
                    </a:ext>
                  </a:extLst>
                </p:cNvPr>
                <p:cNvCxnSpPr/>
                <p:nvPr/>
              </p:nvCxnSpPr>
              <p:spPr>
                <a:xfrm>
                  <a:off x="3533386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xmlns="" id="{FA723F09-3286-4DB4-92AA-0EF6C43437BE}"/>
                    </a:ext>
                  </a:extLst>
                </p:cNvPr>
                <p:cNvCxnSpPr/>
                <p:nvPr/>
              </p:nvCxnSpPr>
              <p:spPr>
                <a:xfrm>
                  <a:off x="412406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xmlns="" id="{016F1F37-A7A8-48BF-9864-CEFB680C4454}"/>
                    </a:ext>
                  </a:extLst>
                </p:cNvPr>
                <p:cNvCxnSpPr/>
                <p:nvPr/>
              </p:nvCxnSpPr>
              <p:spPr>
                <a:xfrm>
                  <a:off x="471474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xmlns="" id="{E48D3192-50C3-4C10-821A-AA4466819B36}"/>
                    </a:ext>
                  </a:extLst>
                </p:cNvPr>
                <p:cNvCxnSpPr/>
                <p:nvPr/>
              </p:nvCxnSpPr>
              <p:spPr>
                <a:xfrm>
                  <a:off x="589610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xmlns="" id="{7D1B56AE-8F9C-4433-9A5B-C7CA680792D1}"/>
                    </a:ext>
                  </a:extLst>
                </p:cNvPr>
                <p:cNvCxnSpPr/>
                <p:nvPr/>
              </p:nvCxnSpPr>
              <p:spPr>
                <a:xfrm>
                  <a:off x="5305427" y="2797180"/>
                  <a:ext cx="0" cy="216000"/>
                </a:xfrm>
                <a:prstGeom prst="line">
                  <a:avLst/>
                </a:prstGeom>
                <a:no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62377692-0224-48F1-8AC0-6A3232DBFF62}"/>
                </a:ext>
              </a:extLst>
            </p:cNvPr>
            <p:cNvSpPr/>
            <p:nvPr/>
          </p:nvSpPr>
          <p:spPr>
            <a:xfrm>
              <a:off x="1374875" y="5464548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1D316201-31B2-40E8-BC7E-12F3233A7148}"/>
                </a:ext>
              </a:extLst>
            </p:cNvPr>
            <p:cNvSpPr/>
            <p:nvPr/>
          </p:nvSpPr>
          <p:spPr>
            <a:xfrm>
              <a:off x="5506279" y="547632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7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4F66D5CF-A2C5-4585-9EB9-9591FB9CCECF}"/>
                </a:ext>
              </a:extLst>
            </p:cNvPr>
            <p:cNvSpPr/>
            <p:nvPr/>
          </p:nvSpPr>
          <p:spPr>
            <a:xfrm>
              <a:off x="6082768" y="547317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8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2801835" y="5087027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264569" y="5087027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2E3FF5E-CE1B-4368-BEED-11A80096B0F6}"/>
              </a:ext>
            </a:extLst>
          </p:cNvPr>
          <p:cNvSpPr txBox="1"/>
          <p:nvPr/>
        </p:nvSpPr>
        <p:spPr>
          <a:xfrm>
            <a:off x="6485673" y="5181029"/>
            <a:ext cx="74532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34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215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15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1.04167E-6 0.214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5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215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214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213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102" grpId="0"/>
      <p:bldP spid="52" grpId="0"/>
      <p:bldP spid="52" grpId="1"/>
      <p:bldP spid="54" grpId="0"/>
      <p:bldP spid="54" grpId="1"/>
      <p:bldP spid="77" grpId="0"/>
      <p:bldP spid="77" grpId="1"/>
      <p:bldP spid="94" grpId="0" animBg="1"/>
      <p:bldP spid="94" grpId="1" animBg="1"/>
      <p:bldP spid="94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208" grpId="0"/>
      <p:bldP spid="208" grpId="1"/>
      <p:bldP spid="209" grpId="0"/>
      <p:bldP spid="209" grpId="1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580928" y="690245"/>
            <a:ext cx="593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عدد أصابعك بمقدار الأجزاء لتجد الكل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32805"/>
              </p:ext>
            </p:extLst>
          </p:nvPr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141581" y="1595811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الكلي: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62191" y="4158359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(8 )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90512" y="2225390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208470" y="2188753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7347" y="4106757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44699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88" name="Oval 87"/>
          <p:cNvSpPr/>
          <p:nvPr/>
        </p:nvSpPr>
        <p:spPr>
          <a:xfrm>
            <a:off x="8396997" y="26439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064065" y="26439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731133" y="26439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398201" y="26439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065269" y="2643979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90355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62410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21265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80120" y="4259848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917700" y="4312950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100" name="Oval 99"/>
          <p:cNvSpPr/>
          <p:nvPr/>
        </p:nvSpPr>
        <p:spPr>
          <a:xfrm>
            <a:off x="5069998" y="2697081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37066" y="2697081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04134" y="2697081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071202" y="2697081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738270" y="2697081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4C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576556" y="4312950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35411" y="4312950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94266" y="4312950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557746" y="4312950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5580927" y="4838452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الكل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2117608" y="5485598"/>
            <a:ext cx="590400" cy="584775"/>
            <a:chOff x="1949589" y="3781302"/>
            <a:chExt cx="594000" cy="584775"/>
          </a:xfrm>
        </p:grpSpPr>
        <p:sp>
          <p:nvSpPr>
            <p:cNvPr id="216" name="Arc 215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2716338" y="5485598"/>
            <a:ext cx="590400" cy="584775"/>
            <a:chOff x="1949589" y="3781302"/>
            <a:chExt cx="594000" cy="584775"/>
          </a:xfrm>
        </p:grpSpPr>
        <p:sp>
          <p:nvSpPr>
            <p:cNvPr id="219" name="Arc 218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3298949" y="5485598"/>
            <a:ext cx="590400" cy="584775"/>
            <a:chOff x="1949589" y="3781302"/>
            <a:chExt cx="594000" cy="584775"/>
          </a:xfrm>
        </p:grpSpPr>
        <p:sp>
          <p:nvSpPr>
            <p:cNvPr id="222" name="Arc 221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3886460" y="5485598"/>
            <a:ext cx="590400" cy="584775"/>
            <a:chOff x="1949589" y="3781302"/>
            <a:chExt cx="594000" cy="584775"/>
          </a:xfrm>
        </p:grpSpPr>
        <p:sp>
          <p:nvSpPr>
            <p:cNvPr id="225" name="Arc 224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4470847" y="5485598"/>
            <a:ext cx="590400" cy="584775"/>
            <a:chOff x="1949589" y="3781302"/>
            <a:chExt cx="594000" cy="584775"/>
          </a:xfrm>
        </p:grpSpPr>
        <p:sp>
          <p:nvSpPr>
            <p:cNvPr id="228" name="Arc 227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5073276" y="5486829"/>
            <a:ext cx="590400" cy="584775"/>
            <a:chOff x="1949589" y="3781302"/>
            <a:chExt cx="594000" cy="584775"/>
          </a:xfrm>
        </p:grpSpPr>
        <p:sp>
          <p:nvSpPr>
            <p:cNvPr id="231" name="Arc 230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5662081" y="5492544"/>
            <a:ext cx="590400" cy="584775"/>
            <a:chOff x="1949589" y="3781302"/>
            <a:chExt cx="594000" cy="584775"/>
          </a:xfrm>
        </p:grpSpPr>
        <p:sp>
          <p:nvSpPr>
            <p:cNvPr id="234" name="Arc 233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6248564" y="5489835"/>
            <a:ext cx="590400" cy="584775"/>
            <a:chOff x="1949589" y="3781302"/>
            <a:chExt cx="594000" cy="584775"/>
          </a:xfrm>
        </p:grpSpPr>
        <p:sp>
          <p:nvSpPr>
            <p:cNvPr id="237" name="Arc 236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6836128" y="5470350"/>
            <a:ext cx="590400" cy="584775"/>
            <a:chOff x="1949589" y="3781302"/>
            <a:chExt cx="594000" cy="584775"/>
          </a:xfrm>
        </p:grpSpPr>
        <p:sp>
          <p:nvSpPr>
            <p:cNvPr id="240" name="Arc 239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423402" y="5485598"/>
            <a:ext cx="590400" cy="584775"/>
            <a:chOff x="1949589" y="3781302"/>
            <a:chExt cx="594000" cy="584775"/>
          </a:xfrm>
        </p:grpSpPr>
        <p:sp>
          <p:nvSpPr>
            <p:cNvPr id="243" name="Arc 242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D8B603C0-2991-437C-BE62-696C18D32C9C}"/>
              </a:ext>
            </a:extLst>
          </p:cNvPr>
          <p:cNvGrpSpPr/>
          <p:nvPr/>
        </p:nvGrpSpPr>
        <p:grpSpPr>
          <a:xfrm>
            <a:off x="1781454" y="5770080"/>
            <a:ext cx="6840264" cy="730207"/>
            <a:chOff x="1015700" y="5315681"/>
            <a:chExt cx="6840264" cy="730207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xmlns="" id="{B9B6DAC6-2698-42A6-A69B-CEF17604019B}"/>
                </a:ext>
              </a:extLst>
            </p:cNvPr>
            <p:cNvGrpSpPr/>
            <p:nvPr/>
          </p:nvGrpSpPr>
          <p:grpSpPr>
            <a:xfrm>
              <a:off x="1015700" y="5315681"/>
              <a:ext cx="6840264" cy="730207"/>
              <a:chOff x="1015700" y="5315681"/>
              <a:chExt cx="6840264" cy="73020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50099C4-F05E-4B48-AE27-D47793BA7A58}"/>
                  </a:ext>
                </a:extLst>
              </p:cNvPr>
              <p:cNvGrpSpPr/>
              <p:nvPr/>
            </p:nvGrpSpPr>
            <p:grpSpPr>
              <a:xfrm>
                <a:off x="1015700" y="5315681"/>
                <a:ext cx="6840264" cy="708154"/>
                <a:chOff x="1603105" y="5707359"/>
                <a:chExt cx="6840264" cy="708154"/>
              </a:xfrm>
            </p:grpSpPr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xmlns="" id="{806E973E-D1ED-44A1-A318-938553813966}"/>
                    </a:ext>
                  </a:extLst>
                </p:cNvPr>
                <p:cNvGrpSpPr/>
                <p:nvPr/>
              </p:nvGrpSpPr>
              <p:grpSpPr>
                <a:xfrm>
                  <a:off x="1603105" y="5707359"/>
                  <a:ext cx="6840264" cy="708154"/>
                  <a:chOff x="1603105" y="5707359"/>
                  <a:chExt cx="6840264" cy="708154"/>
                </a:xfrm>
              </p:grpSpPr>
              <p:grpSp>
                <p:nvGrpSpPr>
                  <p:cNvPr id="253" name="Group 252">
                    <a:extLst>
                      <a:ext uri="{FF2B5EF4-FFF2-40B4-BE49-F238E27FC236}">
                        <a16:creationId xmlns:a16="http://schemas.microsoft.com/office/drawing/2014/main" xmlns="" id="{2EA4DDD3-C5F4-421A-9F19-A92C4CFAD505}"/>
                      </a:ext>
                    </a:extLst>
                  </p:cNvPr>
                  <p:cNvGrpSpPr/>
                  <p:nvPr/>
                </p:nvGrpSpPr>
                <p:grpSpPr>
                  <a:xfrm>
                    <a:off x="1603105" y="5707359"/>
                    <a:ext cx="6840264" cy="708154"/>
                    <a:chOff x="1563916" y="5060131"/>
                    <a:chExt cx="6840264" cy="708154"/>
                  </a:xfrm>
                </p:grpSpPr>
                <p:grpSp>
                  <p:nvGrpSpPr>
                    <p:cNvPr id="255" name="Group 254">
                      <a:extLst>
                        <a:ext uri="{FF2B5EF4-FFF2-40B4-BE49-F238E27FC236}">
                          <a16:creationId xmlns:a16="http://schemas.microsoft.com/office/drawing/2014/main" xmlns="" id="{96863BE5-953D-44D9-93A6-ED9EB43109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3916" y="5060131"/>
                      <a:ext cx="6840264" cy="708154"/>
                      <a:chOff x="2905736" y="1045929"/>
                      <a:chExt cx="6189102" cy="708154"/>
                    </a:xfrm>
                    <a:noFill/>
                  </p:grpSpPr>
                  <p:cxnSp>
                    <p:nvCxnSpPr>
                      <p:cNvPr id="257" name="Straight Arrow Connector 256">
                        <a:extLst>
                          <a:ext uri="{FF2B5EF4-FFF2-40B4-BE49-F238E27FC236}">
                            <a16:creationId xmlns:a16="http://schemas.microsoft.com/office/drawing/2014/main" xmlns="" id="{308B562D-F9CD-4B97-876A-17E5CE9DA2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736" y="1158293"/>
                        <a:ext cx="6189102" cy="0"/>
                      </a:xfrm>
                      <a:prstGeom prst="straightConnector1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75000"/>
                          </a:schemeClr>
                        </a:solidFill>
                        <a:headEnd type="triangle" w="med" len="med"/>
                        <a:tailEnd type="triangl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8" name="Rectangle 257">
                        <a:extLst>
                          <a:ext uri="{FF2B5EF4-FFF2-40B4-BE49-F238E27FC236}">
                            <a16:creationId xmlns:a16="http://schemas.microsoft.com/office/drawing/2014/main" xmlns="" id="{565302D3-B64C-465A-B300-02F2C2282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6952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59" name="Rectangle 258">
                        <a:extLst>
                          <a:ext uri="{FF2B5EF4-FFF2-40B4-BE49-F238E27FC236}">
                            <a16:creationId xmlns:a16="http://schemas.microsoft.com/office/drawing/2014/main" xmlns="" id="{5CBCFBA1-D02E-47A1-AC88-629A73B211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2024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0" name="Rectangle 259">
                        <a:extLst>
                          <a:ext uri="{FF2B5EF4-FFF2-40B4-BE49-F238E27FC236}">
                            <a16:creationId xmlns:a16="http://schemas.microsoft.com/office/drawing/2014/main" xmlns="" id="{BC57774D-9A91-4F86-A84A-CCFE5919BC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2168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4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1" name="Rectangle 260">
                        <a:extLst>
                          <a:ext uri="{FF2B5EF4-FFF2-40B4-BE49-F238E27FC236}">
                            <a16:creationId xmlns:a16="http://schemas.microsoft.com/office/drawing/2014/main" xmlns="" id="{0FA59349-9419-4538-942A-72B322D06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7240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xmlns="" id="{DE7B418F-9ADB-4119-AEBE-D94B73A9A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311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xmlns="" id="{3B2D7F6E-799F-449C-BB49-175E5CB77E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67095" y="1302186"/>
                        <a:ext cx="548232" cy="451897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3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64" name="Straight Connector 263">
                        <a:extLst>
                          <a:ext uri="{FF2B5EF4-FFF2-40B4-BE49-F238E27FC236}">
                            <a16:creationId xmlns:a16="http://schemas.microsoft.com/office/drawing/2014/main" xmlns="" id="{941718C3-C8F0-413E-9F12-D03FAD6512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20655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5" name="Straight Connector 264">
                        <a:extLst>
                          <a:ext uri="{FF2B5EF4-FFF2-40B4-BE49-F238E27FC236}">
                            <a16:creationId xmlns:a16="http://schemas.microsoft.com/office/drawing/2014/main" xmlns="" id="{A2262C70-9955-474D-B291-081137A87D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4100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6" name="Straight Connector 265">
                        <a:extLst>
                          <a:ext uri="{FF2B5EF4-FFF2-40B4-BE49-F238E27FC236}">
                            <a16:creationId xmlns:a16="http://schemas.microsoft.com/office/drawing/2014/main" xmlns="" id="{7782BB10-F5E6-4E2C-9B9E-6697696D93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7545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7" name="Straight Connector 266">
                        <a:extLst>
                          <a:ext uri="{FF2B5EF4-FFF2-40B4-BE49-F238E27FC236}">
                            <a16:creationId xmlns:a16="http://schemas.microsoft.com/office/drawing/2014/main" xmlns="" id="{E3D9C4E0-B03E-44A8-BCF9-A30E8604ED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90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" name="Straight Connector 267">
                        <a:extLst>
                          <a:ext uri="{FF2B5EF4-FFF2-40B4-BE49-F238E27FC236}">
                            <a16:creationId xmlns:a16="http://schemas.microsoft.com/office/drawing/2014/main" xmlns="" id="{2BD57A80-C3D3-48E6-916D-95FE95C7D83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4435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Straight Connector 268">
                        <a:extLst>
                          <a:ext uri="{FF2B5EF4-FFF2-40B4-BE49-F238E27FC236}">
                            <a16:creationId xmlns:a16="http://schemas.microsoft.com/office/drawing/2014/main" xmlns="" id="{FA723F09-3286-4DB4-92AA-0EF6C43437B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7880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Straight Connector 269">
                        <a:extLst>
                          <a:ext uri="{FF2B5EF4-FFF2-40B4-BE49-F238E27FC236}">
                            <a16:creationId xmlns:a16="http://schemas.microsoft.com/office/drawing/2014/main" xmlns="" id="{016F1F37-A7A8-48BF-9864-CEFB680C44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41325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Straight Connector 270">
                        <a:extLst>
                          <a:ext uri="{FF2B5EF4-FFF2-40B4-BE49-F238E27FC236}">
                            <a16:creationId xmlns:a16="http://schemas.microsoft.com/office/drawing/2014/main" xmlns="" id="{E48D3192-50C3-4C10-821A-AA4466819B3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48215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>
                        <a:extLst>
                          <a:ext uri="{FF2B5EF4-FFF2-40B4-BE49-F238E27FC236}">
                            <a16:creationId xmlns:a16="http://schemas.microsoft.com/office/drawing/2014/main" xmlns="" id="{7F43DB35-BA0C-47EC-BE2B-5A41D728B25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01660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72">
                        <a:extLst>
                          <a:ext uri="{FF2B5EF4-FFF2-40B4-BE49-F238E27FC236}">
                            <a16:creationId xmlns:a16="http://schemas.microsoft.com/office/drawing/2014/main" xmlns="" id="{7D1B56AE-8F9C-4433-9A5B-C7CA680792D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47703" y="1045929"/>
                        <a:ext cx="0" cy="216000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xmlns="" id="{62377692-0224-48F1-8AC0-6A3232DBF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1422" y="5300449"/>
                      <a:ext cx="605912" cy="451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xmlns="" id="{1D316201-31B2-40E8-BC7E-12F3233A7148}"/>
                      </a:ext>
                    </a:extLst>
                  </p:cNvPr>
                  <p:cNvSpPr/>
                  <p:nvPr/>
                </p:nvSpPr>
                <p:spPr>
                  <a:xfrm>
                    <a:off x="5782015" y="5959458"/>
                    <a:ext cx="605912" cy="451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7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4F66D5CF-A2C5-4585-9EB9-9591FB9CCECF}"/>
                    </a:ext>
                  </a:extLst>
                </p:cNvPr>
                <p:cNvSpPr/>
                <p:nvPr/>
              </p:nvSpPr>
              <p:spPr>
                <a:xfrm>
                  <a:off x="6358504" y="5956308"/>
                  <a:ext cx="605912" cy="4518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8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B5FE3E98-7D74-46C5-A546-5AE523C9D114}"/>
                  </a:ext>
                </a:extLst>
              </p:cNvPr>
              <p:cNvSpPr/>
              <p:nvPr/>
            </p:nvSpPr>
            <p:spPr>
              <a:xfrm>
                <a:off x="6332120" y="5469823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9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6932622" y="5465770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7243166" y="5329347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4" name="TextBox 273"/>
          <p:cNvSpPr txBox="1"/>
          <p:nvPr/>
        </p:nvSpPr>
        <p:spPr>
          <a:xfrm>
            <a:off x="6155774" y="5102067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3553886" y="5065288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6B905C28-8B46-4317-812E-1C219C222CDC}"/>
              </a:ext>
            </a:extLst>
          </p:cNvPr>
          <p:cNvSpPr txBox="1"/>
          <p:nvPr/>
        </p:nvSpPr>
        <p:spPr>
          <a:xfrm>
            <a:off x="8643275" y="5457660"/>
            <a:ext cx="9968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87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0.215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0.2157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1.04167E-6 0.214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2.70833E-6 0.215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3.75E-6 0.215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2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2157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214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8.33333E-7 0.215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2.91667E-6 0.2157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81" grpId="0"/>
      <p:bldP spid="82" grpId="0"/>
      <p:bldP spid="82" grpId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9" grpId="0"/>
      <p:bldP spid="99" grpId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214" grpId="0"/>
      <p:bldP spid="274" grpId="0"/>
      <p:bldP spid="274" grpId="1"/>
      <p:bldP spid="275" grpId="0"/>
      <p:bldP spid="275" grpId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9134375" y="197184"/>
            <a:ext cx="243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السرعة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89120" y="1308607"/>
            <a:ext cx="735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أصابعك بمقدار العدد الكلي للقطع التي ستظهر لديك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238758" y="751182"/>
            <a:ext cx="650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ستظهر  مجموعة من القطع ، وسأخفيها بسرعة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1195" y="2764520"/>
            <a:ext cx="9910724" cy="1080000"/>
            <a:chOff x="964520" y="2642926"/>
            <a:chExt cx="9910724" cy="1080000"/>
          </a:xfrm>
        </p:grpSpPr>
        <p:sp>
          <p:nvSpPr>
            <p:cNvPr id="12" name="Oval 11"/>
            <p:cNvSpPr/>
            <p:nvPr/>
          </p:nvSpPr>
          <p:spPr>
            <a:xfrm>
              <a:off x="9795244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493454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1663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755451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91808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28164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4520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00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68483" y="4737632"/>
            <a:ext cx="405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للقطع 7  قِطع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1195" y="2764520"/>
            <a:ext cx="9910724" cy="1080000"/>
            <a:chOff x="964520" y="2642926"/>
            <a:chExt cx="9910724" cy="1080000"/>
          </a:xfrm>
        </p:grpSpPr>
        <p:sp>
          <p:nvSpPr>
            <p:cNvPr id="12" name="Oval 11"/>
            <p:cNvSpPr/>
            <p:nvPr/>
          </p:nvSpPr>
          <p:spPr>
            <a:xfrm>
              <a:off x="9795244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493454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1663" y="2642926"/>
              <a:ext cx="1080000" cy="10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755451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91808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28164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4520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047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8259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52853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9659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6117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3648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5402" y="3957213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15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54E6E-14BE-4E81-B8CC-EC29713CB17E}">
  <ds:schemaRefs>
    <ds:schemaRef ds:uri="http://schemas.microsoft.com/office/2006/documentManagement/types"/>
    <ds:schemaRef ds:uri="http://purl.org/dc/terms/"/>
    <ds:schemaRef ds:uri="cb97a627-600e-4aa9-b76c-85b1cc87521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2eeb555e-62b4-46ee-ac6d-274fc2ecd6cf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4792</TotalTime>
  <Words>495</Words>
  <Application>Microsoft Office PowerPoint</Application>
  <PresentationFormat>Widescreen</PresentationFormat>
  <Paragraphs>215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Yu Gothic UI Semilight</vt:lpstr>
      <vt:lpstr>Office Theme</vt:lpstr>
      <vt:lpstr>رياضيات الصف الأول الابتدائي – الجزء الأول  (8-2): تَمْثيلُ الجَمعِ  (صفحة 128)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Banan Saud Farhan Sowaidan Almasaeed</cp:lastModifiedBy>
  <cp:revision>348</cp:revision>
  <dcterms:created xsi:type="dcterms:W3CDTF">2020-03-04T10:36:22Z</dcterms:created>
  <dcterms:modified xsi:type="dcterms:W3CDTF">2020-08-17T09:03:01Z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