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99" r:id="rId8"/>
    <p:sldId id="300" r:id="rId9"/>
    <p:sldId id="301" r:id="rId10"/>
    <p:sldId id="302" r:id="rId11"/>
    <p:sldId id="303" r:id="rId12"/>
    <p:sldId id="304" r:id="rId13"/>
    <p:sldId id="309" r:id="rId14"/>
    <p:sldId id="310" r:id="rId15"/>
    <p:sldId id="311" r:id="rId16"/>
    <p:sldId id="285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1052510" y="2757883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 – الجزء الأول</a:t>
            </a: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(4-3):قِراءَةُ الأَعدادِ 6 ، 7 ، 8 وكِتابَتُهَا</a:t>
            </a:r>
            <a:b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27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(الصفحة 58)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94" y="1928412"/>
            <a:ext cx="10396895" cy="2821577"/>
          </a:xfrm>
          <a:prstGeom prst="rect">
            <a:avLst/>
          </a:prstGeom>
        </p:spPr>
      </p:pic>
      <p:grpSp>
        <p:nvGrpSpPr>
          <p:cNvPr id="49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0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53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3526972" y="129286"/>
            <a:ext cx="79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أَعُدُّ الأَشيَاءَ في كُلِّ مَجمُوعَةٍ ثُمَّ أَكتُبُ العَدَدَ في المُرَبَّعِ: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513445" y="955453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3859" y="2419819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401250" y="2449428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40837" y="2449427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73082" y="2370139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16616" y="2397474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56284" y="3797103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06209" y="5030527"/>
            <a:ext cx="1015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ثَمَانِيَةٌ</a:t>
            </a:r>
          </a:p>
        </p:txBody>
      </p:sp>
      <p:sp>
        <p:nvSpPr>
          <p:cNvPr id="64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91024" y="3897958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57644" y="3034202"/>
            <a:ext cx="5795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538" y="3872827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EFB0D-192D-420A-AC20-39C199E4C61B}"/>
              </a:ext>
            </a:extLst>
          </p:cNvPr>
          <p:cNvSpPr txBox="1"/>
          <p:nvPr/>
        </p:nvSpPr>
        <p:spPr>
          <a:xfrm>
            <a:off x="401221" y="5076755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(5)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59 </a:t>
            </a:r>
          </a:p>
        </p:txBody>
      </p:sp>
    </p:spTree>
    <p:extLst>
      <p:ext uri="{BB962C8B-B14F-4D97-AF65-F5344CB8AC3E}">
        <p14:creationId xmlns:p14="http://schemas.microsoft.com/office/powerpoint/2010/main" val="16930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21" grpId="0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94" y="2024743"/>
            <a:ext cx="10448869" cy="2642591"/>
          </a:xfrm>
          <a:prstGeom prst="rect">
            <a:avLst/>
          </a:prstGeom>
        </p:spPr>
      </p:pic>
      <p:grpSp>
        <p:nvGrpSpPr>
          <p:cNvPr id="49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0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53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3526972" y="129286"/>
            <a:ext cx="79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أَعُدُّ الأَشيَاءَ في كُلِّ مَجمُوعَةٍ ثُمَّ أَكتُبُ العَدَدَ في المُرَبَّعِ: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513445" y="955453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32608" y="2401712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39345" y="2463050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07598" y="2463049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62176" y="2463048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072769" y="3836961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53059" y="3815303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06209" y="5030527"/>
            <a:ext cx="1015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سِتَّةٌ</a:t>
            </a:r>
          </a:p>
        </p:txBody>
      </p:sp>
      <p:sp>
        <p:nvSpPr>
          <p:cNvPr id="64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28625" y="3047823"/>
            <a:ext cx="5795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508976-139F-4A7F-979F-A629881B8BC4}"/>
              </a:ext>
            </a:extLst>
          </p:cNvPr>
          <p:cNvSpPr txBox="1"/>
          <p:nvPr/>
        </p:nvSpPr>
        <p:spPr>
          <a:xfrm>
            <a:off x="401221" y="5076755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(6)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59 </a:t>
            </a:r>
          </a:p>
        </p:txBody>
      </p:sp>
    </p:spTree>
    <p:extLst>
      <p:ext uri="{BB962C8B-B14F-4D97-AF65-F5344CB8AC3E}">
        <p14:creationId xmlns:p14="http://schemas.microsoft.com/office/powerpoint/2010/main" val="29439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6" grpId="0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14" y="1998616"/>
            <a:ext cx="10979869" cy="2756263"/>
          </a:xfrm>
          <a:prstGeom prst="rect">
            <a:avLst/>
          </a:prstGeom>
        </p:spPr>
      </p:pic>
      <p:grpSp>
        <p:nvGrpSpPr>
          <p:cNvPr id="49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0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53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3526972" y="129286"/>
            <a:ext cx="79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أَعُدُّ الأَشيَاءَ في كُلِّ مَجمُوعَةٍ ثُمَّ أَكتُبُ العَدَدَ في المُرَبَّعِ: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513445" y="955453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0032" y="2853749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21602" y="2869764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28686" y="2877665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75852" y="2853748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82936" y="2869763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79806" y="3703166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75852" y="5120669"/>
            <a:ext cx="191041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	ثَمَانِيَةٌ</a:t>
            </a:r>
          </a:p>
        </p:txBody>
      </p:sp>
      <p:sp>
        <p:nvSpPr>
          <p:cNvPr id="64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33896" y="3749688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10611" y="3170052"/>
            <a:ext cx="5795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8914" y="3812321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4E2520-EF96-49D6-936F-0AD3BBC0AAE3}"/>
              </a:ext>
            </a:extLst>
          </p:cNvPr>
          <p:cNvSpPr txBox="1"/>
          <p:nvPr/>
        </p:nvSpPr>
        <p:spPr>
          <a:xfrm>
            <a:off x="401221" y="5076755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(7)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59 </a:t>
            </a:r>
          </a:p>
        </p:txBody>
      </p:sp>
    </p:spTree>
    <p:extLst>
      <p:ext uri="{BB962C8B-B14F-4D97-AF65-F5344CB8AC3E}">
        <p14:creationId xmlns:p14="http://schemas.microsoft.com/office/powerpoint/2010/main" val="1260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21" grpId="0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615468" y="2534442"/>
            <a:ext cx="9031099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</a:t>
            </a:r>
            <a:r>
              <a:rPr lang="ar-BH" sz="36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ارجع لكتاب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التمارين صفحة 24 </a:t>
            </a:r>
          </a:p>
          <a:p>
            <a:pPr marL="274638"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  <a:endParaRPr lang="ar-BH" sz="32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FEBE0E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253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693637" y="2749822"/>
            <a:ext cx="8905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</a:t>
            </a:r>
          </a:p>
          <a:p>
            <a:pPr algn="ctr" rtl="1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قِراءَةُ الأَعدادِ 6 ، 7 ، 8 وكِتابَتُهَا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الصُّوَرِ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8557" y="246315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57191" y="248185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49845" y="249442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49052" y="249728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1706" y="250708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6004" y="248185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8474298" y="701629"/>
            <a:ext cx="302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أَحسُبُ عدَدَ </a:t>
            </a:r>
            <a:r>
              <a:rPr lang="ar-BH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التُفَّاحَاتِ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891" y="1378319"/>
            <a:ext cx="990738" cy="1057423"/>
          </a:xfrm>
          <a:prstGeom prst="rect">
            <a:avLst/>
          </a:prstGeom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48" y="1427872"/>
            <a:ext cx="990738" cy="1057423"/>
          </a:xfrm>
          <a:prstGeom prst="rect">
            <a:avLst/>
          </a:prstGeom>
        </p:spPr>
      </p:pic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59" y="1427872"/>
            <a:ext cx="990738" cy="1057423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11" y="1439860"/>
            <a:ext cx="990738" cy="1057423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08" y="1409817"/>
            <a:ext cx="990738" cy="1057423"/>
          </a:xfrm>
          <a:prstGeom prst="rect">
            <a:avLst/>
          </a:prstGeom>
        </p:spPr>
      </p:pic>
      <p:pic>
        <p:nvPicPr>
          <p:cNvPr id="36" name="Picture 3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74" y="1397026"/>
            <a:ext cx="990738" cy="105742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81305" y="1850967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46320" y="1869674"/>
            <a:ext cx="1015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سِتَّةٌ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الأول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699F9EF-CAC9-4C7C-AC88-E1BA2A817888}"/>
              </a:ext>
            </a:extLst>
          </p:cNvPr>
          <p:cNvSpPr txBox="1"/>
          <p:nvPr/>
        </p:nvSpPr>
        <p:spPr>
          <a:xfrm>
            <a:off x="6957681" y="3780803"/>
            <a:ext cx="44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7AE1D8B-1E86-42C7-9BB7-4FBB4F38858F}"/>
              </a:ext>
            </a:extLst>
          </p:cNvPr>
          <p:cNvGrpSpPr/>
          <p:nvPr/>
        </p:nvGrpSpPr>
        <p:grpSpPr>
          <a:xfrm>
            <a:off x="1269454" y="5060131"/>
            <a:ext cx="6087504" cy="708154"/>
            <a:chOff x="1563917" y="5060131"/>
            <a:chExt cx="6087504" cy="708154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CB18DA6-3D46-4E7D-9418-8BE56196A003}"/>
                </a:ext>
              </a:extLst>
            </p:cNvPr>
            <p:cNvGrpSpPr/>
            <p:nvPr/>
          </p:nvGrpSpPr>
          <p:grpSpPr>
            <a:xfrm>
              <a:off x="1563917" y="5060131"/>
              <a:ext cx="6087504" cy="708154"/>
              <a:chOff x="2905737" y="1045929"/>
              <a:chExt cx="5508000" cy="708154"/>
            </a:xfrm>
            <a:noFill/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D6D053FC-3E79-449D-9CBA-313779A6F5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5737" y="1158293"/>
                <a:ext cx="5508000" cy="0"/>
              </a:xfrm>
              <a:prstGeom prst="straightConnector1">
                <a:avLst/>
              </a:prstGeom>
              <a:grpFill/>
              <a:ln w="38100">
                <a:solidFill>
                  <a:schemeClr val="accent5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DFF022C-0516-4F25-A7CF-E5EA25888346}"/>
                  </a:ext>
                </a:extLst>
              </p:cNvPr>
              <p:cNvSpPr/>
              <p:nvPr/>
            </p:nvSpPr>
            <p:spPr>
              <a:xfrm>
                <a:off x="3496952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1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D2BFF4F-E037-4C93-A594-8F6A36ABDA87}"/>
                  </a:ext>
                </a:extLst>
              </p:cNvPr>
              <p:cNvSpPr/>
              <p:nvPr/>
            </p:nvSpPr>
            <p:spPr>
              <a:xfrm>
                <a:off x="4032024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2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8970475-7F65-4E8C-978B-77CFBE6330AD}"/>
                  </a:ext>
                </a:extLst>
              </p:cNvPr>
              <p:cNvSpPr/>
              <p:nvPr/>
            </p:nvSpPr>
            <p:spPr>
              <a:xfrm>
                <a:off x="5102168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4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E099929-7112-4E98-B40D-8EF38F86D482}"/>
                  </a:ext>
                </a:extLst>
              </p:cNvPr>
              <p:cNvSpPr/>
              <p:nvPr/>
            </p:nvSpPr>
            <p:spPr>
              <a:xfrm>
                <a:off x="5637240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5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D848E6A-2AD3-4DDC-8F9A-95CD3111AAE8}"/>
                  </a:ext>
                </a:extLst>
              </p:cNvPr>
              <p:cNvSpPr/>
              <p:nvPr/>
            </p:nvSpPr>
            <p:spPr>
              <a:xfrm>
                <a:off x="6172311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6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D721934-A297-4F4D-82E4-49B5E80DC9CF}"/>
                  </a:ext>
                </a:extLst>
              </p:cNvPr>
              <p:cNvSpPr/>
              <p:nvPr/>
            </p:nvSpPr>
            <p:spPr>
              <a:xfrm>
                <a:off x="4567095" y="1302186"/>
                <a:ext cx="548232" cy="45189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3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60902EA-D913-4C91-97A8-878950873C1A}"/>
                  </a:ext>
                </a:extLst>
              </p:cNvPr>
              <p:cNvCxnSpPr/>
              <p:nvPr/>
            </p:nvCxnSpPr>
            <p:spPr>
              <a:xfrm>
                <a:off x="32065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ABC8DE8-8181-4F71-998D-6FA11F39DEF7}"/>
                  </a:ext>
                </a:extLst>
              </p:cNvPr>
              <p:cNvCxnSpPr/>
              <p:nvPr/>
            </p:nvCxnSpPr>
            <p:spPr>
              <a:xfrm>
                <a:off x="374100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1D74E04-F949-42B5-A4FD-B4258AE84380}"/>
                  </a:ext>
                </a:extLst>
              </p:cNvPr>
              <p:cNvCxnSpPr/>
              <p:nvPr/>
            </p:nvCxnSpPr>
            <p:spPr>
              <a:xfrm>
                <a:off x="42754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74CB914-0FC0-4957-B321-38F43780944F}"/>
                  </a:ext>
                </a:extLst>
              </p:cNvPr>
              <p:cNvCxnSpPr/>
              <p:nvPr/>
            </p:nvCxnSpPr>
            <p:spPr>
              <a:xfrm>
                <a:off x="480990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0D0FEB8-FD97-4594-9BEB-162A282615FB}"/>
                  </a:ext>
                </a:extLst>
              </p:cNvPr>
              <p:cNvCxnSpPr/>
              <p:nvPr/>
            </p:nvCxnSpPr>
            <p:spPr>
              <a:xfrm>
                <a:off x="53443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345CFCF-01B6-4CEE-BE5D-FFE8EA50E88E}"/>
                  </a:ext>
                </a:extLst>
              </p:cNvPr>
              <p:cNvCxnSpPr/>
              <p:nvPr/>
            </p:nvCxnSpPr>
            <p:spPr>
              <a:xfrm>
                <a:off x="587880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5E8DB66-41D9-4D6C-B682-3BDEDA2E7892}"/>
                  </a:ext>
                </a:extLst>
              </p:cNvPr>
              <p:cNvCxnSpPr/>
              <p:nvPr/>
            </p:nvCxnSpPr>
            <p:spPr>
              <a:xfrm>
                <a:off x="64132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9A2BE70D-1BDE-4FEB-AA5D-F4CB944C3092}"/>
                  </a:ext>
                </a:extLst>
              </p:cNvPr>
              <p:cNvCxnSpPr/>
              <p:nvPr/>
            </p:nvCxnSpPr>
            <p:spPr>
              <a:xfrm>
                <a:off x="748215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8B2E5FF-D784-4EF9-A5F9-1A6E9F6DE8AD}"/>
                  </a:ext>
                </a:extLst>
              </p:cNvPr>
              <p:cNvCxnSpPr/>
              <p:nvPr/>
            </p:nvCxnSpPr>
            <p:spPr>
              <a:xfrm>
                <a:off x="801660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F844FCD0-27E0-4DC8-B747-2264FDD981F9}"/>
                  </a:ext>
                </a:extLst>
              </p:cNvPr>
              <p:cNvCxnSpPr/>
              <p:nvPr/>
            </p:nvCxnSpPr>
            <p:spPr>
              <a:xfrm>
                <a:off x="6947703" y="1045929"/>
                <a:ext cx="0" cy="216000"/>
              </a:xfrm>
              <a:prstGeom prst="line">
                <a:avLst/>
              </a:prstGeom>
              <a:grp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65EE65A-29CA-4629-91AD-E84372F1E779}"/>
                </a:ext>
              </a:extLst>
            </p:cNvPr>
            <p:cNvSpPr/>
            <p:nvPr/>
          </p:nvSpPr>
          <p:spPr>
            <a:xfrm>
              <a:off x="1611422" y="5300449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0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1AA91D1-3F59-4FCA-A02E-4C8E4059FECD}"/>
              </a:ext>
            </a:extLst>
          </p:cNvPr>
          <p:cNvGrpSpPr/>
          <p:nvPr/>
        </p:nvGrpSpPr>
        <p:grpSpPr>
          <a:xfrm>
            <a:off x="1604873" y="4827659"/>
            <a:ext cx="590400" cy="584775"/>
            <a:chOff x="1949589" y="3781302"/>
            <a:chExt cx="594000" cy="584775"/>
          </a:xfrm>
        </p:grpSpPr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F7CCAF01-5B03-4879-9018-AE42B2D1E602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80E3D79-028F-4DA6-86B1-C68416030066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CAF9C51-2DAF-433F-AB8D-3087CCEAE44B}"/>
              </a:ext>
            </a:extLst>
          </p:cNvPr>
          <p:cNvGrpSpPr/>
          <p:nvPr/>
        </p:nvGrpSpPr>
        <p:grpSpPr>
          <a:xfrm>
            <a:off x="2203603" y="4827659"/>
            <a:ext cx="590400" cy="584775"/>
            <a:chOff x="1949589" y="3781302"/>
            <a:chExt cx="594000" cy="584775"/>
          </a:xfrm>
        </p:grpSpPr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3766BABF-BF49-4758-B7AB-127D613B074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C5CD0783-16AD-44F3-A05D-C8D64F026C2C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1BD8392-FFFB-49B1-96FB-C1FDA3FB0518}"/>
              </a:ext>
            </a:extLst>
          </p:cNvPr>
          <p:cNvGrpSpPr/>
          <p:nvPr/>
        </p:nvGrpSpPr>
        <p:grpSpPr>
          <a:xfrm>
            <a:off x="2786214" y="4827659"/>
            <a:ext cx="590400" cy="584775"/>
            <a:chOff x="1949589" y="3781302"/>
            <a:chExt cx="594000" cy="584775"/>
          </a:xfrm>
        </p:grpSpPr>
        <p:sp>
          <p:nvSpPr>
            <p:cNvPr id="122" name="Arc 121">
              <a:extLst>
                <a:ext uri="{FF2B5EF4-FFF2-40B4-BE49-F238E27FC236}">
                  <a16:creationId xmlns:a16="http://schemas.microsoft.com/office/drawing/2014/main" id="{07A4CFDB-561D-458F-A6BD-33579DD6066C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6B70676-B44B-400C-B208-7B8AC80AA07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F18BECE-86BF-48DC-93FB-BB9B851CAB2B}"/>
              </a:ext>
            </a:extLst>
          </p:cNvPr>
          <p:cNvGrpSpPr/>
          <p:nvPr/>
        </p:nvGrpSpPr>
        <p:grpSpPr>
          <a:xfrm>
            <a:off x="3384876" y="4827659"/>
            <a:ext cx="590400" cy="584775"/>
            <a:chOff x="1949589" y="3781302"/>
            <a:chExt cx="594000" cy="584775"/>
          </a:xfrm>
        </p:grpSpPr>
        <p:sp>
          <p:nvSpPr>
            <p:cNvPr id="125" name="Arc 124">
              <a:extLst>
                <a:ext uri="{FF2B5EF4-FFF2-40B4-BE49-F238E27FC236}">
                  <a16:creationId xmlns:a16="http://schemas.microsoft.com/office/drawing/2014/main" id="{D04D6E83-A98A-4C59-B06E-2917D9FBE79B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D90079D2-8C28-4692-87B1-C39528A77C6A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648FC85-AACF-4048-9DAE-098119C429BE}"/>
              </a:ext>
            </a:extLst>
          </p:cNvPr>
          <p:cNvGrpSpPr/>
          <p:nvPr/>
        </p:nvGrpSpPr>
        <p:grpSpPr>
          <a:xfrm>
            <a:off x="3958112" y="4827659"/>
            <a:ext cx="590400" cy="584775"/>
            <a:chOff x="1949589" y="3781302"/>
            <a:chExt cx="594000" cy="584775"/>
          </a:xfrm>
        </p:grpSpPr>
        <p:sp>
          <p:nvSpPr>
            <p:cNvPr id="128" name="Arc 127">
              <a:extLst>
                <a:ext uri="{FF2B5EF4-FFF2-40B4-BE49-F238E27FC236}">
                  <a16:creationId xmlns:a16="http://schemas.microsoft.com/office/drawing/2014/main" id="{0548212E-5DA9-48C7-86FC-7EE5C05BFAB7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F8D7F9B0-4F83-4F6B-A00A-1A0486B53FC4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AB1895A-33F2-4593-B41A-7F16E42C9196}"/>
              </a:ext>
            </a:extLst>
          </p:cNvPr>
          <p:cNvGrpSpPr/>
          <p:nvPr/>
        </p:nvGrpSpPr>
        <p:grpSpPr>
          <a:xfrm>
            <a:off x="4560541" y="4828890"/>
            <a:ext cx="590400" cy="584775"/>
            <a:chOff x="1949589" y="3781302"/>
            <a:chExt cx="594000" cy="584775"/>
          </a:xfrm>
        </p:grpSpPr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FED5E99C-C2CD-49BE-B09B-65A07C5EF2E7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3E166C40-EF62-4C01-BBB4-B6A521DF5EDE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3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15" grpId="0"/>
      <p:bldP spid="16" grpId="0"/>
      <p:bldP spid="17" grpId="0"/>
      <p:bldP spid="19" grpId="0"/>
      <p:bldP spid="22" grpId="0"/>
      <p:bldP spid="29" grpId="0"/>
      <p:bldP spid="37" grpId="0"/>
      <p:bldP spid="38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68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14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3009219" y="3236486"/>
            <a:ext cx="8847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أُلَوِّنُ 6 مُرَبَّعَاتٍ بِاللَّوْنِ الأَخضَرِ، ثُمَّ أُمَرِّرُ القَلَمَ على النِّقَاطِ لِكِتابَةِ العَدَدِ 6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60" y="892613"/>
            <a:ext cx="8757257" cy="1774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1646" y="1147226"/>
            <a:ext cx="679269" cy="6563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4" name="Rectangle 103"/>
          <p:cNvSpPr/>
          <p:nvPr/>
        </p:nvSpPr>
        <p:spPr>
          <a:xfrm>
            <a:off x="9222377" y="1147226"/>
            <a:ext cx="679269" cy="6563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5" name="Rectangle 104"/>
          <p:cNvSpPr/>
          <p:nvPr/>
        </p:nvSpPr>
        <p:spPr>
          <a:xfrm>
            <a:off x="8545409" y="1147226"/>
            <a:ext cx="679269" cy="6563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6" name="Rectangle 105"/>
          <p:cNvSpPr/>
          <p:nvPr/>
        </p:nvSpPr>
        <p:spPr>
          <a:xfrm>
            <a:off x="7863839" y="1147226"/>
            <a:ext cx="679269" cy="6563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7" name="Rectangle 106"/>
          <p:cNvSpPr/>
          <p:nvPr/>
        </p:nvSpPr>
        <p:spPr>
          <a:xfrm>
            <a:off x="7195332" y="1147226"/>
            <a:ext cx="679269" cy="6563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8" name="Rectangle 107"/>
          <p:cNvSpPr/>
          <p:nvPr/>
        </p:nvSpPr>
        <p:spPr>
          <a:xfrm>
            <a:off x="9901645" y="1820991"/>
            <a:ext cx="679269" cy="6563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9" name="TextBox 108"/>
          <p:cNvSpPr txBox="1"/>
          <p:nvPr/>
        </p:nvSpPr>
        <p:spPr>
          <a:xfrm>
            <a:off x="5804520" y="1258479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885517" y="1258479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894773" y="1258479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949375" y="1258479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B2AB87-567B-4B21-86D0-11039C9AB12A}"/>
              </a:ext>
            </a:extLst>
          </p:cNvPr>
          <p:cNvSpPr txBox="1"/>
          <p:nvPr/>
        </p:nvSpPr>
        <p:spPr>
          <a:xfrm>
            <a:off x="401221" y="5089169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( 1 )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58</a:t>
            </a:r>
          </a:p>
        </p:txBody>
      </p:sp>
    </p:spTree>
    <p:extLst>
      <p:ext uri="{BB962C8B-B14F-4D97-AF65-F5344CB8AC3E}">
        <p14:creationId xmlns:p14="http://schemas.microsoft.com/office/powerpoint/2010/main" val="7538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3" grpId="0"/>
      <p:bldP spid="5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/>
      <p:bldP spid="110" grpId="0"/>
      <p:bldP spid="111" grpId="0"/>
      <p:bldP spid="112" grpId="0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14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8474298" y="701629"/>
            <a:ext cx="302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أَحسُبُ عدَدَ </a:t>
            </a:r>
            <a:r>
              <a:rPr lang="ar-BH" sz="3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المَوْزَاتِ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8" name="Picture 6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49" y="1601692"/>
            <a:ext cx="1047896" cy="111458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85126" y="1976540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565943" y="1973244"/>
            <a:ext cx="1015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سَبْعَةٌ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215055" y="252343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30476" y="2498303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374747" y="2484244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35548" y="2506988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352378" y="249830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274271" y="254610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pic>
        <p:nvPicPr>
          <p:cNvPr id="85" name="Picture 8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88" y="1549393"/>
            <a:ext cx="1047896" cy="1114581"/>
          </a:xfrm>
          <a:prstGeom prst="rect">
            <a:avLst/>
          </a:prstGeom>
        </p:spPr>
      </p:pic>
      <p:pic>
        <p:nvPicPr>
          <p:cNvPr id="86" name="Picture 8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92" y="1574524"/>
            <a:ext cx="1047896" cy="1114581"/>
          </a:xfrm>
          <a:prstGeom prst="rect">
            <a:avLst/>
          </a:prstGeom>
        </p:spPr>
      </p:pic>
      <p:pic>
        <p:nvPicPr>
          <p:cNvPr id="87" name="Picture 86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17" y="1584266"/>
            <a:ext cx="1047896" cy="1114581"/>
          </a:xfrm>
          <a:prstGeom prst="rect">
            <a:avLst/>
          </a:prstGeom>
        </p:spPr>
      </p:pic>
      <p:pic>
        <p:nvPicPr>
          <p:cNvPr id="88" name="Picture 8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32" y="1584266"/>
            <a:ext cx="1047896" cy="1114581"/>
          </a:xfrm>
          <a:prstGeom prst="rect">
            <a:avLst/>
          </a:prstGeom>
        </p:spPr>
      </p:pic>
      <p:pic>
        <p:nvPicPr>
          <p:cNvPr id="89" name="Picture 8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52" y="1622087"/>
            <a:ext cx="1047896" cy="1114581"/>
          </a:xfrm>
          <a:prstGeom prst="rect">
            <a:avLst/>
          </a:prstGeom>
        </p:spPr>
      </p:pic>
      <p:pic>
        <p:nvPicPr>
          <p:cNvPr id="90" name="Picture 89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16" y="1561400"/>
            <a:ext cx="1047896" cy="111458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4209449" y="2480792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31794EB-2683-4FEA-8ED7-226FB4FD931A}"/>
              </a:ext>
            </a:extLst>
          </p:cNvPr>
          <p:cNvSpPr txBox="1"/>
          <p:nvPr/>
        </p:nvSpPr>
        <p:spPr>
          <a:xfrm>
            <a:off x="6910333" y="4485181"/>
            <a:ext cx="44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983A091-9627-4380-91FF-E3EF27C2C039}"/>
              </a:ext>
            </a:extLst>
          </p:cNvPr>
          <p:cNvGrpSpPr/>
          <p:nvPr/>
        </p:nvGrpSpPr>
        <p:grpSpPr>
          <a:xfrm>
            <a:off x="3047331" y="5349500"/>
            <a:ext cx="590400" cy="584775"/>
            <a:chOff x="1949589" y="3781302"/>
            <a:chExt cx="594000" cy="584775"/>
          </a:xfrm>
        </p:grpSpPr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B2C70F33-ACF8-4DBB-830B-19F57B8F682D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173E9B5-B1ED-4419-8EAD-77C9D2767AA4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2D1D831-8D98-41D0-BD56-DEA8FEBB86F0}"/>
              </a:ext>
            </a:extLst>
          </p:cNvPr>
          <p:cNvGrpSpPr/>
          <p:nvPr/>
        </p:nvGrpSpPr>
        <p:grpSpPr>
          <a:xfrm>
            <a:off x="3646061" y="5349500"/>
            <a:ext cx="590400" cy="584775"/>
            <a:chOff x="1949589" y="3781302"/>
            <a:chExt cx="594000" cy="584775"/>
          </a:xfrm>
        </p:grpSpPr>
        <p:sp>
          <p:nvSpPr>
            <p:cNvPr id="155" name="Arc 154">
              <a:extLst>
                <a:ext uri="{FF2B5EF4-FFF2-40B4-BE49-F238E27FC236}">
                  <a16:creationId xmlns:a16="http://schemas.microsoft.com/office/drawing/2014/main" id="{A02E73F3-0B1E-4C46-992C-32682A0C52EE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E15B9483-D959-4E28-83FA-9F55AAE79562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8D05403B-BD59-4BA7-9F85-CF2A033D17C3}"/>
              </a:ext>
            </a:extLst>
          </p:cNvPr>
          <p:cNvGrpSpPr/>
          <p:nvPr/>
        </p:nvGrpSpPr>
        <p:grpSpPr>
          <a:xfrm>
            <a:off x="4228672" y="5349500"/>
            <a:ext cx="590400" cy="584775"/>
            <a:chOff x="1949589" y="3781302"/>
            <a:chExt cx="594000" cy="584775"/>
          </a:xfrm>
        </p:grpSpPr>
        <p:sp>
          <p:nvSpPr>
            <p:cNvPr id="158" name="Arc 157">
              <a:extLst>
                <a:ext uri="{FF2B5EF4-FFF2-40B4-BE49-F238E27FC236}">
                  <a16:creationId xmlns:a16="http://schemas.microsoft.com/office/drawing/2014/main" id="{37B08A83-E6CC-452B-ACAB-E8D4430B681D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C45093F3-FFA1-4BC7-A45B-A88431986E0B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656B825-33C5-40D1-9F34-0035E0E81B31}"/>
              </a:ext>
            </a:extLst>
          </p:cNvPr>
          <p:cNvGrpSpPr/>
          <p:nvPr/>
        </p:nvGrpSpPr>
        <p:grpSpPr>
          <a:xfrm>
            <a:off x="4827334" y="5349500"/>
            <a:ext cx="590400" cy="584775"/>
            <a:chOff x="1949589" y="3781302"/>
            <a:chExt cx="594000" cy="584775"/>
          </a:xfrm>
        </p:grpSpPr>
        <p:sp>
          <p:nvSpPr>
            <p:cNvPr id="161" name="Arc 160">
              <a:extLst>
                <a:ext uri="{FF2B5EF4-FFF2-40B4-BE49-F238E27FC236}">
                  <a16:creationId xmlns:a16="http://schemas.microsoft.com/office/drawing/2014/main" id="{56106D71-DF68-4B04-9B31-F01DC430FB8C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608AAA2-795F-4600-9EB4-E1446F1146C5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4C3B047-D1D7-49BA-A658-F2848AE36D58}"/>
              </a:ext>
            </a:extLst>
          </p:cNvPr>
          <p:cNvGrpSpPr/>
          <p:nvPr/>
        </p:nvGrpSpPr>
        <p:grpSpPr>
          <a:xfrm>
            <a:off x="5400570" y="5349500"/>
            <a:ext cx="590400" cy="584775"/>
            <a:chOff x="1949589" y="3781302"/>
            <a:chExt cx="594000" cy="584775"/>
          </a:xfrm>
        </p:grpSpPr>
        <p:sp>
          <p:nvSpPr>
            <p:cNvPr id="164" name="Arc 163">
              <a:extLst>
                <a:ext uri="{FF2B5EF4-FFF2-40B4-BE49-F238E27FC236}">
                  <a16:creationId xmlns:a16="http://schemas.microsoft.com/office/drawing/2014/main" id="{D0297747-ABF4-4979-ACB4-CB614EEEA1D7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1A1567D1-0A71-4EB0-BCC5-F84AB056AEE2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162BCB8-A6DD-4396-9BCA-F240D4BCAD08}"/>
              </a:ext>
            </a:extLst>
          </p:cNvPr>
          <p:cNvGrpSpPr/>
          <p:nvPr/>
        </p:nvGrpSpPr>
        <p:grpSpPr>
          <a:xfrm>
            <a:off x="6002999" y="5350731"/>
            <a:ext cx="590400" cy="584775"/>
            <a:chOff x="1949589" y="3781302"/>
            <a:chExt cx="594000" cy="584775"/>
          </a:xfrm>
        </p:grpSpPr>
        <p:sp>
          <p:nvSpPr>
            <p:cNvPr id="167" name="Arc 166">
              <a:extLst>
                <a:ext uri="{FF2B5EF4-FFF2-40B4-BE49-F238E27FC236}">
                  <a16:creationId xmlns:a16="http://schemas.microsoft.com/office/drawing/2014/main" id="{4D108060-C060-40BB-8FE0-3435306A4E09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871C0C4-340A-4655-BCB5-07F0D5F37032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0D80B82-2169-4DC4-A608-9848D94F48E9}"/>
              </a:ext>
            </a:extLst>
          </p:cNvPr>
          <p:cNvGrpSpPr/>
          <p:nvPr/>
        </p:nvGrpSpPr>
        <p:grpSpPr>
          <a:xfrm>
            <a:off x="2711912" y="5581972"/>
            <a:ext cx="6087504" cy="708154"/>
            <a:chOff x="3092912" y="5524822"/>
            <a:chExt cx="6087504" cy="708154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AAC1CF80-9FFA-4FF2-8BB5-5AC9472DDF7A}"/>
                </a:ext>
              </a:extLst>
            </p:cNvPr>
            <p:cNvGrpSpPr/>
            <p:nvPr/>
          </p:nvGrpSpPr>
          <p:grpSpPr>
            <a:xfrm>
              <a:off x="3092912" y="5524822"/>
              <a:ext cx="6087504" cy="708154"/>
              <a:chOff x="1563917" y="5060131"/>
              <a:chExt cx="6087504" cy="708154"/>
            </a:xfrm>
          </p:grpSpPr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3FB4E261-5E6D-454C-B6E4-9B3598C8ABAA}"/>
                  </a:ext>
                </a:extLst>
              </p:cNvPr>
              <p:cNvGrpSpPr/>
              <p:nvPr/>
            </p:nvGrpSpPr>
            <p:grpSpPr>
              <a:xfrm>
                <a:off x="1563917" y="5060131"/>
                <a:ext cx="6087504" cy="708154"/>
                <a:chOff x="2905737" y="1045929"/>
                <a:chExt cx="5508000" cy="708154"/>
              </a:xfrm>
              <a:noFill/>
            </p:grpSpPr>
            <p:cxnSp>
              <p:nvCxnSpPr>
                <p:cNvPr id="174" name="Straight Arrow Connector 173">
                  <a:extLst>
                    <a:ext uri="{FF2B5EF4-FFF2-40B4-BE49-F238E27FC236}">
                      <a16:creationId xmlns:a16="http://schemas.microsoft.com/office/drawing/2014/main" id="{277F6E6D-3A95-44BC-AAE0-82BB2EB7A3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5737" y="1158293"/>
                  <a:ext cx="5508000" cy="0"/>
                </a:xfrm>
                <a:prstGeom prst="straightConnector1">
                  <a:avLst/>
                </a:prstGeom>
                <a:grpFill/>
                <a:ln w="38100">
                  <a:solidFill>
                    <a:schemeClr val="accent5">
                      <a:lumMod val="75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28689C1C-533E-4469-BA45-63D1D6E1DFD2}"/>
                    </a:ext>
                  </a:extLst>
                </p:cNvPr>
                <p:cNvSpPr/>
                <p:nvPr/>
              </p:nvSpPr>
              <p:spPr>
                <a:xfrm>
                  <a:off x="3496952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1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4108975C-4871-40F8-86C0-2E62CE4D50E3}"/>
                    </a:ext>
                  </a:extLst>
                </p:cNvPr>
                <p:cNvSpPr/>
                <p:nvPr/>
              </p:nvSpPr>
              <p:spPr>
                <a:xfrm>
                  <a:off x="4032024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2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EF332EB7-3EC9-4AF3-B3C9-E547B714B78D}"/>
                    </a:ext>
                  </a:extLst>
                </p:cNvPr>
                <p:cNvSpPr/>
                <p:nvPr/>
              </p:nvSpPr>
              <p:spPr>
                <a:xfrm>
                  <a:off x="5102168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4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5A950602-0700-4467-9102-E0F1D97156F5}"/>
                    </a:ext>
                  </a:extLst>
                </p:cNvPr>
                <p:cNvSpPr/>
                <p:nvPr/>
              </p:nvSpPr>
              <p:spPr>
                <a:xfrm>
                  <a:off x="5637240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5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CB552C1-E708-409E-BAAC-325CC86C5E9A}"/>
                    </a:ext>
                  </a:extLst>
                </p:cNvPr>
                <p:cNvSpPr/>
                <p:nvPr/>
              </p:nvSpPr>
              <p:spPr>
                <a:xfrm>
                  <a:off x="6172311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6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E117323E-E0DB-4673-B010-194146DFDC06}"/>
                    </a:ext>
                  </a:extLst>
                </p:cNvPr>
                <p:cNvSpPr/>
                <p:nvPr/>
              </p:nvSpPr>
              <p:spPr>
                <a:xfrm>
                  <a:off x="4567095" y="1302186"/>
                  <a:ext cx="548232" cy="45189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3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DC793BCE-1434-42E1-95EA-8095F3CB37E4}"/>
                    </a:ext>
                  </a:extLst>
                </p:cNvPr>
                <p:cNvCxnSpPr/>
                <p:nvPr/>
              </p:nvCxnSpPr>
              <p:spPr>
                <a:xfrm>
                  <a:off x="320655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713C5E20-0FBF-4366-B19B-B0EF848A9295}"/>
                    </a:ext>
                  </a:extLst>
                </p:cNvPr>
                <p:cNvCxnSpPr/>
                <p:nvPr/>
              </p:nvCxnSpPr>
              <p:spPr>
                <a:xfrm>
                  <a:off x="374100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E9D67F2E-E966-43B0-9C52-F7C6421C71EC}"/>
                    </a:ext>
                  </a:extLst>
                </p:cNvPr>
                <p:cNvCxnSpPr/>
                <p:nvPr/>
              </p:nvCxnSpPr>
              <p:spPr>
                <a:xfrm>
                  <a:off x="427545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81B488A2-4322-4BA3-95D4-E84DB0418634}"/>
                    </a:ext>
                  </a:extLst>
                </p:cNvPr>
                <p:cNvCxnSpPr/>
                <p:nvPr/>
              </p:nvCxnSpPr>
              <p:spPr>
                <a:xfrm>
                  <a:off x="480990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8705CFF8-0FF2-414F-AD8F-F79216390844}"/>
                    </a:ext>
                  </a:extLst>
                </p:cNvPr>
                <p:cNvCxnSpPr/>
                <p:nvPr/>
              </p:nvCxnSpPr>
              <p:spPr>
                <a:xfrm>
                  <a:off x="534435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7914A5DA-4453-4ABF-A5FF-4AB93B34E96B}"/>
                    </a:ext>
                  </a:extLst>
                </p:cNvPr>
                <p:cNvCxnSpPr/>
                <p:nvPr/>
              </p:nvCxnSpPr>
              <p:spPr>
                <a:xfrm>
                  <a:off x="587880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EFF29D60-1DC3-4C3C-984F-6B25B322BFDC}"/>
                    </a:ext>
                  </a:extLst>
                </p:cNvPr>
                <p:cNvCxnSpPr/>
                <p:nvPr/>
              </p:nvCxnSpPr>
              <p:spPr>
                <a:xfrm>
                  <a:off x="641325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90F76D76-7232-4701-A928-8DD507704ED5}"/>
                    </a:ext>
                  </a:extLst>
                </p:cNvPr>
                <p:cNvCxnSpPr/>
                <p:nvPr/>
              </p:nvCxnSpPr>
              <p:spPr>
                <a:xfrm>
                  <a:off x="748215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5EE98BCA-86FB-42FC-A1BC-9C3AA4B21424}"/>
                    </a:ext>
                  </a:extLst>
                </p:cNvPr>
                <p:cNvCxnSpPr/>
                <p:nvPr/>
              </p:nvCxnSpPr>
              <p:spPr>
                <a:xfrm>
                  <a:off x="801660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59F4516A-8CD5-435B-8B98-0139A17C8F56}"/>
                    </a:ext>
                  </a:extLst>
                </p:cNvPr>
                <p:cNvCxnSpPr/>
                <p:nvPr/>
              </p:nvCxnSpPr>
              <p:spPr>
                <a:xfrm>
                  <a:off x="6947703" y="1045929"/>
                  <a:ext cx="0" cy="216000"/>
                </a:xfrm>
                <a:prstGeom prst="line">
                  <a:avLst/>
                </a:prstGeom>
                <a:grpFill/>
                <a:ln w="381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2C95F885-CB29-436F-92F2-28BE171C3F40}"/>
                  </a:ext>
                </a:extLst>
              </p:cNvPr>
              <p:cNvSpPr/>
              <p:nvPr/>
            </p:nvSpPr>
            <p:spPr>
              <a:xfrm>
                <a:off x="1611422" y="5300449"/>
                <a:ext cx="605912" cy="4518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0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EF97EE1-3871-4287-838B-B20E9F6FA145}"/>
                </a:ext>
              </a:extLst>
            </p:cNvPr>
            <p:cNvSpPr/>
            <p:nvPr/>
          </p:nvSpPr>
          <p:spPr>
            <a:xfrm>
              <a:off x="7261353" y="5722724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7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EA586E30-1474-47CA-9E3A-02D25CBBA525}"/>
              </a:ext>
            </a:extLst>
          </p:cNvPr>
          <p:cNvGrpSpPr/>
          <p:nvPr/>
        </p:nvGrpSpPr>
        <p:grpSpPr>
          <a:xfrm>
            <a:off x="6591804" y="5356446"/>
            <a:ext cx="590400" cy="584775"/>
            <a:chOff x="1949589" y="3781302"/>
            <a:chExt cx="594000" cy="584775"/>
          </a:xfrm>
        </p:grpSpPr>
        <p:sp>
          <p:nvSpPr>
            <p:cNvPr id="192" name="Arc 191">
              <a:extLst>
                <a:ext uri="{FF2B5EF4-FFF2-40B4-BE49-F238E27FC236}">
                  <a16:creationId xmlns:a16="http://schemas.microsoft.com/office/drawing/2014/main" id="{C8AC4CCE-C45D-4DB7-B607-2D60A34A9F6E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A7158BBA-B53E-470D-8690-FF31587ADE02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29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7" grpId="0"/>
      <p:bldP spid="69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91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2315829"/>
            <a:ext cx="9369448" cy="20775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34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37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3009219" y="1143787"/>
            <a:ext cx="8847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أُلَوِّنُ 7 مُرَبَّعَاتٍ بِاللَّوْنِ الأَصْفَرِ، ثُمَّ أُمَرِّرُ القَلَمَ على النِّقَاطِ لِكِتابَةِ العَدَدِ 7.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49393" y="2606119"/>
            <a:ext cx="714945" cy="72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101363" y="2606119"/>
            <a:ext cx="745200" cy="72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73289" y="2606119"/>
            <a:ext cx="745200" cy="72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23374" y="2606119"/>
            <a:ext cx="745200" cy="72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97189" y="2606119"/>
            <a:ext cx="745200" cy="722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832202" y="3340285"/>
            <a:ext cx="744409" cy="7248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6845" y="2791822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35004" y="2798876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69039" y="2764779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71758" y="2788884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107299" y="3340284"/>
            <a:ext cx="744409" cy="7248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B39721-97D7-4BA5-A489-B441FBC5EA46}"/>
              </a:ext>
            </a:extLst>
          </p:cNvPr>
          <p:cNvSpPr txBox="1"/>
          <p:nvPr/>
        </p:nvSpPr>
        <p:spPr>
          <a:xfrm>
            <a:off x="401221" y="5076755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( 2 )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58 </a:t>
            </a:r>
          </a:p>
        </p:txBody>
      </p:sp>
    </p:spTree>
    <p:extLst>
      <p:ext uri="{BB962C8B-B14F-4D97-AF65-F5344CB8AC3E}">
        <p14:creationId xmlns:p14="http://schemas.microsoft.com/office/powerpoint/2010/main" val="40409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36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0210943" y="2481857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162013" y="245444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59683" y="248185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34053" y="2477820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08423" y="245444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33055" y="238197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824652" y="531357"/>
            <a:ext cx="367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أَحسُبُ عدَدَ حبَّاتِ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الفَرَاولَة.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943" y="1143675"/>
            <a:ext cx="1117634" cy="122057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071856" y="1771692"/>
            <a:ext cx="745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36822" y="2395226"/>
            <a:ext cx="1015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ثَمَانِيَةٌ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291277" y="3852663"/>
            <a:ext cx="442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 على خَطِّ الأَعدادِ: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2" name="Picture 6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013" y="1151224"/>
            <a:ext cx="1117634" cy="1220573"/>
          </a:xfrm>
          <a:prstGeom prst="rect">
            <a:avLst/>
          </a:prstGeom>
        </p:spPr>
      </p:pic>
      <p:pic>
        <p:nvPicPr>
          <p:cNvPr id="63" name="Picture 6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49" y="1161406"/>
            <a:ext cx="1117634" cy="1220573"/>
          </a:xfrm>
          <a:prstGeom prst="rect">
            <a:avLst/>
          </a:prstGeom>
        </p:spPr>
      </p:pic>
      <p:pic>
        <p:nvPicPr>
          <p:cNvPr id="64" name="Picture 63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70" y="1196421"/>
            <a:ext cx="1117634" cy="1220573"/>
          </a:xfrm>
          <a:prstGeom prst="rect">
            <a:avLst/>
          </a:prstGeom>
        </p:spPr>
      </p:pic>
      <p:pic>
        <p:nvPicPr>
          <p:cNvPr id="65" name="Picture 6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68" y="1231436"/>
            <a:ext cx="1117634" cy="1220573"/>
          </a:xfrm>
          <a:prstGeom prst="rect">
            <a:avLst/>
          </a:prstGeom>
        </p:spPr>
      </p:pic>
      <p:pic>
        <p:nvPicPr>
          <p:cNvPr id="66" name="Picture 6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45" y="1215169"/>
            <a:ext cx="1117634" cy="1220573"/>
          </a:xfrm>
          <a:prstGeom prst="rect">
            <a:avLst/>
          </a:prstGeom>
        </p:spPr>
      </p:pic>
      <p:pic>
        <p:nvPicPr>
          <p:cNvPr id="67" name="Picture 66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22" y="1196421"/>
            <a:ext cx="1117634" cy="1220573"/>
          </a:xfrm>
          <a:prstGeom prst="rect">
            <a:avLst/>
          </a:prstGeom>
        </p:spPr>
      </p:pic>
      <p:pic>
        <p:nvPicPr>
          <p:cNvPr id="68" name="Picture 6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044" y="1187403"/>
            <a:ext cx="1117634" cy="1220573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227645" y="2407976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24423" y="2452009"/>
            <a:ext cx="9557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8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BAF0189-BBF0-4656-BC84-F559478137B2}"/>
              </a:ext>
            </a:extLst>
          </p:cNvPr>
          <p:cNvGrpSpPr/>
          <p:nvPr/>
        </p:nvGrpSpPr>
        <p:grpSpPr>
          <a:xfrm>
            <a:off x="1015701" y="5315681"/>
            <a:ext cx="6087504" cy="708154"/>
            <a:chOff x="1603106" y="5707359"/>
            <a:chExt cx="6087504" cy="70815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EFBDD02-8263-47AA-B1D5-D2F28409CEAB}"/>
                </a:ext>
              </a:extLst>
            </p:cNvPr>
            <p:cNvGrpSpPr/>
            <p:nvPr/>
          </p:nvGrpSpPr>
          <p:grpSpPr>
            <a:xfrm>
              <a:off x="1603106" y="5707359"/>
              <a:ext cx="6087504" cy="708154"/>
              <a:chOff x="1603106" y="5707359"/>
              <a:chExt cx="6087504" cy="708154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F1705985-F990-4A14-87C2-16F2BB13DF3C}"/>
                  </a:ext>
                </a:extLst>
              </p:cNvPr>
              <p:cNvGrpSpPr/>
              <p:nvPr/>
            </p:nvGrpSpPr>
            <p:grpSpPr>
              <a:xfrm>
                <a:off x="1603106" y="5707359"/>
                <a:ext cx="6087504" cy="708154"/>
                <a:chOff x="1563917" y="5060131"/>
                <a:chExt cx="6087504" cy="708154"/>
              </a:xfrm>
            </p:grpSpPr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510D5F54-2F4C-4630-87FC-652A61E14820}"/>
                    </a:ext>
                  </a:extLst>
                </p:cNvPr>
                <p:cNvGrpSpPr/>
                <p:nvPr/>
              </p:nvGrpSpPr>
              <p:grpSpPr>
                <a:xfrm>
                  <a:off x="1563917" y="5060131"/>
                  <a:ext cx="6087504" cy="708154"/>
                  <a:chOff x="2905737" y="1045929"/>
                  <a:chExt cx="5508000" cy="708154"/>
                </a:xfrm>
                <a:noFill/>
              </p:grpSpPr>
              <p:cxnSp>
                <p:nvCxnSpPr>
                  <p:cNvPr id="141" name="Straight Arrow Connector 140">
                    <a:extLst>
                      <a:ext uri="{FF2B5EF4-FFF2-40B4-BE49-F238E27FC236}">
                        <a16:creationId xmlns:a16="http://schemas.microsoft.com/office/drawing/2014/main" id="{7A05026F-3F90-4AF8-88EF-1DA935C3AC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05737" y="1158293"/>
                    <a:ext cx="5508000" cy="0"/>
                  </a:xfrm>
                  <a:prstGeom prst="straightConnector1">
                    <a:avLst/>
                  </a:prstGeom>
                  <a:grpFill/>
                  <a:ln w="38100">
                    <a:solidFill>
                      <a:schemeClr val="accent5">
                        <a:lumMod val="75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CDB674F4-441D-46D9-9643-94153101DF8D}"/>
                      </a:ext>
                    </a:extLst>
                  </p:cNvPr>
                  <p:cNvSpPr/>
                  <p:nvPr/>
                </p:nvSpPr>
                <p:spPr>
                  <a:xfrm>
                    <a:off x="3496952" y="1302186"/>
                    <a:ext cx="548232" cy="451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1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6370587C-82D2-46E2-9EE4-C4C7CCE12A82}"/>
                      </a:ext>
                    </a:extLst>
                  </p:cNvPr>
                  <p:cNvSpPr/>
                  <p:nvPr/>
                </p:nvSpPr>
                <p:spPr>
                  <a:xfrm>
                    <a:off x="4032024" y="1302186"/>
                    <a:ext cx="548232" cy="451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2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BFB7477-3EEE-4E20-9F30-41404F27C6A3}"/>
                      </a:ext>
                    </a:extLst>
                  </p:cNvPr>
                  <p:cNvSpPr/>
                  <p:nvPr/>
                </p:nvSpPr>
                <p:spPr>
                  <a:xfrm>
                    <a:off x="5102168" y="1302186"/>
                    <a:ext cx="548232" cy="451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4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CC58E5DC-C8E8-4FE8-B8B8-47C606D06437}"/>
                      </a:ext>
                    </a:extLst>
                  </p:cNvPr>
                  <p:cNvSpPr/>
                  <p:nvPr/>
                </p:nvSpPr>
                <p:spPr>
                  <a:xfrm>
                    <a:off x="5637240" y="1302186"/>
                    <a:ext cx="548232" cy="451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5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74E70773-201E-476F-9F2C-019138AD7DD4}"/>
                      </a:ext>
                    </a:extLst>
                  </p:cNvPr>
                  <p:cNvSpPr/>
                  <p:nvPr/>
                </p:nvSpPr>
                <p:spPr>
                  <a:xfrm>
                    <a:off x="6172311" y="1302186"/>
                    <a:ext cx="548232" cy="451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6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0C665425-8A50-415B-ADE9-81D40B902DAE}"/>
                      </a:ext>
                    </a:extLst>
                  </p:cNvPr>
                  <p:cNvSpPr/>
                  <p:nvPr/>
                </p:nvSpPr>
                <p:spPr>
                  <a:xfrm>
                    <a:off x="4567095" y="1302186"/>
                    <a:ext cx="548232" cy="45189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ar-BH" sz="2000" b="1" dirty="0">
                        <a:solidFill>
                          <a:schemeClr val="tx1"/>
                        </a:solidFill>
                      </a:rPr>
                      <a:t>3</a:t>
                    </a:r>
                    <a:endParaRPr lang="ar-BH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849AC540-C341-404B-95F7-F7B9154F539E}"/>
                      </a:ext>
                    </a:extLst>
                  </p:cNvPr>
                  <p:cNvCxnSpPr/>
                  <p:nvPr/>
                </p:nvCxnSpPr>
                <p:spPr>
                  <a:xfrm>
                    <a:off x="320655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>
                    <a:extLst>
                      <a:ext uri="{FF2B5EF4-FFF2-40B4-BE49-F238E27FC236}">
                        <a16:creationId xmlns:a16="http://schemas.microsoft.com/office/drawing/2014/main" id="{979AC5C1-EB0F-4143-B7A1-AD99481172D9}"/>
                      </a:ext>
                    </a:extLst>
                  </p:cNvPr>
                  <p:cNvCxnSpPr/>
                  <p:nvPr/>
                </p:nvCxnSpPr>
                <p:spPr>
                  <a:xfrm>
                    <a:off x="374100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>
                    <a:extLst>
                      <a:ext uri="{FF2B5EF4-FFF2-40B4-BE49-F238E27FC236}">
                        <a16:creationId xmlns:a16="http://schemas.microsoft.com/office/drawing/2014/main" id="{6DBEA734-9BC2-41CF-AA16-77FB21E89A9A}"/>
                      </a:ext>
                    </a:extLst>
                  </p:cNvPr>
                  <p:cNvCxnSpPr/>
                  <p:nvPr/>
                </p:nvCxnSpPr>
                <p:spPr>
                  <a:xfrm>
                    <a:off x="427545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00041E95-89AD-46E2-8F82-2C2210D4A400}"/>
                      </a:ext>
                    </a:extLst>
                  </p:cNvPr>
                  <p:cNvCxnSpPr/>
                  <p:nvPr/>
                </p:nvCxnSpPr>
                <p:spPr>
                  <a:xfrm>
                    <a:off x="480990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773E773C-F983-4484-B4A1-A04F6B99F7A3}"/>
                      </a:ext>
                    </a:extLst>
                  </p:cNvPr>
                  <p:cNvCxnSpPr/>
                  <p:nvPr/>
                </p:nvCxnSpPr>
                <p:spPr>
                  <a:xfrm>
                    <a:off x="534435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49DBEC87-D678-4A18-83D1-9D84FA657314}"/>
                      </a:ext>
                    </a:extLst>
                  </p:cNvPr>
                  <p:cNvCxnSpPr/>
                  <p:nvPr/>
                </p:nvCxnSpPr>
                <p:spPr>
                  <a:xfrm>
                    <a:off x="587880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A2823A79-2305-49BD-B6BA-C0BB0C05A264}"/>
                      </a:ext>
                    </a:extLst>
                  </p:cNvPr>
                  <p:cNvCxnSpPr/>
                  <p:nvPr/>
                </p:nvCxnSpPr>
                <p:spPr>
                  <a:xfrm>
                    <a:off x="641325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84B3AE88-C354-4190-B232-D21EA49FE3C9}"/>
                      </a:ext>
                    </a:extLst>
                  </p:cNvPr>
                  <p:cNvCxnSpPr/>
                  <p:nvPr/>
                </p:nvCxnSpPr>
                <p:spPr>
                  <a:xfrm>
                    <a:off x="748215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8864DAA1-DF2C-4CAD-B3A2-3381809861B7}"/>
                      </a:ext>
                    </a:extLst>
                  </p:cNvPr>
                  <p:cNvCxnSpPr/>
                  <p:nvPr/>
                </p:nvCxnSpPr>
                <p:spPr>
                  <a:xfrm>
                    <a:off x="801660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:a16="http://schemas.microsoft.com/office/drawing/2014/main" id="{8C11090F-E87C-4DA8-8924-426062C47714}"/>
                      </a:ext>
                    </a:extLst>
                  </p:cNvPr>
                  <p:cNvCxnSpPr/>
                  <p:nvPr/>
                </p:nvCxnSpPr>
                <p:spPr>
                  <a:xfrm>
                    <a:off x="6947703" y="1045929"/>
                    <a:ext cx="0" cy="216000"/>
                  </a:xfrm>
                  <a:prstGeom prst="line">
                    <a:avLst/>
                  </a:prstGeom>
                  <a:grpFill/>
                  <a:ln w="3810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076D2BF4-2396-422F-9CBC-F5BD3B3E99A7}"/>
                    </a:ext>
                  </a:extLst>
                </p:cNvPr>
                <p:cNvSpPr/>
                <p:nvPr/>
              </p:nvSpPr>
              <p:spPr>
                <a:xfrm>
                  <a:off x="1611422" y="5300449"/>
                  <a:ext cx="605912" cy="45189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BH" sz="2000" b="1" dirty="0">
                      <a:solidFill>
                        <a:schemeClr val="tx1"/>
                      </a:solidFill>
                    </a:rPr>
                    <a:t>0</a:t>
                  </a:r>
                  <a:endParaRPr lang="ar-BH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58E2402-028E-439E-AA3D-0502CF55AA41}"/>
                  </a:ext>
                </a:extLst>
              </p:cNvPr>
              <p:cNvSpPr/>
              <p:nvPr/>
            </p:nvSpPr>
            <p:spPr>
              <a:xfrm>
                <a:off x="5782015" y="5959458"/>
                <a:ext cx="605912" cy="4518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r>
                  <a:rPr lang="ar-BH" sz="2000" b="1" dirty="0">
                    <a:solidFill>
                      <a:schemeClr val="tx1"/>
                    </a:solidFill>
                  </a:rPr>
                  <a:t>7</a:t>
                </a:r>
                <a:endParaRPr lang="ar-BH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1C1BAE1-9526-4408-9B0E-28272EFD455C}"/>
                </a:ext>
              </a:extLst>
            </p:cNvPr>
            <p:cNvSpPr/>
            <p:nvPr/>
          </p:nvSpPr>
          <p:spPr>
            <a:xfrm>
              <a:off x="6358504" y="5956308"/>
              <a:ext cx="605912" cy="4518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</a:rPr>
                <a:t>8</a:t>
              </a:r>
              <a:endParaRPr lang="ar-BH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85A2B7D-3154-415C-9ABA-A2CB5381A06C}"/>
              </a:ext>
            </a:extLst>
          </p:cNvPr>
          <p:cNvGrpSpPr/>
          <p:nvPr/>
        </p:nvGrpSpPr>
        <p:grpSpPr>
          <a:xfrm>
            <a:off x="1351854" y="5031199"/>
            <a:ext cx="590400" cy="584775"/>
            <a:chOff x="1949589" y="3781302"/>
            <a:chExt cx="594000" cy="584775"/>
          </a:xfrm>
        </p:grpSpPr>
        <p:sp>
          <p:nvSpPr>
            <p:cNvPr id="159" name="Arc 158">
              <a:extLst>
                <a:ext uri="{FF2B5EF4-FFF2-40B4-BE49-F238E27FC236}">
                  <a16:creationId xmlns:a16="http://schemas.microsoft.com/office/drawing/2014/main" id="{FF10D1A1-5387-4C3C-89DE-8BF5E05B738F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75C6165C-6087-4D39-A057-9F9CF2F4031A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3E266FC-A1E6-4FDB-AE95-9AA71016BA87}"/>
              </a:ext>
            </a:extLst>
          </p:cNvPr>
          <p:cNvGrpSpPr/>
          <p:nvPr/>
        </p:nvGrpSpPr>
        <p:grpSpPr>
          <a:xfrm>
            <a:off x="1950584" y="5031199"/>
            <a:ext cx="590400" cy="584775"/>
            <a:chOff x="1949589" y="3781302"/>
            <a:chExt cx="594000" cy="584775"/>
          </a:xfrm>
        </p:grpSpPr>
        <p:sp>
          <p:nvSpPr>
            <p:cNvPr id="162" name="Arc 161">
              <a:extLst>
                <a:ext uri="{FF2B5EF4-FFF2-40B4-BE49-F238E27FC236}">
                  <a16:creationId xmlns:a16="http://schemas.microsoft.com/office/drawing/2014/main" id="{989378FE-2440-48CA-95AB-8E7C9177FA76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489BA929-AA1C-49F7-83D7-56A27E31A7E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7D3657E-8F8C-4BD3-8F42-8AC62C8EDC05}"/>
              </a:ext>
            </a:extLst>
          </p:cNvPr>
          <p:cNvGrpSpPr/>
          <p:nvPr/>
        </p:nvGrpSpPr>
        <p:grpSpPr>
          <a:xfrm>
            <a:off x="2533195" y="5031199"/>
            <a:ext cx="590400" cy="584775"/>
            <a:chOff x="1949589" y="3781302"/>
            <a:chExt cx="594000" cy="584775"/>
          </a:xfrm>
        </p:grpSpPr>
        <p:sp>
          <p:nvSpPr>
            <p:cNvPr id="165" name="Arc 164">
              <a:extLst>
                <a:ext uri="{FF2B5EF4-FFF2-40B4-BE49-F238E27FC236}">
                  <a16:creationId xmlns:a16="http://schemas.microsoft.com/office/drawing/2014/main" id="{379BEBD6-1538-423A-852F-76FFE54036B3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B015043E-5753-4FBC-8F16-9AD05D0D7D4E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6A80C36-C5E9-42E8-940E-B546976827A1}"/>
              </a:ext>
            </a:extLst>
          </p:cNvPr>
          <p:cNvGrpSpPr/>
          <p:nvPr/>
        </p:nvGrpSpPr>
        <p:grpSpPr>
          <a:xfrm>
            <a:off x="3120706" y="5031199"/>
            <a:ext cx="590400" cy="584775"/>
            <a:chOff x="1949589" y="3781302"/>
            <a:chExt cx="594000" cy="584775"/>
          </a:xfrm>
        </p:grpSpPr>
        <p:sp>
          <p:nvSpPr>
            <p:cNvPr id="168" name="Arc 167">
              <a:extLst>
                <a:ext uri="{FF2B5EF4-FFF2-40B4-BE49-F238E27FC236}">
                  <a16:creationId xmlns:a16="http://schemas.microsoft.com/office/drawing/2014/main" id="{326789AF-6F1E-42AB-B985-8EB822792861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5AE33386-076E-4CE1-995D-06BEBB40BD8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DFB13E6-CD25-4875-86B7-B0655143A4F2}"/>
              </a:ext>
            </a:extLst>
          </p:cNvPr>
          <p:cNvGrpSpPr/>
          <p:nvPr/>
        </p:nvGrpSpPr>
        <p:grpSpPr>
          <a:xfrm>
            <a:off x="3705093" y="5031199"/>
            <a:ext cx="590400" cy="584775"/>
            <a:chOff x="1949589" y="3781302"/>
            <a:chExt cx="594000" cy="584775"/>
          </a:xfrm>
        </p:grpSpPr>
        <p:sp>
          <p:nvSpPr>
            <p:cNvPr id="171" name="Arc 170">
              <a:extLst>
                <a:ext uri="{FF2B5EF4-FFF2-40B4-BE49-F238E27FC236}">
                  <a16:creationId xmlns:a16="http://schemas.microsoft.com/office/drawing/2014/main" id="{96136B2F-4BBA-4E86-9908-28B6E2178A47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B7C3D578-7A44-438D-AD87-C9AE39A24BC7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FED8D73-C2E7-43FF-B667-10AFE958F164}"/>
              </a:ext>
            </a:extLst>
          </p:cNvPr>
          <p:cNvGrpSpPr/>
          <p:nvPr/>
        </p:nvGrpSpPr>
        <p:grpSpPr>
          <a:xfrm>
            <a:off x="4307522" y="5032430"/>
            <a:ext cx="590400" cy="584775"/>
            <a:chOff x="1949589" y="3781302"/>
            <a:chExt cx="594000" cy="584775"/>
          </a:xfrm>
        </p:grpSpPr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9B3A43B4-AED4-4670-AFE6-8D427E3A1778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B7A720D5-A422-45F9-AE0D-507B0D1A7ED2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03E27B2-44B7-43C1-90D7-91E8BC1906C3}"/>
              </a:ext>
            </a:extLst>
          </p:cNvPr>
          <p:cNvGrpSpPr/>
          <p:nvPr/>
        </p:nvGrpSpPr>
        <p:grpSpPr>
          <a:xfrm>
            <a:off x="4896327" y="5038145"/>
            <a:ext cx="590400" cy="584775"/>
            <a:chOff x="1949589" y="3781302"/>
            <a:chExt cx="594000" cy="584775"/>
          </a:xfrm>
        </p:grpSpPr>
        <p:sp>
          <p:nvSpPr>
            <p:cNvPr id="177" name="Arc 176">
              <a:extLst>
                <a:ext uri="{FF2B5EF4-FFF2-40B4-BE49-F238E27FC236}">
                  <a16:creationId xmlns:a16="http://schemas.microsoft.com/office/drawing/2014/main" id="{F03EA5DF-1C36-433A-A49C-9BC9067F4584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0EA6151B-177C-4204-ADCC-5E662C5E423F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7C28C90-B8F4-4227-92DA-357F2023C63D}"/>
              </a:ext>
            </a:extLst>
          </p:cNvPr>
          <p:cNvGrpSpPr/>
          <p:nvPr/>
        </p:nvGrpSpPr>
        <p:grpSpPr>
          <a:xfrm>
            <a:off x="5482810" y="5035436"/>
            <a:ext cx="590400" cy="584775"/>
            <a:chOff x="1949589" y="3781302"/>
            <a:chExt cx="594000" cy="584775"/>
          </a:xfrm>
        </p:grpSpPr>
        <p:sp>
          <p:nvSpPr>
            <p:cNvPr id="180" name="Arc 179">
              <a:extLst>
                <a:ext uri="{FF2B5EF4-FFF2-40B4-BE49-F238E27FC236}">
                  <a16:creationId xmlns:a16="http://schemas.microsoft.com/office/drawing/2014/main" id="{A9617BAA-A19B-40EF-B47A-E7DCF2D8FB2D}"/>
                </a:ext>
              </a:extLst>
            </p:cNvPr>
            <p:cNvSpPr/>
            <p:nvPr/>
          </p:nvSpPr>
          <p:spPr>
            <a:xfrm>
              <a:off x="1949589" y="3781302"/>
              <a:ext cx="594000" cy="584775"/>
            </a:xfrm>
            <a:prstGeom prst="arc">
              <a:avLst>
                <a:gd name="adj1" fmla="val 10886035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5BE5BF3B-10CD-4F07-AC98-69A0038D0835}"/>
                </a:ext>
              </a:extLst>
            </p:cNvPr>
            <p:cNvCxnSpPr/>
            <p:nvPr/>
          </p:nvCxnSpPr>
          <p:spPr>
            <a:xfrm>
              <a:off x="2186130" y="3784453"/>
              <a:ext cx="108000" cy="11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4">
            <a:extLst>
              <a:ext uri="{FF2B5EF4-FFF2-40B4-BE49-F238E27FC236}">
                <a16:creationId xmlns:a16="http://schemas.microsoft.com/office/drawing/2014/main" id="{FF420C89-2FFE-46EA-8BD0-908728C5CB89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72" name="Straight Connector 6">
              <a:extLst>
                <a:ext uri="{FF2B5EF4-FFF2-40B4-BE49-F238E27FC236}">
                  <a16:creationId xmlns:a16="http://schemas.microsoft.com/office/drawing/2014/main" id="{E42D2952-2A43-4E25-9425-6256D36D16F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">
              <a:extLst>
                <a:ext uri="{FF2B5EF4-FFF2-40B4-BE49-F238E27FC236}">
                  <a16:creationId xmlns:a16="http://schemas.microsoft.com/office/drawing/2014/main" id="{4A81E507-6416-48EE-943C-CFB452944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175CE8F-7AF4-45FC-9010-C8A97732EE8A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64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2" y="2223925"/>
            <a:ext cx="10607350" cy="22818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432966" y="129286"/>
            <a:ext cx="40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انْظُرْ إلى الصُّورَةِ التي أَمَامَكَ: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30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33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2822713" y="1143787"/>
            <a:ext cx="903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أُلَوِّنُ 8 مُرَبَّعَاتٍ بِاللَّوْنِ الأَحْمَرِ، ثُمَّ أُمَرِّرُ القَلَمَ على النِّقَاطِ لِكِتابَةِ العَدَدِ 8.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634330" y="2479507"/>
            <a:ext cx="820391" cy="8290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828547" y="2479507"/>
            <a:ext cx="805783" cy="82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92536" y="2479507"/>
            <a:ext cx="839799" cy="82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72253" y="2479507"/>
            <a:ext cx="820800" cy="8290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68296" y="2479507"/>
            <a:ext cx="807148" cy="82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634330" y="3331487"/>
            <a:ext cx="820391" cy="8073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36988" y="2792117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93166" y="2791822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416090" y="2762366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72268" y="2762366"/>
            <a:ext cx="9405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7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828547" y="3331487"/>
            <a:ext cx="805783" cy="80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rgbClr val="FFFF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022764" y="3331487"/>
            <a:ext cx="805783" cy="806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D8553-BCD1-44DE-A883-A3A767345AF5}"/>
              </a:ext>
            </a:extLst>
          </p:cNvPr>
          <p:cNvSpPr txBox="1"/>
          <p:nvPr/>
        </p:nvSpPr>
        <p:spPr>
          <a:xfrm>
            <a:off x="401221" y="5076755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( 3 )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58 </a:t>
            </a:r>
          </a:p>
        </p:txBody>
      </p:sp>
    </p:spTree>
    <p:extLst>
      <p:ext uri="{BB962C8B-B14F-4D97-AF65-F5344CB8AC3E}">
        <p14:creationId xmlns:p14="http://schemas.microsoft.com/office/powerpoint/2010/main" val="38202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/>
      <p:bldP spid="51" grpId="0"/>
      <p:bldP spid="52" grpId="0"/>
      <p:bldP spid="53" grpId="0"/>
      <p:bldP spid="54" grpId="0" animBg="1"/>
      <p:bldP spid="55" grpId="0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1987412"/>
            <a:ext cx="9720934" cy="2595931"/>
          </a:xfrm>
          <a:prstGeom prst="rect">
            <a:avLst/>
          </a:prstGeom>
        </p:spPr>
      </p:pic>
      <p:grpSp>
        <p:nvGrpSpPr>
          <p:cNvPr id="49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0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53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3526972" y="129286"/>
            <a:ext cx="797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أَعُدُّ الأَشيَاءَ في كُلِّ مَجمُوعَةٍ ثُمَّ أَكتُبُ العَدَدَ في المُرَبَّعِ: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88A271-0F81-4F0C-AFC6-D25375E2DA48}"/>
              </a:ext>
            </a:extLst>
          </p:cNvPr>
          <p:cNvSpPr txBox="1"/>
          <p:nvPr/>
        </p:nvSpPr>
        <p:spPr>
          <a:xfrm>
            <a:off x="7513445" y="955453"/>
            <a:ext cx="389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هيَّا نَعُدُّ معَ بعضٍ: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0032" y="2853749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21602" y="2869764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28686" y="2877665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75852" y="2853748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82936" y="2869763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87030" y="3593320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506209" y="5030527"/>
            <a:ext cx="10153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سَبْعَةٌ</a:t>
            </a:r>
          </a:p>
        </p:txBody>
      </p:sp>
      <p:sp>
        <p:nvSpPr>
          <p:cNvPr id="64" name="Round Diagonal Corner Rectangle 10">
            <a:extLst>
              <a:ext uri="{FF2B5EF4-FFF2-40B4-BE49-F238E27FC236}">
                <a16:creationId xmlns:a16="http://schemas.microsoft.com/office/drawing/2014/main" id="{9561E341-EF5F-4315-B9CB-239F72A59F0A}"/>
              </a:ext>
            </a:extLst>
          </p:cNvPr>
          <p:cNvSpPr/>
          <p:nvPr/>
        </p:nvSpPr>
        <p:spPr>
          <a:xfrm>
            <a:off x="197195" y="19432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BE0E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21602" y="3703166"/>
            <a:ext cx="5795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84934" y="3170052"/>
            <a:ext cx="57954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5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85262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8،7،6 وكتابتها 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الأول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FEE36F-8635-4C9F-A597-8D65C03BAD5D}"/>
              </a:ext>
            </a:extLst>
          </p:cNvPr>
          <p:cNvSpPr txBox="1"/>
          <p:nvPr/>
        </p:nvSpPr>
        <p:spPr>
          <a:xfrm>
            <a:off x="401221" y="5076755"/>
            <a:ext cx="2607998" cy="1168539"/>
          </a:xfrm>
          <a:prstGeom prst="roundRect">
            <a:avLst>
              <a:gd name="adj" fmla="val 50000"/>
            </a:avLst>
          </a:prstGeom>
          <a:solidFill>
            <a:srgbClr val="F47D2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اجب عن التمرين (4)</a:t>
            </a:r>
          </a:p>
          <a:p>
            <a:pPr algn="ctr" rtl="1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الكتاب صفحة 59 </a:t>
            </a:r>
          </a:p>
        </p:txBody>
      </p:sp>
    </p:spTree>
    <p:extLst>
      <p:ext uri="{BB962C8B-B14F-4D97-AF65-F5344CB8AC3E}">
        <p14:creationId xmlns:p14="http://schemas.microsoft.com/office/powerpoint/2010/main" val="3743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654E6E-14BE-4E81-B8CC-EC29713CB17E}">
  <ds:schemaRefs>
    <ds:schemaRef ds:uri="http://purl.org/dc/terms/"/>
    <ds:schemaRef ds:uri="cb97a627-600e-4aa9-b76c-85b1cc875213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eeb555e-62b4-46ee-ac6d-274fc2ecd6c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2201</TotalTime>
  <Words>573</Words>
  <Application>Microsoft Office PowerPoint</Application>
  <PresentationFormat>Widescreen</PresentationFormat>
  <Paragraphs>180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Yu Gothic UI Semilight</vt:lpstr>
      <vt:lpstr>Arial</vt:lpstr>
      <vt:lpstr>Calibri</vt:lpstr>
      <vt:lpstr>Calibri Light</vt:lpstr>
      <vt:lpstr>Sakkal Majalla</vt:lpstr>
      <vt:lpstr>Office Theme</vt:lpstr>
      <vt:lpstr>رياضيات الصف الأول الابتدائي – الجزء الأول  (4-3):قِراءَةُ الأَعدادِ 6 ، 7 ، 8 وكِتابَتُهَا  (الصفحة 58)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user</cp:lastModifiedBy>
  <cp:revision>261</cp:revision>
  <dcterms:created xsi:type="dcterms:W3CDTF">2020-03-04T10:36:22Z</dcterms:created>
  <dcterms:modified xsi:type="dcterms:W3CDTF">2020-07-23T06:29:21Z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