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99" r:id="rId8"/>
    <p:sldId id="300" r:id="rId9"/>
    <p:sldId id="301" r:id="rId10"/>
    <p:sldId id="302" r:id="rId11"/>
    <p:sldId id="303" r:id="rId12"/>
    <p:sldId id="304" r:id="rId13"/>
    <p:sldId id="285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D22"/>
    <a:srgbClr val="FEBE0E"/>
    <a:srgbClr val="0000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1031733" y="2521523"/>
            <a:ext cx="10239374" cy="2746767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– الجزء الأول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(3-7):أَنماطُ الحركةِ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(الصفحة 48)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636546" y="2520186"/>
            <a:ext cx="9031099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</a:t>
            </a:r>
            <a:r>
              <a:rPr lang="ar-BH" sz="36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ارجع لكتاب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التمارين صفحة 21 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0484E2-F37E-471A-B033-1766F85F1BBA}"/>
              </a:ext>
            </a:extLst>
          </p:cNvPr>
          <p:cNvSpPr/>
          <p:nvPr/>
        </p:nvSpPr>
        <p:spPr>
          <a:xfrm>
            <a:off x="1453595" y="648609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الحركة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9BAEE15-578D-4BB5-8040-39A8D10CB01E}"/>
              </a:ext>
            </a:extLst>
          </p:cNvPr>
          <p:cNvSpPr/>
          <p:nvPr/>
        </p:nvSpPr>
        <p:spPr>
          <a:xfrm>
            <a:off x="1453595" y="648609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الحركة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941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693637" y="2737986"/>
            <a:ext cx="89054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</a:t>
            </a:r>
          </a:p>
          <a:p>
            <a:pPr algn="ctr" rtl="1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أنماطُ الحركةِ وتوسعتها</a:t>
            </a:r>
            <a:endParaRPr lang="en-US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822713" y="3994867"/>
            <a:ext cx="867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هلْ يُمْكِنُكَ أن تَتَعرَّفَ على وِحْدَةِ النَّمَط؟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600019" y="5191677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هذِهِ وِحْدَةِ النَّمَط: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861966" y="2890390"/>
            <a:ext cx="10668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تتحرَّكُ أَمَلُ بِرَفْعِ يَدِها اليُمْنَى تارةً إِلى الأَمامِ وتارةً إِلى الخلْفِ، هذا النَّوعُ من النَّمطِ هُو نَمَطٌ حَرَكِيٌّ، وهُو مِن أنماطِ الحركةِ لأَنّهُ يَعتَمِدُ على حركةِ الجِسْمِ.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F627E1-9180-4DB6-885A-BEA94579EB08}"/>
              </a:ext>
            </a:extLst>
          </p:cNvPr>
          <p:cNvSpPr/>
          <p:nvPr/>
        </p:nvSpPr>
        <p:spPr>
          <a:xfrm>
            <a:off x="1453595" y="648609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الحركة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40AE7-96BF-499D-B114-E9BB51736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05" y="3381368"/>
            <a:ext cx="104790" cy="95263"/>
          </a:xfrm>
          <a:prstGeom prst="rect">
            <a:avLst/>
          </a:prstGeom>
        </p:spPr>
      </p:pic>
      <p:pic>
        <p:nvPicPr>
          <p:cNvPr id="7" name="Picture 6" descr="A picture containing decorated, small, colorful, room&#10;&#10;Description automatically generated">
            <a:extLst>
              <a:ext uri="{FF2B5EF4-FFF2-40B4-BE49-F238E27FC236}">
                <a16:creationId xmlns:a16="http://schemas.microsoft.com/office/drawing/2014/main" id="{D7A9BB75-0B29-4ED6-88D8-E5A42AE3E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27" y="742510"/>
            <a:ext cx="5734850" cy="2000529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E77ED97-FE58-4DE1-9D9B-C8D5FEAEB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43" y="4451572"/>
            <a:ext cx="180047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الصُّوَرةِ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600019" y="4816020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هذِهِ وِحْدَةُ النَّمَطِ: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4229112" y="3920759"/>
            <a:ext cx="752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حَدِّدُ وحدة النَّمَطَ، ثُمَّ حوط الحركةِ التَّاليَةِ في النَّمَطِ.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B0DD06-7FE6-471A-8CC2-75D007B62511}"/>
              </a:ext>
            </a:extLst>
          </p:cNvPr>
          <p:cNvSpPr txBox="1"/>
          <p:nvPr/>
        </p:nvSpPr>
        <p:spPr>
          <a:xfrm>
            <a:off x="6558974" y="5815133"/>
            <a:ext cx="519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هذهِ هِيَ الحركةُ التاليةُ في النَّمَط: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 Diagonal Corner Rectangle 10">
            <a:extLst>
              <a:ext uri="{FF2B5EF4-FFF2-40B4-BE49-F238E27FC236}">
                <a16:creationId xmlns:a16="http://schemas.microsoft.com/office/drawing/2014/main" id="{F74FBF14-6E7F-4E6D-ACC3-489658AB0AB4}"/>
              </a:ext>
            </a:extLst>
          </p:cNvPr>
          <p:cNvSpPr/>
          <p:nvPr/>
        </p:nvSpPr>
        <p:spPr>
          <a:xfrm>
            <a:off x="197195" y="194327"/>
            <a:ext cx="1908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C62C8A-FF65-4026-8849-E0F95023EA20}"/>
              </a:ext>
            </a:extLst>
          </p:cNvPr>
          <p:cNvSpPr/>
          <p:nvPr/>
        </p:nvSpPr>
        <p:spPr>
          <a:xfrm>
            <a:off x="1453595" y="648609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الحركة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ECC798-F025-4668-8693-89D9778FF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4" y="857285"/>
            <a:ext cx="8351983" cy="283032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998031" y="887265"/>
            <a:ext cx="1514007" cy="15431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5" name="Picture 4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B745E20A-A491-4522-8920-202D602CC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17774"/>
            <a:ext cx="1590897" cy="1181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10FEF0-621E-436D-A082-0D72EEA8843F}"/>
              </a:ext>
            </a:extLst>
          </p:cNvPr>
          <p:cNvSpPr txBox="1"/>
          <p:nvPr/>
        </p:nvSpPr>
        <p:spPr>
          <a:xfrm>
            <a:off x="197195" y="4802196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( 1 )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48</a:t>
            </a:r>
          </a:p>
        </p:txBody>
      </p:sp>
    </p:spTree>
    <p:extLst>
      <p:ext uri="{BB962C8B-B14F-4D97-AF65-F5344CB8AC3E}">
        <p14:creationId xmlns:p14="http://schemas.microsoft.com/office/powerpoint/2010/main" val="7538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4" grpId="0"/>
      <p:bldP spid="42" grpId="0"/>
      <p:bldP spid="20" grpId="0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الصُّوَرةِ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 Diagonal Corner Rectangle 10">
            <a:extLst>
              <a:ext uri="{FF2B5EF4-FFF2-40B4-BE49-F238E27FC236}">
                <a16:creationId xmlns:a16="http://schemas.microsoft.com/office/drawing/2014/main" id="{BB4529F9-9A35-4C12-BE14-F0971B137127}"/>
              </a:ext>
            </a:extLst>
          </p:cNvPr>
          <p:cNvSpPr/>
          <p:nvPr/>
        </p:nvSpPr>
        <p:spPr>
          <a:xfrm>
            <a:off x="197195" y="194327"/>
            <a:ext cx="1908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64944E-B463-4A5B-8D46-4E7045190184}"/>
              </a:ext>
            </a:extLst>
          </p:cNvPr>
          <p:cNvSpPr/>
          <p:nvPr/>
        </p:nvSpPr>
        <p:spPr>
          <a:xfrm>
            <a:off x="1453595" y="648609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الحركة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0F482-E97B-44BF-BBB6-50B49B2703B7}"/>
              </a:ext>
            </a:extLst>
          </p:cNvPr>
          <p:cNvSpPr txBox="1"/>
          <p:nvPr/>
        </p:nvSpPr>
        <p:spPr>
          <a:xfrm>
            <a:off x="7600019" y="4816020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هذِهِ وِحْدَةُ النَّمَطِ: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CE6CBA-0034-4164-8F90-B5440A35247D}"/>
              </a:ext>
            </a:extLst>
          </p:cNvPr>
          <p:cNvSpPr txBox="1"/>
          <p:nvPr/>
        </p:nvSpPr>
        <p:spPr>
          <a:xfrm>
            <a:off x="4229112" y="3920759"/>
            <a:ext cx="752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حَدِّدْ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وحدة النَّمَطَ، ثُمَّ حوط الحركةِ التَّاليَةِ في النَّمَطِ.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76197D-CD57-452C-A932-8EDD759DA4C8}"/>
              </a:ext>
            </a:extLst>
          </p:cNvPr>
          <p:cNvSpPr txBox="1"/>
          <p:nvPr/>
        </p:nvSpPr>
        <p:spPr>
          <a:xfrm>
            <a:off x="6558974" y="5815133"/>
            <a:ext cx="519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هذهِ هِيَ الحركةُ التاليةُ في النَّمَط: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A picture containing brush&#10;&#10;Description automatically generated">
            <a:extLst>
              <a:ext uri="{FF2B5EF4-FFF2-40B4-BE49-F238E27FC236}">
                <a16:creationId xmlns:a16="http://schemas.microsoft.com/office/drawing/2014/main" id="{461D54C0-D8FE-4B49-A016-C38712552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0" y="894790"/>
            <a:ext cx="8663897" cy="271548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683240" y="734327"/>
            <a:ext cx="1515891" cy="1458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6B52994E-3C9A-49DC-BF07-5EF5E9729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08" y="4476855"/>
            <a:ext cx="1581371" cy="13622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8A3C0E-E2FB-4C1B-854B-129BBAB9BF29}"/>
              </a:ext>
            </a:extLst>
          </p:cNvPr>
          <p:cNvSpPr txBox="1"/>
          <p:nvPr/>
        </p:nvSpPr>
        <p:spPr>
          <a:xfrm>
            <a:off x="197195" y="4802196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( 2 )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48</a:t>
            </a:r>
          </a:p>
        </p:txBody>
      </p:sp>
    </p:spTree>
    <p:extLst>
      <p:ext uri="{BB962C8B-B14F-4D97-AF65-F5344CB8AC3E}">
        <p14:creationId xmlns:p14="http://schemas.microsoft.com/office/powerpoint/2010/main" val="9629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6" grpId="0"/>
      <p:bldP spid="17" grpId="0"/>
      <p:bldP spid="20" grpId="0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الصُّوَرةِ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 Diagonal Corner Rectangle 10">
            <a:extLst>
              <a:ext uri="{FF2B5EF4-FFF2-40B4-BE49-F238E27FC236}">
                <a16:creationId xmlns:a16="http://schemas.microsoft.com/office/drawing/2014/main" id="{21C74D5C-6EDC-41D4-AC0A-BDF70143738E}"/>
              </a:ext>
            </a:extLst>
          </p:cNvPr>
          <p:cNvSpPr/>
          <p:nvPr/>
        </p:nvSpPr>
        <p:spPr>
          <a:xfrm>
            <a:off x="197195" y="194327"/>
            <a:ext cx="1908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A9B8BA-F636-4061-9773-ED10ECEAA524}"/>
              </a:ext>
            </a:extLst>
          </p:cNvPr>
          <p:cNvSpPr/>
          <p:nvPr/>
        </p:nvSpPr>
        <p:spPr>
          <a:xfrm>
            <a:off x="1453595" y="648609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الحركة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51745-8EC1-49A0-A242-3F1B59461FC2}"/>
              </a:ext>
            </a:extLst>
          </p:cNvPr>
          <p:cNvSpPr txBox="1"/>
          <p:nvPr/>
        </p:nvSpPr>
        <p:spPr>
          <a:xfrm>
            <a:off x="7600019" y="4816020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هذِهِ وِحْدَةُ النَّمَطِ: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8F73B3-9D8A-4C23-8C36-5F8EED413734}"/>
              </a:ext>
            </a:extLst>
          </p:cNvPr>
          <p:cNvSpPr txBox="1"/>
          <p:nvPr/>
        </p:nvSpPr>
        <p:spPr>
          <a:xfrm>
            <a:off x="4229112" y="3920759"/>
            <a:ext cx="752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حَدِّدْ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وحدة النَّمَطَ، ثُمَّ حوط الحركةِ التَّاليَةِ في النَّمَطِ.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FE5B5-9C14-4BE5-AEFD-D104B9600885}"/>
              </a:ext>
            </a:extLst>
          </p:cNvPr>
          <p:cNvSpPr txBox="1"/>
          <p:nvPr/>
        </p:nvSpPr>
        <p:spPr>
          <a:xfrm>
            <a:off x="6558974" y="5815133"/>
            <a:ext cx="519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هذهِ هِيَ الحركةُ التاليةُ في النَّمَط: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759A5-74C1-484C-AE22-A453E1CBF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34" y="788094"/>
            <a:ext cx="9169020" cy="287712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993692" y="2226656"/>
            <a:ext cx="1424065" cy="14588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1" name="Picture 10" descr="A close up of a toy&#10;&#10;Description automatically generated">
            <a:extLst>
              <a:ext uri="{FF2B5EF4-FFF2-40B4-BE49-F238E27FC236}">
                <a16:creationId xmlns:a16="http://schemas.microsoft.com/office/drawing/2014/main" id="{1B5830F9-6A85-4842-9ED7-8936A57B0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27" y="4448275"/>
            <a:ext cx="1533739" cy="13813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938D2D-6A6D-46A9-B7B2-5A0ED9B672F7}"/>
              </a:ext>
            </a:extLst>
          </p:cNvPr>
          <p:cNvSpPr txBox="1"/>
          <p:nvPr/>
        </p:nvSpPr>
        <p:spPr>
          <a:xfrm>
            <a:off x="197195" y="4802196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( 3 )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49</a:t>
            </a:r>
          </a:p>
        </p:txBody>
      </p:sp>
    </p:spTree>
    <p:extLst>
      <p:ext uri="{BB962C8B-B14F-4D97-AF65-F5344CB8AC3E}">
        <p14:creationId xmlns:p14="http://schemas.microsoft.com/office/powerpoint/2010/main" val="40409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6" grpId="0"/>
      <p:bldP spid="17" grpId="0"/>
      <p:bldP spid="20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الصُّوَرةِ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 Diagonal Corner Rectangle 10">
            <a:extLst>
              <a:ext uri="{FF2B5EF4-FFF2-40B4-BE49-F238E27FC236}">
                <a16:creationId xmlns:a16="http://schemas.microsoft.com/office/drawing/2014/main" id="{9A28DDFC-502E-447F-9DE3-99C31F963311}"/>
              </a:ext>
            </a:extLst>
          </p:cNvPr>
          <p:cNvSpPr/>
          <p:nvPr/>
        </p:nvSpPr>
        <p:spPr>
          <a:xfrm>
            <a:off x="197195" y="194327"/>
            <a:ext cx="1908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55368-D6E3-4179-861F-178EF644617D}"/>
              </a:ext>
            </a:extLst>
          </p:cNvPr>
          <p:cNvSpPr/>
          <p:nvPr/>
        </p:nvSpPr>
        <p:spPr>
          <a:xfrm>
            <a:off x="1453595" y="648609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الحركة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065F11-228D-4FFC-BBD3-8EAAD106980A}"/>
              </a:ext>
            </a:extLst>
          </p:cNvPr>
          <p:cNvSpPr txBox="1"/>
          <p:nvPr/>
        </p:nvSpPr>
        <p:spPr>
          <a:xfrm>
            <a:off x="7600019" y="4816020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هذِهِ وِحْدَةُ النَّمَطِ: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5E8F6B-957D-4575-A59A-2670404F3BA1}"/>
              </a:ext>
            </a:extLst>
          </p:cNvPr>
          <p:cNvSpPr txBox="1"/>
          <p:nvPr/>
        </p:nvSpPr>
        <p:spPr>
          <a:xfrm>
            <a:off x="4229112" y="3920759"/>
            <a:ext cx="752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حَدِّدْ وحدة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النَّمَطَ، ثُمَّ حوط الحركةِ التَّاليَةِ في النَّمَطِ.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DF0E68-4F7F-464B-8EBF-1C36BE9F57C1}"/>
              </a:ext>
            </a:extLst>
          </p:cNvPr>
          <p:cNvSpPr txBox="1"/>
          <p:nvPr/>
        </p:nvSpPr>
        <p:spPr>
          <a:xfrm>
            <a:off x="6558974" y="5815133"/>
            <a:ext cx="519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هذهِ هِيَ الحركةُ التاليةُ في النَّمَط: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D7333717-6FE2-4EE4-A3FC-F7780DF1C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18" y="829434"/>
            <a:ext cx="9527999" cy="278083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969818" y="2167088"/>
            <a:ext cx="1292665" cy="1509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7F593243-6D21-446D-998D-07389A952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74" y="4503304"/>
            <a:ext cx="1428949" cy="13908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B30775-0B54-4451-AEAA-26B831D06E4C}"/>
              </a:ext>
            </a:extLst>
          </p:cNvPr>
          <p:cNvSpPr txBox="1"/>
          <p:nvPr/>
        </p:nvSpPr>
        <p:spPr>
          <a:xfrm>
            <a:off x="197195" y="4802196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( 4 )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49</a:t>
            </a:r>
          </a:p>
        </p:txBody>
      </p:sp>
    </p:spTree>
    <p:extLst>
      <p:ext uri="{BB962C8B-B14F-4D97-AF65-F5344CB8AC3E}">
        <p14:creationId xmlns:p14="http://schemas.microsoft.com/office/powerpoint/2010/main" val="14664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6" grpId="0"/>
      <p:bldP spid="17" grpId="0"/>
      <p:bldP spid="20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الصُّوَرةِ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 Diagonal Corner Rectangle 10">
            <a:extLst>
              <a:ext uri="{FF2B5EF4-FFF2-40B4-BE49-F238E27FC236}">
                <a16:creationId xmlns:a16="http://schemas.microsoft.com/office/drawing/2014/main" id="{0FD78788-305E-4CEB-8A88-AC3BFCFF053B}"/>
              </a:ext>
            </a:extLst>
          </p:cNvPr>
          <p:cNvSpPr/>
          <p:nvPr/>
        </p:nvSpPr>
        <p:spPr>
          <a:xfrm>
            <a:off x="197195" y="194327"/>
            <a:ext cx="1908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FC630-095B-4311-8B74-5DFEDBB2C33D}"/>
              </a:ext>
            </a:extLst>
          </p:cNvPr>
          <p:cNvSpPr/>
          <p:nvPr/>
        </p:nvSpPr>
        <p:spPr>
          <a:xfrm>
            <a:off x="1453595" y="648609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الحركة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270E4F-43B7-4F6D-93B0-9B4773F0C208}"/>
              </a:ext>
            </a:extLst>
          </p:cNvPr>
          <p:cNvSpPr txBox="1"/>
          <p:nvPr/>
        </p:nvSpPr>
        <p:spPr>
          <a:xfrm>
            <a:off x="7206969" y="5060958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هذِهِ وِحْدَةُ النَّمَطِ: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3C52D-5D60-4BA5-9E6F-2EFA0F3AEFFD}"/>
              </a:ext>
            </a:extLst>
          </p:cNvPr>
          <p:cNvSpPr txBox="1"/>
          <p:nvPr/>
        </p:nvSpPr>
        <p:spPr>
          <a:xfrm>
            <a:off x="4229112" y="3920759"/>
            <a:ext cx="752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حَدِّدْ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وحدة النَّمَطَ، ثُمَّ حوط الحركةِ التَّاليَةِ في النَّمَطِ.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50E351-8D75-49EF-B906-70D4E5D2163B}"/>
              </a:ext>
            </a:extLst>
          </p:cNvPr>
          <p:cNvSpPr txBox="1"/>
          <p:nvPr/>
        </p:nvSpPr>
        <p:spPr>
          <a:xfrm>
            <a:off x="6558974" y="5815133"/>
            <a:ext cx="519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هذهِ هِيَ الحركةُ التاليةُ في النَّمَط: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6D51F4-6D33-4B3E-8C5E-966158156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86" y="751077"/>
            <a:ext cx="9516131" cy="285917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983786" y="669579"/>
            <a:ext cx="1248717" cy="15489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AAFEB1-2CC6-460C-AC91-1DFD702B8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3" y="4525850"/>
            <a:ext cx="1655720" cy="11631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4ACBA0-98B0-401B-B73C-85DAC96E4B50}"/>
              </a:ext>
            </a:extLst>
          </p:cNvPr>
          <p:cNvSpPr txBox="1"/>
          <p:nvPr/>
        </p:nvSpPr>
        <p:spPr>
          <a:xfrm>
            <a:off x="197195" y="4802196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( 5 )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49</a:t>
            </a:r>
          </a:p>
        </p:txBody>
      </p:sp>
    </p:spTree>
    <p:extLst>
      <p:ext uri="{BB962C8B-B14F-4D97-AF65-F5344CB8AC3E}">
        <p14:creationId xmlns:p14="http://schemas.microsoft.com/office/powerpoint/2010/main" val="38202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6" grpId="0"/>
      <p:bldP spid="17" grpId="0"/>
      <p:bldP spid="20" grpId="0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الشكل الذي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4554876" y="4154254"/>
            <a:ext cx="694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أُنْشِئُ نَمَطًا حرَكِيًّا، ثُمَّ حَدِّدُ وِحْدَةَ النَّمَطِ التي اسْتَخْدَمْتُها.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5799053" y="5129946"/>
            <a:ext cx="570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أَحْسَنْتَ، هذِهِ وِحْدَةُ النَّمَط التي اسْتَخْدَمْتَها: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6381E-D6C7-41E8-9E4D-F9298A5236BC}"/>
              </a:ext>
            </a:extLst>
          </p:cNvPr>
          <p:cNvSpPr/>
          <p:nvPr/>
        </p:nvSpPr>
        <p:spPr>
          <a:xfrm>
            <a:off x="1453595" y="648609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الحركة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A picture containing indoor, looking, sitting, hanging&#10;&#10;Description automatically generated">
            <a:extLst>
              <a:ext uri="{FF2B5EF4-FFF2-40B4-BE49-F238E27FC236}">
                <a16:creationId xmlns:a16="http://schemas.microsoft.com/office/drawing/2014/main" id="{ED26204A-73DA-4B71-B2C7-719335560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1" y="880345"/>
            <a:ext cx="11466068" cy="3107625"/>
          </a:xfrm>
          <a:prstGeom prst="rect">
            <a:avLst/>
          </a:prstGeom>
        </p:spPr>
      </p:pic>
      <p:pic>
        <p:nvPicPr>
          <p:cNvPr id="6" name="Picture 5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E10E555-18A3-416E-8104-75C53A5CD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46" y="1600818"/>
            <a:ext cx="1062573" cy="1760422"/>
          </a:xfrm>
          <a:prstGeom prst="rect">
            <a:avLst/>
          </a:prstGeom>
        </p:spPr>
      </p:pic>
      <p:pic>
        <p:nvPicPr>
          <p:cNvPr id="9" name="Picture 8" descr="A close up of a toy&#10;&#10;Description automatically generated">
            <a:extLst>
              <a:ext uri="{FF2B5EF4-FFF2-40B4-BE49-F238E27FC236}">
                <a16:creationId xmlns:a16="http://schemas.microsoft.com/office/drawing/2014/main" id="{3B99B212-8640-4231-B3FF-0B9A8EDB4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36" y="1798826"/>
            <a:ext cx="1062573" cy="1478998"/>
          </a:xfrm>
          <a:prstGeom prst="rect">
            <a:avLst/>
          </a:prstGeom>
        </p:spPr>
      </p:pic>
      <p:pic>
        <p:nvPicPr>
          <p:cNvPr id="31" name="Picture 3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5875EC37-037A-418C-AB8E-AFF70FC0D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89" y="4596416"/>
            <a:ext cx="1062573" cy="1760422"/>
          </a:xfrm>
          <a:prstGeom prst="rect">
            <a:avLst/>
          </a:prstGeom>
        </p:spPr>
      </p:pic>
      <p:pic>
        <p:nvPicPr>
          <p:cNvPr id="32" name="Picture 31" descr="A close up of a toy&#10;&#10;Description automatically generated">
            <a:extLst>
              <a:ext uri="{FF2B5EF4-FFF2-40B4-BE49-F238E27FC236}">
                <a16:creationId xmlns:a16="http://schemas.microsoft.com/office/drawing/2014/main" id="{4EAFE9ED-832C-4762-9F13-DEF275059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79" y="4779434"/>
            <a:ext cx="1062573" cy="1478998"/>
          </a:xfrm>
          <a:prstGeom prst="rect">
            <a:avLst/>
          </a:prstGeom>
        </p:spPr>
      </p:pic>
      <p:pic>
        <p:nvPicPr>
          <p:cNvPr id="33" name="Picture 32" descr="A close up of a toy&#10;&#10;Description automatically generated">
            <a:extLst>
              <a:ext uri="{FF2B5EF4-FFF2-40B4-BE49-F238E27FC236}">
                <a16:creationId xmlns:a16="http://schemas.microsoft.com/office/drawing/2014/main" id="{823F11FC-DDFE-403D-99D0-65D37FB73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35" y="1852386"/>
            <a:ext cx="1062573" cy="1478998"/>
          </a:xfrm>
          <a:prstGeom prst="rect">
            <a:avLst/>
          </a:prstGeom>
        </p:spPr>
      </p:pic>
      <p:pic>
        <p:nvPicPr>
          <p:cNvPr id="34" name="Picture 33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7E2BD44-CD8F-47BD-922E-35A081F68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66" y="1617838"/>
            <a:ext cx="1062573" cy="1760422"/>
          </a:xfrm>
          <a:prstGeom prst="rect">
            <a:avLst/>
          </a:prstGeom>
        </p:spPr>
      </p:pic>
      <p:pic>
        <p:nvPicPr>
          <p:cNvPr id="35" name="Picture 34" descr="A close up of a toy&#10;&#10;Description automatically generated">
            <a:extLst>
              <a:ext uri="{FF2B5EF4-FFF2-40B4-BE49-F238E27FC236}">
                <a16:creationId xmlns:a16="http://schemas.microsoft.com/office/drawing/2014/main" id="{06874C22-2948-41BE-A012-BE2E03A40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06" y="1779631"/>
            <a:ext cx="1062573" cy="1478998"/>
          </a:xfrm>
          <a:prstGeom prst="rect">
            <a:avLst/>
          </a:prstGeom>
        </p:spPr>
      </p:pic>
      <p:pic>
        <p:nvPicPr>
          <p:cNvPr id="36" name="Picture 35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FDF468A3-4CE7-499B-AB0B-5908B413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27" y="1531076"/>
            <a:ext cx="1062573" cy="1760422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B5F80A87-942B-4C04-B0CE-5A7D2CE3B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93" y="1557519"/>
            <a:ext cx="1062573" cy="1760422"/>
          </a:xfrm>
          <a:prstGeom prst="rect">
            <a:avLst/>
          </a:prstGeom>
        </p:spPr>
      </p:pic>
      <p:pic>
        <p:nvPicPr>
          <p:cNvPr id="40" name="Picture 39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7BB7A0D4-4816-4AB9-BD85-B1699EFA2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12" y="1547911"/>
            <a:ext cx="1062573" cy="1760422"/>
          </a:xfrm>
          <a:prstGeom prst="rect">
            <a:avLst/>
          </a:prstGeom>
        </p:spPr>
      </p:pic>
      <p:pic>
        <p:nvPicPr>
          <p:cNvPr id="41" name="Picture 4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B6C43A31-3C03-45C5-982B-3BDF6BFFC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3" y="1557519"/>
            <a:ext cx="1062573" cy="1760422"/>
          </a:xfrm>
          <a:prstGeom prst="rect">
            <a:avLst/>
          </a:prstGeom>
        </p:spPr>
      </p:pic>
      <p:pic>
        <p:nvPicPr>
          <p:cNvPr id="42" name="Picture 41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CB2946DA-78DB-4BB2-A363-B6707AEEB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54" y="4596416"/>
            <a:ext cx="1062573" cy="1760422"/>
          </a:xfrm>
          <a:prstGeom prst="rect">
            <a:avLst/>
          </a:prstGeom>
        </p:spPr>
      </p:pic>
      <p:sp>
        <p:nvSpPr>
          <p:cNvPr id="22" name="Round Diagonal Corner Rectangle 10">
            <a:extLst>
              <a:ext uri="{FF2B5EF4-FFF2-40B4-BE49-F238E27FC236}">
                <a16:creationId xmlns:a16="http://schemas.microsoft.com/office/drawing/2014/main" id="{2D880D6B-BA12-4C1F-99E4-F445C2616BDA}"/>
              </a:ext>
            </a:extLst>
          </p:cNvPr>
          <p:cNvSpPr/>
          <p:nvPr/>
        </p:nvSpPr>
        <p:spPr>
          <a:xfrm>
            <a:off x="197195" y="194327"/>
            <a:ext cx="1908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</p:spTree>
    <p:extLst>
      <p:ext uri="{BB962C8B-B14F-4D97-AF65-F5344CB8AC3E}">
        <p14:creationId xmlns:p14="http://schemas.microsoft.com/office/powerpoint/2010/main" val="3743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54E6E-14BE-4E81-B8CC-EC29713CB17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eeb555e-62b4-46ee-ac6d-274fc2ecd6cf"/>
    <ds:schemaRef ds:uri="cb97a627-600e-4aa9-b76c-85b1cc87521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1926</TotalTime>
  <Words>423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Yu Gothic UI Semilight</vt:lpstr>
      <vt:lpstr>Arial</vt:lpstr>
      <vt:lpstr>Calibri</vt:lpstr>
      <vt:lpstr>Calibri Light</vt:lpstr>
      <vt:lpstr>Sakkal Majalla</vt:lpstr>
      <vt:lpstr>Traditional Arabic</vt:lpstr>
      <vt:lpstr>Office Theme</vt:lpstr>
      <vt:lpstr>رياضيات الصف الأول الابتدائي – الجزء الأول  (3-7):أَنماطُ الحركةِ  (الصفحة 48)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user</cp:lastModifiedBy>
  <cp:revision>240</cp:revision>
  <dcterms:created xsi:type="dcterms:W3CDTF">2020-03-04T10:36:22Z</dcterms:created>
  <dcterms:modified xsi:type="dcterms:W3CDTF">2020-07-23T05:42:35Z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