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97" r:id="rId4"/>
    <p:sldId id="403" r:id="rId5"/>
    <p:sldId id="407" r:id="rId6"/>
    <p:sldId id="408" r:id="rId7"/>
    <p:sldId id="409" r:id="rId8"/>
    <p:sldId id="410" r:id="rId9"/>
    <p:sldId id="411" r:id="rId10"/>
    <p:sldId id="326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09/01/1442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173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524000" y="2479965"/>
            <a:ext cx="9144000" cy="2329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- الجزء الأول</a:t>
            </a:r>
          </a:p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(6-4): قراءة الساعة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102)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C77A6CC-18F6-4F4B-A9A6-D932F2DC48C7}"/>
              </a:ext>
            </a:extLst>
          </p:cNvPr>
          <p:cNvSpPr/>
          <p:nvPr/>
        </p:nvSpPr>
        <p:spPr>
          <a:xfrm>
            <a:off x="1301194" y="6446666"/>
            <a:ext cx="511321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-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2FBCA-4757-48C1-BD31-35EA9BD42157}"/>
              </a:ext>
            </a:extLst>
          </p:cNvPr>
          <p:cNvSpPr txBox="1"/>
          <p:nvPr/>
        </p:nvSpPr>
        <p:spPr>
          <a:xfrm>
            <a:off x="2224000" y="1998518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لكتاب التمارين صفحة 41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BC4C13C-45FA-4668-865E-6FBEC6E98E64}"/>
              </a:ext>
            </a:extLst>
          </p:cNvPr>
          <p:cNvSpPr/>
          <p:nvPr/>
        </p:nvSpPr>
        <p:spPr>
          <a:xfrm>
            <a:off x="1301194" y="6446666"/>
            <a:ext cx="511321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-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4B2C47-BE0C-4414-B6B5-19C02F113A5C}"/>
              </a:ext>
            </a:extLst>
          </p:cNvPr>
          <p:cNvGrpSpPr/>
          <p:nvPr/>
        </p:nvGrpSpPr>
        <p:grpSpPr>
          <a:xfrm>
            <a:off x="3558000" y="909000"/>
            <a:ext cx="5076000" cy="5040000"/>
            <a:chOff x="3601313" y="949538"/>
            <a:chExt cx="5076000" cy="5040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411CBA-9F5C-4179-B2B1-17FB7B4D37C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7CAE531-2E33-48CE-9997-2F3CAD398C45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" name="Rounded Rectangle 8">
                <a:extLst>
                  <a:ext uri="{FF2B5EF4-FFF2-40B4-BE49-F238E27FC236}">
                    <a16:creationId xmlns:a16="http://schemas.microsoft.com/office/drawing/2014/main" id="{2B0EA9D4-EBCA-4C9B-9490-9C28BFED5FE2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B1F52-8BFA-46BB-A769-424353B3AB3A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3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24000" y="2479964"/>
            <a:ext cx="9144000" cy="217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في هذا الدّرْس</a:t>
            </a:r>
          </a:p>
          <a:p>
            <a:pPr rtl="1"/>
            <a:endParaRPr lang="ar-BH" sz="1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قراءةَ السّاعةِ بالسّاعاتِ الكاملةِ وكتابَتِها.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99FF00F-5F21-49C2-84A7-53EF17D0573F}"/>
              </a:ext>
            </a:extLst>
          </p:cNvPr>
          <p:cNvSpPr/>
          <p:nvPr/>
        </p:nvSpPr>
        <p:spPr>
          <a:xfrm>
            <a:off x="1301194" y="6446666"/>
            <a:ext cx="51132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B98A01-839F-4EA0-880F-34FC163F6D86}"/>
              </a:ext>
            </a:extLst>
          </p:cNvPr>
          <p:cNvSpPr txBox="1">
            <a:spLocks/>
          </p:cNvSpPr>
          <p:nvPr/>
        </p:nvSpPr>
        <p:spPr>
          <a:xfrm>
            <a:off x="5019676" y="417315"/>
            <a:ext cx="2152648" cy="761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السّاعة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D0DA088-B03D-45CF-A737-5499C14C6210}"/>
              </a:ext>
            </a:extLst>
          </p:cNvPr>
          <p:cNvSpPr txBox="1">
            <a:spLocks/>
          </p:cNvSpPr>
          <p:nvPr/>
        </p:nvSpPr>
        <p:spPr>
          <a:xfrm>
            <a:off x="5546423" y="4786397"/>
            <a:ext cx="3606279" cy="665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فِراشي السّاعةَ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180B8-7638-42EF-89E7-69CED2CEB64B}"/>
              </a:ext>
            </a:extLst>
          </p:cNvPr>
          <p:cNvSpPr/>
          <p:nvPr/>
        </p:nvSpPr>
        <p:spPr>
          <a:xfrm>
            <a:off x="3839324" y="4748086"/>
            <a:ext cx="1763888" cy="649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0B1ED-9FBB-45CA-A2E5-5CD3EE041581}"/>
              </a:ext>
            </a:extLst>
          </p:cNvPr>
          <p:cNvSpPr/>
          <p:nvPr/>
        </p:nvSpPr>
        <p:spPr>
          <a:xfrm>
            <a:off x="3838001" y="4760856"/>
            <a:ext cx="1763888" cy="64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</a:rPr>
              <a:t>التاسعة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D4048-B053-4C99-B0B3-D639F7CB6B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36" y="1591255"/>
            <a:ext cx="2507127" cy="21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4" grpId="0"/>
      <p:bldP spid="1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99FF00F-5F21-49C2-84A7-53EF17D0573F}"/>
              </a:ext>
            </a:extLst>
          </p:cNvPr>
          <p:cNvSpPr/>
          <p:nvPr/>
        </p:nvSpPr>
        <p:spPr>
          <a:xfrm>
            <a:off x="1301194" y="6446666"/>
            <a:ext cx="51132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D0DA088-B03D-45CF-A737-5499C14C6210}"/>
              </a:ext>
            </a:extLst>
          </p:cNvPr>
          <p:cNvSpPr txBox="1">
            <a:spLocks/>
          </p:cNvSpPr>
          <p:nvPr/>
        </p:nvSpPr>
        <p:spPr>
          <a:xfrm>
            <a:off x="5366306" y="4774711"/>
            <a:ext cx="5113216" cy="665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يبدأ دوام                                الساعة  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C7C19-D262-418A-900D-904BBAAE57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55" y="2001274"/>
            <a:ext cx="2238687" cy="2333951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6180B8-7638-42EF-89E7-69CED2CEB64B}"/>
              </a:ext>
            </a:extLst>
          </p:cNvPr>
          <p:cNvSpPr/>
          <p:nvPr/>
        </p:nvSpPr>
        <p:spPr>
          <a:xfrm>
            <a:off x="4067924" y="4748086"/>
            <a:ext cx="1763888" cy="649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0B1ED-9FBB-45CA-A2E5-5CD3EE041581}"/>
              </a:ext>
            </a:extLst>
          </p:cNvPr>
          <p:cNvSpPr/>
          <p:nvPr/>
        </p:nvSpPr>
        <p:spPr>
          <a:xfrm>
            <a:off x="4081841" y="4760856"/>
            <a:ext cx="1763888" cy="64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السابعة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43924-8E72-4C9E-8762-BF031A951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480" y="4081670"/>
            <a:ext cx="1940930" cy="15669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4E61F6-3002-4115-B572-5C7BA0B92565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98B7CE-EE94-40CF-8086-E4C160EC7BD2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096E762-7641-4063-A44A-01A49BC7EAB2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97C71-E8AD-4EB1-B7AF-17599B66B8E9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B9AF00E5-94BD-4C19-BD39-485415996363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7" name="Round Diagonal Corner Rectangle 10">
              <a:extLst>
                <a:ext uri="{FF2B5EF4-FFF2-40B4-BE49-F238E27FC236}">
                  <a16:creationId xmlns:a16="http://schemas.microsoft.com/office/drawing/2014/main" id="{901CE9D1-1F27-46BE-8AED-FA358484A69E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 دقيقة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CFC861B-EB78-44CB-A7F1-BA06A1565762}"/>
              </a:ext>
            </a:extLst>
          </p:cNvPr>
          <p:cNvSpPr txBox="1">
            <a:spLocks/>
          </p:cNvSpPr>
          <p:nvPr/>
        </p:nvSpPr>
        <p:spPr>
          <a:xfrm>
            <a:off x="2300855" y="840351"/>
            <a:ext cx="7590289" cy="105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الساعة الظاهرة، اكتب العدد الذي يشير إلى وقت </a:t>
            </a: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حدوث النشاط.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47F42-D412-49E3-904A-7E54BCC2505F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التدريب( 1 )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102، ثم تأكد من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8428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31" grpId="0"/>
      <p:bldP spid="21" grpId="0" uiExpand="1" build="p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99FF00F-5F21-49C2-84A7-53EF17D0573F}"/>
              </a:ext>
            </a:extLst>
          </p:cNvPr>
          <p:cNvSpPr/>
          <p:nvPr/>
        </p:nvSpPr>
        <p:spPr>
          <a:xfrm>
            <a:off x="1301194" y="6446666"/>
            <a:ext cx="51132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D0DA088-B03D-45CF-A737-5499C14C6210}"/>
              </a:ext>
            </a:extLst>
          </p:cNvPr>
          <p:cNvSpPr txBox="1">
            <a:spLocks/>
          </p:cNvSpPr>
          <p:nvPr/>
        </p:nvSpPr>
        <p:spPr>
          <a:xfrm>
            <a:off x="5424504" y="4786397"/>
            <a:ext cx="4720524" cy="665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أعودُ إلى                            الساعة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180B8-7638-42EF-89E7-69CED2CEB64B}"/>
              </a:ext>
            </a:extLst>
          </p:cNvPr>
          <p:cNvSpPr/>
          <p:nvPr/>
        </p:nvSpPr>
        <p:spPr>
          <a:xfrm>
            <a:off x="3839324" y="4748086"/>
            <a:ext cx="1763888" cy="649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0B1ED-9FBB-45CA-A2E5-5CD3EE041581}"/>
              </a:ext>
            </a:extLst>
          </p:cNvPr>
          <p:cNvSpPr/>
          <p:nvPr/>
        </p:nvSpPr>
        <p:spPr>
          <a:xfrm>
            <a:off x="3838001" y="4760856"/>
            <a:ext cx="1763888" cy="64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الواحدة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2806F-07FE-4078-AFFD-0BC7E2AEFD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87" y="2037063"/>
            <a:ext cx="2324424" cy="213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A54CF-0C69-466B-92C1-0B6A9C9C50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4" y="4280307"/>
            <a:ext cx="1538539" cy="155905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61ED8-D376-4CB1-82F0-5064F9078CA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58680D-5A20-4E37-8A55-8849E525143F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EC0706C-31AC-47F6-9E74-566DA2E83730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D8437-5C59-47C2-9716-F0499D583673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302FB29-8CA1-493A-A4AB-05354A642E98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C55E6B60-FB41-45A5-BC94-671E6FEA398D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 دقيقة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44C19D4A-14FC-4536-A495-DA90A462ED74}"/>
              </a:ext>
            </a:extLst>
          </p:cNvPr>
          <p:cNvSpPr txBox="1">
            <a:spLocks/>
          </p:cNvSpPr>
          <p:nvPr/>
        </p:nvSpPr>
        <p:spPr>
          <a:xfrm>
            <a:off x="2300855" y="840351"/>
            <a:ext cx="7590289" cy="105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الساعة الظاهرة، اكتب العدد الذي يشير إلى وقت </a:t>
            </a: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حدوث النشاط.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CA7492-06AF-4178-8E48-179966FA47B0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التدريب( 2 )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102، ثم تأكد من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32473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31" grpId="0"/>
      <p:bldP spid="22" grpId="0" uiExpand="1" build="p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99FF00F-5F21-49C2-84A7-53EF17D0573F}"/>
              </a:ext>
            </a:extLst>
          </p:cNvPr>
          <p:cNvSpPr/>
          <p:nvPr/>
        </p:nvSpPr>
        <p:spPr>
          <a:xfrm>
            <a:off x="1301194" y="6446666"/>
            <a:ext cx="51132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D0DA088-B03D-45CF-A737-5499C14C6210}"/>
              </a:ext>
            </a:extLst>
          </p:cNvPr>
          <p:cNvSpPr txBox="1">
            <a:spLocks/>
          </p:cNvSpPr>
          <p:nvPr/>
        </p:nvSpPr>
        <p:spPr>
          <a:xfrm>
            <a:off x="5363543" y="4786397"/>
            <a:ext cx="5113216" cy="665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أذهبُ إلى لعب                     الساعة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180B8-7638-42EF-89E7-69CED2CEB64B}"/>
              </a:ext>
            </a:extLst>
          </p:cNvPr>
          <p:cNvSpPr/>
          <p:nvPr/>
        </p:nvSpPr>
        <p:spPr>
          <a:xfrm>
            <a:off x="4086150" y="4781767"/>
            <a:ext cx="1763888" cy="649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0B1ED-9FBB-45CA-A2E5-5CD3EE041581}"/>
              </a:ext>
            </a:extLst>
          </p:cNvPr>
          <p:cNvSpPr/>
          <p:nvPr/>
        </p:nvSpPr>
        <p:spPr>
          <a:xfrm>
            <a:off x="4085213" y="4773960"/>
            <a:ext cx="1763888" cy="64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الرابعة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7D55-3507-43D2-BDDB-7F6525FEB2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70" y="2043879"/>
            <a:ext cx="2152648" cy="2206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F896A4-F5F6-438D-80C3-36D7BCD97A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5" y="4278358"/>
            <a:ext cx="1471563" cy="14715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C71CD88-DF60-4C27-92D4-6E7BD0C7E1AA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5774AC-BE24-48B7-ACA0-8605371FBF92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315C02-E1D8-4613-97F4-E440715617A5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537B66-673C-499B-8BA6-FCFEE018F5C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3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3473BC99-705F-4989-A569-4F0784BFC337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Round Diagonal Corner Rectangle 10">
              <a:extLst>
                <a:ext uri="{FF2B5EF4-FFF2-40B4-BE49-F238E27FC236}">
                  <a16:creationId xmlns:a16="http://schemas.microsoft.com/office/drawing/2014/main" id="{C13C7CC8-D9E9-4DBD-93A1-42B4778CA346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 دقيقة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FCE90C3-3B2F-4158-869B-46F9D6E79D6B}"/>
              </a:ext>
            </a:extLst>
          </p:cNvPr>
          <p:cNvSpPr txBox="1">
            <a:spLocks/>
          </p:cNvSpPr>
          <p:nvPr/>
        </p:nvSpPr>
        <p:spPr>
          <a:xfrm>
            <a:off x="2300855" y="840351"/>
            <a:ext cx="7590289" cy="105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الساعة الظاهرة، اكتب العدد الذي يشير إلى وقت </a:t>
            </a: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حدوث النشاط.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A42DD6-C59F-4FEE-84AE-822D67C9267D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التدريب( 3 )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103، ثم تأكد من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31728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31" grpId="0"/>
      <p:bldP spid="23" grpId="0" uiExpand="1" build="p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99FF00F-5F21-49C2-84A7-53EF17D0573F}"/>
              </a:ext>
            </a:extLst>
          </p:cNvPr>
          <p:cNvSpPr/>
          <p:nvPr/>
        </p:nvSpPr>
        <p:spPr>
          <a:xfrm>
            <a:off x="1301194" y="6446666"/>
            <a:ext cx="51132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D0DA088-B03D-45CF-A737-5499C14C6210}"/>
              </a:ext>
            </a:extLst>
          </p:cNvPr>
          <p:cNvSpPr txBox="1">
            <a:spLocks/>
          </p:cNvSpPr>
          <p:nvPr/>
        </p:nvSpPr>
        <p:spPr>
          <a:xfrm>
            <a:off x="5302583" y="4786397"/>
            <a:ext cx="4207177" cy="665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أتناولُ                        الساعة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180B8-7638-42EF-89E7-69CED2CEB64B}"/>
              </a:ext>
            </a:extLst>
          </p:cNvPr>
          <p:cNvSpPr/>
          <p:nvPr/>
        </p:nvSpPr>
        <p:spPr>
          <a:xfrm>
            <a:off x="3839324" y="4748086"/>
            <a:ext cx="1763888" cy="649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0B1ED-9FBB-45CA-A2E5-5CD3EE041581}"/>
              </a:ext>
            </a:extLst>
          </p:cNvPr>
          <p:cNvSpPr/>
          <p:nvPr/>
        </p:nvSpPr>
        <p:spPr>
          <a:xfrm>
            <a:off x="3838001" y="4760856"/>
            <a:ext cx="1763888" cy="64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الثامنة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79BD8-3E5E-475F-9FD5-AF485B26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08" y="2054028"/>
            <a:ext cx="2272581" cy="2105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6BB4C-8857-44AE-976A-3FAB0EFB6A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92" y="4292885"/>
            <a:ext cx="1568037" cy="14326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FE1290-DA46-4B29-9622-B0265FE5C17F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FC7ED2-B49C-4B30-9690-B5501D356C2A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D3B45D0-54D5-4776-ADC7-8DC61A31694E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794E7E-3435-408D-9041-1E198B6880D0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4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14DD035-EDEB-4214-90EE-4F0CA12D264C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55042874-413D-4871-B414-88A6AA2C76FE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 دقيقة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452EB780-C3ED-4D25-A41D-0255E7EAF481}"/>
              </a:ext>
            </a:extLst>
          </p:cNvPr>
          <p:cNvSpPr txBox="1">
            <a:spLocks/>
          </p:cNvSpPr>
          <p:nvPr/>
        </p:nvSpPr>
        <p:spPr>
          <a:xfrm>
            <a:off x="2300855" y="840351"/>
            <a:ext cx="7590289" cy="105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الساعة الظاهرة، اكتب العدد الذي يشير إلى وقت </a:t>
            </a: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حدوث النشاط.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7E7709-4C03-4737-BCCE-05C519B2E4B0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التدريب( 4 )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103، ثم تأكد من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30016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31" grpId="0"/>
      <p:bldP spid="22" grpId="0" uiExpand="1" build="p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99FF00F-5F21-49C2-84A7-53EF17D0573F}"/>
              </a:ext>
            </a:extLst>
          </p:cNvPr>
          <p:cNvSpPr/>
          <p:nvPr/>
        </p:nvSpPr>
        <p:spPr>
          <a:xfrm>
            <a:off x="1301194" y="6446666"/>
            <a:ext cx="51132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B98A01-839F-4EA0-880F-34FC163F6D86}"/>
              </a:ext>
            </a:extLst>
          </p:cNvPr>
          <p:cNvSpPr txBox="1">
            <a:spLocks/>
          </p:cNvSpPr>
          <p:nvPr/>
        </p:nvSpPr>
        <p:spPr>
          <a:xfrm>
            <a:off x="2300855" y="840351"/>
            <a:ext cx="7590289" cy="105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الساعة الظاهرة، اكتب العدد الذي يشير إلى وقت </a:t>
            </a:r>
          </a:p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حدوث النشاط.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D0DA088-B03D-45CF-A737-5499C14C6210}"/>
              </a:ext>
            </a:extLst>
          </p:cNvPr>
          <p:cNvSpPr txBox="1">
            <a:spLocks/>
          </p:cNvSpPr>
          <p:nvPr/>
        </p:nvSpPr>
        <p:spPr>
          <a:xfrm>
            <a:off x="5119705" y="4801637"/>
            <a:ext cx="4207177" cy="665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أقُومُ                            الساعة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180B8-7638-42EF-89E7-69CED2CEB64B}"/>
              </a:ext>
            </a:extLst>
          </p:cNvPr>
          <p:cNvSpPr/>
          <p:nvPr/>
        </p:nvSpPr>
        <p:spPr>
          <a:xfrm>
            <a:off x="3534526" y="4748086"/>
            <a:ext cx="1763888" cy="649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0B1ED-9FBB-45CA-A2E5-5CD3EE041581}"/>
              </a:ext>
            </a:extLst>
          </p:cNvPr>
          <p:cNvSpPr/>
          <p:nvPr/>
        </p:nvSpPr>
        <p:spPr>
          <a:xfrm>
            <a:off x="3533203" y="4760856"/>
            <a:ext cx="1763888" cy="64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السابعة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E5C7B-1DE4-424C-A01A-9BC0DF4C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53" y="2011503"/>
            <a:ext cx="2124268" cy="2166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40367-2F80-4ADA-86C6-0F966DC4B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09" y="4445840"/>
            <a:ext cx="2124268" cy="12536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D50F578-1DD8-4248-9311-AE1E81144763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AA5921-269F-4AA9-964A-7EAEB25294BA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66AF2343-6501-4A8B-A357-C9664548D119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21BF89-E82B-4679-B42C-004C1F1C7D83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5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A81988FC-FE31-4B84-8327-E4B404A5EC67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5" name="Round Diagonal Corner Rectangle 10">
              <a:extLst>
                <a:ext uri="{FF2B5EF4-FFF2-40B4-BE49-F238E27FC236}">
                  <a16:creationId xmlns:a16="http://schemas.microsoft.com/office/drawing/2014/main" id="{AAD1C375-1DB7-42F6-9751-2DB37759226C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 دقيقة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A8E843D-FC30-4F38-86BA-A2200BB510CF}"/>
              </a:ext>
            </a:extLst>
          </p:cNvPr>
          <p:cNvSpPr txBox="1"/>
          <p:nvPr/>
        </p:nvSpPr>
        <p:spPr>
          <a:xfrm>
            <a:off x="557924" y="4935536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التدريب( 5 )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103، ثم تأكد من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20180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4" grpId="0"/>
      <p:bldP spid="10" grpId="0" animBg="1"/>
      <p:bldP spid="31" grpId="0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599FF00F-5F21-49C2-84A7-53EF17D0573F}"/>
              </a:ext>
            </a:extLst>
          </p:cNvPr>
          <p:cNvSpPr/>
          <p:nvPr/>
        </p:nvSpPr>
        <p:spPr>
          <a:xfrm>
            <a:off x="1301194" y="6446666"/>
            <a:ext cx="51132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الساعة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D0DA088-B03D-45CF-A737-5499C14C6210}"/>
              </a:ext>
            </a:extLst>
          </p:cNvPr>
          <p:cNvSpPr txBox="1">
            <a:spLocks/>
          </p:cNvSpPr>
          <p:nvPr/>
        </p:nvSpPr>
        <p:spPr>
          <a:xfrm>
            <a:off x="5348303" y="4786397"/>
            <a:ext cx="4207177" cy="665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أتناولُ                          الساعة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180B8-7638-42EF-89E7-69CED2CEB64B}"/>
              </a:ext>
            </a:extLst>
          </p:cNvPr>
          <p:cNvSpPr/>
          <p:nvPr/>
        </p:nvSpPr>
        <p:spPr>
          <a:xfrm>
            <a:off x="3839324" y="4748086"/>
            <a:ext cx="1763888" cy="649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0B1ED-9FBB-45CA-A2E5-5CD3EE041581}"/>
              </a:ext>
            </a:extLst>
          </p:cNvPr>
          <p:cNvSpPr/>
          <p:nvPr/>
        </p:nvSpPr>
        <p:spPr>
          <a:xfrm>
            <a:off x="3838001" y="4760856"/>
            <a:ext cx="1763888" cy="649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B3C58-79CB-4AE3-9055-783DDA9832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69" y="1981501"/>
            <a:ext cx="2411291" cy="2298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21A1E-BBC5-43B1-8D1A-09E88D5F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96" y="4366360"/>
            <a:ext cx="1763888" cy="134185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CC1C432-5580-4A50-BC6F-B324DAAE0339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4C35F8-92EF-4742-800A-E4ED9E515E3B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60C7D74-E62C-4238-A310-719FFBEF3566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535920-9965-4986-A3E8-C22F1CBC81A9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6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70601E60-8D8F-4A52-A09A-79C0D1355D23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CAD6C024-CDD9-4AA0-849A-28A91FA99615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 دقيقة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5709A70-4B2B-43DC-94F1-E9CDE5802BFC}"/>
              </a:ext>
            </a:extLst>
          </p:cNvPr>
          <p:cNvSpPr txBox="1">
            <a:spLocks/>
          </p:cNvSpPr>
          <p:nvPr/>
        </p:nvSpPr>
        <p:spPr>
          <a:xfrm>
            <a:off x="2300855" y="840351"/>
            <a:ext cx="7590289" cy="1054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الساعة الظاهرة، اكتب العدد الذي يشير إلى وقت </a:t>
            </a:r>
          </a:p>
          <a:p>
            <a:pPr rtl="1"/>
            <a:r>
              <a:rPr lang="ar-BH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حدوث النشاط.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36EBC0-3CE7-45D6-85B2-CC5FFC598597}"/>
              </a:ext>
            </a:extLst>
          </p:cNvPr>
          <p:cNvSpPr txBox="1"/>
          <p:nvPr/>
        </p:nvSpPr>
        <p:spPr>
          <a:xfrm>
            <a:off x="512204" y="4880071"/>
            <a:ext cx="2371670" cy="1428214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التدريب( 6 )</a:t>
            </a:r>
          </a:p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103، ثم تأكد من الإجابة.</a:t>
            </a:r>
          </a:p>
        </p:txBody>
      </p:sp>
    </p:spTree>
    <p:extLst>
      <p:ext uri="{BB962C8B-B14F-4D97-AF65-F5344CB8AC3E}">
        <p14:creationId xmlns:p14="http://schemas.microsoft.com/office/powerpoint/2010/main" val="28968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31" grpId="0"/>
      <p:bldP spid="22" grpId="0" uiExpand="1" build="p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7001</TotalTime>
  <Words>358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Yu Gothic UI Semilight</vt:lpstr>
      <vt:lpstr>Arial</vt:lpstr>
      <vt:lpstr>Calibri</vt:lpstr>
      <vt:lpstr>Calibri Light</vt:lpstr>
      <vt:lpstr>Sakkal Majalla</vt:lpstr>
      <vt:lpstr>Traditional Arabic</vt:lpstr>
      <vt:lpstr>القالب الاخير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user</cp:lastModifiedBy>
  <cp:revision>298</cp:revision>
  <dcterms:created xsi:type="dcterms:W3CDTF">2020-03-03T10:43:57Z</dcterms:created>
  <dcterms:modified xsi:type="dcterms:W3CDTF">2020-08-27T06:53:30Z</dcterms:modified>
</cp:coreProperties>
</file>