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75" r:id="rId8"/>
    <p:sldId id="276" r:id="rId9"/>
    <p:sldId id="277" r:id="rId10"/>
    <p:sldId id="278" r:id="rId11"/>
    <p:sldId id="279" r:id="rId12"/>
    <p:sldId id="285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900113" y="2688609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– الجزء الأول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(1-1): التصنيف وفق خاصية واحدة</a:t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10)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وفق خاصية واحدة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41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1533085" y="2688467"/>
            <a:ext cx="92542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</a:t>
            </a:r>
          </a:p>
          <a:p>
            <a:pPr algn="ctr" rtl="1"/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الأشياء وفق خاصية واحدة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2381B0-E979-4670-AD9B-E16F90A0DB8A}"/>
              </a:ext>
            </a:extLst>
          </p:cNvPr>
          <p:cNvSpPr txBox="1"/>
          <p:nvPr/>
        </p:nvSpPr>
        <p:spPr>
          <a:xfrm>
            <a:off x="5375437" y="348682"/>
            <a:ext cx="5760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 لون الأشياء المرسومة: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1F7639-BFE8-4C34-BB39-3FC595EA178E}"/>
              </a:ext>
            </a:extLst>
          </p:cNvPr>
          <p:cNvSpPr txBox="1"/>
          <p:nvPr/>
        </p:nvSpPr>
        <p:spPr>
          <a:xfrm>
            <a:off x="7576940" y="929336"/>
            <a:ext cx="349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لون كل شكل؟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89DA6A-4F1F-409C-B5CD-FC13ECCDD989}"/>
              </a:ext>
            </a:extLst>
          </p:cNvPr>
          <p:cNvSpPr txBox="1"/>
          <p:nvPr/>
        </p:nvSpPr>
        <p:spPr>
          <a:xfrm>
            <a:off x="9047297" y="3082410"/>
            <a:ext cx="144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أصفر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9222444" y="1700406"/>
            <a:ext cx="1044000" cy="104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9DA6A-4F1F-409C-B5CD-FC13ECCDD989}"/>
              </a:ext>
            </a:extLst>
          </p:cNvPr>
          <p:cNvSpPr txBox="1"/>
          <p:nvPr/>
        </p:nvSpPr>
        <p:spPr>
          <a:xfrm>
            <a:off x="7141912" y="3082410"/>
            <a:ext cx="144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أزرق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2319" y="1700406"/>
            <a:ext cx="1044000" cy="10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89DA6A-4F1F-409C-B5CD-FC13ECCDD989}"/>
              </a:ext>
            </a:extLst>
          </p:cNvPr>
          <p:cNvSpPr txBox="1"/>
          <p:nvPr/>
        </p:nvSpPr>
        <p:spPr>
          <a:xfrm>
            <a:off x="5236526" y="3104237"/>
            <a:ext cx="144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أحمر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5562192" y="1722233"/>
            <a:ext cx="1044000" cy="1044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89DA6A-4F1F-409C-B5CD-FC13ECCDD989}"/>
              </a:ext>
            </a:extLst>
          </p:cNvPr>
          <p:cNvSpPr txBox="1"/>
          <p:nvPr/>
        </p:nvSpPr>
        <p:spPr>
          <a:xfrm>
            <a:off x="3331140" y="3104237"/>
            <a:ext cx="144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أخضر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Diamond 23"/>
          <p:cNvSpPr/>
          <p:nvPr/>
        </p:nvSpPr>
        <p:spPr>
          <a:xfrm>
            <a:off x="3732065" y="1722233"/>
            <a:ext cx="1044000" cy="1044000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89DA6A-4F1F-409C-B5CD-FC13ECCDD989}"/>
              </a:ext>
            </a:extLst>
          </p:cNvPr>
          <p:cNvSpPr txBox="1"/>
          <p:nvPr/>
        </p:nvSpPr>
        <p:spPr>
          <a:xfrm>
            <a:off x="1425755" y="3104237"/>
            <a:ext cx="144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أسود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9867" y="1700406"/>
            <a:ext cx="1646071" cy="10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63E8AC-10C4-4560-A02D-48E6F4073053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وفق خاصية واحدة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3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" grpId="0" animBg="1"/>
      <p:bldP spid="15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1E6777-34AB-43D2-ADD5-79648E02D0BA}"/>
              </a:ext>
            </a:extLst>
          </p:cNvPr>
          <p:cNvSpPr txBox="1"/>
          <p:nvPr/>
        </p:nvSpPr>
        <p:spPr>
          <a:xfrm>
            <a:off x="7666652" y="1414898"/>
            <a:ext cx="354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لون هذه الأشياء؟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D96CC-E482-4380-A08D-73644AD6BC3E}"/>
              </a:ext>
            </a:extLst>
          </p:cNvPr>
          <p:cNvSpPr txBox="1"/>
          <p:nvPr/>
        </p:nvSpPr>
        <p:spPr>
          <a:xfrm>
            <a:off x="3758602" y="2466494"/>
            <a:ext cx="254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أصفر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FFCCA-29F0-4CCB-899B-627F3CC5AEDC}"/>
              </a:ext>
            </a:extLst>
          </p:cNvPr>
          <p:cNvSpPr txBox="1"/>
          <p:nvPr/>
        </p:nvSpPr>
        <p:spPr>
          <a:xfrm>
            <a:off x="3750748" y="3909829"/>
            <a:ext cx="254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أزرق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069BB-9B39-4826-9EFB-089A85C0F15E}"/>
              </a:ext>
            </a:extLst>
          </p:cNvPr>
          <p:cNvSpPr txBox="1"/>
          <p:nvPr/>
        </p:nvSpPr>
        <p:spPr>
          <a:xfrm>
            <a:off x="3574277" y="5352596"/>
            <a:ext cx="272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أحمر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E6777-34AB-43D2-ADD5-79648E02D0BA}"/>
              </a:ext>
            </a:extLst>
          </p:cNvPr>
          <p:cNvSpPr txBox="1"/>
          <p:nvPr/>
        </p:nvSpPr>
        <p:spPr>
          <a:xfrm>
            <a:off x="7218963" y="81387"/>
            <a:ext cx="398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حسب اللون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2381B0-E979-4670-AD9B-E16F90A0DB8A}"/>
              </a:ext>
            </a:extLst>
          </p:cNvPr>
          <p:cNvSpPr txBox="1"/>
          <p:nvPr/>
        </p:nvSpPr>
        <p:spPr>
          <a:xfrm>
            <a:off x="5447489" y="723693"/>
            <a:ext cx="5760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الأشياء في الصور: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32" y="5132269"/>
            <a:ext cx="3123809" cy="1015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489" y="3588055"/>
            <a:ext cx="2979452" cy="12283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12" y="2258881"/>
            <a:ext cx="2971429" cy="100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A145EEA-4811-48EA-9BCE-A908EA37D9B2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وفق خاصية واحدة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0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9491DA7-8036-4A21-BE4A-3A220071C8AD}"/>
              </a:ext>
            </a:extLst>
          </p:cNvPr>
          <p:cNvSpPr txBox="1"/>
          <p:nvPr/>
        </p:nvSpPr>
        <p:spPr>
          <a:xfrm>
            <a:off x="3165344" y="283693"/>
            <a:ext cx="8064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حوط الأشياء التي لها الصفة نفسها حسب الون: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CD597-451F-4E6C-AD10-1F6393517253}"/>
              </a:ext>
            </a:extLst>
          </p:cNvPr>
          <p:cNvSpPr txBox="1"/>
          <p:nvPr/>
        </p:nvSpPr>
        <p:spPr>
          <a:xfrm>
            <a:off x="3756442" y="1619565"/>
            <a:ext cx="381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اللون المشترك هو الأصفر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5685F9-8130-4E35-98AA-969886EA8B27}"/>
              </a:ext>
            </a:extLst>
          </p:cNvPr>
          <p:cNvSpPr txBox="1"/>
          <p:nvPr/>
        </p:nvSpPr>
        <p:spPr>
          <a:xfrm>
            <a:off x="3644682" y="3374736"/>
            <a:ext cx="404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اللون المشترك هو الأزرق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5A4583-5367-4098-AD9E-C63A97D8392C}"/>
              </a:ext>
            </a:extLst>
          </p:cNvPr>
          <p:cNvSpPr txBox="1"/>
          <p:nvPr/>
        </p:nvSpPr>
        <p:spPr>
          <a:xfrm>
            <a:off x="3642901" y="5236436"/>
            <a:ext cx="404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اللون المشترك هو الأحمر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13" y="5040449"/>
            <a:ext cx="3123809" cy="1015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77" y="1379798"/>
            <a:ext cx="2243142" cy="10475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489" y="3163278"/>
            <a:ext cx="2979452" cy="12283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1530536"/>
            <a:ext cx="2971429" cy="10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1" y="5052647"/>
            <a:ext cx="2333333" cy="7904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53BF450-5CCF-47C0-A4EE-FBB54D71E195}"/>
              </a:ext>
            </a:extLst>
          </p:cNvPr>
          <p:cNvSpPr/>
          <p:nvPr/>
        </p:nvSpPr>
        <p:spPr>
          <a:xfrm>
            <a:off x="1949158" y="1423078"/>
            <a:ext cx="705649" cy="8498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4" y="3329820"/>
            <a:ext cx="2390476" cy="895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0854" y="1245659"/>
            <a:ext cx="2873828" cy="130071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Rectangle 16"/>
          <p:cNvSpPr/>
          <p:nvPr/>
        </p:nvSpPr>
        <p:spPr>
          <a:xfrm>
            <a:off x="770854" y="3107359"/>
            <a:ext cx="2873828" cy="130071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3BF450-5CCF-47C0-A4EE-FBB54D71E195}"/>
              </a:ext>
            </a:extLst>
          </p:cNvPr>
          <p:cNvSpPr/>
          <p:nvPr/>
        </p:nvSpPr>
        <p:spPr>
          <a:xfrm>
            <a:off x="2262793" y="3165481"/>
            <a:ext cx="1185801" cy="11869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0854" y="4813189"/>
            <a:ext cx="2873828" cy="130071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53BF450-5CCF-47C0-A4EE-FBB54D71E195}"/>
              </a:ext>
            </a:extLst>
          </p:cNvPr>
          <p:cNvSpPr/>
          <p:nvPr/>
        </p:nvSpPr>
        <p:spPr>
          <a:xfrm>
            <a:off x="1726240" y="4984077"/>
            <a:ext cx="864000" cy="8498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0AD28B-DAA3-4D04-9997-03465486CF87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وفق خاصية واحدة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ound Diagonal Corner Rectangle 10">
            <a:extLst>
              <a:ext uri="{FF2B5EF4-FFF2-40B4-BE49-F238E27FC236}">
                <a16:creationId xmlns:a16="http://schemas.microsoft.com/office/drawing/2014/main" id="{E0CD5F0B-D929-45F9-BEE7-5F0891DAB8C6}"/>
              </a:ext>
            </a:extLst>
          </p:cNvPr>
          <p:cNvSpPr/>
          <p:nvPr/>
        </p:nvSpPr>
        <p:spPr>
          <a:xfrm>
            <a:off x="197195" y="194327"/>
            <a:ext cx="1908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</p:spTree>
    <p:extLst>
      <p:ext uri="{BB962C8B-B14F-4D97-AF65-F5344CB8AC3E}">
        <p14:creationId xmlns:p14="http://schemas.microsoft.com/office/powerpoint/2010/main" val="11549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22" grpId="0"/>
      <p:bldP spid="4" grpId="0" animBg="1"/>
      <p:bldP spid="3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B72A30-7A4D-406C-828B-CF2CD520B927}"/>
              </a:ext>
            </a:extLst>
          </p:cNvPr>
          <p:cNvSpPr txBox="1"/>
          <p:nvPr/>
        </p:nvSpPr>
        <p:spPr>
          <a:xfrm>
            <a:off x="6334414" y="4410967"/>
            <a:ext cx="217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حجمها كبير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61ECE-6C84-4F65-BD11-FCFD682A79F2}"/>
              </a:ext>
            </a:extLst>
          </p:cNvPr>
          <p:cNvSpPr txBox="1"/>
          <p:nvPr/>
        </p:nvSpPr>
        <p:spPr>
          <a:xfrm>
            <a:off x="2971493" y="4410967"/>
            <a:ext cx="281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حجمها صغير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E6777-34AB-43D2-ADD5-79648E02D0BA}"/>
              </a:ext>
            </a:extLst>
          </p:cNvPr>
          <p:cNvSpPr txBox="1"/>
          <p:nvPr/>
        </p:nvSpPr>
        <p:spPr>
          <a:xfrm>
            <a:off x="5281998" y="700500"/>
            <a:ext cx="612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صنّفْ الأشياء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حسب أحجامها ( كبير ، صغير)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E6777-34AB-43D2-ADD5-79648E02D0BA}"/>
              </a:ext>
            </a:extLst>
          </p:cNvPr>
          <p:cNvSpPr txBox="1"/>
          <p:nvPr/>
        </p:nvSpPr>
        <p:spPr>
          <a:xfrm>
            <a:off x="7423064" y="45230"/>
            <a:ext cx="398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حسب الحجم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8"/>
          <a:stretch/>
        </p:blipFill>
        <p:spPr>
          <a:xfrm>
            <a:off x="6592416" y="1738504"/>
            <a:ext cx="1661296" cy="22192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4"/>
          <a:stretch/>
        </p:blipFill>
        <p:spPr>
          <a:xfrm>
            <a:off x="3859506" y="2275706"/>
            <a:ext cx="1038609" cy="16820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624636-2844-4824-8ACD-36D96D680530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وفق خاصية واحدة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 Diagonal Corner Rectangle 10">
            <a:extLst>
              <a:ext uri="{FF2B5EF4-FFF2-40B4-BE49-F238E27FC236}">
                <a16:creationId xmlns:a16="http://schemas.microsoft.com/office/drawing/2014/main" id="{0371F0BC-F19A-4B96-86C5-7F5435E62D3E}"/>
              </a:ext>
            </a:extLst>
          </p:cNvPr>
          <p:cNvSpPr/>
          <p:nvPr/>
        </p:nvSpPr>
        <p:spPr>
          <a:xfrm>
            <a:off x="197195" y="194327"/>
            <a:ext cx="1908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</p:spTree>
    <p:extLst>
      <p:ext uri="{BB962C8B-B14F-4D97-AF65-F5344CB8AC3E}">
        <p14:creationId xmlns:p14="http://schemas.microsoft.com/office/powerpoint/2010/main" val="7086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491101-8523-4B6E-8EA5-5F44CB2B0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4" y="1773915"/>
            <a:ext cx="10744200" cy="4360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648B04-2869-4319-A916-29B620A41541}"/>
              </a:ext>
            </a:extLst>
          </p:cNvPr>
          <p:cNvSpPr txBox="1"/>
          <p:nvPr/>
        </p:nvSpPr>
        <p:spPr>
          <a:xfrm>
            <a:off x="1600200" y="349082"/>
            <a:ext cx="981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ذهب عامر مع عائلته إلى الحديقة وحملوا معهم هذه الأشياء.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662DD-2057-43C7-8858-D839180919F2}"/>
              </a:ext>
            </a:extLst>
          </p:cNvPr>
          <p:cNvSpPr txBox="1"/>
          <p:nvPr/>
        </p:nvSpPr>
        <p:spPr>
          <a:xfrm>
            <a:off x="8015288" y="1033008"/>
            <a:ext cx="340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حملوا معهم؟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0FFE5-B47A-42E9-A4CB-CE8B3F5117AF}"/>
              </a:ext>
            </a:extLst>
          </p:cNvPr>
          <p:cNvSpPr txBox="1"/>
          <p:nvPr/>
        </p:nvSpPr>
        <p:spPr>
          <a:xfrm>
            <a:off x="8582391" y="3248706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عصير</a:t>
            </a:r>
            <a:endParaRPr lang="en-US" sz="32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565CAF-1972-45A5-B3E0-35190BF67C6B}"/>
              </a:ext>
            </a:extLst>
          </p:cNvPr>
          <p:cNvSpPr txBox="1"/>
          <p:nvPr/>
        </p:nvSpPr>
        <p:spPr>
          <a:xfrm>
            <a:off x="10237627" y="4314281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ملاعق </a:t>
            </a:r>
            <a:endParaRPr lang="en-US" sz="32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13617-0154-450A-B568-A1FCB0805779}"/>
              </a:ext>
            </a:extLst>
          </p:cNvPr>
          <p:cNvSpPr txBox="1"/>
          <p:nvPr/>
        </p:nvSpPr>
        <p:spPr>
          <a:xfrm>
            <a:off x="7262653" y="5629419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73CFE-F045-4431-8C2F-9EFD8EB45CF7}"/>
              </a:ext>
            </a:extLst>
          </p:cNvPr>
          <p:cNvSpPr txBox="1"/>
          <p:nvPr/>
        </p:nvSpPr>
        <p:spPr>
          <a:xfrm>
            <a:off x="4497035" y="5751018"/>
            <a:ext cx="173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سندويتشات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7F6F07-3821-43A0-99F9-0E25E65D2BAD}"/>
              </a:ext>
            </a:extLst>
          </p:cNvPr>
          <p:cNvSpPr txBox="1"/>
          <p:nvPr/>
        </p:nvSpPr>
        <p:spPr>
          <a:xfrm>
            <a:off x="1600200" y="5751017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D08FD9-BB48-4BF1-B8F4-CE4C64D40709}"/>
              </a:ext>
            </a:extLst>
          </p:cNvPr>
          <p:cNvSpPr txBox="1"/>
          <p:nvPr/>
        </p:nvSpPr>
        <p:spPr>
          <a:xfrm>
            <a:off x="3362691" y="2848656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بطيخ</a:t>
            </a:r>
            <a:endParaRPr lang="en-US" sz="32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45194E-9222-4163-B9E7-479322A0B773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وفق خاصية واحدة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35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F1AA0-F9E0-408F-81A9-A4A1773A4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566" r="59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339"/>
          <a:stretch/>
        </p:blipFill>
        <p:spPr>
          <a:xfrm>
            <a:off x="642393" y="4163439"/>
            <a:ext cx="5016008" cy="25423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431940-A7C6-45DA-86B1-9C847A3BFA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91" b="93677" l="72448" r="96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87" t="36768"/>
          <a:stretch/>
        </p:blipFill>
        <p:spPr>
          <a:xfrm>
            <a:off x="6454627" y="4803320"/>
            <a:ext cx="3106366" cy="183359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2B8E1BD-12A9-4292-8ED6-27D91A51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40" y="841275"/>
            <a:ext cx="8658225" cy="3513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4FA7A8-6F09-4151-B415-054773D7629C}"/>
              </a:ext>
            </a:extLst>
          </p:cNvPr>
          <p:cNvSpPr txBox="1"/>
          <p:nvPr/>
        </p:nvSpPr>
        <p:spPr>
          <a:xfrm>
            <a:off x="1657350" y="206482"/>
            <a:ext cx="981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صنِّف هذه الأشياء بحسب حجمها؟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FC31B-76DD-48F4-8F5A-45D2F387659E}"/>
              </a:ext>
            </a:extLst>
          </p:cNvPr>
          <p:cNvSpPr txBox="1"/>
          <p:nvPr/>
        </p:nvSpPr>
        <p:spPr>
          <a:xfrm>
            <a:off x="7525116" y="1812686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عصير</a:t>
            </a:r>
            <a:endParaRPr lang="en-US" sz="32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EF6590-F54A-4993-9394-4D48EE8435E8}"/>
              </a:ext>
            </a:extLst>
          </p:cNvPr>
          <p:cNvSpPr txBox="1"/>
          <p:nvPr/>
        </p:nvSpPr>
        <p:spPr>
          <a:xfrm>
            <a:off x="8993821" y="2844225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ملاعق </a:t>
            </a:r>
            <a:endParaRPr lang="en-US" sz="32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58550C-19E6-4B82-88FD-B7ADE25147B3}"/>
              </a:ext>
            </a:extLst>
          </p:cNvPr>
          <p:cNvSpPr txBox="1"/>
          <p:nvPr/>
        </p:nvSpPr>
        <p:spPr>
          <a:xfrm>
            <a:off x="6566341" y="3875765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CF4FF-3152-4A97-8B5E-252992BA4EE1}"/>
              </a:ext>
            </a:extLst>
          </p:cNvPr>
          <p:cNvSpPr txBox="1"/>
          <p:nvPr/>
        </p:nvSpPr>
        <p:spPr>
          <a:xfrm>
            <a:off x="4346694" y="3914942"/>
            <a:ext cx="173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سندويتشات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DF98DD-DBF6-4525-9120-3EF7D8BBDE05}"/>
              </a:ext>
            </a:extLst>
          </p:cNvPr>
          <p:cNvSpPr txBox="1"/>
          <p:nvPr/>
        </p:nvSpPr>
        <p:spPr>
          <a:xfrm>
            <a:off x="1760910" y="3775785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99CEF-5F9F-4C24-AAC1-96EE63E8E7A4}"/>
              </a:ext>
            </a:extLst>
          </p:cNvPr>
          <p:cNvSpPr txBox="1"/>
          <p:nvPr/>
        </p:nvSpPr>
        <p:spPr>
          <a:xfrm>
            <a:off x="3212350" y="1586198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بطيخ</a:t>
            </a:r>
            <a:endParaRPr lang="en-US" sz="32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B61669-31C6-4475-9E53-CF5D26C682C5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وفق خاصية واحدة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 Diagonal Corner Rectangle 10">
            <a:extLst>
              <a:ext uri="{FF2B5EF4-FFF2-40B4-BE49-F238E27FC236}">
                <a16:creationId xmlns:a16="http://schemas.microsoft.com/office/drawing/2014/main" id="{A047BE2E-068B-441C-AA43-6CE583E9D93F}"/>
              </a:ext>
            </a:extLst>
          </p:cNvPr>
          <p:cNvSpPr/>
          <p:nvPr/>
        </p:nvSpPr>
        <p:spPr>
          <a:xfrm>
            <a:off x="197195" y="194327"/>
            <a:ext cx="1908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</p:spTree>
    <p:extLst>
      <p:ext uri="{BB962C8B-B14F-4D97-AF65-F5344CB8AC3E}">
        <p14:creationId xmlns:p14="http://schemas.microsoft.com/office/powerpoint/2010/main" val="37750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03998 0.12963 C 0.04896 0.15672 0.05404 0.19792 0.05404 0.24051 C 0.05404 0.28936 0.04896 0.32801 0.03998 0.3551 L -1.875E-6 0.48542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47 2.59259E-6 L 0.00027 0.10092 C 0.03451 0.12199 0.05404 0.15393 0.05404 0.1875 C 0.05404 0.22523 0.03451 0.25555 0.00027 0.27662 L -0.15247 0.37824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9 4.07407E-6 L -0.06197 0.05879 C -0.11836 0.07106 -0.15013 0.08981 -0.15013 0.10902 C -0.15013 0.13125 -0.11836 0.14884 -0.06197 0.16111 L 0.18959 0.2206 " pathEditMode="relative" rAng="0" ptsTypes="AAA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2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5117 0.11806 C 0.06276 0.14283 0.0694 0.1801 0.0694 0.21922 C 0.0694 0.2632 0.06276 0.29862 0.05117 0.32362 L 2.91667E-6 0.44213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7 0.01689 L -0.03373 0.03055 C -0.04388 0.0331 -0.05053 0.0412 -0.05261 0.05162 C -0.05482 0.06388 -0.05222 0.0787 -0.04493 0.08981 L -0.01355 0.14745 " pathEditMode="relative" rAng="1080000" ptsTypes="AAA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0.01289 0.00231 0.02682 0.00509 0.03347 0.01088 C 0.04011 0.01805 0.04427 0.02777 0.04805 0.03727 C 0.05169 0.04676 0.04922 0.05555 0.04753 0.06574 C 0.04492 0.07523 0.04128 0.08634 0.03177 0.09745 C 0.0237 0.1074 0.00938 0.11782 -0.00664 0.12731 C -0.02135 0.13588 -0.03893 0.1449 -0.05638 0.15092 C -0.07422 0.15764 -0.09219 0.16273 -0.10846 0.16574 C -0.12708 0.16921 -0.14375 0.1699 -0.15729 0.16713 C -0.17135 0.16574 -0.18398 0.16203 -0.19062 0.15486 C -0.19896 0.14907 -0.20312 0.13935 -0.20351 0.13009 C -0.20586 0.12199 -0.20547 0.11111 -0.19883 0.10046 C -0.1918 0.09051 -0.17916 0.08055 -0.16185 0.07245 C -0.14375 0.06481 -0.12539 0.06273 -0.11354 0.06551 C -0.10208 0.06782 -0.09401 0.07453 -0.0914 0.08426 C -0.09049 0.09467 -0.09127 0.10463 -0.09791 0.11435 C -0.10469 0.1243 -0.10338 0.12523 -0.13229 0.14421 C -0.1582 0.1625 -0.18489 0.16666 -0.2013 0.17222 C -0.21797 0.17731 -0.23125 0.17824 -0.24818 0.17939 C -0.2664 0.18009 -0.28203 0.17731 -0.29323 0.17407 C -0.30403 0.17106 -0.30924 0.16458 -0.31627 0.15324 C -0.32148 0.14189 -0.32226 0.13588 -0.32291 0.12592 C -0.32409 0.11689 -0.32461 0.10717 -0.32565 0.09791 " pathEditMode="relative" rAng="21060000" ptsTypes="AAAAAAAAAAAAAAAAAAAAAAA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2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636002" y="2563960"/>
            <a:ext cx="9031099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التدريبات ارجع لكراسة التمارين صفحة 4 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التمرين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2B7118-5999-4A53-BC1A-0C7F7F785026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وفق خاصية واحدة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B1C72A-4B75-44C9-BB76-25238AB4E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8E2754-0B08-4F19-9495-BFEFC829CB8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eeb555e-62b4-46ee-ac6d-274fc2ecd6cf"/>
    <ds:schemaRef ds:uri="cb97a627-600e-4aa9-b76c-85b1cc87521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6F4F38-4CC3-4FB2-9EA3-9AA3C7FBAA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1352</TotalTime>
  <Words>238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Yu Gothic UI Semilight</vt:lpstr>
      <vt:lpstr>Arial</vt:lpstr>
      <vt:lpstr>Calibri</vt:lpstr>
      <vt:lpstr>Calibri Light</vt:lpstr>
      <vt:lpstr>Sakkal Majalla</vt:lpstr>
      <vt:lpstr>Traditional Arabic</vt:lpstr>
      <vt:lpstr>Office Theme</vt:lpstr>
      <vt:lpstr>رياضيات الصف الأول الابتدائي – الجزء الأول  (1-1): التصنيف وفق خاصية واحدة  (صفحة 10)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user</cp:lastModifiedBy>
  <cp:revision>175</cp:revision>
  <dcterms:created xsi:type="dcterms:W3CDTF">2020-03-04T10:36:22Z</dcterms:created>
  <dcterms:modified xsi:type="dcterms:W3CDTF">2020-07-23T05:14:06Z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