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  <p:sldId id="267" r:id="rId11"/>
    <p:sldId id="268" r:id="rId12"/>
    <p:sldId id="272" r:id="rId13"/>
    <p:sldId id="273" r:id="rId14"/>
    <p:sldId id="274" r:id="rId15"/>
    <p:sldId id="275" r:id="rId16"/>
    <p:sldId id="276" r:id="rId17"/>
    <p:sldId id="269" r:id="rId18"/>
    <p:sldId id="270" r:id="rId19"/>
  </p:sldIdLst>
  <p:sldSz cx="12192000" cy="6858000"/>
  <p:notesSz cx="6858000" cy="9144000"/>
  <p:custShowLst>
    <p:custShow name="yes" id="0">
      <p:sldLst>
        <p:sld r:id="rId18"/>
      </p:sldLst>
    </p:custShow>
    <p:custShow name="no" id="1">
      <p:sldLst>
        <p:sld r:id="rId19"/>
      </p:sldLst>
    </p:custShow>
  </p:custShowLst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01F6A-0BD1-40B6-B949-9C16F21B09BD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67A3D9-04CD-4D44-B5CC-9165B222DC91}">
      <dgm:prSet phldrT="[Text]" custT="1"/>
      <dgm:spPr/>
      <dgm:t>
        <a:bodyPr/>
        <a:lstStyle/>
        <a:p>
          <a:r>
            <a:rPr lang="ar-BH" sz="4400" b="1" dirty="0" smtClean="0">
              <a:cs typeface="+mj-cs"/>
            </a:rPr>
            <a:t>يَدٌ</a:t>
          </a:r>
          <a:endParaRPr lang="en-US" sz="33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1CE6DBEE-7224-4124-BD11-61CBD67AA55E}" type="parTrans" cxnId="{4204D11B-2404-4268-A70D-E5E4E0D8F770}">
      <dgm:prSet/>
      <dgm:spPr/>
      <dgm:t>
        <a:bodyPr/>
        <a:lstStyle/>
        <a:p>
          <a:endParaRPr lang="en-US"/>
        </a:p>
      </dgm:t>
    </dgm:pt>
    <dgm:pt modelId="{4F784C06-7067-4E08-9F5B-CEFD26535ACA}" type="sibTrans" cxnId="{4204D11B-2404-4268-A70D-E5E4E0D8F770}">
      <dgm:prSet/>
      <dgm:spPr/>
      <dgm:t>
        <a:bodyPr/>
        <a:lstStyle/>
        <a:p>
          <a:endParaRPr lang="en-US"/>
        </a:p>
      </dgm:t>
    </dgm:pt>
    <dgm:pt modelId="{0929B677-7305-4752-847A-A21D4C1977BF}">
      <dgm:prSet phldrT="[Text]" custT="1"/>
      <dgm:spPr/>
      <dgm:t>
        <a:bodyPr/>
        <a:lstStyle/>
        <a:p>
          <a:r>
            <a:rPr lang="ar-BH" sz="4300" b="1" dirty="0" smtClean="0">
              <a:cs typeface="+mj-cs"/>
            </a:rPr>
            <a:t>شايٌ</a:t>
          </a:r>
          <a:endParaRPr lang="en-US" sz="43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0&amp;return=true"/>
          </dgm14:cNvPr>
        </a:ext>
      </dgm:extLst>
    </dgm:pt>
    <dgm:pt modelId="{A58E0EF1-BA47-42B8-B524-406B839BA43D}" type="parTrans" cxnId="{05C82696-F000-450E-9D84-8DE5ECFB105C}">
      <dgm:prSet/>
      <dgm:spPr/>
      <dgm:t>
        <a:bodyPr/>
        <a:lstStyle/>
        <a:p>
          <a:endParaRPr lang="en-US"/>
        </a:p>
      </dgm:t>
    </dgm:pt>
    <dgm:pt modelId="{663E25F3-D72F-449B-910C-44EFF4EA1DAE}" type="sibTrans" cxnId="{05C82696-F000-450E-9D84-8DE5ECFB105C}">
      <dgm:prSet/>
      <dgm:spPr/>
      <dgm:t>
        <a:bodyPr/>
        <a:lstStyle/>
        <a:p>
          <a:endParaRPr lang="en-US"/>
        </a:p>
      </dgm:t>
    </dgm:pt>
    <dgm:pt modelId="{88AC1747-52D6-4785-A975-5D9CBE87D534}">
      <dgm:prSet phldrT="[Text]" custT="1"/>
      <dgm:spPr/>
      <dgm:t>
        <a:bodyPr/>
        <a:lstStyle/>
        <a:p>
          <a:pPr rtl="1"/>
          <a:r>
            <a:rPr lang="ar-BH" sz="4000" b="1" dirty="0" smtClean="0">
              <a:cs typeface="+mj-cs"/>
            </a:rPr>
            <a:t>خَيمَةٌ</a:t>
          </a:r>
          <a:r>
            <a:rPr lang="ar-BH" sz="3200" b="1" dirty="0" smtClean="0">
              <a:cs typeface="+mj-cs"/>
            </a:rPr>
            <a:t> </a:t>
          </a:r>
          <a:endParaRPr lang="en-US" sz="32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D1C47CD3-A37A-490D-B554-74F90048D045}" type="parTrans" cxnId="{7C29D881-A20D-4F85-A710-208E0B330D5E}">
      <dgm:prSet/>
      <dgm:spPr/>
      <dgm:t>
        <a:bodyPr/>
        <a:lstStyle/>
        <a:p>
          <a:endParaRPr lang="en-US"/>
        </a:p>
      </dgm:t>
    </dgm:pt>
    <dgm:pt modelId="{3762C0D0-2BD4-4D3D-82B5-F2F673DA32A5}" type="sibTrans" cxnId="{7C29D881-A20D-4F85-A710-208E0B330D5E}">
      <dgm:prSet/>
      <dgm:spPr/>
      <dgm:t>
        <a:bodyPr/>
        <a:lstStyle/>
        <a:p>
          <a:endParaRPr lang="en-US"/>
        </a:p>
      </dgm:t>
    </dgm:pt>
    <dgm:pt modelId="{CD66C1C5-F004-47E3-BBAA-94382C1A90B5}" type="pres">
      <dgm:prSet presAssocID="{88D01F6A-0BD1-40B6-B949-9C16F21B09B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906F1C-7369-459A-BDFB-A1F4F593F93D}" type="pres">
      <dgm:prSet presAssocID="{88D01F6A-0BD1-40B6-B949-9C16F21B09BD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0815D-C0F3-4F1C-AB18-CAA81D26F87A}" type="pres">
      <dgm:prSet presAssocID="{88D01F6A-0BD1-40B6-B949-9C16F21B09BD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F281A-3E33-410C-BEFC-63C936B470A0}" type="pres">
      <dgm:prSet presAssocID="{88D01F6A-0BD1-40B6-B949-9C16F21B09BD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82696-F000-450E-9D84-8DE5ECFB105C}" srcId="{88D01F6A-0BD1-40B6-B949-9C16F21B09BD}" destId="{0929B677-7305-4752-847A-A21D4C1977BF}" srcOrd="1" destOrd="0" parTransId="{A58E0EF1-BA47-42B8-B524-406B839BA43D}" sibTransId="{663E25F3-D72F-449B-910C-44EFF4EA1DAE}"/>
    <dgm:cxn modelId="{2D8359CE-6902-42B7-8934-64DFAD7D34AD}" type="presOf" srcId="{88D01F6A-0BD1-40B6-B949-9C16F21B09BD}" destId="{CD66C1C5-F004-47E3-BBAA-94382C1A90B5}" srcOrd="0" destOrd="0" presId="urn:microsoft.com/office/officeart/2005/8/layout/rings+Icon"/>
    <dgm:cxn modelId="{7C29D881-A20D-4F85-A710-208E0B330D5E}" srcId="{88D01F6A-0BD1-40B6-B949-9C16F21B09BD}" destId="{88AC1747-52D6-4785-A975-5D9CBE87D534}" srcOrd="2" destOrd="0" parTransId="{D1C47CD3-A37A-490D-B554-74F90048D045}" sibTransId="{3762C0D0-2BD4-4D3D-82B5-F2F673DA32A5}"/>
    <dgm:cxn modelId="{4204D11B-2404-4268-A70D-E5E4E0D8F770}" srcId="{88D01F6A-0BD1-40B6-B949-9C16F21B09BD}" destId="{D867A3D9-04CD-4D44-B5CC-9165B222DC91}" srcOrd="0" destOrd="0" parTransId="{1CE6DBEE-7224-4124-BD11-61CBD67AA55E}" sibTransId="{4F784C06-7067-4E08-9F5B-CEFD26535ACA}"/>
    <dgm:cxn modelId="{7F075069-E809-4126-8EE3-9F552C77F633}" type="presOf" srcId="{D867A3D9-04CD-4D44-B5CC-9165B222DC91}" destId="{4A906F1C-7369-459A-BDFB-A1F4F593F93D}" srcOrd="0" destOrd="0" presId="urn:microsoft.com/office/officeart/2005/8/layout/rings+Icon"/>
    <dgm:cxn modelId="{85B3ED2C-3738-462C-AD5C-03BED10BB891}" type="presOf" srcId="{0929B677-7305-4752-847A-A21D4C1977BF}" destId="{43D0815D-C0F3-4F1C-AB18-CAA81D26F87A}" srcOrd="0" destOrd="0" presId="urn:microsoft.com/office/officeart/2005/8/layout/rings+Icon"/>
    <dgm:cxn modelId="{790795CE-7435-4AA7-A318-A4DF470304C4}" type="presOf" srcId="{88AC1747-52D6-4785-A975-5D9CBE87D534}" destId="{39CF281A-3E33-410C-BEFC-63C936B470A0}" srcOrd="0" destOrd="0" presId="urn:microsoft.com/office/officeart/2005/8/layout/rings+Icon"/>
    <dgm:cxn modelId="{F0AC7679-08D7-4227-A664-EB81D9D2EAE2}" type="presParOf" srcId="{CD66C1C5-F004-47E3-BBAA-94382C1A90B5}" destId="{4A906F1C-7369-459A-BDFB-A1F4F593F93D}" srcOrd="0" destOrd="0" presId="urn:microsoft.com/office/officeart/2005/8/layout/rings+Icon"/>
    <dgm:cxn modelId="{34B29D62-4048-44F1-B4BC-91D46DD863BA}" type="presParOf" srcId="{CD66C1C5-F004-47E3-BBAA-94382C1A90B5}" destId="{43D0815D-C0F3-4F1C-AB18-CAA81D26F87A}" srcOrd="1" destOrd="0" presId="urn:microsoft.com/office/officeart/2005/8/layout/rings+Icon"/>
    <dgm:cxn modelId="{A93C3D3A-D1AB-4419-874F-91EA172493E5}" type="presParOf" srcId="{CD66C1C5-F004-47E3-BBAA-94382C1A90B5}" destId="{39CF281A-3E33-410C-BEFC-63C936B470A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D01F6A-0BD1-40B6-B949-9C16F21B09BD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67A3D9-04CD-4D44-B5CC-9165B222DC91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BH" sz="3300" b="1" dirty="0" smtClean="0">
              <a:cs typeface="+mj-cs"/>
            </a:rPr>
            <a:t>لَيْمونَةٌ</a:t>
          </a:r>
          <a:endParaRPr lang="en-US" sz="33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0&amp;return=true"/>
          </dgm14:cNvPr>
        </a:ext>
      </dgm:extLst>
    </dgm:pt>
    <dgm:pt modelId="{1CE6DBEE-7224-4124-BD11-61CBD67AA55E}" type="parTrans" cxnId="{4204D11B-2404-4268-A70D-E5E4E0D8F770}">
      <dgm:prSet/>
      <dgm:spPr/>
      <dgm:t>
        <a:bodyPr/>
        <a:lstStyle/>
        <a:p>
          <a:endParaRPr lang="en-US"/>
        </a:p>
      </dgm:t>
    </dgm:pt>
    <dgm:pt modelId="{4F784C06-7067-4E08-9F5B-CEFD26535ACA}" type="sibTrans" cxnId="{4204D11B-2404-4268-A70D-E5E4E0D8F770}">
      <dgm:prSet/>
      <dgm:spPr/>
      <dgm:t>
        <a:bodyPr/>
        <a:lstStyle/>
        <a:p>
          <a:endParaRPr lang="en-US"/>
        </a:p>
      </dgm:t>
    </dgm:pt>
    <dgm:pt modelId="{0929B677-7305-4752-847A-A21D4C1977BF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BH" sz="4000" b="1" dirty="0" smtClean="0">
              <a:cs typeface="+mj-cs"/>
            </a:rPr>
            <a:t>قَلَمي</a:t>
          </a:r>
          <a:endParaRPr lang="en-US" sz="40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A58E0EF1-BA47-42B8-B524-406B839BA43D}" type="parTrans" cxnId="{05C82696-F000-450E-9D84-8DE5ECFB105C}">
      <dgm:prSet/>
      <dgm:spPr/>
      <dgm:t>
        <a:bodyPr/>
        <a:lstStyle/>
        <a:p>
          <a:endParaRPr lang="en-US"/>
        </a:p>
      </dgm:t>
    </dgm:pt>
    <dgm:pt modelId="{663E25F3-D72F-449B-910C-44EFF4EA1DAE}" type="sibTrans" cxnId="{05C82696-F000-450E-9D84-8DE5ECFB105C}">
      <dgm:prSet/>
      <dgm:spPr/>
      <dgm:t>
        <a:bodyPr/>
        <a:lstStyle/>
        <a:p>
          <a:endParaRPr lang="en-US"/>
        </a:p>
      </dgm:t>
    </dgm:pt>
    <dgm:pt modelId="{88AC1747-52D6-4785-A975-5D9CBE87D534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BH" sz="4000" b="1" dirty="0" smtClean="0">
              <a:cs typeface="+mj-cs"/>
            </a:rPr>
            <a:t>دُمْيَةٌ</a:t>
          </a:r>
          <a:endParaRPr lang="en-US" sz="32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D1C47CD3-A37A-490D-B554-74F90048D045}" type="parTrans" cxnId="{7C29D881-A20D-4F85-A710-208E0B330D5E}">
      <dgm:prSet/>
      <dgm:spPr/>
      <dgm:t>
        <a:bodyPr/>
        <a:lstStyle/>
        <a:p>
          <a:endParaRPr lang="en-US"/>
        </a:p>
      </dgm:t>
    </dgm:pt>
    <dgm:pt modelId="{3762C0D0-2BD4-4D3D-82B5-F2F673DA32A5}" type="sibTrans" cxnId="{7C29D881-A20D-4F85-A710-208E0B330D5E}">
      <dgm:prSet/>
      <dgm:spPr/>
      <dgm:t>
        <a:bodyPr/>
        <a:lstStyle/>
        <a:p>
          <a:endParaRPr lang="en-US"/>
        </a:p>
      </dgm:t>
    </dgm:pt>
    <dgm:pt modelId="{CD66C1C5-F004-47E3-BBAA-94382C1A90B5}" type="pres">
      <dgm:prSet presAssocID="{88D01F6A-0BD1-40B6-B949-9C16F21B09B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906F1C-7369-459A-BDFB-A1F4F593F93D}" type="pres">
      <dgm:prSet presAssocID="{88D01F6A-0BD1-40B6-B949-9C16F21B09BD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0815D-C0F3-4F1C-AB18-CAA81D26F87A}" type="pres">
      <dgm:prSet presAssocID="{88D01F6A-0BD1-40B6-B949-9C16F21B09BD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F281A-3E33-410C-BEFC-63C936B470A0}" type="pres">
      <dgm:prSet presAssocID="{88D01F6A-0BD1-40B6-B949-9C16F21B09BD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82696-F000-450E-9D84-8DE5ECFB105C}" srcId="{88D01F6A-0BD1-40B6-B949-9C16F21B09BD}" destId="{0929B677-7305-4752-847A-A21D4C1977BF}" srcOrd="1" destOrd="0" parTransId="{A58E0EF1-BA47-42B8-B524-406B839BA43D}" sibTransId="{663E25F3-D72F-449B-910C-44EFF4EA1DAE}"/>
    <dgm:cxn modelId="{2D8359CE-6902-42B7-8934-64DFAD7D34AD}" type="presOf" srcId="{88D01F6A-0BD1-40B6-B949-9C16F21B09BD}" destId="{CD66C1C5-F004-47E3-BBAA-94382C1A90B5}" srcOrd="0" destOrd="0" presId="urn:microsoft.com/office/officeart/2005/8/layout/rings+Icon"/>
    <dgm:cxn modelId="{7C29D881-A20D-4F85-A710-208E0B330D5E}" srcId="{88D01F6A-0BD1-40B6-B949-9C16F21B09BD}" destId="{88AC1747-52D6-4785-A975-5D9CBE87D534}" srcOrd="2" destOrd="0" parTransId="{D1C47CD3-A37A-490D-B554-74F90048D045}" sibTransId="{3762C0D0-2BD4-4D3D-82B5-F2F673DA32A5}"/>
    <dgm:cxn modelId="{4204D11B-2404-4268-A70D-E5E4E0D8F770}" srcId="{88D01F6A-0BD1-40B6-B949-9C16F21B09BD}" destId="{D867A3D9-04CD-4D44-B5CC-9165B222DC91}" srcOrd="0" destOrd="0" parTransId="{1CE6DBEE-7224-4124-BD11-61CBD67AA55E}" sibTransId="{4F784C06-7067-4E08-9F5B-CEFD26535ACA}"/>
    <dgm:cxn modelId="{790795CE-7435-4AA7-A318-A4DF470304C4}" type="presOf" srcId="{88AC1747-52D6-4785-A975-5D9CBE87D534}" destId="{39CF281A-3E33-410C-BEFC-63C936B470A0}" srcOrd="0" destOrd="0" presId="urn:microsoft.com/office/officeart/2005/8/layout/rings+Icon"/>
    <dgm:cxn modelId="{85B3ED2C-3738-462C-AD5C-03BED10BB891}" type="presOf" srcId="{0929B677-7305-4752-847A-A21D4C1977BF}" destId="{43D0815D-C0F3-4F1C-AB18-CAA81D26F87A}" srcOrd="0" destOrd="0" presId="urn:microsoft.com/office/officeart/2005/8/layout/rings+Icon"/>
    <dgm:cxn modelId="{7F075069-E809-4126-8EE3-9F552C77F633}" type="presOf" srcId="{D867A3D9-04CD-4D44-B5CC-9165B222DC91}" destId="{4A906F1C-7369-459A-BDFB-A1F4F593F93D}" srcOrd="0" destOrd="0" presId="urn:microsoft.com/office/officeart/2005/8/layout/rings+Icon"/>
    <dgm:cxn modelId="{F0AC7679-08D7-4227-A664-EB81D9D2EAE2}" type="presParOf" srcId="{CD66C1C5-F004-47E3-BBAA-94382C1A90B5}" destId="{4A906F1C-7369-459A-BDFB-A1F4F593F93D}" srcOrd="0" destOrd="0" presId="urn:microsoft.com/office/officeart/2005/8/layout/rings+Icon"/>
    <dgm:cxn modelId="{34B29D62-4048-44F1-B4BC-91D46DD863BA}" type="presParOf" srcId="{CD66C1C5-F004-47E3-BBAA-94382C1A90B5}" destId="{43D0815D-C0F3-4F1C-AB18-CAA81D26F87A}" srcOrd="1" destOrd="0" presId="urn:microsoft.com/office/officeart/2005/8/layout/rings+Icon"/>
    <dgm:cxn modelId="{A93C3D3A-D1AB-4419-874F-91EA172493E5}" type="presParOf" srcId="{CD66C1C5-F004-47E3-BBAA-94382C1A90B5}" destId="{39CF281A-3E33-410C-BEFC-63C936B470A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D01F6A-0BD1-40B6-B949-9C16F21B09BD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67A3D9-04CD-4D44-B5CC-9165B222DC91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BH" sz="4400" b="1" dirty="0" smtClean="0">
              <a:cs typeface="+mj-cs"/>
            </a:rPr>
            <a:t>يَدٌ</a:t>
          </a:r>
          <a:endParaRPr lang="en-US" sz="33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1CE6DBEE-7224-4124-BD11-61CBD67AA55E}" type="parTrans" cxnId="{4204D11B-2404-4268-A70D-E5E4E0D8F770}">
      <dgm:prSet/>
      <dgm:spPr/>
      <dgm:t>
        <a:bodyPr/>
        <a:lstStyle/>
        <a:p>
          <a:endParaRPr lang="en-US"/>
        </a:p>
      </dgm:t>
    </dgm:pt>
    <dgm:pt modelId="{4F784C06-7067-4E08-9F5B-CEFD26535ACA}" type="sibTrans" cxnId="{4204D11B-2404-4268-A70D-E5E4E0D8F770}">
      <dgm:prSet/>
      <dgm:spPr/>
      <dgm:t>
        <a:bodyPr/>
        <a:lstStyle/>
        <a:p>
          <a:endParaRPr lang="en-US"/>
        </a:p>
      </dgm:t>
    </dgm:pt>
    <dgm:pt modelId="{0929B677-7305-4752-847A-A21D4C1977B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BH" sz="4300" b="1" dirty="0" smtClean="0">
              <a:cs typeface="+mj-cs"/>
            </a:rPr>
            <a:t>دُمْيَةٌ</a:t>
          </a:r>
          <a:endParaRPr lang="en-US" sz="43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0&amp;return=true"/>
          </dgm14:cNvPr>
        </a:ext>
      </dgm:extLst>
    </dgm:pt>
    <dgm:pt modelId="{A58E0EF1-BA47-42B8-B524-406B839BA43D}" type="parTrans" cxnId="{05C82696-F000-450E-9D84-8DE5ECFB105C}">
      <dgm:prSet/>
      <dgm:spPr/>
      <dgm:t>
        <a:bodyPr/>
        <a:lstStyle/>
        <a:p>
          <a:endParaRPr lang="en-US"/>
        </a:p>
      </dgm:t>
    </dgm:pt>
    <dgm:pt modelId="{663E25F3-D72F-449B-910C-44EFF4EA1DAE}" type="sibTrans" cxnId="{05C82696-F000-450E-9D84-8DE5ECFB105C}">
      <dgm:prSet/>
      <dgm:spPr/>
      <dgm:t>
        <a:bodyPr/>
        <a:lstStyle/>
        <a:p>
          <a:endParaRPr lang="en-US"/>
        </a:p>
      </dgm:t>
    </dgm:pt>
    <dgm:pt modelId="{88AC1747-52D6-4785-A975-5D9CBE87D53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BH" sz="4000" b="1" dirty="0" smtClean="0">
              <a:cs typeface="+mj-cs"/>
            </a:rPr>
            <a:t>خَيْمَةٌ</a:t>
          </a:r>
          <a:r>
            <a:rPr lang="ar-BH" sz="3200" b="1" dirty="0" smtClean="0">
              <a:cs typeface="+mj-cs"/>
            </a:rPr>
            <a:t> </a:t>
          </a:r>
          <a:endParaRPr lang="en-US" sz="32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D1C47CD3-A37A-490D-B554-74F90048D045}" type="parTrans" cxnId="{7C29D881-A20D-4F85-A710-208E0B330D5E}">
      <dgm:prSet/>
      <dgm:spPr/>
      <dgm:t>
        <a:bodyPr/>
        <a:lstStyle/>
        <a:p>
          <a:endParaRPr lang="en-US"/>
        </a:p>
      </dgm:t>
    </dgm:pt>
    <dgm:pt modelId="{3762C0D0-2BD4-4D3D-82B5-F2F673DA32A5}" type="sibTrans" cxnId="{7C29D881-A20D-4F85-A710-208E0B330D5E}">
      <dgm:prSet/>
      <dgm:spPr/>
      <dgm:t>
        <a:bodyPr/>
        <a:lstStyle/>
        <a:p>
          <a:endParaRPr lang="en-US"/>
        </a:p>
      </dgm:t>
    </dgm:pt>
    <dgm:pt modelId="{CD66C1C5-F004-47E3-BBAA-94382C1A90B5}" type="pres">
      <dgm:prSet presAssocID="{88D01F6A-0BD1-40B6-B949-9C16F21B09B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906F1C-7369-459A-BDFB-A1F4F593F93D}" type="pres">
      <dgm:prSet presAssocID="{88D01F6A-0BD1-40B6-B949-9C16F21B09BD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0815D-C0F3-4F1C-AB18-CAA81D26F87A}" type="pres">
      <dgm:prSet presAssocID="{88D01F6A-0BD1-40B6-B949-9C16F21B09BD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F281A-3E33-410C-BEFC-63C936B470A0}" type="pres">
      <dgm:prSet presAssocID="{88D01F6A-0BD1-40B6-B949-9C16F21B09BD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82696-F000-450E-9D84-8DE5ECFB105C}" srcId="{88D01F6A-0BD1-40B6-B949-9C16F21B09BD}" destId="{0929B677-7305-4752-847A-A21D4C1977BF}" srcOrd="1" destOrd="0" parTransId="{A58E0EF1-BA47-42B8-B524-406B839BA43D}" sibTransId="{663E25F3-D72F-449B-910C-44EFF4EA1DAE}"/>
    <dgm:cxn modelId="{2D8359CE-6902-42B7-8934-64DFAD7D34AD}" type="presOf" srcId="{88D01F6A-0BD1-40B6-B949-9C16F21B09BD}" destId="{CD66C1C5-F004-47E3-BBAA-94382C1A90B5}" srcOrd="0" destOrd="0" presId="urn:microsoft.com/office/officeart/2005/8/layout/rings+Icon"/>
    <dgm:cxn modelId="{7C29D881-A20D-4F85-A710-208E0B330D5E}" srcId="{88D01F6A-0BD1-40B6-B949-9C16F21B09BD}" destId="{88AC1747-52D6-4785-A975-5D9CBE87D534}" srcOrd="2" destOrd="0" parTransId="{D1C47CD3-A37A-490D-B554-74F90048D045}" sibTransId="{3762C0D0-2BD4-4D3D-82B5-F2F673DA32A5}"/>
    <dgm:cxn modelId="{4204D11B-2404-4268-A70D-E5E4E0D8F770}" srcId="{88D01F6A-0BD1-40B6-B949-9C16F21B09BD}" destId="{D867A3D9-04CD-4D44-B5CC-9165B222DC91}" srcOrd="0" destOrd="0" parTransId="{1CE6DBEE-7224-4124-BD11-61CBD67AA55E}" sibTransId="{4F784C06-7067-4E08-9F5B-CEFD26535ACA}"/>
    <dgm:cxn modelId="{790795CE-7435-4AA7-A318-A4DF470304C4}" type="presOf" srcId="{88AC1747-52D6-4785-A975-5D9CBE87D534}" destId="{39CF281A-3E33-410C-BEFC-63C936B470A0}" srcOrd="0" destOrd="0" presId="urn:microsoft.com/office/officeart/2005/8/layout/rings+Icon"/>
    <dgm:cxn modelId="{85B3ED2C-3738-462C-AD5C-03BED10BB891}" type="presOf" srcId="{0929B677-7305-4752-847A-A21D4C1977BF}" destId="{43D0815D-C0F3-4F1C-AB18-CAA81D26F87A}" srcOrd="0" destOrd="0" presId="urn:microsoft.com/office/officeart/2005/8/layout/rings+Icon"/>
    <dgm:cxn modelId="{7F075069-E809-4126-8EE3-9F552C77F633}" type="presOf" srcId="{D867A3D9-04CD-4D44-B5CC-9165B222DC91}" destId="{4A906F1C-7369-459A-BDFB-A1F4F593F93D}" srcOrd="0" destOrd="0" presId="urn:microsoft.com/office/officeart/2005/8/layout/rings+Icon"/>
    <dgm:cxn modelId="{F0AC7679-08D7-4227-A664-EB81D9D2EAE2}" type="presParOf" srcId="{CD66C1C5-F004-47E3-BBAA-94382C1A90B5}" destId="{4A906F1C-7369-459A-BDFB-A1F4F593F93D}" srcOrd="0" destOrd="0" presId="urn:microsoft.com/office/officeart/2005/8/layout/rings+Icon"/>
    <dgm:cxn modelId="{34B29D62-4048-44F1-B4BC-91D46DD863BA}" type="presParOf" srcId="{CD66C1C5-F004-47E3-BBAA-94382C1A90B5}" destId="{43D0815D-C0F3-4F1C-AB18-CAA81D26F87A}" srcOrd="1" destOrd="0" presId="urn:microsoft.com/office/officeart/2005/8/layout/rings+Icon"/>
    <dgm:cxn modelId="{A93C3D3A-D1AB-4419-874F-91EA172493E5}" type="presParOf" srcId="{CD66C1C5-F004-47E3-BBAA-94382C1A90B5}" destId="{39CF281A-3E33-410C-BEFC-63C936B470A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D01F6A-0BD1-40B6-B949-9C16F21B09BD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67A3D9-04CD-4D44-B5CC-9165B222DC91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BH" sz="3300" b="1" dirty="0" smtClean="0">
              <a:cs typeface="+mj-cs"/>
            </a:rPr>
            <a:t>لَيْمونَةٌ</a:t>
          </a:r>
          <a:endParaRPr lang="en-US" sz="33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1CE6DBEE-7224-4124-BD11-61CBD67AA55E}" type="parTrans" cxnId="{4204D11B-2404-4268-A70D-E5E4E0D8F770}">
      <dgm:prSet/>
      <dgm:spPr/>
      <dgm:t>
        <a:bodyPr/>
        <a:lstStyle/>
        <a:p>
          <a:endParaRPr lang="en-US"/>
        </a:p>
      </dgm:t>
    </dgm:pt>
    <dgm:pt modelId="{4F784C06-7067-4E08-9F5B-CEFD26535ACA}" type="sibTrans" cxnId="{4204D11B-2404-4268-A70D-E5E4E0D8F770}">
      <dgm:prSet/>
      <dgm:spPr/>
      <dgm:t>
        <a:bodyPr/>
        <a:lstStyle/>
        <a:p>
          <a:endParaRPr lang="en-US"/>
        </a:p>
      </dgm:t>
    </dgm:pt>
    <dgm:pt modelId="{0929B677-7305-4752-847A-A21D4C1977BF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BH" sz="4000" b="1" dirty="0" smtClean="0">
              <a:cs typeface="+mj-cs"/>
            </a:rPr>
            <a:t>يَدٌ</a:t>
          </a:r>
          <a:endParaRPr lang="en-US" sz="40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0&amp;return=true"/>
          </dgm14:cNvPr>
        </a:ext>
      </dgm:extLst>
    </dgm:pt>
    <dgm:pt modelId="{A58E0EF1-BA47-42B8-B524-406B839BA43D}" type="parTrans" cxnId="{05C82696-F000-450E-9D84-8DE5ECFB105C}">
      <dgm:prSet/>
      <dgm:spPr/>
      <dgm:t>
        <a:bodyPr/>
        <a:lstStyle/>
        <a:p>
          <a:endParaRPr lang="en-US"/>
        </a:p>
      </dgm:t>
    </dgm:pt>
    <dgm:pt modelId="{663E25F3-D72F-449B-910C-44EFF4EA1DAE}" type="sibTrans" cxnId="{05C82696-F000-450E-9D84-8DE5ECFB105C}">
      <dgm:prSet/>
      <dgm:spPr/>
      <dgm:t>
        <a:bodyPr/>
        <a:lstStyle/>
        <a:p>
          <a:endParaRPr lang="en-US"/>
        </a:p>
      </dgm:t>
    </dgm:pt>
    <dgm:pt modelId="{88AC1747-52D6-4785-A975-5D9CBE87D534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BH" sz="4000" b="1" dirty="0" smtClean="0">
              <a:cs typeface="+mj-cs"/>
            </a:rPr>
            <a:t>دُمْيَةٌ</a:t>
          </a:r>
          <a:endParaRPr lang="en-US" sz="3200" b="1" dirty="0"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customshow?id=1&amp;return=true"/>
          </dgm14:cNvPr>
        </a:ext>
      </dgm:extLst>
    </dgm:pt>
    <dgm:pt modelId="{D1C47CD3-A37A-490D-B554-74F90048D045}" type="parTrans" cxnId="{7C29D881-A20D-4F85-A710-208E0B330D5E}">
      <dgm:prSet/>
      <dgm:spPr/>
      <dgm:t>
        <a:bodyPr/>
        <a:lstStyle/>
        <a:p>
          <a:endParaRPr lang="en-US"/>
        </a:p>
      </dgm:t>
    </dgm:pt>
    <dgm:pt modelId="{3762C0D0-2BD4-4D3D-82B5-F2F673DA32A5}" type="sibTrans" cxnId="{7C29D881-A20D-4F85-A710-208E0B330D5E}">
      <dgm:prSet/>
      <dgm:spPr/>
      <dgm:t>
        <a:bodyPr/>
        <a:lstStyle/>
        <a:p>
          <a:endParaRPr lang="en-US"/>
        </a:p>
      </dgm:t>
    </dgm:pt>
    <dgm:pt modelId="{CD66C1C5-F004-47E3-BBAA-94382C1A90B5}" type="pres">
      <dgm:prSet presAssocID="{88D01F6A-0BD1-40B6-B949-9C16F21B09B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906F1C-7369-459A-BDFB-A1F4F593F93D}" type="pres">
      <dgm:prSet presAssocID="{88D01F6A-0BD1-40B6-B949-9C16F21B09BD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0815D-C0F3-4F1C-AB18-CAA81D26F87A}" type="pres">
      <dgm:prSet presAssocID="{88D01F6A-0BD1-40B6-B949-9C16F21B09BD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F281A-3E33-410C-BEFC-63C936B470A0}" type="pres">
      <dgm:prSet presAssocID="{88D01F6A-0BD1-40B6-B949-9C16F21B09BD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82696-F000-450E-9D84-8DE5ECFB105C}" srcId="{88D01F6A-0BD1-40B6-B949-9C16F21B09BD}" destId="{0929B677-7305-4752-847A-A21D4C1977BF}" srcOrd="1" destOrd="0" parTransId="{A58E0EF1-BA47-42B8-B524-406B839BA43D}" sibTransId="{663E25F3-D72F-449B-910C-44EFF4EA1DAE}"/>
    <dgm:cxn modelId="{2D8359CE-6902-42B7-8934-64DFAD7D34AD}" type="presOf" srcId="{88D01F6A-0BD1-40B6-B949-9C16F21B09BD}" destId="{CD66C1C5-F004-47E3-BBAA-94382C1A90B5}" srcOrd="0" destOrd="0" presId="urn:microsoft.com/office/officeart/2005/8/layout/rings+Icon"/>
    <dgm:cxn modelId="{7C29D881-A20D-4F85-A710-208E0B330D5E}" srcId="{88D01F6A-0BD1-40B6-B949-9C16F21B09BD}" destId="{88AC1747-52D6-4785-A975-5D9CBE87D534}" srcOrd="2" destOrd="0" parTransId="{D1C47CD3-A37A-490D-B554-74F90048D045}" sibTransId="{3762C0D0-2BD4-4D3D-82B5-F2F673DA32A5}"/>
    <dgm:cxn modelId="{4204D11B-2404-4268-A70D-E5E4E0D8F770}" srcId="{88D01F6A-0BD1-40B6-B949-9C16F21B09BD}" destId="{D867A3D9-04CD-4D44-B5CC-9165B222DC91}" srcOrd="0" destOrd="0" parTransId="{1CE6DBEE-7224-4124-BD11-61CBD67AA55E}" sibTransId="{4F784C06-7067-4E08-9F5B-CEFD26535ACA}"/>
    <dgm:cxn modelId="{7F075069-E809-4126-8EE3-9F552C77F633}" type="presOf" srcId="{D867A3D9-04CD-4D44-B5CC-9165B222DC91}" destId="{4A906F1C-7369-459A-BDFB-A1F4F593F93D}" srcOrd="0" destOrd="0" presId="urn:microsoft.com/office/officeart/2005/8/layout/rings+Icon"/>
    <dgm:cxn modelId="{85B3ED2C-3738-462C-AD5C-03BED10BB891}" type="presOf" srcId="{0929B677-7305-4752-847A-A21D4C1977BF}" destId="{43D0815D-C0F3-4F1C-AB18-CAA81D26F87A}" srcOrd="0" destOrd="0" presId="urn:microsoft.com/office/officeart/2005/8/layout/rings+Icon"/>
    <dgm:cxn modelId="{790795CE-7435-4AA7-A318-A4DF470304C4}" type="presOf" srcId="{88AC1747-52D6-4785-A975-5D9CBE87D534}" destId="{39CF281A-3E33-410C-BEFC-63C936B470A0}" srcOrd="0" destOrd="0" presId="urn:microsoft.com/office/officeart/2005/8/layout/rings+Icon"/>
    <dgm:cxn modelId="{F0AC7679-08D7-4227-A664-EB81D9D2EAE2}" type="presParOf" srcId="{CD66C1C5-F004-47E3-BBAA-94382C1A90B5}" destId="{4A906F1C-7369-459A-BDFB-A1F4F593F93D}" srcOrd="0" destOrd="0" presId="urn:microsoft.com/office/officeart/2005/8/layout/rings+Icon"/>
    <dgm:cxn modelId="{34B29D62-4048-44F1-B4BC-91D46DD863BA}" type="presParOf" srcId="{CD66C1C5-F004-47E3-BBAA-94382C1A90B5}" destId="{43D0815D-C0F3-4F1C-AB18-CAA81D26F87A}" srcOrd="1" destOrd="0" presId="urn:microsoft.com/office/officeart/2005/8/layout/rings+Icon"/>
    <dgm:cxn modelId="{A93C3D3A-D1AB-4419-874F-91EA172493E5}" type="presParOf" srcId="{CD66C1C5-F004-47E3-BBAA-94382C1A90B5}" destId="{39CF281A-3E33-410C-BEFC-63C936B470A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5031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78474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4762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40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2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9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9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7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35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00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8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800943-C6DA-43EF-B217-FAEEAAF9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2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5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8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17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67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11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52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8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61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7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2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70429E-9FE6-42E4-87FA-DD4F52DE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88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1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39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6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AC53E-1468-45A7-9356-79A49AE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DC3BC1-DBF1-4731-9734-CCAA9535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ED336A-FCE5-4F99-BA5F-82043863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4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57C3D0-1886-4BDF-99B2-C18239F5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5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B77CA6-F9A2-4B8F-BF47-7C07B84C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735958-696A-4A20-9DA3-9FDFC79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8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269F-E479-41B9-9315-A8AC796CA2B0}" type="datetimeFigureOut">
              <a:rPr lang="ar-BH" smtClean="0"/>
              <a:t>11/08/1441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46AE-9558-49C8-8443-A5C049DCF114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041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3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4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12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9.gif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Data" Target="../diagrams/data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microsoft.com/office/2007/relationships/hdphoto" Target="../media/hdphoto3.wdp"/><Relationship Id="rId17" Type="http://schemas.microsoft.com/office/2007/relationships/diagramDrawing" Target="../diagrams/drawing2.xml"/><Relationship Id="rId2" Type="http://schemas.openxmlformats.org/officeDocument/2006/relationships/audio" Target="../media/media5.m4a"/><Relationship Id="rId16" Type="http://schemas.openxmlformats.org/officeDocument/2006/relationships/diagramColors" Target="../diagrams/colors2.xml"/><Relationship Id="rId1" Type="http://schemas.microsoft.com/office/2007/relationships/media" Target="../media/media5.m4a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diagramQuickStyle" Target="../diagrams/quickStyle2.xml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Relationship Id="rId1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Layout" Target="../diagrams/layout4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3.png"/><Relationship Id="rId2" Type="http://schemas.openxmlformats.org/officeDocument/2006/relationships/audio" Target="../media/media6.m4a"/><Relationship Id="rId16" Type="http://schemas.microsoft.com/office/2007/relationships/diagramDrawing" Target="../diagrams/drawing4.xml"/><Relationship Id="rId1" Type="http://schemas.microsoft.com/office/2007/relationships/media" Target="../media/media6.m4a"/><Relationship Id="rId6" Type="http://schemas.openxmlformats.org/officeDocument/2006/relationships/diagramData" Target="../diagrams/data3.xml"/><Relationship Id="rId11" Type="http://schemas.openxmlformats.org/officeDocument/2006/relationships/image" Target="../media/image13.png"/><Relationship Id="rId5" Type="http://schemas.microsoft.com/office/2007/relationships/hdphoto" Target="../media/hdphoto4.wdp"/><Relationship Id="rId15" Type="http://schemas.openxmlformats.org/officeDocument/2006/relationships/diagramColors" Target="../diagrams/colors4.xml"/><Relationship Id="rId10" Type="http://schemas.microsoft.com/office/2007/relationships/diagramDrawing" Target="../diagrams/drawing3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3.xml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7355" y="2688610"/>
            <a:ext cx="9976513" cy="25794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مقرر الل</a:t>
            </a:r>
            <a:r>
              <a:rPr lang="ar-SA" sz="4000" b="1" dirty="0" smtClean="0">
                <a:solidFill>
                  <a:schemeClr val="tx1"/>
                </a:solidFill>
              </a:rPr>
              <a:t>ُّ</a:t>
            </a:r>
            <a:r>
              <a:rPr lang="ar-BH" sz="4000" b="1" dirty="0" smtClean="0">
                <a:solidFill>
                  <a:schemeClr val="tx1"/>
                </a:solidFill>
              </a:rPr>
              <a:t>غة العربي</a:t>
            </a:r>
            <a:r>
              <a:rPr lang="ar-SA" sz="4000" b="1" dirty="0" smtClean="0">
                <a:solidFill>
                  <a:schemeClr val="tx1"/>
                </a:solidFill>
              </a:rPr>
              <a:t>َّ</a:t>
            </a:r>
            <a:r>
              <a:rPr lang="ar-BH" sz="4000" b="1" dirty="0" smtClean="0">
                <a:solidFill>
                  <a:schemeClr val="tx1"/>
                </a:solidFill>
              </a:rPr>
              <a:t>ة – الحلقة الاولى</a:t>
            </a:r>
          </a:p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الص</a:t>
            </a:r>
            <a:r>
              <a:rPr lang="ar-SA" sz="4000" b="1" dirty="0" smtClean="0">
                <a:solidFill>
                  <a:schemeClr val="tx1"/>
                </a:solidFill>
              </a:rPr>
              <a:t>ّ</a:t>
            </a:r>
            <a:r>
              <a:rPr lang="ar-BH" sz="4000" b="1" dirty="0" smtClean="0">
                <a:solidFill>
                  <a:schemeClr val="tx1"/>
                </a:solidFill>
              </a:rPr>
              <a:t>ف</a:t>
            </a:r>
            <a:r>
              <a:rPr lang="ar-SA" sz="4000" b="1" dirty="0" smtClean="0">
                <a:solidFill>
                  <a:schemeClr val="tx1"/>
                </a:solidFill>
              </a:rPr>
              <a:t>ّ</a:t>
            </a:r>
            <a:r>
              <a:rPr lang="ar-BH" sz="4000" b="1" dirty="0" smtClean="0">
                <a:solidFill>
                  <a:schemeClr val="tx1"/>
                </a:solidFill>
              </a:rPr>
              <a:t> الاو</a:t>
            </a:r>
            <a:r>
              <a:rPr lang="ar-SA" sz="4000" b="1" dirty="0" smtClean="0">
                <a:solidFill>
                  <a:schemeClr val="tx1"/>
                </a:solidFill>
              </a:rPr>
              <a:t>ّ</a:t>
            </a:r>
            <a:r>
              <a:rPr lang="ar-BH" sz="4000" b="1" dirty="0" smtClean="0">
                <a:solidFill>
                  <a:schemeClr val="tx1"/>
                </a:solidFill>
              </a:rPr>
              <a:t>ل الابتدائي</a:t>
            </a:r>
            <a:r>
              <a:rPr lang="ar-SA" sz="4000" b="1" dirty="0" smtClean="0">
                <a:solidFill>
                  <a:schemeClr val="tx1"/>
                </a:solidFill>
              </a:rPr>
              <a:t>ّ</a:t>
            </a:r>
          </a:p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لُؤْلُؤُ الْبَحْرَيْنِ</a:t>
            </a:r>
            <a:endParaRPr lang="ar-BH" sz="4000" b="1" dirty="0" smtClean="0">
              <a:solidFill>
                <a:schemeClr val="tx1"/>
              </a:solidFill>
            </a:endParaRPr>
          </a:p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الد</a:t>
            </a:r>
            <a:r>
              <a:rPr lang="ar-SA" sz="4000" b="1" dirty="0" smtClean="0">
                <a:solidFill>
                  <a:schemeClr val="tx1"/>
                </a:solidFill>
              </a:rPr>
              <a:t>ّ</a:t>
            </a:r>
            <a:r>
              <a:rPr lang="ar-BH" sz="4000" b="1" dirty="0" smtClean="0">
                <a:solidFill>
                  <a:schemeClr val="tx1"/>
                </a:solidFill>
              </a:rPr>
              <a:t>رس (30)</a:t>
            </a:r>
            <a:endParaRPr lang="ar-BH" sz="4000" b="1" dirty="0">
              <a:solidFill>
                <a:schemeClr val="tx1"/>
              </a:solidFill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" y="6057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871594" y="1935341"/>
            <a:ext cx="1864217" cy="1648070"/>
            <a:chOff x="7494596" y="1879667"/>
            <a:chExt cx="1864217" cy="1648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596" y="1879667"/>
              <a:ext cx="1864217" cy="86431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164" y="2731011"/>
              <a:ext cx="1761185" cy="79672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4"/>
          <a:stretch/>
        </p:blipFill>
        <p:spPr>
          <a:xfrm>
            <a:off x="10561921" y="2371418"/>
            <a:ext cx="1140853" cy="116929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10223959" y="4481844"/>
            <a:ext cx="1777285" cy="87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14499" y="4481844"/>
            <a:ext cx="2141816" cy="87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6" t="28253" b="5945"/>
          <a:stretch/>
        </p:blipFill>
        <p:spPr>
          <a:xfrm>
            <a:off x="3966044" y="1935341"/>
            <a:ext cx="1043189" cy="1492812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795360" y="1348991"/>
            <a:ext cx="2287083" cy="2459865"/>
            <a:chOff x="713694" y="1184856"/>
            <a:chExt cx="2351477" cy="27555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5"/>
            <a:stretch/>
          </p:blipFill>
          <p:spPr>
            <a:xfrm>
              <a:off x="713694" y="1184856"/>
              <a:ext cx="1777178" cy="1313645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6" t="28253" b="5945"/>
            <a:stretch/>
          </p:blipFill>
          <p:spPr>
            <a:xfrm>
              <a:off x="713694" y="2447553"/>
              <a:ext cx="1043189" cy="1492812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1" t="20657" r="24335" b="12113"/>
            <a:stretch/>
          </p:blipFill>
          <p:spPr>
            <a:xfrm>
              <a:off x="1821604" y="1906337"/>
              <a:ext cx="1243567" cy="1519443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</p:pic>
      </p:grpSp>
      <p:sp>
        <p:nvSpPr>
          <p:cNvPr id="15" name="Rounded Rectangle 14"/>
          <p:cNvSpPr/>
          <p:nvPr/>
        </p:nvSpPr>
        <p:spPr>
          <a:xfrm>
            <a:off x="3598995" y="4494725"/>
            <a:ext cx="1777285" cy="87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22811" y="4494726"/>
            <a:ext cx="2032183" cy="87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2024" y="313500"/>
            <a:ext cx="4079570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BH" sz="4400" dirty="0" smtClean="0">
                <a:solidFill>
                  <a:srgbClr val="555555"/>
                </a:solidFill>
                <a:latin typeface="ColoredTashkeelFont"/>
              </a:rPr>
              <a:t>أ</a:t>
            </a:r>
            <a:r>
              <a:rPr lang="ar-SA" sz="4400" dirty="0" smtClean="0">
                <a:solidFill>
                  <a:srgbClr val="555555"/>
                </a:solidFill>
                <a:latin typeface="ColoredTashkeelFont"/>
              </a:rPr>
              <a:t>ُكْمِلُ</a:t>
            </a:r>
            <a:r>
              <a:rPr lang="ar-SA" sz="4400" dirty="0">
                <a:solidFill>
                  <a:srgbClr val="555555"/>
                </a:solidFill>
                <a:latin typeface="ColoredTashkeelFont"/>
              </a:rPr>
              <a:t> </a:t>
            </a:r>
            <a:r>
              <a:rPr lang="ar-SA" sz="4400" dirty="0" smtClean="0">
                <a:solidFill>
                  <a:srgbClr val="555555"/>
                </a:solidFill>
                <a:latin typeface="ColoredTashkeelFont"/>
              </a:rPr>
              <a:t>كَما في الْمِثالِ</a:t>
            </a:r>
            <a:r>
              <a:rPr lang="ar-BH" sz="4400" dirty="0" smtClean="0">
                <a:solidFill>
                  <a:srgbClr val="555555"/>
                </a:solidFill>
                <a:latin typeface="ColoredTashkeelFont"/>
              </a:rPr>
              <a:t>:</a:t>
            </a:r>
            <a:endParaRPr lang="ar-BH" sz="44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5511800" y="1993063"/>
            <a:ext cx="1244600" cy="52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0561921" y="4488936"/>
            <a:ext cx="1031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/>
              <a:t>عَيْنٌ</a:t>
            </a:r>
            <a:endParaRPr lang="en-US" sz="44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7993363" y="4508565"/>
            <a:ext cx="124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solidFill>
                  <a:srgbClr val="0070C0"/>
                </a:solidFill>
              </a:rPr>
              <a:t>عُيونٌ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93939" y="4535005"/>
            <a:ext cx="7873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smtClean="0"/>
              <a:t>ذَيْلٌ</a:t>
            </a:r>
            <a:endParaRPr lang="en-US" sz="4400" dirty="0"/>
          </a:p>
        </p:txBody>
      </p:sp>
      <p:sp>
        <p:nvSpPr>
          <p:cNvPr id="20" name="مستطيل 19"/>
          <p:cNvSpPr/>
          <p:nvPr/>
        </p:nvSpPr>
        <p:spPr>
          <a:xfrm>
            <a:off x="1461420" y="4569379"/>
            <a:ext cx="1042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smtClean="0">
                <a:solidFill>
                  <a:srgbClr val="0070C0"/>
                </a:solidFill>
              </a:rPr>
              <a:t>ذُيولٌ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211" y="6056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003552" y="4481844"/>
            <a:ext cx="1777285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05352" y="4481844"/>
            <a:ext cx="225096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8995" y="4494725"/>
            <a:ext cx="1777285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22811" y="4494726"/>
            <a:ext cx="203218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2024" y="313500"/>
            <a:ext cx="4079570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BH" sz="4400" dirty="0">
                <a:solidFill>
                  <a:srgbClr val="555555"/>
                </a:solidFill>
                <a:latin typeface="ColoredTashkeelFont"/>
              </a:rPr>
              <a:t>أ</a:t>
            </a:r>
            <a:r>
              <a:rPr lang="ar-SA" sz="4400" dirty="0">
                <a:solidFill>
                  <a:srgbClr val="555555"/>
                </a:solidFill>
                <a:latin typeface="ColoredTashkeelFont"/>
              </a:rPr>
              <a:t>ُكْمِلُ كَما في الْمِثالِ</a:t>
            </a:r>
            <a:r>
              <a:rPr lang="ar-BH" sz="4400" dirty="0">
                <a:solidFill>
                  <a:srgbClr val="555555"/>
                </a:solidFill>
                <a:latin typeface="ColoredTashkeelFont"/>
              </a:rPr>
              <a:t>:</a:t>
            </a:r>
            <a:endParaRPr lang="ar-BH" sz="4400" dirty="0"/>
          </a:p>
        </p:txBody>
      </p:sp>
      <p:grpSp>
        <p:nvGrpSpPr>
          <p:cNvPr id="8" name="Group 7"/>
          <p:cNvGrpSpPr/>
          <p:nvPr/>
        </p:nvGrpSpPr>
        <p:grpSpPr>
          <a:xfrm>
            <a:off x="846388" y="1860362"/>
            <a:ext cx="2367772" cy="1842048"/>
            <a:chOff x="846388" y="1860362"/>
            <a:chExt cx="2367772" cy="1842048"/>
          </a:xfrm>
        </p:grpSpPr>
        <p:pic>
          <p:nvPicPr>
            <p:cNvPr id="19" name="Picture 4" descr="Image result for bird flying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670" l="0" r="100000">
                          <a14:foregroundMark x1="30761" y1="58352" x2="30761" y2="58352"/>
                          <a14:foregroundMark x1="27174" y1="74725" x2="27174" y2="74725"/>
                          <a14:foregroundMark x1="66413" y1="20110" x2="66413" y2="20110"/>
                          <a14:foregroundMark x1="71413" y1="33626" x2="71413" y2="33626"/>
                          <a14:foregroundMark x1="57174" y1="10330" x2="57174" y2="10330"/>
                          <a14:foregroundMark x1="80217" y1="22747" x2="80217" y2="22747"/>
                          <a14:foregroundMark x1="78804" y1="20659" x2="78804" y2="20659"/>
                          <a14:foregroundMark x1="72826" y1="21099" x2="72826" y2="21099"/>
                          <a14:foregroundMark x1="65217" y1="30989" x2="65217" y2="30989"/>
                          <a14:foregroundMark x1="78478" y1="22418" x2="78478" y2="22418"/>
                          <a14:foregroundMark x1="77174" y1="19451" x2="77174" y2="19451"/>
                          <a14:foregroundMark x1="79891" y1="19011" x2="79891" y2="19011"/>
                          <a14:foregroundMark x1="79674" y1="26703" x2="79674" y2="26703"/>
                          <a14:foregroundMark x1="72283" y1="31099" x2="72283" y2="31099"/>
                          <a14:foregroundMark x1="39457" y1="60879" x2="39457" y2="60879"/>
                          <a14:foregroundMark x1="20000" y1="64962" x2="20000" y2="64962"/>
                          <a14:foregroundMark x1="16444" y1="64361" x2="16444" y2="64361"/>
                          <a14:foregroundMark x1="17630" y1="61203" x2="17630" y2="61203"/>
                          <a14:foregroundMark x1="19852" y1="56241" x2="19852" y2="56241"/>
                          <a14:foregroundMark x1="19852" y1="54286" x2="19852" y2="54286"/>
                          <a14:foregroundMark x1="22222" y1="51579" x2="22222" y2="51579"/>
                          <a14:foregroundMark x1="32296" y1="53684" x2="32296" y2="53684"/>
                          <a14:foregroundMark x1="36296" y1="58647" x2="36296" y2="58647"/>
                          <a14:foregroundMark x1="43407" y1="49323" x2="43407" y2="49323"/>
                          <a14:foregroundMark x1="46667" y1="48120" x2="46667" y2="48120"/>
                          <a14:foregroundMark x1="48444" y1="47970" x2="48444" y2="47970"/>
                          <a14:foregroundMark x1="44741" y1="54737" x2="44741" y2="54737"/>
                          <a14:foregroundMark x1="42667" y1="58346" x2="42667" y2="58346"/>
                          <a14:foregroundMark x1="45185" y1="61805" x2="45185" y2="61805"/>
                          <a14:foregroundMark x1="46667" y1="65113" x2="46667" y2="65113"/>
                          <a14:foregroundMark x1="44741" y1="75789" x2="44741" y2="75789"/>
                          <a14:foregroundMark x1="45926" y1="72030" x2="45926" y2="72030"/>
                          <a14:foregroundMark x1="43111" y1="76541" x2="43111" y2="76541"/>
                          <a14:foregroundMark x1="40741" y1="80000" x2="40741" y2="80000"/>
                          <a14:foregroundMark x1="37481" y1="80752" x2="37481" y2="80752"/>
                          <a14:foregroundMark x1="36741" y1="75639" x2="36741" y2="75639"/>
                          <a14:foregroundMark x1="35407" y1="74286" x2="35407" y2="74286"/>
                          <a14:foregroundMark x1="36148" y1="69624" x2="36148" y2="69624"/>
                          <a14:foregroundMark x1="29185" y1="70526" x2="29185" y2="70526"/>
                          <a14:foregroundMark x1="22519" y1="69023" x2="22519" y2="69023"/>
                          <a14:foregroundMark x1="24296" y1="66917" x2="24296" y2="66917"/>
                          <a14:foregroundMark x1="23259" y1="64962" x2="23259" y2="64962"/>
                          <a14:foregroundMark x1="18519" y1="68120" x2="18519" y2="68120"/>
                          <a14:foregroundMark x1="18815" y1="66015" x2="18815" y2="66015"/>
                          <a14:foregroundMark x1="21037" y1="53383" x2="21037" y2="53383"/>
                          <a14:foregroundMark x1="26222" y1="51880" x2="26222" y2="51880"/>
                          <a14:foregroundMark x1="24444" y1="54286" x2="24444" y2="54286"/>
                          <a14:foregroundMark x1="38519" y1="54887" x2="38519" y2="54887"/>
                          <a14:foregroundMark x1="40889" y1="48120" x2="40889" y2="48120"/>
                          <a14:foregroundMark x1="40296" y1="51278" x2="40296" y2="51278"/>
                          <a14:foregroundMark x1="9185" y1="63008" x2="9185" y2="63008"/>
                          <a14:foregroundMark x1="7259" y1="67218" x2="7259" y2="67218"/>
                          <a14:foregroundMark x1="13037" y1="67068" x2="13037" y2="67068"/>
                          <a14:foregroundMark x1="15111" y1="60000" x2="15111" y2="60000"/>
                          <a14:foregroundMark x1="21778" y1="71729" x2="21778" y2="71729"/>
                          <a14:foregroundMark x1="30815" y1="78195" x2="30815" y2="78195"/>
                          <a14:foregroundMark x1="26963" y1="77444" x2="26963" y2="77444"/>
                          <a14:foregroundMark x1="23259" y1="75038" x2="23259" y2="75038"/>
                          <a14:foregroundMark x1="33333" y1="77895" x2="33333" y2="7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7" t="42758" r="50000" b="16616"/>
            <a:stretch/>
          </p:blipFill>
          <p:spPr bwMode="auto">
            <a:xfrm>
              <a:off x="1257901" y="2885946"/>
              <a:ext cx="925739" cy="816464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Image result for bird flying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670" l="0" r="100000">
                          <a14:foregroundMark x1="30761" y1="58352" x2="30761" y2="58352"/>
                          <a14:foregroundMark x1="27174" y1="74725" x2="27174" y2="74725"/>
                          <a14:foregroundMark x1="66413" y1="20110" x2="66413" y2="20110"/>
                          <a14:foregroundMark x1="71413" y1="33626" x2="71413" y2="33626"/>
                          <a14:foregroundMark x1="57174" y1="10330" x2="57174" y2="10330"/>
                          <a14:foregroundMark x1="80217" y1="22747" x2="80217" y2="22747"/>
                          <a14:foregroundMark x1="78804" y1="20659" x2="78804" y2="20659"/>
                          <a14:foregroundMark x1="72826" y1="21099" x2="72826" y2="21099"/>
                          <a14:foregroundMark x1="65217" y1="30989" x2="65217" y2="30989"/>
                          <a14:foregroundMark x1="78478" y1="22418" x2="78478" y2="22418"/>
                          <a14:foregroundMark x1="77174" y1="19451" x2="77174" y2="19451"/>
                          <a14:foregroundMark x1="79891" y1="19011" x2="79891" y2="19011"/>
                          <a14:foregroundMark x1="79674" y1="26703" x2="79674" y2="26703"/>
                          <a14:foregroundMark x1="72283" y1="31099" x2="72283" y2="31099"/>
                          <a14:foregroundMark x1="39457" y1="60879" x2="39457" y2="60879"/>
                          <a14:foregroundMark x1="59583" y1="47331" x2="59583" y2="47331"/>
                          <a14:foregroundMark x1="60000" y1="51545" x2="60000" y2="51545"/>
                          <a14:foregroundMark x1="60417" y1="60393" x2="60417" y2="60393"/>
                          <a14:foregroundMark x1="83056" y1="79073" x2="83056" y2="79073"/>
                          <a14:foregroundMark x1="62222" y1="77528" x2="62222" y2="77528"/>
                          <a14:foregroundMark x1="58056" y1="57584" x2="58056" y2="57584"/>
                          <a14:foregroundMark x1="60000" y1="58989" x2="60000" y2="58989"/>
                          <a14:foregroundMark x1="56667" y1="61657" x2="56667" y2="61657"/>
                          <a14:foregroundMark x1="62083" y1="72191" x2="62083" y2="72191"/>
                          <a14:foregroundMark x1="72222" y1="80758" x2="72222" y2="80758"/>
                          <a14:foregroundMark x1="75556" y1="80337" x2="75556" y2="80337"/>
                          <a14:foregroundMark x1="80139" y1="78230" x2="80139" y2="78230"/>
                          <a14:foregroundMark x1="81944" y1="73455" x2="81944" y2="73455"/>
                          <a14:foregroundMark x1="84028" y1="67837" x2="84028" y2="67837"/>
                          <a14:foregroundMark x1="79167" y1="57444" x2="79167" y2="57444"/>
                          <a14:foregroundMark x1="87112" y1="54715" x2="87112" y2="54715"/>
                          <a14:foregroundMark x1="64442" y1="78813" x2="64442" y2="78813"/>
                          <a14:foregroundMark x1="88377" y1="76601" x2="88377" y2="76601"/>
                          <a14:foregroundMark x1="76064" y1="71362" x2="76064" y2="71362"/>
                          <a14:foregroundMark x1="60990" y1="66938" x2="60990" y2="66938"/>
                          <a14:foregroundMark x1="59033" y1="63329" x2="59033" y2="63329"/>
                          <a14:foregroundMark x1="75029" y1="55646" x2="75029" y2="55646"/>
                          <a14:foregroundMark x1="75489" y1="64959" x2="75489" y2="64959"/>
                          <a14:foregroundMark x1="77100" y1="61350" x2="77100" y2="61350"/>
                          <a14:foregroundMark x1="82624" y1="53318" x2="82624" y2="53318"/>
                          <a14:foregroundMark x1="85731" y1="50640" x2="85731" y2="50640"/>
                          <a14:foregroundMark x1="88147" y1="49127" x2="88147" y2="49127"/>
                          <a14:foregroundMark x1="88838" y1="55530" x2="88838" y2="55530"/>
                          <a14:foregroundMark x1="86306" y1="61467" x2="86306" y2="61467"/>
                          <a14:foregroundMark x1="86306" y1="65076" x2="86306" y2="65076"/>
                          <a14:foregroundMark x1="82739" y1="71595" x2="82739" y2="71595"/>
                          <a14:foregroundMark x1="91139" y1="78580" x2="91139" y2="78580"/>
                          <a14:foregroundMark x1="88838" y1="82072" x2="88838" y2="82072"/>
                          <a14:foregroundMark x1="85731" y1="85681" x2="85731" y2="85681"/>
                          <a14:foregroundMark x1="83544" y1="83003" x2="83544" y2="83003"/>
                          <a14:foregroundMark x1="69045" y1="80792" x2="69045" y2="80792"/>
                          <a14:foregroundMark x1="61680" y1="76368" x2="61680" y2="76368"/>
                          <a14:foregroundMark x1="64442" y1="79860" x2="64442" y2="79860"/>
                          <a14:foregroundMark x1="57768" y1="56112" x2="57768" y2="56112"/>
                          <a14:foregroundMark x1="58688" y1="52736" x2="58688" y2="52736"/>
                          <a14:foregroundMark x1="58688" y1="50524" x2="58688" y2="50524"/>
                          <a14:foregroundMark x1="60184" y1="46100" x2="60184" y2="46100"/>
                          <a14:foregroundMark x1="61795" y1="50873" x2="61795" y2="50873"/>
                          <a14:foregroundMark x1="61795" y1="52852" x2="61795" y2="52852"/>
                          <a14:foregroundMark x1="65708" y1="50058" x2="65708" y2="50058"/>
                          <a14:foregroundMark x1="68009" y1="50524" x2="68009" y2="50524"/>
                          <a14:foregroundMark x1="70426" y1="50990" x2="70426" y2="50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9" t="44290" b="12464"/>
            <a:stretch/>
          </p:blipFill>
          <p:spPr bwMode="auto">
            <a:xfrm>
              <a:off x="2061485" y="2008130"/>
              <a:ext cx="1152675" cy="1044164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Image result for bird flying 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70" l="0" r="100000">
                          <a14:foregroundMark x1="30761" y1="58352" x2="30761" y2="58352"/>
                          <a14:foregroundMark x1="27174" y1="74725" x2="27174" y2="74725"/>
                          <a14:foregroundMark x1="66413" y1="20110" x2="66413" y2="20110"/>
                          <a14:foregroundMark x1="71413" y1="33626" x2="71413" y2="33626"/>
                          <a14:foregroundMark x1="57174" y1="10330" x2="57174" y2="10330"/>
                          <a14:foregroundMark x1="80217" y1="22747" x2="80217" y2="22747"/>
                          <a14:foregroundMark x1="78804" y1="20659" x2="78804" y2="20659"/>
                          <a14:foregroundMark x1="72826" y1="21099" x2="72826" y2="21099"/>
                          <a14:foregroundMark x1="65217" y1="30989" x2="65217" y2="30989"/>
                          <a14:foregroundMark x1="78478" y1="22418" x2="78478" y2="22418"/>
                          <a14:foregroundMark x1="77174" y1="19451" x2="77174" y2="19451"/>
                          <a14:foregroundMark x1="79891" y1="19011" x2="79891" y2="19011"/>
                          <a14:foregroundMark x1="79674" y1="26703" x2="79674" y2="26703"/>
                          <a14:foregroundMark x1="72283" y1="31099" x2="72283" y2="31099"/>
                          <a14:foregroundMark x1="39457" y1="60879" x2="39457" y2="60879"/>
                          <a14:foregroundMark x1="56667" y1="7366" x2="56667" y2="73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1" r="5184" b="57463"/>
            <a:stretch/>
          </p:blipFill>
          <p:spPr bwMode="auto">
            <a:xfrm>
              <a:off x="846388" y="1860362"/>
              <a:ext cx="1178198" cy="1025584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9583" y1="47331" x2="59583" y2="47331"/>
                        <a14:foregroundMark x1="60000" y1="51545" x2="60000" y2="51545"/>
                        <a14:foregroundMark x1="60417" y1="60393" x2="60417" y2="60393"/>
                        <a14:foregroundMark x1="83056" y1="79073" x2="83056" y2="79073"/>
                        <a14:foregroundMark x1="62222" y1="77528" x2="62222" y2="77528"/>
                        <a14:foregroundMark x1="58056" y1="57584" x2="58056" y2="57584"/>
                        <a14:foregroundMark x1="60000" y1="58989" x2="60000" y2="58989"/>
                        <a14:foregroundMark x1="56667" y1="61657" x2="56667" y2="61657"/>
                        <a14:foregroundMark x1="62083" y1="72191" x2="62083" y2="72191"/>
                        <a14:foregroundMark x1="72222" y1="80758" x2="72222" y2="80758"/>
                        <a14:foregroundMark x1="75556" y1="80337" x2="75556" y2="80337"/>
                        <a14:foregroundMark x1="80139" y1="78230" x2="80139" y2="78230"/>
                        <a14:foregroundMark x1="81944" y1="73455" x2="81944" y2="73455"/>
                        <a14:foregroundMark x1="84028" y1="67837" x2="84028" y2="67837"/>
                        <a14:foregroundMark x1="79167" y1="57444" x2="79167" y2="57444"/>
                        <a14:foregroundMark x1="87112" y1="54715" x2="87112" y2="54715"/>
                        <a14:foregroundMark x1="64442" y1="78813" x2="64442" y2="78813"/>
                        <a14:foregroundMark x1="88377" y1="76601" x2="88377" y2="76601"/>
                        <a14:foregroundMark x1="76064" y1="71362" x2="76064" y2="71362"/>
                        <a14:foregroundMark x1="60990" y1="66938" x2="60990" y2="66938"/>
                        <a14:foregroundMark x1="59033" y1="63329" x2="59033" y2="63329"/>
                        <a14:foregroundMark x1="75029" y1="55646" x2="75029" y2="55646"/>
                        <a14:foregroundMark x1="75489" y1="64959" x2="75489" y2="64959"/>
                        <a14:foregroundMark x1="77100" y1="61350" x2="77100" y2="61350"/>
                        <a14:foregroundMark x1="82624" y1="53318" x2="82624" y2="53318"/>
                        <a14:foregroundMark x1="85731" y1="50640" x2="85731" y2="50640"/>
                        <a14:foregroundMark x1="88147" y1="49127" x2="88147" y2="49127"/>
                        <a14:foregroundMark x1="88838" y1="55530" x2="88838" y2="55530"/>
                        <a14:foregroundMark x1="86306" y1="61467" x2="86306" y2="61467"/>
                        <a14:foregroundMark x1="86306" y1="65076" x2="86306" y2="65076"/>
                        <a14:foregroundMark x1="82739" y1="71595" x2="82739" y2="71595"/>
                        <a14:foregroundMark x1="91139" y1="78580" x2="91139" y2="78580"/>
                        <a14:foregroundMark x1="88838" y1="82072" x2="88838" y2="82072"/>
                        <a14:foregroundMark x1="85731" y1="85681" x2="85731" y2="85681"/>
                        <a14:foregroundMark x1="83544" y1="83003" x2="83544" y2="83003"/>
                        <a14:foregroundMark x1="69045" y1="80792" x2="69045" y2="80792"/>
                        <a14:foregroundMark x1="61680" y1="76368" x2="61680" y2="76368"/>
                        <a14:foregroundMark x1="64442" y1="79860" x2="64442" y2="79860"/>
                        <a14:foregroundMark x1="57768" y1="56112" x2="57768" y2="56112"/>
                        <a14:foregroundMark x1="58688" y1="52736" x2="58688" y2="52736"/>
                        <a14:foregroundMark x1="58688" y1="50524" x2="58688" y2="50524"/>
                        <a14:foregroundMark x1="60184" y1="46100" x2="60184" y2="46100"/>
                        <a14:foregroundMark x1="61795" y1="50873" x2="61795" y2="50873"/>
                        <a14:foregroundMark x1="61795" y1="52852" x2="61795" y2="52852"/>
                        <a14:foregroundMark x1="65708" y1="50058" x2="65708" y2="50058"/>
                        <a14:foregroundMark x1="68009" y1="50524" x2="68009" y2="50524"/>
                        <a14:foregroundMark x1="70426" y1="50990" x2="70426" y2="5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9" t="44290" b="12464"/>
          <a:stretch/>
        </p:blipFill>
        <p:spPr bwMode="auto">
          <a:xfrm>
            <a:off x="4023533" y="2008130"/>
            <a:ext cx="1152675" cy="104416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99">
            <a:off x="9999551" y="2239203"/>
            <a:ext cx="1414597" cy="153773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151043" y="2061005"/>
            <a:ext cx="2383033" cy="1894131"/>
            <a:chOff x="6748088" y="2031894"/>
            <a:chExt cx="2408176" cy="187036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3255">
              <a:off x="7741667" y="2283426"/>
              <a:ext cx="1414597" cy="153773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7747">
              <a:off x="7181478" y="2031894"/>
              <a:ext cx="1414597" cy="15377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6420">
              <a:off x="6748088" y="2364525"/>
              <a:ext cx="1414597" cy="1537736"/>
            </a:xfrm>
            <a:prstGeom prst="rect">
              <a:avLst/>
            </a:prstGeom>
          </p:spPr>
        </p:pic>
      </p:grpSp>
      <p:sp>
        <p:nvSpPr>
          <p:cNvPr id="2" name="مستطيل 1"/>
          <p:cNvSpPr/>
          <p:nvPr/>
        </p:nvSpPr>
        <p:spPr>
          <a:xfrm>
            <a:off x="10337394" y="4535005"/>
            <a:ext cx="11095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smtClean="0"/>
              <a:t>سَيْفٌ</a:t>
            </a:r>
            <a:endParaRPr lang="en-US" sz="4400" dirty="0"/>
          </a:p>
        </p:txBody>
      </p:sp>
      <p:sp>
        <p:nvSpPr>
          <p:cNvPr id="18" name="مستطيل 17"/>
          <p:cNvSpPr/>
          <p:nvPr/>
        </p:nvSpPr>
        <p:spPr>
          <a:xfrm>
            <a:off x="7842224" y="4495349"/>
            <a:ext cx="13644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smtClean="0">
                <a:solidFill>
                  <a:srgbClr val="0070C0"/>
                </a:solidFill>
              </a:rPr>
              <a:t>سُيوفٌ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977899" y="4547886"/>
            <a:ext cx="1010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smtClean="0"/>
              <a:t>طَائِر</a:t>
            </a:r>
            <a:endParaRPr lang="en-US" sz="4400" dirty="0"/>
          </a:p>
        </p:txBody>
      </p:sp>
      <p:sp>
        <p:nvSpPr>
          <p:cNvPr id="28" name="مستطيل 27"/>
          <p:cNvSpPr/>
          <p:nvPr/>
        </p:nvSpPr>
        <p:spPr>
          <a:xfrm>
            <a:off x="1423855" y="4541749"/>
            <a:ext cx="1132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smtClean="0">
                <a:solidFill>
                  <a:srgbClr val="0070C0"/>
                </a:solidFill>
              </a:rPr>
              <a:t>طُيورٌ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3211" y="607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653" y="423861"/>
            <a:ext cx="5084100" cy="144655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4400" dirty="0" smtClean="0">
                <a:latin typeface="ColoredTashkeelFont"/>
              </a:rPr>
              <a:t>لِنَضَعَ </a:t>
            </a:r>
            <a:r>
              <a:rPr lang="ar-BH" sz="4400" dirty="0" smtClean="0">
                <a:latin typeface="ColoredTashkeelFont"/>
              </a:rPr>
              <a:t>(يَا</a:t>
            </a:r>
            <a:r>
              <a:rPr lang="ar-BH" sz="4400" dirty="0">
                <a:latin typeface="ColoredTashkeelFont"/>
              </a:rPr>
              <a:t>) </a:t>
            </a:r>
            <a:r>
              <a:rPr lang="ar-SA" sz="4400" dirty="0" smtClean="0">
                <a:latin typeface="ColoredTashkeelFont"/>
              </a:rPr>
              <a:t>فِي الْمَكَانِ المُنَاسِبِ</a:t>
            </a:r>
            <a:r>
              <a:rPr lang="ar-BH" sz="4400" dirty="0" smtClean="0">
                <a:latin typeface="ColoredTashkeelFont"/>
              </a:rPr>
              <a:t>:</a:t>
            </a:r>
            <a:endParaRPr lang="ar-BH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9071741" y="2446986"/>
            <a:ext cx="225096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  سَمين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071742" y="3470856"/>
            <a:ext cx="225096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رِ  ح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092483" y="4456094"/>
            <a:ext cx="225096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زِ  د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71743" y="5460638"/>
            <a:ext cx="225096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     سِر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92483" y="1332968"/>
            <a:ext cx="2250963" cy="875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 smtClean="0">
                <a:solidFill>
                  <a:schemeClr val="tx1"/>
                </a:solidFill>
              </a:rPr>
              <a:t>خِـ</a:t>
            </a:r>
            <a:r>
              <a:rPr lang="ar-SA" sz="4400" b="1" dirty="0" smtClean="0">
                <a:solidFill>
                  <a:schemeClr val="tx1"/>
                </a:solidFill>
              </a:rPr>
              <a:t> </a:t>
            </a:r>
            <a:r>
              <a:rPr lang="ar-BH" sz="4400" b="1" dirty="0" smtClean="0">
                <a:solidFill>
                  <a:schemeClr val="tx1"/>
                </a:solidFill>
              </a:rPr>
              <a:t> </a:t>
            </a:r>
            <a:r>
              <a:rPr lang="ar-SA" sz="4400" b="1" dirty="0" smtClean="0">
                <a:solidFill>
                  <a:schemeClr val="tx1"/>
                </a:solidFill>
              </a:rPr>
              <a:t> </a:t>
            </a:r>
            <a:r>
              <a:rPr lang="ar-BH" sz="4400" b="1" dirty="0" smtClean="0">
                <a:solidFill>
                  <a:schemeClr val="tx1"/>
                </a:solidFill>
              </a:rPr>
              <a:t> ر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8952" y="1193302"/>
            <a:ext cx="6568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 smtClean="0">
                <a:solidFill>
                  <a:srgbClr val="FF0000"/>
                </a:solidFill>
              </a:rPr>
              <a:t>يا</a:t>
            </a:r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8949" y="5331858"/>
            <a:ext cx="6568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 smtClean="0">
                <a:solidFill>
                  <a:srgbClr val="FF0000"/>
                </a:solidFill>
              </a:rPr>
              <a:t>يا</a:t>
            </a:r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8950" y="3401124"/>
            <a:ext cx="6568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 smtClean="0">
                <a:solidFill>
                  <a:srgbClr val="FF0000"/>
                </a:solidFill>
              </a:rPr>
              <a:t>يا</a:t>
            </a:r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8949" y="4456094"/>
            <a:ext cx="6568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 smtClean="0">
                <a:solidFill>
                  <a:srgbClr val="FF0000"/>
                </a:solidFill>
              </a:rPr>
              <a:t>يا</a:t>
            </a:r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8949" y="2083032"/>
            <a:ext cx="85000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 smtClean="0">
                <a:solidFill>
                  <a:srgbClr val="FF0000"/>
                </a:solidFill>
              </a:rPr>
              <a:t>ــيا</a:t>
            </a:r>
            <a:endParaRPr lang="ar-BH" sz="4400" b="1" dirty="0">
              <a:solidFill>
                <a:srgbClr val="FF0000"/>
              </a:solidFill>
            </a:endParaRPr>
          </a:p>
        </p:txBody>
      </p:sp>
      <p:pic>
        <p:nvPicPr>
          <p:cNvPr id="8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" y="6101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3195 L 0.64219 -0.09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9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34675 -3.7037E-6 C 0.50196 -3.7037E-6 0.69349 0.05116 0.69349 0.09283 L 0.69349 0.1858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74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65118 0.0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2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0324 L 0.6573 0.0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6586 0.034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0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2024" y="313500"/>
            <a:ext cx="4079570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4400" dirty="0" smtClean="0">
                <a:latin typeface="ColoredTashkeelFont"/>
              </a:rPr>
              <a:t>أَكْمِلُ الْجُمَلَ الْآتِيةَ</a:t>
            </a:r>
            <a:r>
              <a:rPr lang="ar-BH" sz="4400" dirty="0" smtClean="0">
                <a:latin typeface="ColoredTashkeelFont"/>
              </a:rPr>
              <a:t>:</a:t>
            </a:r>
            <a:endParaRPr lang="ar-BH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1146220" y="2159106"/>
            <a:ext cx="4726547" cy="1030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 smtClean="0">
                <a:solidFill>
                  <a:schemeClr val="tx1"/>
                </a:solidFill>
              </a:rPr>
              <a:t>يَلْعَبُ</a:t>
            </a:r>
            <a:r>
              <a:rPr lang="ar-BH" sz="4400" dirty="0">
                <a:solidFill>
                  <a:schemeClr val="tx1"/>
                </a:solidFill>
              </a:rPr>
              <a:t> عَامِرٌ فِي </a:t>
            </a:r>
            <a:r>
              <a:rPr lang="ar-BH" sz="4400" dirty="0" smtClean="0">
                <a:solidFill>
                  <a:schemeClr val="tx1"/>
                </a:solidFill>
              </a:rPr>
              <a:t>الْحَديقَةِ.</a:t>
            </a:r>
            <a:endParaRPr lang="ar-BH" sz="4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81812" y="2260246"/>
            <a:ext cx="4726547" cy="1030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>
                <a:solidFill>
                  <a:schemeClr val="tx1"/>
                </a:solidFill>
              </a:rPr>
              <a:t>تَلْعَبُ أَمَلٌ فِي </a:t>
            </a:r>
            <a:r>
              <a:rPr lang="ar-BH" sz="4400" dirty="0" smtClean="0">
                <a:solidFill>
                  <a:schemeClr val="tx1"/>
                </a:solidFill>
              </a:rPr>
              <a:t>الْحَديقَةِ.</a:t>
            </a:r>
            <a:endParaRPr lang="ar-BH" sz="4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1811" y="3573892"/>
            <a:ext cx="4726547" cy="10303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 smtClean="0">
                <a:solidFill>
                  <a:schemeClr val="tx1"/>
                </a:solidFill>
              </a:rPr>
              <a:t>تَأَكُّلُ</a:t>
            </a:r>
            <a:r>
              <a:rPr lang="ar-BH" sz="4400" dirty="0">
                <a:solidFill>
                  <a:schemeClr val="tx1"/>
                </a:solidFill>
              </a:rPr>
              <a:t> فَاطِمَةُ </a:t>
            </a:r>
            <a:r>
              <a:rPr lang="ar-BH" sz="4400" dirty="0" smtClean="0">
                <a:solidFill>
                  <a:schemeClr val="tx1"/>
                </a:solidFill>
              </a:rPr>
              <a:t>تُفَّاحَةً.</a:t>
            </a:r>
            <a:endParaRPr lang="ar-BH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6220" y="3586770"/>
            <a:ext cx="4726547" cy="10303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>
                <a:solidFill>
                  <a:schemeClr val="tx1"/>
                </a:solidFill>
              </a:rPr>
              <a:t> </a:t>
            </a:r>
            <a:r>
              <a:rPr lang="ar-BH" sz="4400" dirty="0" smtClean="0">
                <a:solidFill>
                  <a:schemeClr val="tx1"/>
                </a:solidFill>
              </a:rPr>
              <a:t>   </a:t>
            </a:r>
            <a:r>
              <a:rPr lang="ar-SA" sz="4400" dirty="0" smtClean="0">
                <a:solidFill>
                  <a:schemeClr val="tx1"/>
                </a:solidFill>
              </a:rPr>
              <a:t> </a:t>
            </a:r>
            <a:r>
              <a:rPr lang="ar-BH" sz="4400" dirty="0" smtClean="0">
                <a:solidFill>
                  <a:schemeClr val="tx1"/>
                </a:solidFill>
              </a:rPr>
              <a:t> رَاشِدُ</a:t>
            </a:r>
            <a:r>
              <a:rPr lang="ar-BH" sz="4400" dirty="0">
                <a:solidFill>
                  <a:schemeClr val="tx1"/>
                </a:solidFill>
              </a:rPr>
              <a:t> </a:t>
            </a:r>
            <a:r>
              <a:rPr lang="ar-BH" sz="4400" dirty="0" smtClean="0">
                <a:solidFill>
                  <a:schemeClr val="tx1"/>
                </a:solidFill>
              </a:rPr>
              <a:t>تُفَّاحَةً.</a:t>
            </a:r>
            <a:endParaRPr lang="ar-BH" sz="4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46220" y="4913294"/>
            <a:ext cx="4726547" cy="10303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 smtClean="0">
                <a:solidFill>
                  <a:schemeClr val="tx1"/>
                </a:solidFill>
              </a:rPr>
              <a:t> عَبْدَاللَّهُ</a:t>
            </a:r>
            <a:r>
              <a:rPr lang="ar-BH" sz="4400" dirty="0">
                <a:solidFill>
                  <a:schemeClr val="tx1"/>
                </a:solidFill>
              </a:rPr>
              <a:t> </a:t>
            </a:r>
            <a:r>
              <a:rPr lang="ar-BH" sz="4400" dirty="0" smtClean="0">
                <a:solidFill>
                  <a:schemeClr val="tx1"/>
                </a:solidFill>
              </a:rPr>
              <a:t>مَجَلَّةً.</a:t>
            </a:r>
            <a:endParaRPr lang="ar-BH" sz="4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81812" y="4913294"/>
            <a:ext cx="4726547" cy="10303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>
                <a:solidFill>
                  <a:schemeClr val="tx1"/>
                </a:solidFill>
              </a:rPr>
              <a:t>تَقْرَأُ رِيمُ </a:t>
            </a:r>
            <a:r>
              <a:rPr lang="ar-BH" sz="4400" dirty="0" smtClean="0">
                <a:solidFill>
                  <a:schemeClr val="tx1"/>
                </a:solidFill>
              </a:rPr>
              <a:t>مَجَلَّةً.</a:t>
            </a:r>
            <a:endParaRPr lang="ar-BH" sz="4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1542" y="1326139"/>
            <a:ext cx="101743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b="1" dirty="0" smtClean="0">
                <a:solidFill>
                  <a:srgbClr val="FF0000"/>
                </a:solidFill>
              </a:rPr>
              <a:t>يَأْكُلُ</a:t>
            </a:r>
            <a:endParaRPr lang="ar-BH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944" y="902152"/>
            <a:ext cx="99167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400" b="1" dirty="0">
                <a:solidFill>
                  <a:srgbClr val="FF0000"/>
                </a:solidFill>
              </a:rPr>
              <a:t>يَقْرَأُ</a:t>
            </a:r>
            <a:r>
              <a:rPr lang="ar-BH" dirty="0"/>
              <a:t> </a:t>
            </a:r>
          </a:p>
        </p:txBody>
      </p:sp>
      <p:pic>
        <p:nvPicPr>
          <p:cNvPr id="5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44" y="608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1419 0.3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77556E-17 L 0.29232 0.59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وفَّقَكَ الله</a:t>
            </a:r>
          </a:p>
        </p:txBody>
      </p:sp>
      <p:pic>
        <p:nvPicPr>
          <p:cNvPr id="4" name="وفقك الل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608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أحْسَنتَ الْإجابَةُ صَحيحَةٌ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375" y="610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حَاوِلْ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00" y="6071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078" t="31540" r="24366" b="18670"/>
          <a:stretch/>
        </p:blipFill>
        <p:spPr>
          <a:xfrm>
            <a:off x="2008566" y="2550017"/>
            <a:ext cx="7787878" cy="390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8" y="168230"/>
            <a:ext cx="3381777" cy="2536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53" y="2939602"/>
            <a:ext cx="1352282" cy="1352282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649273" y="627845"/>
            <a:ext cx="5499279" cy="2987898"/>
          </a:xfrm>
          <a:prstGeom prst="wedgeRectCallout">
            <a:avLst>
              <a:gd name="adj1" fmla="val -2494"/>
              <a:gd name="adj2" fmla="val 1077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sz="4400" b="1" dirty="0">
                <a:solidFill>
                  <a:schemeClr val="tx1"/>
                </a:solidFill>
              </a:rPr>
              <a:t>أَبِي، أَبِي.</a:t>
            </a:r>
            <a:br>
              <a:rPr lang="ar-BH" sz="4400" b="1" dirty="0">
                <a:solidFill>
                  <a:schemeClr val="tx1"/>
                </a:solidFill>
              </a:rPr>
            </a:br>
            <a:r>
              <a:rPr lang="ar-BH" sz="4400" b="1" dirty="0" smtClean="0">
                <a:solidFill>
                  <a:schemeClr val="tx1"/>
                </a:solidFill>
              </a:rPr>
              <a:t>قَالَ</a:t>
            </a:r>
            <a:r>
              <a:rPr lang="ar-BH" sz="4400" b="1" dirty="0">
                <a:solidFill>
                  <a:schemeClr val="tx1"/>
                </a:solidFill>
              </a:rPr>
              <a:t> لَنَا الْمُعَلِّمُ:</a:t>
            </a:r>
            <a:br>
              <a:rPr lang="ar-BH" sz="4400" b="1" dirty="0">
                <a:solidFill>
                  <a:schemeClr val="tx1"/>
                </a:solidFill>
              </a:rPr>
            </a:br>
            <a:r>
              <a:rPr lang="ar-BH" sz="4400" b="1" dirty="0" smtClean="0">
                <a:solidFill>
                  <a:schemeClr val="tx1"/>
                </a:solidFill>
              </a:rPr>
              <a:t>   فِي</a:t>
            </a:r>
            <a:r>
              <a:rPr lang="ar-BH" sz="4400" b="1" dirty="0">
                <a:solidFill>
                  <a:schemeClr val="tx1"/>
                </a:solidFill>
              </a:rPr>
              <a:t> الْبَحْرَيْنِ </a:t>
            </a:r>
            <a:r>
              <a:rPr lang="ar-BH" sz="4400" b="1" dirty="0" smtClean="0">
                <a:solidFill>
                  <a:schemeClr val="tx1"/>
                </a:solidFill>
              </a:rPr>
              <a:t>لُؤْلُؤٌ</a:t>
            </a:r>
            <a:r>
              <a:rPr lang="ar-BH" sz="4400" b="1" dirty="0">
                <a:solidFill>
                  <a:schemeClr val="tx1"/>
                </a:solidFill>
              </a:rPr>
              <a:t> </a:t>
            </a:r>
            <a:r>
              <a:rPr lang="ar-BH" sz="4400" b="1" dirty="0" smtClean="0">
                <a:solidFill>
                  <a:schemeClr val="tx1"/>
                </a:solidFill>
              </a:rPr>
              <a:t>جَمِيلٌ.</a:t>
            </a:r>
            <a:r>
              <a:rPr lang="ar-BH" sz="4400" b="1" dirty="0">
                <a:solidFill>
                  <a:schemeClr val="tx1"/>
                </a:solidFill>
              </a:rPr>
              <a:t/>
            </a:r>
            <a:br>
              <a:rPr lang="ar-BH" sz="4400" b="1" dirty="0">
                <a:solidFill>
                  <a:schemeClr val="tx1"/>
                </a:solidFill>
              </a:rPr>
            </a:br>
            <a:r>
              <a:rPr lang="ar-BH" sz="4400" b="1" dirty="0" smtClean="0">
                <a:solidFill>
                  <a:schemeClr val="tx1"/>
                </a:solidFill>
              </a:rPr>
              <a:t>   لُؤْلُؤُ</a:t>
            </a:r>
            <a:r>
              <a:rPr lang="ar-BH" sz="4400" b="1" dirty="0">
                <a:solidFill>
                  <a:schemeClr val="tx1"/>
                </a:solidFill>
              </a:rPr>
              <a:t> الْبَحْرَيْنِ غَالِي </a:t>
            </a:r>
            <a:r>
              <a:rPr lang="ar-BH" sz="4400" b="1" dirty="0" smtClean="0">
                <a:solidFill>
                  <a:schemeClr val="tx1"/>
                </a:solidFill>
              </a:rPr>
              <a:t>الثَّمَنِ.</a:t>
            </a:r>
            <a:endParaRPr lang="ar-BH" sz="4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7153" y="1290797"/>
            <a:ext cx="144243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BH" sz="4800" b="1" dirty="0" smtClean="0"/>
              <a:t>أقرأ:</a:t>
            </a:r>
            <a:endParaRPr lang="ar-BH" sz="4800" b="1" dirty="0"/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522" y="6147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831" t="19140" r="26479" b="11531"/>
          <a:stretch/>
        </p:blipFill>
        <p:spPr>
          <a:xfrm>
            <a:off x="1583563" y="1642458"/>
            <a:ext cx="5692462" cy="4752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2507" r="13551" b="3555"/>
          <a:stretch/>
        </p:blipFill>
        <p:spPr>
          <a:xfrm>
            <a:off x="193185" y="115910"/>
            <a:ext cx="2511380" cy="238259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722773" y="1159100"/>
            <a:ext cx="4610636" cy="3741312"/>
          </a:xfrm>
          <a:prstGeom prst="wedgeRoundRectCallout">
            <a:avLst>
              <a:gd name="adj1" fmla="val -63850"/>
              <a:gd name="adj2" fmla="val 6938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</a:rPr>
              <a:t>كَيْفَ </a:t>
            </a:r>
            <a:r>
              <a:rPr lang="ar-BH" sz="5400" b="1" dirty="0" smtClean="0">
                <a:solidFill>
                  <a:schemeClr val="tx1"/>
                </a:solidFill>
              </a:rPr>
              <a:t>نَحْص</a:t>
            </a:r>
            <a:r>
              <a:rPr lang="ar-SA" sz="5400" b="1" dirty="0" smtClean="0">
                <a:solidFill>
                  <a:schemeClr val="tx1"/>
                </a:solidFill>
              </a:rPr>
              <a:t>ُ</a:t>
            </a:r>
            <a:r>
              <a:rPr lang="ar-BH" sz="5400" b="1" dirty="0" smtClean="0">
                <a:solidFill>
                  <a:schemeClr val="tx1"/>
                </a:solidFill>
              </a:rPr>
              <a:t>لُ</a:t>
            </a:r>
            <a:r>
              <a:rPr lang="ar-BH" sz="5400" b="1" dirty="0">
                <a:solidFill>
                  <a:schemeClr val="tx1"/>
                </a:solidFill>
              </a:rPr>
              <a:t> عَلَيْهِ يَا </a:t>
            </a:r>
            <a:r>
              <a:rPr lang="ar-BH" sz="5400" b="1" dirty="0" smtClean="0">
                <a:solidFill>
                  <a:schemeClr val="tx1"/>
                </a:solidFill>
              </a:rPr>
              <a:t>أَبِي؟</a:t>
            </a:r>
            <a:endParaRPr lang="ar-BH" sz="5400" b="1" dirty="0">
              <a:solidFill>
                <a:schemeClr val="tx1"/>
              </a:solidFill>
            </a:endParaRPr>
          </a:p>
        </p:txBody>
      </p:sp>
      <p:pic>
        <p:nvPicPr>
          <p:cNvPr id="6" name="AUD-20200405-WA0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774" y="6089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653825" y="1285739"/>
            <a:ext cx="6014434" cy="1068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/>
              <a:t>يَغُوصُ الْغَوَّاصُونَ فِي الْبَحْرِ.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7730" y="2891096"/>
            <a:ext cx="6014434" cy="1068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 smtClean="0"/>
              <a:t>يَجْمَعُ</a:t>
            </a:r>
            <a:r>
              <a:rPr lang="ar-BH" sz="4000" dirty="0"/>
              <a:t> الْغَوَّاصُونَ الْمَحَارَ.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53825" y="5213798"/>
            <a:ext cx="6014434" cy="1068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dirty="0"/>
              <a:t>فِي الْمَحَارِ </a:t>
            </a:r>
            <a:r>
              <a:rPr lang="ar-BH" sz="4000" dirty="0" smtClean="0"/>
              <a:t>لُؤْلُؤٌ</a:t>
            </a:r>
            <a:r>
              <a:rPr lang="ar-BH" sz="4000" dirty="0"/>
              <a:t> </a:t>
            </a:r>
            <a:r>
              <a:rPr lang="ar-BH" sz="4000" dirty="0" smtClean="0"/>
              <a:t>ثَمينٌ.</a:t>
            </a:r>
            <a:endParaRPr lang="ar-BH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930" t="23837" r="55634" b="48168"/>
          <a:stretch/>
        </p:blipFill>
        <p:spPr>
          <a:xfrm>
            <a:off x="1294328" y="309094"/>
            <a:ext cx="2743199" cy="2221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352" t="59535" r="56056" b="12658"/>
          <a:stretch/>
        </p:blipFill>
        <p:spPr>
          <a:xfrm>
            <a:off x="7675809" y="2663341"/>
            <a:ext cx="2665926" cy="2241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246" t="30601" r="56162" b="41592"/>
          <a:stretch/>
        </p:blipFill>
        <p:spPr>
          <a:xfrm>
            <a:off x="1442434" y="4100507"/>
            <a:ext cx="2595093" cy="2182238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48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7210" y="363761"/>
            <a:ext cx="448231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أَخْتَارُ الْإِجَابَةَ الصَحِيحَةَ</a:t>
            </a:r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: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7" b="89567" l="5870" r="94674">
                        <a14:foregroundMark x1="91522" y1="45505" x2="91522" y2="45505"/>
                        <a14:foregroundMark x1="91630" y1="40733" x2="91630" y2="40733"/>
                        <a14:foregroundMark x1="89565" y1="36737" x2="89565" y2="36737"/>
                        <a14:foregroundMark x1="83261" y1="35072" x2="83261" y2="35072"/>
                        <a14:foregroundMark x1="85652" y1="34295" x2="85652" y2="34295"/>
                        <a14:foregroundMark x1="77826" y1="27858" x2="77826" y2="27858"/>
                        <a14:foregroundMark x1="77500" y1="24972" x2="77500" y2="24972"/>
                        <a14:foregroundMark x1="71522" y1="22309" x2="71522" y2="22309"/>
                        <a14:foregroundMark x1="75435" y1="23973" x2="75435" y2="23973"/>
                        <a14:foregroundMark x1="66522" y1="21754" x2="66522" y2="21754"/>
                        <a14:foregroundMark x1="18696" y1="28968" x2="18696" y2="28968"/>
                        <a14:foregroundMark x1="17609" y1="24195" x2="17609" y2="24195"/>
                        <a14:foregroundMark x1="21304" y1="23418" x2="21304" y2="23418"/>
                        <a14:foregroundMark x1="30109" y1="21310" x2="30109" y2="21310"/>
                        <a14:foregroundMark x1="44891" y1="20200" x2="44891" y2="20200"/>
                        <a14:foregroundMark x1="68370" y1="83019" x2="68370" y2="83019"/>
                        <a14:foregroundMark x1="18152" y1="81132" x2="18152" y2="81132"/>
                        <a14:foregroundMark x1="15000" y1="80022" x2="15000" y2="80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78" y="1133202"/>
            <a:ext cx="2914963" cy="2854763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39133549"/>
              </p:ext>
            </p:extLst>
          </p:nvPr>
        </p:nvGraphicFramePr>
        <p:xfrm>
          <a:off x="6184771" y="3592285"/>
          <a:ext cx="4516845" cy="274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94" b="90000" l="4205" r="94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24" y="790584"/>
            <a:ext cx="3417694" cy="3223507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24661397"/>
              </p:ext>
            </p:extLst>
          </p:nvPr>
        </p:nvGraphicFramePr>
        <p:xfrm>
          <a:off x="968575" y="3592285"/>
          <a:ext cx="4516845" cy="274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8975" y="612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" b="96667" l="1231" r="100000">
                        <a14:foregroundMark x1="18462" y1="81449" x2="18462" y2="81449"/>
                        <a14:foregroundMark x1="19077" y1="90145" x2="19077" y2="90145"/>
                        <a14:foregroundMark x1="10462" y1="92319" x2="10462" y2="92319"/>
                        <a14:foregroundMark x1="12769" y1="81449" x2="12769" y2="81449"/>
                        <a14:foregroundMark x1="5846" y1="85217" x2="5846" y2="85217"/>
                        <a14:foregroundMark x1="15692" y1="87971" x2="15692" y2="87971"/>
                        <a14:foregroundMark x1="22000" y1="84783" x2="22000" y2="84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6" y="1198517"/>
            <a:ext cx="2254999" cy="2393768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79644585"/>
              </p:ext>
            </p:extLst>
          </p:nvPr>
        </p:nvGraphicFramePr>
        <p:xfrm>
          <a:off x="6184771" y="3592285"/>
          <a:ext cx="4516845" cy="274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10" y="368778"/>
            <a:ext cx="2506573" cy="3223507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55452114"/>
              </p:ext>
            </p:extLst>
          </p:nvPr>
        </p:nvGraphicFramePr>
        <p:xfrm>
          <a:off x="968575" y="3592285"/>
          <a:ext cx="4516845" cy="274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Rectangle 1"/>
          <p:cNvSpPr/>
          <p:nvPr/>
        </p:nvSpPr>
        <p:spPr>
          <a:xfrm>
            <a:off x="5887210" y="363761"/>
            <a:ext cx="448231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أَخْتَارُ الْإِجَابَةَ الصَحِيحَةَ</a:t>
            </a:r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: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+mj-cs"/>
            </a:endParaRP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8975" y="6030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5359724" y="400986"/>
            <a:ext cx="6000361" cy="769441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أ</a:t>
            </a:r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َخْتَارُ</a:t>
            </a:r>
            <a:r>
              <a:rPr lang="ar-BH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الْجُمْلَة</a:t>
            </a:r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َ</a:t>
            </a:r>
            <a:r>
              <a:rPr lang="ar-BH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الْمُناسِبَة</a:t>
            </a:r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َ </a:t>
            </a:r>
            <a:r>
              <a:rPr lang="ar-S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لِلْصُّورَةِ</a:t>
            </a:r>
            <a:r>
              <a:rPr lang="ar-BH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44" y="1951241"/>
            <a:ext cx="4038422" cy="3872784"/>
          </a:xfrm>
          <a:prstGeom prst="rect">
            <a:avLst/>
          </a:prstGeom>
        </p:spPr>
      </p:pic>
      <p:sp>
        <p:nvSpPr>
          <p:cNvPr id="5" name="TextBox 4">
            <a:hlinkClick r:id="" action="ppaction://customshow?id=1&amp;return=true"/>
          </p:cNvPr>
          <p:cNvSpPr txBox="1"/>
          <p:nvPr/>
        </p:nvSpPr>
        <p:spPr>
          <a:xfrm>
            <a:off x="6766557" y="1951241"/>
            <a:ext cx="4923692" cy="754053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300" b="1" dirty="0" smtClean="0">
                <a:cs typeface="+mj-cs"/>
              </a:rPr>
              <a:t>فِي الصِّنْدوقِ لَوحَةٌ جَميلَةٌ.</a:t>
            </a:r>
            <a:endParaRPr lang="en-US" sz="4300" b="1" dirty="0">
              <a:cs typeface="+mj-cs"/>
            </a:endParaRPr>
          </a:p>
        </p:txBody>
      </p:sp>
      <p:sp>
        <p:nvSpPr>
          <p:cNvPr id="6" name="TextBox 5">
            <a:hlinkClick r:id="" action="ppaction://customshow?id=1&amp;return=true"/>
          </p:cNvPr>
          <p:cNvSpPr txBox="1"/>
          <p:nvPr/>
        </p:nvSpPr>
        <p:spPr>
          <a:xfrm>
            <a:off x="6752489" y="3428998"/>
            <a:ext cx="4923692" cy="769441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فِي الصِّنْدوقِ لُعَبٌ كَثيرَةٌ.</a:t>
            </a:r>
            <a:endParaRPr lang="en-US" sz="4400" b="1" dirty="0">
              <a:cs typeface="+mj-cs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6766557" y="4951139"/>
            <a:ext cx="4923692" cy="769441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فِي الصِّنْدوقِ لُؤْلُؤٌ جَميلٌ.</a:t>
            </a:r>
            <a:endParaRPr lang="en-US" sz="4400" b="1" dirty="0">
              <a:cs typeface="+mj-cs"/>
            </a:endParaRPr>
          </a:p>
        </p:txBody>
      </p:sp>
      <p:pic>
        <p:nvPicPr>
          <p:cNvPr id="8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" y="614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6069" y="400986"/>
            <a:ext cx="5843266" cy="769441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أ</a:t>
            </a:r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َخْتَارُ</a:t>
            </a:r>
            <a:r>
              <a:rPr lang="ar-BH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الْجُمْلَة</a:t>
            </a:r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َ</a:t>
            </a:r>
            <a:r>
              <a:rPr lang="ar-BH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الْمُناسِبَة</a:t>
            </a:r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َ </a:t>
            </a:r>
            <a:r>
              <a:rPr lang="ar-S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لِلْصُّورَةِ</a:t>
            </a:r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: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+mj-cs"/>
            </a:endParaRPr>
          </a:p>
        </p:txBody>
      </p:sp>
      <p:sp>
        <p:nvSpPr>
          <p:cNvPr id="5" name="TextBox 4">
            <a:hlinkClick r:id="" action="ppaction://customshow?id=1&amp;return=true"/>
          </p:cNvPr>
          <p:cNvSpPr txBox="1"/>
          <p:nvPr/>
        </p:nvSpPr>
        <p:spPr>
          <a:xfrm>
            <a:off x="6766557" y="1951241"/>
            <a:ext cx="4923692" cy="769441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يَعودُ الْغَواصُ مِنْ الْبَحْرِ.</a:t>
            </a:r>
            <a:endParaRPr lang="en-US" sz="4400" b="1" dirty="0">
              <a:cs typeface="+mj-cs"/>
            </a:endParaRPr>
          </a:p>
        </p:txBody>
      </p:sp>
      <p:sp>
        <p:nvSpPr>
          <p:cNvPr id="6" name="TextBox 5">
            <a:hlinkClick r:id="" action="ppaction://customshow?id=1&amp;return=true"/>
          </p:cNvPr>
          <p:cNvSpPr txBox="1"/>
          <p:nvPr/>
        </p:nvSpPr>
        <p:spPr>
          <a:xfrm>
            <a:off x="6752489" y="3428998"/>
            <a:ext cx="4923692" cy="769441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يَذْهَبُ الْغَواصُ إلى الْبَحْرِ.</a:t>
            </a:r>
            <a:endParaRPr lang="en-US" sz="4400" b="1" dirty="0">
              <a:cs typeface="+mj-cs"/>
            </a:endParaRPr>
          </a:p>
        </p:txBody>
      </p:sp>
      <p:sp>
        <p:nvSpPr>
          <p:cNvPr id="7" name="TextBox 6">
            <a:hlinkClick r:id="" action="ppaction://customshow?id=0&amp;return=true"/>
          </p:cNvPr>
          <p:cNvSpPr txBox="1"/>
          <p:nvPr/>
        </p:nvSpPr>
        <p:spPr>
          <a:xfrm>
            <a:off x="6766557" y="4951139"/>
            <a:ext cx="4923692" cy="769441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يَغوصُ الْغَواصُ فِي الْبَحْرِ.</a:t>
            </a:r>
            <a:endParaRPr lang="en-US" sz="4400" b="1" dirty="0"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524" t="39064" r="55736" b="45967"/>
          <a:stretch/>
        </p:blipFill>
        <p:spPr>
          <a:xfrm>
            <a:off x="863179" y="2390503"/>
            <a:ext cx="4485090" cy="25606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" y="615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1786" y="400986"/>
            <a:ext cx="5936240" cy="769441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أ</a:t>
            </a:r>
            <a:r>
              <a:rPr lang="ar-S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َخْتَارُ</a:t>
            </a:r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 الْجُمْلَة</a:t>
            </a:r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َ</a:t>
            </a:r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 الْمُناسِبَة</a:t>
            </a:r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َ لِلْصُّورَةِ</a:t>
            </a:r>
            <a:r>
              <a:rPr lang="ar-BH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+mj-cs"/>
              </a:rPr>
              <a:t>: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+mj-cs"/>
            </a:endParaRPr>
          </a:p>
        </p:txBody>
      </p:sp>
      <p:sp>
        <p:nvSpPr>
          <p:cNvPr id="4" name="TextBox 3">
            <a:hlinkClick r:id="" action="ppaction://customshow?id=1&amp;return=true"/>
          </p:cNvPr>
          <p:cNvSpPr txBox="1"/>
          <p:nvPr/>
        </p:nvSpPr>
        <p:spPr>
          <a:xfrm>
            <a:off x="6766557" y="1951241"/>
            <a:ext cx="4923692" cy="769441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يَفْتَحُ الْغَواصُ الْمَحاراتِ.</a:t>
            </a:r>
            <a:endParaRPr lang="en-US" sz="4400" b="1" dirty="0">
              <a:cs typeface="+mj-cs"/>
            </a:endParaRPr>
          </a:p>
        </p:txBody>
      </p:sp>
      <p:sp>
        <p:nvSpPr>
          <p:cNvPr id="5" name="TextBox 4">
            <a:hlinkClick r:id="" action="ppaction://customshow?id=0&amp;return=true"/>
          </p:cNvPr>
          <p:cNvSpPr txBox="1"/>
          <p:nvPr/>
        </p:nvSpPr>
        <p:spPr>
          <a:xfrm>
            <a:off x="6752489" y="3428998"/>
            <a:ext cx="4923692" cy="769441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يَجْمَعُ الْغَواصُ الْمَحاراتِ.</a:t>
            </a:r>
            <a:endParaRPr lang="en-US" sz="4400" b="1" dirty="0">
              <a:cs typeface="+mj-cs"/>
            </a:endParaRPr>
          </a:p>
        </p:txBody>
      </p:sp>
      <p:sp>
        <p:nvSpPr>
          <p:cNvPr id="6" name="TextBox 5">
            <a:hlinkClick r:id="" action="ppaction://customshow?id=1&amp;return=true"/>
          </p:cNvPr>
          <p:cNvSpPr txBox="1"/>
          <p:nvPr/>
        </p:nvSpPr>
        <p:spPr>
          <a:xfrm>
            <a:off x="6766557" y="4951139"/>
            <a:ext cx="4923692" cy="769441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400" b="1" dirty="0" smtClean="0">
                <a:cs typeface="+mj-cs"/>
              </a:rPr>
              <a:t>يَأكُلُ الْغَواصُ الْمَحاراتِ.</a:t>
            </a:r>
            <a:endParaRPr lang="en-US" sz="4400" b="1" dirty="0"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9342" t="54490" r="55230" b="29590"/>
          <a:stretch/>
        </p:blipFill>
        <p:spPr>
          <a:xfrm>
            <a:off x="829696" y="2199220"/>
            <a:ext cx="4615217" cy="2677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608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4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PPT TMPL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grade 1 arabic less28</Template>
  <TotalTime>405</TotalTime>
  <Words>180</Words>
  <Application>Microsoft Office PowerPoint</Application>
  <PresentationFormat>ملء الشاشة</PresentationFormat>
  <Paragraphs>69</Paragraphs>
  <Slides>16</Slides>
  <Notes>0</Notes>
  <HiddenSlides>2</HiddenSlides>
  <MMClips>16</MMClips>
  <ScaleCrop>false</ScaleCrop>
  <HeadingPairs>
    <vt:vector size="8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16</vt:i4>
      </vt:variant>
      <vt:variant>
        <vt:lpstr>عروض مخصصة</vt:lpstr>
      </vt:variant>
      <vt:variant>
        <vt:i4>2</vt:i4>
      </vt:variant>
    </vt:vector>
  </HeadingPairs>
  <TitlesOfParts>
    <vt:vector size="26" baseType="lpstr">
      <vt:lpstr>Arial</vt:lpstr>
      <vt:lpstr>Calibri</vt:lpstr>
      <vt:lpstr>Calibri Light</vt:lpstr>
      <vt:lpstr>ColoredTashkeelFont</vt:lpstr>
      <vt:lpstr>Times New Roman</vt:lpstr>
      <vt:lpstr>PPT TMPLT</vt:lpstr>
      <vt:lpstr>Office Theme</vt:lpstr>
      <vt:lpstr>قالب الدروس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yes</vt:lpstr>
      <vt:lpstr>no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hamad 95</cp:lastModifiedBy>
  <cp:revision>63</cp:revision>
  <dcterms:created xsi:type="dcterms:W3CDTF">2020-03-18T10:41:18Z</dcterms:created>
  <dcterms:modified xsi:type="dcterms:W3CDTF">2020-04-05T06:00:33Z</dcterms:modified>
</cp:coreProperties>
</file>