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wma" ContentType="audio/x-ms-wma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8">
  <p:sldMasterIdLst>
    <p:sldMasterId id="2147483672" r:id="rId1"/>
  </p:sldMasterIdLst>
  <p:notesMasterIdLst>
    <p:notesMasterId r:id="rId17"/>
  </p:notesMasterIdLst>
  <p:sldIdLst>
    <p:sldId id="326" r:id="rId2"/>
    <p:sldId id="327" r:id="rId3"/>
    <p:sldId id="328" r:id="rId4"/>
    <p:sldId id="329" r:id="rId5"/>
    <p:sldId id="332" r:id="rId6"/>
    <p:sldId id="333" r:id="rId7"/>
    <p:sldId id="334" r:id="rId8"/>
    <p:sldId id="335" r:id="rId9"/>
    <p:sldId id="336" r:id="rId10"/>
    <p:sldId id="337" r:id="rId11"/>
    <p:sldId id="338" r:id="rId12"/>
    <p:sldId id="342" r:id="rId13"/>
    <p:sldId id="346" r:id="rId14"/>
    <p:sldId id="349" r:id="rId15"/>
    <p:sldId id="311" r:id="rId16"/>
  </p:sldIdLst>
  <p:sldSz cx="12192000" cy="6858000"/>
  <p:notesSz cx="6858000" cy="9144000"/>
  <p:defaultTextStyle>
    <a:defPPr>
      <a:defRPr lang="ar-S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حمد عليّ النفيعيّ" initials="حمد" lastIdx="1" clrIdx="0">
    <p:extLst>
      <p:ext uri="{19B8F6BF-5375-455C-9EA6-DF929625EA0E}">
        <p15:presenceInfo xmlns:p15="http://schemas.microsoft.com/office/powerpoint/2012/main" userId="0b58add3780b77f1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7ED43"/>
    <a:srgbClr val="CC66FF"/>
    <a:srgbClr val="FF3399"/>
    <a:srgbClr val="FFFFCC"/>
    <a:srgbClr val="FF0066"/>
    <a:srgbClr val="CC3300"/>
    <a:srgbClr val="FFFF99"/>
    <a:srgbClr val="FFFFFF"/>
    <a:srgbClr val="43B15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5" autoAdjust="0"/>
    <p:restoredTop sz="94660"/>
  </p:normalViewPr>
  <p:slideViewPr>
    <p:cSldViewPr snapToGrid="0">
      <p:cViewPr varScale="1">
        <p:scale>
          <a:sx n="74" d="100"/>
          <a:sy n="74" d="100"/>
        </p:scale>
        <p:origin x="49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endParaRPr lang="ar-SA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fld id="{10DDB038-7EBD-46C1-BF37-17CE9684544A}" type="datetimeFigureOut">
              <a:rPr lang="ar-SA" smtClean="0"/>
              <a:t>20/07/1442</a:t>
            </a:fld>
            <a:endParaRPr lang="ar-SA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ar-SA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endParaRPr lang="ar-SA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fld id="{E0F35522-70BB-4E93-8A41-84CB8C736E69}" type="slidenum">
              <a:rPr lang="ar-SA" smtClean="0"/>
              <a:t>‹#›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29314404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3/3/2021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02504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3/3/2021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16068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3/3/2021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85884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3/3/2021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53346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3/3/2021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5287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3/3/2021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13615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3/3/2021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32709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3/3/2021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64389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3/3/2021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06123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3/3/2021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81591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3/3/2021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24954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78000">
              <a:srgbClr val="ECECEC"/>
            </a:gs>
            <a:gs pos="39000">
              <a:schemeClr val="bg1"/>
            </a:gs>
            <a:gs pos="0">
              <a:schemeClr val="bg1">
                <a:lumMod val="95000"/>
              </a:schemeClr>
            </a:gs>
            <a:gs pos="100000">
              <a:schemeClr val="bg1">
                <a:lumMod val="85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BB54EE-DF0D-4FA1-B48F-C292469C25C4}" type="datetimeFigureOut">
              <a:rPr lang="en-US" smtClean="0"/>
              <a:t>3/3/2021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F20112-F681-4D23-BAD6-386DBC2EFDE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40989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3.png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3.png"/><Relationship Id="rId4" Type="http://schemas.openxmlformats.org/officeDocument/2006/relationships/image" Target="../media/image1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3.png"/><Relationship Id="rId4" Type="http://schemas.openxmlformats.org/officeDocument/2006/relationships/image" Target="../media/image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3.png"/><Relationship Id="rId4" Type="http://schemas.openxmlformats.org/officeDocument/2006/relationships/image" Target="../media/image5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8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6000">
              <a:schemeClr val="bg1"/>
            </a:gs>
            <a:gs pos="0">
              <a:schemeClr val="bg1">
                <a:lumMod val="95000"/>
              </a:schemeClr>
            </a:gs>
            <a:gs pos="100000">
              <a:schemeClr val="bg1">
                <a:lumMod val="85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3" t="25076" r="6723" b="21638"/>
          <a:stretch/>
        </p:blipFill>
        <p:spPr>
          <a:xfrm>
            <a:off x="2438399" y="93501"/>
            <a:ext cx="7162800" cy="1182210"/>
          </a:xfrm>
          <a:prstGeom prst="rect">
            <a:avLst/>
          </a:prstGeom>
        </p:spPr>
      </p:pic>
      <p:cxnSp>
        <p:nvCxnSpPr>
          <p:cNvPr id="3" name="Straight Connector 2"/>
          <p:cNvCxnSpPr/>
          <p:nvPr/>
        </p:nvCxnSpPr>
        <p:spPr>
          <a:xfrm flipV="1">
            <a:off x="270641" y="6264165"/>
            <a:ext cx="11498317" cy="42042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>
            <a:spLocks/>
          </p:cNvSpPr>
          <p:nvPr/>
        </p:nvSpPr>
        <p:spPr>
          <a:xfrm>
            <a:off x="8349483" y="6306207"/>
            <a:ext cx="3419475" cy="381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6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ar-BH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وزارة التربية والتعليم –الفصل الدراسي الثاني 2020-2021م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82E2E828-D966-4866-8D0C-7C48B5D31A83}"/>
              </a:ext>
            </a:extLst>
          </p:cNvPr>
          <p:cNvSpPr/>
          <p:nvPr/>
        </p:nvSpPr>
        <p:spPr>
          <a:xfrm>
            <a:off x="423042" y="1245924"/>
            <a:ext cx="11481051" cy="744634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BH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itchFamily="2" charset="-78"/>
                <a:ea typeface="+mn-ea"/>
                <a:cs typeface="Sakkal Majalla" pitchFamily="2" charset="-78"/>
              </a:rPr>
              <a:t>الحَلْقَةُ الأ</a:t>
            </a: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itchFamily="2" charset="-78"/>
                <a:ea typeface="+mn-ea"/>
                <a:cs typeface="Sakkal Majalla" pitchFamily="2" charset="-78"/>
              </a:rPr>
              <a:t>ُ</a:t>
            </a:r>
            <a:r>
              <a:rPr kumimoji="0" lang="ar-BH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itchFamily="2" charset="-78"/>
                <a:ea typeface="+mn-ea"/>
                <a:cs typeface="Sakkal Majalla" pitchFamily="2" charset="-78"/>
              </a:rPr>
              <a:t>ولى/ اللُّغَةُ العَرَبيّةُ                          الصَّفُّ </a:t>
            </a: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itchFamily="2" charset="-78"/>
                <a:ea typeface="+mn-ea"/>
                <a:cs typeface="Sakkal Majalla" pitchFamily="2" charset="-78"/>
              </a:rPr>
              <a:t>الأوّل</a:t>
            </a:r>
            <a:r>
              <a:rPr kumimoji="0" lang="ar-BH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itchFamily="2" charset="-78"/>
                <a:ea typeface="+mn-ea"/>
                <a:cs typeface="Sakkal Majalla" pitchFamily="2" charset="-78"/>
              </a:rPr>
              <a:t>ُ الابْتِدائِــــــيُّ</a:t>
            </a: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itchFamily="2" charset="-78"/>
                <a:ea typeface="+mn-ea"/>
                <a:cs typeface="Sakkal Majalla" pitchFamily="2" charset="-78"/>
              </a:rPr>
              <a:t>  </a:t>
            </a:r>
            <a:r>
              <a:rPr kumimoji="0" lang="ar-BH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itchFamily="2" charset="-78"/>
                <a:ea typeface="+mn-ea"/>
                <a:cs typeface="Sakkal Majalla" pitchFamily="2" charset="-78"/>
              </a:rPr>
              <a:t>/</a:t>
            </a: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itchFamily="2" charset="-78"/>
                <a:ea typeface="+mn-ea"/>
                <a:cs typeface="Sakkal Majalla" pitchFamily="2" charset="-78"/>
              </a:rPr>
              <a:t> </a:t>
            </a:r>
            <a:r>
              <a:rPr kumimoji="0" lang="ar-BH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itchFamily="2" charset="-78"/>
                <a:ea typeface="+mn-ea"/>
                <a:cs typeface="Sakkal Majalla" pitchFamily="2" charset="-78"/>
              </a:rPr>
              <a:t>الفَصْلُ الدِّراسِيُّ </a:t>
            </a: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itchFamily="2" charset="-78"/>
                <a:ea typeface="+mn-ea"/>
                <a:cs typeface="Sakkal Majalla" pitchFamily="2" charset="-78"/>
              </a:rPr>
              <a:t>الثَّاني</a:t>
            </a:r>
            <a:r>
              <a:rPr kumimoji="0" lang="ar-BH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itchFamily="2" charset="-78"/>
                <a:ea typeface="+mn-ea"/>
                <a:cs typeface="Sakkal Majalla" pitchFamily="2" charset="-78"/>
              </a:rPr>
              <a:t> </a:t>
            </a:r>
            <a:endParaRPr kumimoji="0" lang="ar-SA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kkal Majalla" pitchFamily="2" charset="-78"/>
              <a:ea typeface="+mn-ea"/>
              <a:cs typeface="Sakkal Majalla" pitchFamily="2" charset="-78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A7E7755E-1789-4C6F-AA3E-15902EE9C568}"/>
              </a:ext>
            </a:extLst>
          </p:cNvPr>
          <p:cNvSpPr/>
          <p:nvPr/>
        </p:nvSpPr>
        <p:spPr>
          <a:xfrm>
            <a:off x="-124155" y="2026988"/>
            <a:ext cx="1189311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akkal Majalla" pitchFamily="2" charset="-78"/>
                <a:ea typeface="+mn-ea"/>
                <a:cs typeface="Sakkal Majalla" pitchFamily="2" charset="-78"/>
              </a:rPr>
              <a:t>وَحْدَةُ: (وَطَن</a:t>
            </a:r>
            <a:r>
              <a:rPr kumimoji="0" lang="ar-BH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akkal Majalla" pitchFamily="2" charset="-78"/>
                <a:ea typeface="+mn-ea"/>
                <a:cs typeface="Sakkal Majalla" pitchFamily="2" charset="-78"/>
              </a:rPr>
              <a:t>ُ</a:t>
            </a:r>
            <a:r>
              <a:rPr kumimoji="0" lang="ar-SA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akkal Majalla" pitchFamily="2" charset="-78"/>
                <a:ea typeface="+mn-ea"/>
                <a:cs typeface="Sakkal Majalla" pitchFamily="2" charset="-78"/>
              </a:rPr>
              <a:t>نا)                                                                      الدَّرْسُ الخامِسُ: أُعَزِّزُ مُكْتَسَباتي</a:t>
            </a:r>
            <a:endParaRPr kumimoji="0" lang="ar-BH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Sakkal Majalla" pitchFamily="2" charset="-78"/>
              <a:ea typeface="+mn-ea"/>
              <a:cs typeface="Sakkal Majalla" pitchFamily="2" charset="-78"/>
            </a:endParaRPr>
          </a:p>
        </p:txBody>
      </p:sp>
      <p:sp>
        <p:nvSpPr>
          <p:cNvPr id="14" name="Footer Placeholder 3">
            <a:extLst>
              <a:ext uri="{FF2B5EF4-FFF2-40B4-BE49-F238E27FC236}">
                <a16:creationId xmlns="" xmlns:a16="http://schemas.microsoft.com/office/drawing/2014/main" id="{B12FF143-EA59-445D-9590-ABA35C1453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49436" y="6466241"/>
            <a:ext cx="4722210" cy="365125"/>
          </a:xfrm>
        </p:spPr>
        <p:txBody>
          <a:bodyPr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BH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اللُّغَةُ العَرَبِيَّةُ / الصَّفُّ الأَوَّلُ الابْتِدائِيُّ/ وحدة </a:t>
            </a:r>
            <a:r>
              <a:rPr kumimoji="0" lang="ar-S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وَطَن</a:t>
            </a:r>
            <a:r>
              <a:rPr kumimoji="0" lang="ar-BH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ُ</a:t>
            </a:r>
            <a:r>
              <a:rPr kumimoji="0" lang="ar-S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نا</a:t>
            </a:r>
            <a:r>
              <a:rPr kumimoji="0" lang="ar-BH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/  الدَّرْسُ </a:t>
            </a:r>
            <a:r>
              <a:rPr kumimoji="0" lang="ar-S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الخامِسُ</a:t>
            </a:r>
            <a:r>
              <a:rPr kumimoji="0" lang="ar-BH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: أعزّز مكتسباتي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5" name="Picture 14" descr="Diagram&#10;&#10;Description automatically generated">
            <a:extLst>
              <a:ext uri="{FF2B5EF4-FFF2-40B4-BE49-F238E27FC236}">
                <a16:creationId xmlns="" xmlns:a16="http://schemas.microsoft.com/office/drawing/2014/main" id="{7034C109-234A-4F74-A7AE-0E0D55C17157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573" y="2673319"/>
            <a:ext cx="4524859" cy="3567684"/>
          </a:xfrm>
          <a:prstGeom prst="rect">
            <a:avLst/>
          </a:prstGeom>
        </p:spPr>
      </p:pic>
      <p:pic>
        <p:nvPicPr>
          <p:cNvPr id="2" name="اعزز  وحدة وطننا ١">
            <a:hlinkClick r:id="" action="ppaction://media"/>
            <a:extLst>
              <a:ext uri="{FF2B5EF4-FFF2-40B4-BE49-F238E27FC236}">
                <a16:creationId xmlns="" xmlns:a16="http://schemas.microsoft.com/office/drawing/2014/main" id="{CE22F576-D852-4D78-B59A-52ECC640203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3042" y="63706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537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2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6000">
              <a:schemeClr val="bg1"/>
            </a:gs>
            <a:gs pos="0">
              <a:schemeClr val="bg1">
                <a:lumMod val="95000"/>
              </a:schemeClr>
            </a:gs>
            <a:gs pos="100000">
              <a:schemeClr val="bg1">
                <a:lumMod val="85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/>
        </p:nvCxnSpPr>
        <p:spPr>
          <a:xfrm flipV="1">
            <a:off x="270641" y="6264165"/>
            <a:ext cx="11498317" cy="42042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>
            <a:spLocks/>
          </p:cNvSpPr>
          <p:nvPr/>
        </p:nvSpPr>
        <p:spPr>
          <a:xfrm>
            <a:off x="8349483" y="6306207"/>
            <a:ext cx="3419475" cy="381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6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ar-BH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وزارة التربية والتعليم –الفصل الدراسي الثاني 2020-2021م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2">
            <a:extLst>
              <a:ext uri="{FF2B5EF4-FFF2-40B4-BE49-F238E27FC236}">
                <a16:creationId xmlns="" xmlns:a16="http://schemas.microsoft.com/office/drawing/2014/main" id="{15C671D5-EC0F-4780-B622-AE94DDAC17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0894" y="124662"/>
            <a:ext cx="11085086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69875" algn="l"/>
              </a:tabLst>
              <a:defRPr/>
            </a:pPr>
            <a:r>
              <a:rPr lang="ar-BH" altLang="ar-SA" sz="4000" b="1" dirty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7</a:t>
            </a:r>
            <a:r>
              <a:rPr kumimoji="0" lang="ar-SA" altLang="ar-SA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- أَصِلُ مَقاطِع</a:t>
            </a:r>
            <a:r>
              <a:rPr kumimoji="0" lang="ar-BH" altLang="ar-SA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َ</a:t>
            </a:r>
            <a:r>
              <a:rPr kumimoji="0" lang="ar-SA" altLang="ar-SA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 كُلِّ كَلِمَةٍ بِحَسَبِ اللَّوْنِ كَما فِي المِثالِ (</a:t>
            </a:r>
            <a:r>
              <a:rPr kumimoji="0" lang="ar-SA" altLang="ar-SA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شا</a:t>
            </a:r>
            <a:r>
              <a:rPr kumimoji="0" lang="ar-SA" altLang="ar-SA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، </a:t>
            </a:r>
            <a:r>
              <a:rPr kumimoji="0" lang="ar-SA" altLang="ar-SA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كِـ</a:t>
            </a:r>
            <a:r>
              <a:rPr kumimoji="0" lang="ar-SA" altLang="ar-SA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، </a:t>
            </a:r>
            <a:r>
              <a:rPr kumimoji="0" lang="ar-SA" altLang="ar-SA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ـرٌ</a:t>
            </a:r>
            <a:r>
              <a:rPr kumimoji="0" lang="ar-SA" altLang="ar-SA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)؛ لِأُكْمِلَ رَسْمَ</a:t>
            </a:r>
          </a:p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69875" algn="l"/>
              </a:tabLst>
              <a:defRPr/>
            </a:pPr>
            <a:r>
              <a:rPr kumimoji="0" lang="ar-SA" altLang="ar-SA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 الصّورَةِ، ثُمَّ أُكَوِّنُ جُمْلَةً بِالكَلِماتِ</a:t>
            </a:r>
            <a:r>
              <a:rPr kumimoji="0" lang="en-US" altLang="ar-SA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:</a:t>
            </a:r>
            <a:endParaRPr kumimoji="0" lang="en-US" altLang="ar-SA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kkal Majalla" panose="02000000000000000000" pitchFamily="2" charset="-78"/>
              <a:ea typeface="+mn-ea"/>
              <a:cs typeface="Sakkal Majalla" panose="02000000000000000000" pitchFamily="2" charset="-78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="" xmlns:a16="http://schemas.microsoft.com/office/drawing/2014/main" id="{1F87F9C7-1F2C-431A-B508-E13594311A34}"/>
              </a:ext>
            </a:extLst>
          </p:cNvPr>
          <p:cNvGrpSpPr/>
          <p:nvPr/>
        </p:nvGrpSpPr>
        <p:grpSpPr>
          <a:xfrm>
            <a:off x="3472474" y="1596751"/>
            <a:ext cx="5415738" cy="2595910"/>
            <a:chOff x="3454718" y="2111663"/>
            <a:chExt cx="5415738" cy="2595910"/>
          </a:xfrm>
        </p:grpSpPr>
        <p:sp>
          <p:nvSpPr>
            <p:cNvPr id="41" name="Freeform: Shape 40">
              <a:extLst>
                <a:ext uri="{FF2B5EF4-FFF2-40B4-BE49-F238E27FC236}">
                  <a16:creationId xmlns="" xmlns:a16="http://schemas.microsoft.com/office/drawing/2014/main" id="{0385F10D-1163-4613-BE29-CCCD1832A03B}"/>
                </a:ext>
              </a:extLst>
            </p:cNvPr>
            <p:cNvSpPr/>
            <p:nvPr/>
          </p:nvSpPr>
          <p:spPr>
            <a:xfrm rot="1953534" flipH="1">
              <a:off x="4608663" y="2787170"/>
              <a:ext cx="641985" cy="1186913"/>
            </a:xfrm>
            <a:custGeom>
              <a:avLst/>
              <a:gdLst>
                <a:gd name="connsiteX0" fmla="*/ 490127 w 490127"/>
                <a:gd name="connsiteY0" fmla="*/ 0 h 1175657"/>
                <a:gd name="connsiteX1" fmla="*/ 35346 w 490127"/>
                <a:gd name="connsiteY1" fmla="*/ 454780 h 1175657"/>
                <a:gd name="connsiteX2" fmla="*/ 30508 w 490127"/>
                <a:gd name="connsiteY2" fmla="*/ 1175657 h 1175657"/>
                <a:gd name="connsiteX3" fmla="*/ 30508 w 490127"/>
                <a:gd name="connsiteY3" fmla="*/ 1175657 h 1175657"/>
                <a:gd name="connsiteX4" fmla="*/ 30508 w 490127"/>
                <a:gd name="connsiteY4" fmla="*/ 1175657 h 1175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0127" h="1175657">
                  <a:moveTo>
                    <a:pt x="490127" y="0"/>
                  </a:moveTo>
                  <a:cubicBezTo>
                    <a:pt x="301038" y="129418"/>
                    <a:pt x="111949" y="258837"/>
                    <a:pt x="35346" y="454780"/>
                  </a:cubicBezTo>
                  <a:cubicBezTo>
                    <a:pt x="-41257" y="650723"/>
                    <a:pt x="30508" y="1175657"/>
                    <a:pt x="30508" y="1175657"/>
                  </a:cubicBezTo>
                  <a:lnTo>
                    <a:pt x="30508" y="1175657"/>
                  </a:lnTo>
                  <a:lnTo>
                    <a:pt x="30508" y="1175657"/>
                  </a:lnTo>
                </a:path>
              </a:pathLst>
            </a:cu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1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  <p:grpSp>
          <p:nvGrpSpPr>
            <p:cNvPr id="42" name="Group 41">
              <a:extLst>
                <a:ext uri="{FF2B5EF4-FFF2-40B4-BE49-F238E27FC236}">
                  <a16:creationId xmlns="" xmlns:a16="http://schemas.microsoft.com/office/drawing/2014/main" id="{691C44EA-3971-4D8C-87CC-74193B2C6BBE}"/>
                </a:ext>
              </a:extLst>
            </p:cNvPr>
            <p:cNvGrpSpPr/>
            <p:nvPr/>
          </p:nvGrpSpPr>
          <p:grpSpPr>
            <a:xfrm>
              <a:off x="3454718" y="2111663"/>
              <a:ext cx="5415738" cy="2595910"/>
              <a:chOff x="-202837" y="-38786"/>
              <a:chExt cx="5418259" cy="2597431"/>
            </a:xfrm>
          </p:grpSpPr>
          <p:grpSp>
            <p:nvGrpSpPr>
              <p:cNvPr id="43" name="Group 42">
                <a:extLst>
                  <a:ext uri="{FF2B5EF4-FFF2-40B4-BE49-F238E27FC236}">
                    <a16:creationId xmlns="" xmlns:a16="http://schemas.microsoft.com/office/drawing/2014/main" id="{011E9057-5931-4641-9E01-0D9B4C5342A4}"/>
                  </a:ext>
                </a:extLst>
              </p:cNvPr>
              <p:cNvGrpSpPr/>
              <p:nvPr/>
            </p:nvGrpSpPr>
            <p:grpSpPr>
              <a:xfrm>
                <a:off x="-202837" y="-38786"/>
                <a:ext cx="5418259" cy="2597431"/>
                <a:chOff x="-202837" y="-38786"/>
                <a:chExt cx="5418259" cy="2597431"/>
              </a:xfrm>
            </p:grpSpPr>
            <p:cxnSp>
              <p:nvCxnSpPr>
                <p:cNvPr id="45" name="Straight Connector 44">
                  <a:extLst>
                    <a:ext uri="{FF2B5EF4-FFF2-40B4-BE49-F238E27FC236}">
                      <a16:creationId xmlns="" xmlns:a16="http://schemas.microsoft.com/office/drawing/2014/main" id="{47CF303E-14DE-4E8A-914B-9196239863BA}"/>
                    </a:ext>
                  </a:extLst>
                </p:cNvPr>
                <p:cNvCxnSpPr/>
                <p:nvPr/>
              </p:nvCxnSpPr>
              <p:spPr>
                <a:xfrm>
                  <a:off x="4404345" y="1263786"/>
                  <a:ext cx="426156" cy="885283"/>
                </a:xfrm>
                <a:prstGeom prst="line">
                  <a:avLst/>
                </a:prstGeom>
                <a:noFill/>
                <a:ln w="19050" cap="flat" cmpd="sng" algn="ctr">
                  <a:solidFill>
                    <a:srgbClr val="0070C0"/>
                  </a:solidFill>
                  <a:prstDash val="solid"/>
                  <a:miter lim="800000"/>
                </a:ln>
                <a:effectLst/>
              </p:spPr>
            </p:cxnSp>
            <p:grpSp>
              <p:nvGrpSpPr>
                <p:cNvPr id="46" name="Group 45">
                  <a:extLst>
                    <a:ext uri="{FF2B5EF4-FFF2-40B4-BE49-F238E27FC236}">
                      <a16:creationId xmlns="" xmlns:a16="http://schemas.microsoft.com/office/drawing/2014/main" id="{12030946-4EDB-469D-8053-50212AF695D5}"/>
                    </a:ext>
                  </a:extLst>
                </p:cNvPr>
                <p:cNvGrpSpPr/>
                <p:nvPr/>
              </p:nvGrpSpPr>
              <p:grpSpPr>
                <a:xfrm>
                  <a:off x="-202837" y="-38786"/>
                  <a:ext cx="5418259" cy="2597431"/>
                  <a:chOff x="-202837" y="-38786"/>
                  <a:chExt cx="5418259" cy="2597431"/>
                </a:xfrm>
              </p:grpSpPr>
              <p:grpSp>
                <p:nvGrpSpPr>
                  <p:cNvPr id="47" name="Group 46">
                    <a:extLst>
                      <a:ext uri="{FF2B5EF4-FFF2-40B4-BE49-F238E27FC236}">
                        <a16:creationId xmlns="" xmlns:a16="http://schemas.microsoft.com/office/drawing/2014/main" id="{3D758992-691D-41C5-9709-7721DA871FE6}"/>
                      </a:ext>
                    </a:extLst>
                  </p:cNvPr>
                  <p:cNvGrpSpPr/>
                  <p:nvPr/>
                </p:nvGrpSpPr>
                <p:grpSpPr>
                  <a:xfrm>
                    <a:off x="-202837" y="-38786"/>
                    <a:ext cx="5418259" cy="2597431"/>
                    <a:chOff x="-202837" y="-38786"/>
                    <a:chExt cx="5418259" cy="2597431"/>
                  </a:xfrm>
                </p:grpSpPr>
                <p:cxnSp>
                  <p:nvCxnSpPr>
                    <p:cNvPr id="49" name="Straight Connector 48">
                      <a:extLst>
                        <a:ext uri="{FF2B5EF4-FFF2-40B4-BE49-F238E27FC236}">
                          <a16:creationId xmlns="" xmlns:a16="http://schemas.microsoft.com/office/drawing/2014/main" id="{BD2148C1-4202-4A69-9387-37320F9026A2}"/>
                        </a:ext>
                      </a:extLst>
                    </p:cNvPr>
                    <p:cNvCxnSpPr/>
                    <p:nvPr/>
                  </p:nvCxnSpPr>
                  <p:spPr>
                    <a:xfrm flipH="1">
                      <a:off x="4404000" y="392207"/>
                      <a:ext cx="248841" cy="801469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0070C0"/>
                      </a:solidFill>
                      <a:prstDash val="solid"/>
                      <a:miter lim="800000"/>
                    </a:ln>
                    <a:effectLst/>
                  </p:spPr>
                </p:cxnSp>
                <p:grpSp>
                  <p:nvGrpSpPr>
                    <p:cNvPr id="50" name="Group 49">
                      <a:extLst>
                        <a:ext uri="{FF2B5EF4-FFF2-40B4-BE49-F238E27FC236}">
                          <a16:creationId xmlns="" xmlns:a16="http://schemas.microsoft.com/office/drawing/2014/main" id="{76AE32A0-D985-426C-8E30-A7DD5BE9D13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202837" y="-38786"/>
                      <a:ext cx="5418259" cy="2597431"/>
                      <a:chOff x="-202837" y="-38786"/>
                      <a:chExt cx="5418259" cy="2597431"/>
                    </a:xfrm>
                  </p:grpSpPr>
                  <p:sp>
                    <p:nvSpPr>
                      <p:cNvPr id="51" name="Text Box 2">
                        <a:extLst>
                          <a:ext uri="{FF2B5EF4-FFF2-40B4-BE49-F238E27FC236}">
                            <a16:creationId xmlns="" xmlns:a16="http://schemas.microsoft.com/office/drawing/2014/main" id="{0BFED00F-24F8-4FA2-8AED-ECE2374D6482}"/>
                          </a:ext>
                        </a:extLst>
                      </p:cNvPr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4704247" y="1963825"/>
                        <a:ext cx="511175" cy="453390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 rot="0" vert="horz" wrap="square" lIns="91440" tIns="45720" rIns="91440" bIns="45720" anchor="t" anchorCtr="0">
                        <a:noAutofit/>
                      </a:bodyPr>
                      <a:lstStyle/>
                      <a:p>
                        <a:pPr marL="0" marR="0" lvl="0" indent="0" algn="r" defTabSz="914400" rtl="1" eaLnBrk="1" fontAlgn="auto" latinLnBrk="0" hangingPunct="1">
                          <a:lnSpc>
                            <a:spcPct val="107000"/>
                          </a:lnSpc>
                          <a:spcBef>
                            <a:spcPts val="0"/>
                          </a:spcBef>
                          <a:spcAft>
                            <a:spcPts val="80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ar-SA" sz="3600" b="0" i="0" u="none" strike="noStrike" kern="0" cap="none" spc="0" normalizeH="0" baseline="0" noProof="0" dirty="0">
                            <a:ln>
                              <a:noFill/>
                            </a:ln>
                            <a:solidFill>
                              <a:srgbClr val="0070C0"/>
                            </a:solidFill>
                            <a:effectLst/>
                            <a:uLnTx/>
                            <a:uFillTx/>
                            <a:latin typeface="Sakkal Majalla" panose="02000000000000000000" pitchFamily="2" charset="-78"/>
                            <a:ea typeface="Calibri" panose="020F0502020204030204" pitchFamily="34" charset="0"/>
                            <a:cs typeface="Sakkal Majalla" panose="02000000000000000000" pitchFamily="2" charset="-78"/>
                          </a:rPr>
                          <a:t>ـرࣱ</a:t>
                        </a:r>
                        <a:endParaRPr kumimoji="0" lang="en-US" sz="36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endParaRPr>
                      </a:p>
                    </p:txBody>
                  </p:sp>
                  <p:grpSp>
                    <p:nvGrpSpPr>
                      <p:cNvPr id="52" name="Group 51">
                        <a:extLst>
                          <a:ext uri="{FF2B5EF4-FFF2-40B4-BE49-F238E27FC236}">
                            <a16:creationId xmlns="" xmlns:a16="http://schemas.microsoft.com/office/drawing/2014/main" id="{7B9E97EE-79CE-457B-8C0B-B3B7932286B2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-202837" y="-38786"/>
                        <a:ext cx="5368613" cy="2597431"/>
                        <a:chOff x="-202837" y="-38786"/>
                        <a:chExt cx="5368613" cy="2597431"/>
                      </a:xfrm>
                    </p:grpSpPr>
                    <p:cxnSp>
                      <p:nvCxnSpPr>
                        <p:cNvPr id="53" name="Straight Connector 52">
                          <a:extLst>
                            <a:ext uri="{FF2B5EF4-FFF2-40B4-BE49-F238E27FC236}">
                              <a16:creationId xmlns="" xmlns:a16="http://schemas.microsoft.com/office/drawing/2014/main" id="{E7E89597-E2D5-4285-880B-DFCC81FC9C60}"/>
                            </a:ext>
                          </a:extLst>
                        </p:cNvPr>
                        <p:cNvCxnSpPr/>
                        <p:nvPr/>
                      </p:nvCxnSpPr>
                      <p:spPr>
                        <a:xfrm flipV="1">
                          <a:off x="2295016" y="1769621"/>
                          <a:ext cx="504986" cy="162779"/>
                        </a:xfrm>
                        <a:prstGeom prst="line">
                          <a:avLst/>
                        </a:prstGeom>
                        <a:noFill/>
                        <a:ln w="19050" cap="flat" cmpd="sng" algn="ctr">
                          <a:solidFill>
                            <a:sysClr val="windowText" lastClr="000000"/>
                          </a:solidFill>
                          <a:prstDash val="solid"/>
                          <a:miter lim="800000"/>
                        </a:ln>
                        <a:effectLst/>
                      </p:spPr>
                    </p:cxnSp>
                    <p:sp>
                      <p:nvSpPr>
                        <p:cNvPr id="56" name="Freeform: Shape 55">
                          <a:extLst>
                            <a:ext uri="{FF2B5EF4-FFF2-40B4-BE49-F238E27FC236}">
                              <a16:creationId xmlns="" xmlns:a16="http://schemas.microsoft.com/office/drawing/2014/main" id="{D54E547B-B265-435D-BCE5-12836BD2685B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10549320" flipH="1">
                          <a:off x="1806609" y="1942317"/>
                          <a:ext cx="545781" cy="616328"/>
                        </a:xfrm>
                        <a:custGeom>
                          <a:avLst/>
                          <a:gdLst>
                            <a:gd name="connsiteX0" fmla="*/ 0 w 484070"/>
                            <a:gd name="connsiteY0" fmla="*/ 498087 h 575619"/>
                            <a:gd name="connsiteX1" fmla="*/ 377433 w 484070"/>
                            <a:gd name="connsiteY1" fmla="*/ 31 h 575619"/>
                            <a:gd name="connsiteX2" fmla="*/ 474710 w 484070"/>
                            <a:gd name="connsiteY2" fmla="*/ 517542 h 575619"/>
                            <a:gd name="connsiteX3" fmla="*/ 474710 w 484070"/>
                            <a:gd name="connsiteY3" fmla="*/ 540889 h 575619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</a:cxnLst>
                          <a:rect l="l" t="t" r="r" b="b"/>
                          <a:pathLst>
                            <a:path w="484070" h="575619">
                              <a:moveTo>
                                <a:pt x="0" y="498087"/>
                              </a:moveTo>
                              <a:cubicBezTo>
                                <a:pt x="149157" y="247437"/>
                                <a:pt x="298315" y="-3212"/>
                                <a:pt x="377433" y="31"/>
                              </a:cubicBezTo>
                              <a:cubicBezTo>
                                <a:pt x="456551" y="3273"/>
                                <a:pt x="458497" y="427399"/>
                                <a:pt x="474710" y="517542"/>
                              </a:cubicBezTo>
                              <a:cubicBezTo>
                                <a:pt x="490923" y="607685"/>
                                <a:pt x="482816" y="574287"/>
                                <a:pt x="474710" y="540889"/>
                              </a:cubicBezTo>
                            </a:path>
                          </a:pathLst>
                        </a:custGeom>
                        <a:noFill/>
                        <a:ln w="19050" cap="flat" cmpd="sng" algn="ctr">
                          <a:solidFill>
                            <a:sysClr val="windowText" lastClr="000000"/>
                          </a:solidFill>
                          <a:prstDash val="solid"/>
                          <a:miter lim="800000"/>
                        </a:ln>
                        <a:effectLst/>
                      </p:spPr>
                      <p:txBody>
                        <a:bodyPr rot="0" spcFirstLastPara="0" vert="horz" wrap="square" lIns="91440" tIns="45720" rIns="91440" bIns="45720" numCol="1" spcCol="0" rtlCol="1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36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  <a:latin typeface="Sakkal Majalla" panose="02000000000000000000" pitchFamily="2" charset="-78"/>
                            <a:cs typeface="Sakkal Majalla" panose="02000000000000000000" pitchFamily="2" charset="-78"/>
                          </a:endParaRPr>
                        </a:p>
                      </p:txBody>
                    </p:sp>
                    <p:cxnSp>
                      <p:nvCxnSpPr>
                        <p:cNvPr id="57" name="Straight Connector 56">
                          <a:extLst>
                            <a:ext uri="{FF2B5EF4-FFF2-40B4-BE49-F238E27FC236}">
                              <a16:creationId xmlns="" xmlns:a16="http://schemas.microsoft.com/office/drawing/2014/main" id="{FC861861-BFA6-4B82-A4B9-AABF0B5B5BF1}"/>
                            </a:ext>
                          </a:extLst>
                        </p:cNvPr>
                        <p:cNvCxnSpPr/>
                        <p:nvPr/>
                      </p:nvCxnSpPr>
                      <p:spPr>
                        <a:xfrm flipH="1" flipV="1">
                          <a:off x="97066" y="996362"/>
                          <a:ext cx="1120236" cy="921474"/>
                        </a:xfrm>
                        <a:prstGeom prst="line">
                          <a:avLst/>
                        </a:prstGeom>
                        <a:noFill/>
                        <a:ln w="19050" cap="flat" cmpd="sng" algn="ctr">
                          <a:solidFill>
                            <a:sysClr val="windowText" lastClr="000000"/>
                          </a:solidFill>
                          <a:prstDash val="solid"/>
                          <a:miter lim="800000"/>
                        </a:ln>
                        <a:effectLst/>
                      </p:spPr>
                    </p:cxnSp>
                    <p:cxnSp>
                      <p:nvCxnSpPr>
                        <p:cNvPr id="58" name="Straight Connector 57">
                          <a:extLst>
                            <a:ext uri="{FF2B5EF4-FFF2-40B4-BE49-F238E27FC236}">
                              <a16:creationId xmlns="" xmlns:a16="http://schemas.microsoft.com/office/drawing/2014/main" id="{CCA30FD3-AF2D-4AFD-B66D-3BFCDD065CD1}"/>
                            </a:ext>
                          </a:extLst>
                        </p:cNvPr>
                        <p:cNvCxnSpPr/>
                        <p:nvPr/>
                      </p:nvCxnSpPr>
                      <p:spPr>
                        <a:xfrm>
                          <a:off x="4098461" y="1415011"/>
                          <a:ext cx="700924" cy="699038"/>
                        </a:xfrm>
                        <a:prstGeom prst="line">
                          <a:avLst/>
                        </a:prstGeom>
                        <a:noFill/>
                        <a:ln w="19050" cap="flat" cmpd="sng" algn="ctr">
                          <a:solidFill>
                            <a:sysClr val="windowText" lastClr="000000"/>
                          </a:solidFill>
                          <a:prstDash val="solid"/>
                          <a:miter lim="800000"/>
                        </a:ln>
                        <a:effectLst/>
                      </p:spPr>
                    </p:cxnSp>
                    <p:cxnSp>
                      <p:nvCxnSpPr>
                        <p:cNvPr id="59" name="Straight Connector 58">
                          <a:extLst>
                            <a:ext uri="{FF2B5EF4-FFF2-40B4-BE49-F238E27FC236}">
                              <a16:creationId xmlns="" xmlns:a16="http://schemas.microsoft.com/office/drawing/2014/main" id="{05598CC8-7DAC-4336-ABD1-000F74BD1368}"/>
                            </a:ext>
                          </a:extLst>
                        </p:cNvPr>
                        <p:cNvCxnSpPr/>
                        <p:nvPr/>
                      </p:nvCxnSpPr>
                      <p:spPr>
                        <a:xfrm flipV="1">
                          <a:off x="4107247" y="362654"/>
                          <a:ext cx="560293" cy="863577"/>
                        </a:xfrm>
                        <a:prstGeom prst="line">
                          <a:avLst/>
                        </a:prstGeom>
                        <a:noFill/>
                        <a:ln w="19050" cap="flat" cmpd="sng" algn="ctr">
                          <a:solidFill>
                            <a:sysClr val="windowText" lastClr="000000"/>
                          </a:solidFill>
                          <a:prstDash val="solid"/>
                          <a:miter lim="800000"/>
                        </a:ln>
                        <a:effectLst/>
                      </p:spPr>
                    </p:cxnSp>
                    <p:sp>
                      <p:nvSpPr>
                        <p:cNvPr id="60" name="Freeform: Shape 59">
                          <a:extLst>
                            <a:ext uri="{FF2B5EF4-FFF2-40B4-BE49-F238E27FC236}">
                              <a16:creationId xmlns="" xmlns:a16="http://schemas.microsoft.com/office/drawing/2014/main" id="{D406AD27-8E51-412F-84E3-70E96ED54E8E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828800" y="0"/>
                          <a:ext cx="484070" cy="575619"/>
                        </a:xfrm>
                        <a:custGeom>
                          <a:avLst/>
                          <a:gdLst>
                            <a:gd name="connsiteX0" fmla="*/ 0 w 484070"/>
                            <a:gd name="connsiteY0" fmla="*/ 498087 h 575619"/>
                            <a:gd name="connsiteX1" fmla="*/ 377433 w 484070"/>
                            <a:gd name="connsiteY1" fmla="*/ 31 h 575619"/>
                            <a:gd name="connsiteX2" fmla="*/ 474710 w 484070"/>
                            <a:gd name="connsiteY2" fmla="*/ 517542 h 575619"/>
                            <a:gd name="connsiteX3" fmla="*/ 474710 w 484070"/>
                            <a:gd name="connsiteY3" fmla="*/ 540889 h 575619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</a:cxnLst>
                          <a:rect l="l" t="t" r="r" b="b"/>
                          <a:pathLst>
                            <a:path w="484070" h="575619">
                              <a:moveTo>
                                <a:pt x="0" y="498087"/>
                              </a:moveTo>
                              <a:cubicBezTo>
                                <a:pt x="149157" y="247437"/>
                                <a:pt x="298315" y="-3212"/>
                                <a:pt x="377433" y="31"/>
                              </a:cubicBezTo>
                              <a:cubicBezTo>
                                <a:pt x="456551" y="3273"/>
                                <a:pt x="458497" y="427399"/>
                                <a:pt x="474710" y="517542"/>
                              </a:cubicBezTo>
                              <a:cubicBezTo>
                                <a:pt x="490923" y="607685"/>
                                <a:pt x="482816" y="574287"/>
                                <a:pt x="474710" y="540889"/>
                              </a:cubicBezTo>
                            </a:path>
                          </a:pathLst>
                        </a:custGeom>
                        <a:noFill/>
                        <a:ln w="19050" cap="flat" cmpd="sng" algn="ctr">
                          <a:solidFill>
                            <a:sysClr val="windowText" lastClr="000000"/>
                          </a:solidFill>
                          <a:prstDash val="solid"/>
                          <a:miter lim="800000"/>
                        </a:ln>
                        <a:effectLst/>
                      </p:spPr>
                      <p:txBody>
                        <a:bodyPr rot="0" spcFirstLastPara="0" vert="horz" wrap="square" lIns="91440" tIns="45720" rIns="91440" bIns="45720" numCol="1" spcCol="0" rtlCol="1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36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  <a:latin typeface="Sakkal Majalla" panose="02000000000000000000" pitchFamily="2" charset="-78"/>
                            <a:cs typeface="Sakkal Majalla" panose="02000000000000000000" pitchFamily="2" charset="-78"/>
                          </a:endParaRPr>
                        </a:p>
                      </p:txBody>
                    </p:sp>
                    <p:sp>
                      <p:nvSpPr>
                        <p:cNvPr id="61" name="Text Box 2">
                          <a:extLst>
                            <a:ext uri="{FF2B5EF4-FFF2-40B4-BE49-F238E27FC236}">
                              <a16:creationId xmlns="" xmlns:a16="http://schemas.microsoft.com/office/drawing/2014/main" id="{695CC881-2461-4F37-8B4C-B33F5FE5B89A}"/>
                            </a:ext>
                          </a:extLst>
                        </p:cNvPr>
                        <p:cNvSpPr txBox="1"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557455" y="-30681"/>
                          <a:ext cx="608321" cy="596900"/>
                        </a:xfrm>
                        <a:prstGeom prst="rect">
                          <a:avLst/>
                        </a:prstGeom>
                        <a:noFill/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 rot="0" vert="horz" wrap="square" lIns="91440" tIns="45720" rIns="91440" bIns="45720" anchor="t" anchorCtr="0">
                          <a:noAutofit/>
                        </a:bodyPr>
                        <a:lstStyle/>
                        <a:p>
                          <a:pPr marL="0" marR="0" lvl="0" indent="0" algn="r" defTabSz="914400" rtl="1" eaLnBrk="1" fontAlgn="auto" latinLnBrk="0" hangingPunct="1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ar-SA" sz="3600" b="0" i="0" u="none" strike="noStrike" kern="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Sakkal Majalla" panose="02000000000000000000" pitchFamily="2" charset="-78"/>
                              <a:ea typeface="Calibri" panose="020F0502020204030204" pitchFamily="34" charset="0"/>
                              <a:cs typeface="Sakkal Majalla" panose="02000000000000000000" pitchFamily="2" charset="-78"/>
                            </a:rPr>
                            <a:t>شا</a:t>
                          </a:r>
                          <a:endParaRPr kumimoji="0" lang="en-US" sz="3600" b="0" i="0" u="none" strike="noStrike" kern="0" cap="none" spc="0" normalizeH="0" baseline="0" noProof="0" dirty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  <a:latin typeface="Sakkal Majalla" panose="02000000000000000000" pitchFamily="2" charset="-78"/>
                            <a:ea typeface="Calibri" panose="020F0502020204030204" pitchFamily="34" charset="0"/>
                            <a:cs typeface="Sakkal Majalla" panose="02000000000000000000" pitchFamily="2" charset="-78"/>
                          </a:endParaRPr>
                        </a:p>
                      </p:txBody>
                    </p:sp>
                    <p:sp>
                      <p:nvSpPr>
                        <p:cNvPr id="62" name="Text Box 2">
                          <a:extLst>
                            <a:ext uri="{FF2B5EF4-FFF2-40B4-BE49-F238E27FC236}">
                              <a16:creationId xmlns="" xmlns:a16="http://schemas.microsoft.com/office/drawing/2014/main" id="{EFB95448-A1D2-4A47-9CBD-3E4D185AB715}"/>
                            </a:ext>
                          </a:extLst>
                        </p:cNvPr>
                        <p:cNvSpPr txBox="1"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408367" y="929583"/>
                          <a:ext cx="511175" cy="490220"/>
                        </a:xfrm>
                        <a:prstGeom prst="rect">
                          <a:avLst/>
                        </a:prstGeom>
                        <a:noFill/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 rot="0" vert="horz" wrap="square" lIns="91440" tIns="45720" rIns="91440" bIns="45720" anchor="t" anchorCtr="0">
                          <a:noAutofit/>
                        </a:bodyPr>
                        <a:lstStyle/>
                        <a:p>
                          <a:pPr marL="0" marR="0" lvl="0" indent="0" algn="r" defTabSz="914400" rtl="1" eaLnBrk="1" fontAlgn="auto" latinLnBrk="0" hangingPunct="1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ar-SA" sz="3600" b="0" i="0" u="none" strike="noStrike" kern="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Sakkal Majalla" panose="02000000000000000000" pitchFamily="2" charset="-78"/>
                              <a:ea typeface="Calibri" panose="020F0502020204030204" pitchFamily="34" charset="0"/>
                              <a:cs typeface="Sakkal Majalla" panose="02000000000000000000" pitchFamily="2" charset="-78"/>
                            </a:rPr>
                            <a:t>كِـ</a:t>
                          </a:r>
                          <a:endParaRPr kumimoji="0" lang="en-US" sz="3600" b="0" i="0" u="none" strike="noStrike" kern="0" cap="none" spc="0" normalizeH="0" baseline="0" noProof="0" dirty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  <a:latin typeface="Sakkal Majalla" panose="02000000000000000000" pitchFamily="2" charset="-78"/>
                            <a:ea typeface="Calibri" panose="020F0502020204030204" pitchFamily="34" charset="0"/>
                            <a:cs typeface="Sakkal Majalla" panose="02000000000000000000" pitchFamily="2" charset="-78"/>
                          </a:endParaRPr>
                        </a:p>
                      </p:txBody>
                    </p:sp>
                    <p:sp>
                      <p:nvSpPr>
                        <p:cNvPr id="63" name="Text Box 2">
                          <a:extLst>
                            <a:ext uri="{FF2B5EF4-FFF2-40B4-BE49-F238E27FC236}">
                              <a16:creationId xmlns="" xmlns:a16="http://schemas.microsoft.com/office/drawing/2014/main" id="{2DDC1E73-151E-4CA2-9E66-49F1075BEC1B}"/>
                            </a:ext>
                          </a:extLst>
                        </p:cNvPr>
                        <p:cNvSpPr txBox="1"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639673" y="627816"/>
                          <a:ext cx="597535" cy="453390"/>
                        </a:xfrm>
                        <a:prstGeom prst="rect">
                          <a:avLst/>
                        </a:prstGeom>
                        <a:noFill/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 rot="0" vert="horz" wrap="square" lIns="91440" tIns="45720" rIns="91440" bIns="45720" anchor="t" anchorCtr="0">
                          <a:noAutofit/>
                        </a:bodyPr>
                        <a:lstStyle/>
                        <a:p>
                          <a:pPr marL="0" marR="0" lvl="0" indent="0" algn="r" defTabSz="914400" rtl="1" eaLnBrk="1" fontAlgn="auto" latinLnBrk="0" hangingPunct="1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ar-SA" sz="3600" b="0" i="0" u="none" strike="noStrike" kern="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Sakkal Majalla" panose="02000000000000000000" pitchFamily="2" charset="-78"/>
                              <a:ea typeface="Calibri" panose="020F0502020204030204" pitchFamily="34" charset="0"/>
                              <a:cs typeface="Sakkal Majalla" panose="02000000000000000000" pitchFamily="2" charset="-78"/>
                            </a:rPr>
                            <a:t>سَـ</a:t>
                          </a:r>
                          <a:endParaRPr kumimoji="0" lang="en-US" sz="3600" b="0" i="0" u="none" strike="noStrike" kern="0" cap="none" spc="0" normalizeH="0" baseline="0" noProof="0" dirty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  <a:latin typeface="Sakkal Majalla" panose="02000000000000000000" pitchFamily="2" charset="-78"/>
                            <a:ea typeface="Calibri" panose="020F0502020204030204" pitchFamily="34" charset="0"/>
                            <a:cs typeface="Sakkal Majalla" panose="02000000000000000000" pitchFamily="2" charset="-78"/>
                          </a:endParaRPr>
                        </a:p>
                      </p:txBody>
                    </p:sp>
                    <p:sp>
                      <p:nvSpPr>
                        <p:cNvPr id="64" name="Text Box 2">
                          <a:extLst>
                            <a:ext uri="{FF2B5EF4-FFF2-40B4-BE49-F238E27FC236}">
                              <a16:creationId xmlns="" xmlns:a16="http://schemas.microsoft.com/office/drawing/2014/main" id="{0B76BFC6-030F-4D81-BC5A-577F0E6431F1}"/>
                            </a:ext>
                          </a:extLst>
                        </p:cNvPr>
                        <p:cNvSpPr txBox="1"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479545" y="1923250"/>
                          <a:ext cx="509905" cy="596900"/>
                        </a:xfrm>
                        <a:prstGeom prst="rect">
                          <a:avLst/>
                        </a:prstGeom>
                        <a:noFill/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 rot="0" vert="horz" wrap="square" lIns="91440" tIns="45720" rIns="91440" bIns="45720" anchor="t" anchorCtr="0">
                          <a:noAutofit/>
                        </a:bodyPr>
                        <a:lstStyle/>
                        <a:p>
                          <a:pPr marL="0" marR="0" lvl="0" indent="0" algn="r" defTabSz="914400" rtl="1" eaLnBrk="1" fontAlgn="auto" latinLnBrk="0" hangingPunct="1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ar-SA" sz="3600" b="0" i="0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Sakkal Majalla" panose="02000000000000000000" pitchFamily="2" charset="-78"/>
                              <a:ea typeface="Calibri" panose="020F0502020204030204" pitchFamily="34" charset="0"/>
                              <a:cs typeface="Sakkal Majalla" panose="02000000000000000000" pitchFamily="2" charset="-78"/>
                            </a:rPr>
                            <a:t>صا</a:t>
                          </a:r>
                          <a:endParaRPr kumimoji="0" lang="en-US" sz="36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  <a:latin typeface="Sakkal Majalla" panose="02000000000000000000" pitchFamily="2" charset="-78"/>
                            <a:ea typeface="Calibri" panose="020F0502020204030204" pitchFamily="34" charset="0"/>
                            <a:cs typeface="Sakkal Majalla" panose="02000000000000000000" pitchFamily="2" charset="-78"/>
                          </a:endParaRPr>
                        </a:p>
                      </p:txBody>
                    </p:sp>
                    <p:sp>
                      <p:nvSpPr>
                        <p:cNvPr id="65" name="Text Box 2">
                          <a:extLst>
                            <a:ext uri="{FF2B5EF4-FFF2-40B4-BE49-F238E27FC236}">
                              <a16:creationId xmlns="" xmlns:a16="http://schemas.microsoft.com/office/drawing/2014/main" id="{614FCD38-D9A2-4FAF-A5D8-749B13103F21}"/>
                            </a:ext>
                          </a:extLst>
                        </p:cNvPr>
                        <p:cNvSpPr txBox="1"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858507" y="1771385"/>
                          <a:ext cx="509905" cy="596900"/>
                        </a:xfrm>
                        <a:prstGeom prst="rect">
                          <a:avLst/>
                        </a:prstGeom>
                        <a:noFill/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 rot="0" vert="horz" wrap="square" lIns="91440" tIns="45720" rIns="91440" bIns="45720" anchor="t" anchorCtr="0">
                          <a:noAutofit/>
                        </a:bodyPr>
                        <a:lstStyle/>
                        <a:p>
                          <a:pPr marL="0" marR="0" lvl="0" indent="0" algn="r" defTabSz="914400" rtl="1" eaLnBrk="1" fontAlgn="auto" latinLnBrk="0" hangingPunct="1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ar-SA" sz="3600" b="0" i="0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Sakkal Majalla" panose="02000000000000000000" pitchFamily="2" charset="-78"/>
                              <a:ea typeface="Calibri" panose="020F0502020204030204" pitchFamily="34" charset="0"/>
                              <a:cs typeface="Sakkal Majalla" panose="02000000000000000000" pitchFamily="2" charset="-78"/>
                            </a:rPr>
                            <a:t>دَ</a:t>
                          </a:r>
                          <a:endParaRPr kumimoji="0" lang="en-US" sz="36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  <a:latin typeface="Sakkal Majalla" panose="02000000000000000000" pitchFamily="2" charset="-78"/>
                            <a:ea typeface="Calibri" panose="020F0502020204030204" pitchFamily="34" charset="0"/>
                            <a:cs typeface="Sakkal Majalla" panose="02000000000000000000" pitchFamily="2" charset="-78"/>
                          </a:endParaRPr>
                        </a:p>
                      </p:txBody>
                    </p:sp>
                    <p:sp>
                      <p:nvSpPr>
                        <p:cNvPr id="66" name="Text Box 2">
                          <a:extLst>
                            <a:ext uri="{FF2B5EF4-FFF2-40B4-BE49-F238E27FC236}">
                              <a16:creationId xmlns="" xmlns:a16="http://schemas.microsoft.com/office/drawing/2014/main" id="{EA58F045-4DA3-446F-BEB5-540E74294FB6}"/>
                            </a:ext>
                          </a:extLst>
                        </p:cNvPr>
                        <p:cNvSpPr txBox="1"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263433" y="548705"/>
                          <a:ext cx="437846" cy="482283"/>
                        </a:xfrm>
                        <a:prstGeom prst="rect">
                          <a:avLst/>
                        </a:prstGeom>
                        <a:noFill/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 rot="0" vert="horz" wrap="square" lIns="91440" tIns="45720" rIns="91440" bIns="45720" anchor="t" anchorCtr="0">
                          <a:noAutofit/>
                        </a:bodyPr>
                        <a:lstStyle/>
                        <a:p>
                          <a:pPr marL="0" marR="0" lvl="0" indent="0" algn="r" defTabSz="914400" rtl="1" eaLnBrk="1" fontAlgn="auto" latinLnBrk="0" hangingPunct="1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ar-SA" sz="3600" b="0" i="0" u="none" strike="noStrike" kern="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Sakkal Majalla" panose="02000000000000000000" pitchFamily="2" charset="-78"/>
                              <a:ea typeface="Calibri" panose="020F0502020204030204" pitchFamily="34" charset="0"/>
                              <a:cs typeface="Sakkal Majalla" panose="02000000000000000000" pitchFamily="2" charset="-78"/>
                            </a:rPr>
                            <a:t>ـمَـ</a:t>
                          </a:r>
                          <a:endParaRPr kumimoji="0" lang="en-US" sz="3600" b="0" i="0" u="none" strike="noStrike" kern="0" cap="none" spc="0" normalizeH="0" baseline="0" noProof="0" dirty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  <a:latin typeface="Sakkal Majalla" panose="02000000000000000000" pitchFamily="2" charset="-78"/>
                            <a:ea typeface="Calibri" panose="020F0502020204030204" pitchFamily="34" charset="0"/>
                            <a:cs typeface="Sakkal Majalla" panose="02000000000000000000" pitchFamily="2" charset="-78"/>
                          </a:endParaRPr>
                        </a:p>
                      </p:txBody>
                    </p:sp>
                    <p:sp>
                      <p:nvSpPr>
                        <p:cNvPr id="67" name="Text Box 2">
                          <a:extLst>
                            <a:ext uri="{FF2B5EF4-FFF2-40B4-BE49-F238E27FC236}">
                              <a16:creationId xmlns="" xmlns:a16="http://schemas.microsoft.com/office/drawing/2014/main" id="{5B74223A-541E-4260-A7D3-0F2AFDBDCDC7}"/>
                            </a:ext>
                          </a:extLst>
                        </p:cNvPr>
                        <p:cNvSpPr txBox="1"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535166" y="227542"/>
                          <a:ext cx="569830" cy="453390"/>
                        </a:xfrm>
                        <a:prstGeom prst="rect">
                          <a:avLst/>
                        </a:prstGeom>
                        <a:noFill/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 rot="0" vert="horz" wrap="square" lIns="91440" tIns="45720" rIns="91440" bIns="45720" anchor="t" anchorCtr="0">
                          <a:noAutofit/>
                        </a:bodyPr>
                        <a:lstStyle/>
                        <a:p>
                          <a:pPr marL="0" marR="0" lvl="0" indent="0" algn="r" defTabSz="914400" rtl="1" eaLnBrk="1" fontAlgn="auto" latinLnBrk="0" hangingPunct="1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ar-SA" sz="3600" b="0" i="0" u="none" strike="noStrike" kern="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Sakkal Majalla" panose="02000000000000000000" pitchFamily="2" charset="-78"/>
                              <a:ea typeface="Calibri" panose="020F0502020204030204" pitchFamily="34" charset="0"/>
                              <a:cs typeface="Sakkal Majalla" panose="02000000000000000000" pitchFamily="2" charset="-78"/>
                            </a:rPr>
                            <a:t>ـكَـ</a:t>
                          </a:r>
                          <a:endParaRPr kumimoji="0" lang="en-US" sz="3600" b="0" i="0" u="none" strike="noStrike" kern="0" cap="none" spc="0" normalizeH="0" baseline="0" noProof="0" dirty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  <a:latin typeface="Sakkal Majalla" panose="02000000000000000000" pitchFamily="2" charset="-78"/>
                            <a:ea typeface="Calibri" panose="020F0502020204030204" pitchFamily="34" charset="0"/>
                            <a:cs typeface="Sakkal Majalla" panose="02000000000000000000" pitchFamily="2" charset="-78"/>
                          </a:endParaRPr>
                        </a:p>
                      </p:txBody>
                    </p:sp>
                    <p:sp>
                      <p:nvSpPr>
                        <p:cNvPr id="68" name="Text Box 2">
                          <a:extLst>
                            <a:ext uri="{FF2B5EF4-FFF2-40B4-BE49-F238E27FC236}">
                              <a16:creationId xmlns="" xmlns:a16="http://schemas.microsoft.com/office/drawing/2014/main" id="{06B4DE42-E151-4DCE-9FF4-EF613AF52F09}"/>
                            </a:ext>
                          </a:extLst>
                        </p:cNvPr>
                        <p:cNvSpPr txBox="1"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190442" y="92639"/>
                          <a:ext cx="438870" cy="453390"/>
                        </a:xfrm>
                        <a:prstGeom prst="rect">
                          <a:avLst/>
                        </a:prstGeom>
                        <a:noFill/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 rot="0" vert="horz" wrap="square" lIns="91440" tIns="45720" rIns="91440" bIns="45720" anchor="t" anchorCtr="0">
                          <a:noAutofit/>
                        </a:bodyPr>
                        <a:lstStyle/>
                        <a:p>
                          <a:pPr marL="0" marR="0" lvl="0" indent="0" algn="r" defTabSz="914400" rtl="1" eaLnBrk="1" fontAlgn="auto" latinLnBrk="0" hangingPunct="1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ar-SA" sz="3600" b="0" i="0" u="none" strike="noStrike" kern="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Sakkal Majalla" panose="02000000000000000000" pitchFamily="2" charset="-78"/>
                              <a:ea typeface="Calibri" panose="020F0502020204030204" pitchFamily="34" charset="0"/>
                              <a:cs typeface="Sakkal Majalla" panose="02000000000000000000" pitchFamily="2" charset="-78"/>
                            </a:rPr>
                            <a:t>ــةً</a:t>
                          </a:r>
                          <a:endParaRPr kumimoji="0" lang="en-US" sz="3600" b="0" i="0" u="none" strike="noStrike" kern="0" cap="none" spc="0" normalizeH="0" baseline="0" noProof="0" dirty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  <a:latin typeface="Sakkal Majalla" panose="02000000000000000000" pitchFamily="2" charset="-78"/>
                            <a:ea typeface="Calibri" panose="020F0502020204030204" pitchFamily="34" charset="0"/>
                            <a:cs typeface="Sakkal Majalla" panose="02000000000000000000" pitchFamily="2" charset="-78"/>
                          </a:endParaRPr>
                        </a:p>
                      </p:txBody>
                    </p:sp>
                    <p:sp>
                      <p:nvSpPr>
                        <p:cNvPr id="69" name="Text Box 2">
                          <a:extLst>
                            <a:ext uri="{FF2B5EF4-FFF2-40B4-BE49-F238E27FC236}">
                              <a16:creationId xmlns="" xmlns:a16="http://schemas.microsoft.com/office/drawing/2014/main" id="{F5C38B84-CEC2-4D3A-B601-FD48A9578934}"/>
                            </a:ext>
                          </a:extLst>
                        </p:cNvPr>
                        <p:cNvSpPr txBox="1"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164314" y="-38786"/>
                          <a:ext cx="1020203" cy="509458"/>
                        </a:xfrm>
                        <a:prstGeom prst="rect">
                          <a:avLst/>
                        </a:prstGeom>
                        <a:noFill/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 rot="0" vert="horz" wrap="square" lIns="91440" tIns="45720" rIns="91440" bIns="45720" anchor="t" anchorCtr="0">
                          <a:noAutofit/>
                        </a:bodyPr>
                        <a:lstStyle/>
                        <a:p>
                          <a:pPr marL="0" marR="0" lvl="0" indent="0" algn="r" defTabSz="914400" rtl="1" eaLnBrk="1" fontAlgn="auto" latinLnBrk="0" hangingPunct="1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ar-SA" sz="3600" b="0" i="0" u="none" strike="noStrike" kern="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Sakkal Majalla" panose="02000000000000000000" pitchFamily="2" charset="-78"/>
                              <a:ea typeface="Calibri" panose="020F0502020204030204" pitchFamily="34" charset="0"/>
                              <a:cs typeface="Sakkal Majalla" panose="02000000000000000000" pitchFamily="2" charset="-78"/>
                            </a:rPr>
                            <a:t>صَـفْـ</a:t>
                          </a:r>
                          <a:endParaRPr kumimoji="0" lang="en-US" sz="3600" b="0" i="0" u="none" strike="noStrike" kern="0" cap="none" spc="0" normalizeH="0" baseline="0" noProof="0" dirty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Sakkal Majalla" panose="02000000000000000000" pitchFamily="2" charset="-78"/>
                            <a:ea typeface="Calibri" panose="020F0502020204030204" pitchFamily="34" charset="0"/>
                            <a:cs typeface="Sakkal Majalla" panose="02000000000000000000" pitchFamily="2" charset="-78"/>
                          </a:endParaRPr>
                        </a:p>
                      </p:txBody>
                    </p:sp>
                    <p:sp>
                      <p:nvSpPr>
                        <p:cNvPr id="70" name="Text Box 2">
                          <a:extLst>
                            <a:ext uri="{FF2B5EF4-FFF2-40B4-BE49-F238E27FC236}">
                              <a16:creationId xmlns="" xmlns:a16="http://schemas.microsoft.com/office/drawing/2014/main" id="{81A7402D-D4C7-4F48-A1F9-0B6260FE835B}"/>
                            </a:ext>
                          </a:extLst>
                        </p:cNvPr>
                        <p:cNvSpPr txBox="1"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946485" y="-9717"/>
                          <a:ext cx="484986" cy="574154"/>
                        </a:xfrm>
                        <a:prstGeom prst="rect">
                          <a:avLst/>
                        </a:prstGeom>
                        <a:noFill/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 rot="0" vert="horz" wrap="square" lIns="91440" tIns="45720" rIns="91440" bIns="45720" anchor="t" anchorCtr="0">
                          <a:noAutofit/>
                        </a:bodyPr>
                        <a:lstStyle/>
                        <a:p>
                          <a:pPr marL="0" marR="0" lvl="0" indent="0" algn="r" defTabSz="914400" rtl="1" eaLnBrk="1" fontAlgn="auto" latinLnBrk="0" hangingPunct="1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ar-SA" sz="3600" b="0" i="0" u="none" strike="noStrike" kern="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Sakkal Majalla" panose="02000000000000000000" pitchFamily="2" charset="-78"/>
                              <a:ea typeface="Calibri" panose="020F0502020204030204" pitchFamily="34" charset="0"/>
                              <a:cs typeface="Sakkal Majalla" panose="02000000000000000000" pitchFamily="2" charset="-78"/>
                            </a:rPr>
                            <a:t>ـرا</a:t>
                          </a:r>
                          <a:endParaRPr kumimoji="0" lang="en-US" sz="3600" b="0" i="0" u="none" strike="noStrike" kern="0" cap="none" spc="0" normalizeH="0" baseline="0" noProof="0" dirty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Sakkal Majalla" panose="02000000000000000000" pitchFamily="2" charset="-78"/>
                            <a:ea typeface="Calibri" panose="020F0502020204030204" pitchFamily="34" charset="0"/>
                            <a:cs typeface="Sakkal Majalla" panose="02000000000000000000" pitchFamily="2" charset="-78"/>
                          </a:endParaRPr>
                        </a:p>
                      </p:txBody>
                    </p:sp>
                    <p:sp>
                      <p:nvSpPr>
                        <p:cNvPr id="71" name="Text Box 2">
                          <a:extLst>
                            <a:ext uri="{FF2B5EF4-FFF2-40B4-BE49-F238E27FC236}">
                              <a16:creationId xmlns="" xmlns:a16="http://schemas.microsoft.com/office/drawing/2014/main" id="{AADAF693-C7B3-42C7-8D86-F5AD5B862C37}"/>
                            </a:ext>
                          </a:extLst>
                        </p:cNvPr>
                        <p:cNvSpPr txBox="1"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-202837" y="722077"/>
                          <a:ext cx="299930" cy="453244"/>
                        </a:xfrm>
                        <a:prstGeom prst="rect">
                          <a:avLst/>
                        </a:prstGeom>
                        <a:noFill/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 rot="0" vert="horz" wrap="square" lIns="91440" tIns="45720" rIns="91440" bIns="45720" anchor="t" anchorCtr="0">
                          <a:noAutofit/>
                        </a:bodyPr>
                        <a:lstStyle/>
                        <a:p>
                          <a:pPr marL="0" marR="0" lvl="0" indent="0" algn="r" defTabSz="914400" rtl="1" eaLnBrk="1" fontAlgn="auto" latinLnBrk="0" hangingPunct="1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ar-SA" sz="3600" b="0" i="0" u="none" strike="noStrike" kern="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Sakkal Majalla" panose="02000000000000000000" pitchFamily="2" charset="-78"/>
                              <a:ea typeface="Calibri" panose="020F0502020204030204" pitchFamily="34" charset="0"/>
                              <a:cs typeface="Sakkal Majalla" panose="02000000000000000000" pitchFamily="2" charset="-78"/>
                            </a:rPr>
                            <a:t>ءَ</a:t>
                          </a:r>
                          <a:endParaRPr kumimoji="0" lang="en-US" sz="3600" b="0" i="0" u="none" strike="noStrike" kern="0" cap="none" spc="0" normalizeH="0" baseline="0" noProof="0" dirty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Sakkal Majalla" panose="02000000000000000000" pitchFamily="2" charset="-78"/>
                            <a:ea typeface="Calibri" panose="020F0502020204030204" pitchFamily="34" charset="0"/>
                            <a:cs typeface="Sakkal Majalla" panose="02000000000000000000" pitchFamily="2" charset="-78"/>
                          </a:endParaRPr>
                        </a:p>
                      </p:txBody>
                    </p:sp>
                    <p:sp>
                      <p:nvSpPr>
                        <p:cNvPr id="72" name="Text Box 2">
                          <a:extLst>
                            <a:ext uri="{FF2B5EF4-FFF2-40B4-BE49-F238E27FC236}">
                              <a16:creationId xmlns="" xmlns:a16="http://schemas.microsoft.com/office/drawing/2014/main" id="{61AA354A-BD58-4DB3-A8A6-2207F8876219}"/>
                            </a:ext>
                          </a:extLst>
                        </p:cNvPr>
                        <p:cNvSpPr txBox="1"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701279" y="1263786"/>
                          <a:ext cx="597535" cy="453390"/>
                        </a:xfrm>
                        <a:prstGeom prst="rect">
                          <a:avLst/>
                        </a:prstGeom>
                        <a:noFill/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 rot="0" vert="horz" wrap="square" lIns="91440" tIns="45720" rIns="91440" bIns="45720" anchor="t" anchorCtr="0">
                          <a:noAutofit/>
                        </a:bodyPr>
                        <a:lstStyle/>
                        <a:p>
                          <a:pPr marL="0" marR="0" lvl="0" indent="0" algn="r" defTabSz="914400" rtl="1" eaLnBrk="1" fontAlgn="auto" latinLnBrk="0" hangingPunct="1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ar-SA" sz="3600" b="0" i="0" u="none" strike="noStrike" kern="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Sakkal Majalla" panose="02000000000000000000" pitchFamily="2" charset="-78"/>
                              <a:ea typeface="Calibri" panose="020F0502020204030204" pitchFamily="34" charset="0"/>
                              <a:cs typeface="Sakkal Majalla" panose="02000000000000000000" pitchFamily="2" charset="-78"/>
                            </a:rPr>
                            <a:t>صَـ</a:t>
                          </a:r>
                          <a:endParaRPr kumimoji="0" lang="en-US" sz="3600" b="0" i="0" u="none" strike="noStrike" kern="0" cap="none" spc="0" normalizeH="0" baseline="0" noProof="0" dirty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  <a:latin typeface="Sakkal Majalla" panose="02000000000000000000" pitchFamily="2" charset="-78"/>
                            <a:ea typeface="Calibri" panose="020F0502020204030204" pitchFamily="34" charset="0"/>
                            <a:cs typeface="Sakkal Majalla" panose="02000000000000000000" pitchFamily="2" charset="-78"/>
                          </a:endParaRPr>
                        </a:p>
                      </p:txBody>
                    </p:sp>
                    <p:sp>
                      <p:nvSpPr>
                        <p:cNvPr id="73" name="Text Box 2">
                          <a:extLst>
                            <a:ext uri="{FF2B5EF4-FFF2-40B4-BE49-F238E27FC236}">
                              <a16:creationId xmlns="" xmlns:a16="http://schemas.microsoft.com/office/drawing/2014/main" id="{90985E6C-1B4B-412F-9EF6-1167D48AA74D}"/>
                            </a:ext>
                          </a:extLst>
                        </p:cNvPr>
                        <p:cNvSpPr txBox="1"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157805" y="1396369"/>
                          <a:ext cx="597535" cy="453390"/>
                        </a:xfrm>
                        <a:prstGeom prst="rect">
                          <a:avLst/>
                        </a:prstGeom>
                        <a:noFill/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 rot="0" vert="horz" wrap="square" lIns="91440" tIns="45720" rIns="91440" bIns="45720" anchor="t" anchorCtr="0">
                          <a:noAutofit/>
                        </a:bodyPr>
                        <a:lstStyle/>
                        <a:p>
                          <a:pPr marL="0" marR="0" lvl="0" indent="0" algn="r" defTabSz="914400" rtl="1" eaLnBrk="1" fontAlgn="auto" latinLnBrk="0" hangingPunct="1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ar-SA" sz="3600" b="0" i="0" u="none" strike="noStrike" kern="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Sakkal Majalla" panose="02000000000000000000" pitchFamily="2" charset="-78"/>
                              <a:ea typeface="Calibri" panose="020F0502020204030204" pitchFamily="34" charset="0"/>
                              <a:cs typeface="Sakkal Majalla" panose="02000000000000000000" pitchFamily="2" charset="-78"/>
                            </a:rPr>
                            <a:t>ــ</a:t>
                          </a:r>
                          <a:r>
                            <a:rPr kumimoji="0" lang="ar-SA" sz="3600" b="0" i="0" u="none" strike="noStrike" kern="0" cap="none" spc="0" normalizeH="0" baseline="0" noProof="0" dirty="0" err="1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Sakkal Majalla" panose="02000000000000000000" pitchFamily="2" charset="-78"/>
                              <a:ea typeface="Calibri" panose="020F0502020204030204" pitchFamily="34" charset="0"/>
                              <a:cs typeface="Sakkal Majalla" panose="02000000000000000000" pitchFamily="2" charset="-78"/>
                            </a:rPr>
                            <a:t>با</a:t>
                          </a:r>
                          <a:endParaRPr kumimoji="0" lang="en-US" sz="3600" b="0" i="0" u="none" strike="noStrike" kern="0" cap="none" spc="0" normalizeH="0" baseline="0" noProof="0" dirty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  <a:latin typeface="Sakkal Majalla" panose="02000000000000000000" pitchFamily="2" charset="-78"/>
                            <a:ea typeface="Calibri" panose="020F0502020204030204" pitchFamily="34" charset="0"/>
                            <a:cs typeface="Sakkal Majalla" panose="02000000000000000000" pitchFamily="2" charset="-78"/>
                          </a:endParaRPr>
                        </a:p>
                      </p:txBody>
                    </p:sp>
                    <p:sp>
                      <p:nvSpPr>
                        <p:cNvPr id="77" name="Text Box 2">
                          <a:extLst>
                            <a:ext uri="{FF2B5EF4-FFF2-40B4-BE49-F238E27FC236}">
                              <a16:creationId xmlns="" xmlns:a16="http://schemas.microsoft.com/office/drawing/2014/main" id="{25838F54-5057-4B70-8FE7-72B5AEFF4F74}"/>
                            </a:ext>
                          </a:extLst>
                        </p:cNvPr>
                        <p:cNvSpPr txBox="1"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524661" y="1717176"/>
                          <a:ext cx="597535" cy="453390"/>
                        </a:xfrm>
                        <a:prstGeom prst="rect">
                          <a:avLst/>
                        </a:prstGeom>
                        <a:noFill/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 rot="0" vert="horz" wrap="square" lIns="91440" tIns="45720" rIns="91440" bIns="45720" anchor="t" anchorCtr="0">
                          <a:noAutofit/>
                        </a:bodyPr>
                        <a:lstStyle/>
                        <a:p>
                          <a:pPr marL="0" marR="0" lvl="0" indent="0" algn="r" defTabSz="914400" rtl="1" eaLnBrk="1" fontAlgn="auto" latinLnBrk="0" hangingPunct="1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ar-SA" sz="3600" b="0" i="0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Sakkal Majalla" panose="02000000000000000000" pitchFamily="2" charset="-78"/>
                              <a:ea typeface="Calibri" panose="020F0502020204030204" pitchFamily="34" charset="0"/>
                              <a:cs typeface="Sakkal Majalla" panose="02000000000000000000" pitchFamily="2" charset="-78"/>
                            </a:rPr>
                            <a:t>حًا</a:t>
                          </a:r>
                          <a:endParaRPr kumimoji="0" lang="en-US" sz="36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  <a:latin typeface="Sakkal Majalla" panose="02000000000000000000" pitchFamily="2" charset="-78"/>
                            <a:ea typeface="Calibri" panose="020F0502020204030204" pitchFamily="34" charset="0"/>
                            <a:cs typeface="Sakkal Majalla" panose="02000000000000000000" pitchFamily="2" charset="-78"/>
                          </a:endParaRPr>
                        </a:p>
                      </p:txBody>
                    </p:sp>
                    <p:pic>
                      <p:nvPicPr>
                        <p:cNvPr id="78" name="Picture 77">
                          <a:extLst>
                            <a:ext uri="{FF2B5EF4-FFF2-40B4-BE49-F238E27FC236}">
                              <a16:creationId xmlns="" xmlns:a16="http://schemas.microsoft.com/office/drawing/2014/main" id="{EB55C26B-E679-43EB-AC7C-FE2D864D6457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4" cstate="print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993478" y="961934"/>
                          <a:ext cx="233044" cy="227832"/>
                        </a:xfrm>
                        <a:prstGeom prst="rect">
                          <a:avLst/>
                        </a:prstGeom>
                        <a:noFill/>
                      </p:spPr>
                    </p:pic>
                    <p:sp>
                      <p:nvSpPr>
                        <p:cNvPr id="79" name="Oval 78">
                          <a:extLst>
                            <a:ext uri="{FF2B5EF4-FFF2-40B4-BE49-F238E27FC236}">
                              <a16:creationId xmlns="" xmlns:a16="http://schemas.microsoft.com/office/drawing/2014/main" id="{5F2E08AA-0103-4147-B1BD-4A4103C8E296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614861" y="352397"/>
                          <a:ext cx="62230" cy="70040"/>
                        </a:xfrm>
                        <a:prstGeom prst="ellipse">
                          <a:avLst/>
                        </a:prstGeom>
                        <a:gradFill rotWithShape="1">
                          <a:gsLst>
                            <a:gs pos="0">
                              <a:srgbClr val="ED7D31">
                                <a:satMod val="103000"/>
                                <a:lumMod val="102000"/>
                                <a:tint val="94000"/>
                              </a:srgbClr>
                            </a:gs>
                            <a:gs pos="50000">
                              <a:srgbClr val="ED7D31">
                                <a:satMod val="110000"/>
                                <a:lumMod val="100000"/>
                                <a:shade val="100000"/>
                              </a:srgbClr>
                            </a:gs>
                            <a:gs pos="100000">
                              <a:srgbClr val="ED7D31">
                                <a:lumMod val="99000"/>
                                <a:satMod val="120000"/>
                                <a:shade val="78000"/>
                              </a:srgbClr>
                            </a:gs>
                          </a:gsLst>
                          <a:lin ang="5400000" scaled="0"/>
                        </a:gradFill>
                        <a:ln>
                          <a:noFill/>
                        </a:ln>
                        <a:effectLst>
                          <a:outerShdw blurRad="57150" dist="19050" dir="5400000" algn="ctr" rotWithShape="0">
                            <a:srgbClr val="000000">
                              <a:alpha val="63000"/>
                            </a:srgbClr>
                          </a:outerShdw>
                        </a:effectLst>
                      </p:spPr>
                      <p:txBody>
                        <a:bodyPr rot="0" spcFirstLastPara="0" vert="horz" wrap="square" lIns="91440" tIns="45720" rIns="91440" bIns="45720" numCol="1" spcCol="0" rtlCol="1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36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  <a:latin typeface="Sakkal Majalla" panose="02000000000000000000" pitchFamily="2" charset="-78"/>
                            <a:cs typeface="Sakkal Majalla" panose="02000000000000000000" pitchFamily="2" charset="-78"/>
                          </a:endParaRPr>
                        </a:p>
                      </p:txBody>
                    </p:sp>
                    <p:sp>
                      <p:nvSpPr>
                        <p:cNvPr id="80" name="Oval 79">
                          <a:extLst>
                            <a:ext uri="{FF2B5EF4-FFF2-40B4-BE49-F238E27FC236}">
                              <a16:creationId xmlns="" xmlns:a16="http://schemas.microsoft.com/office/drawing/2014/main" id="{BF325B5D-BCA8-4D28-9535-D578CCD139AA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799386" y="2079029"/>
                          <a:ext cx="62230" cy="70040"/>
                        </a:xfrm>
                        <a:prstGeom prst="ellipse">
                          <a:avLst/>
                        </a:prstGeom>
                        <a:gradFill rotWithShape="1">
                          <a:gsLst>
                            <a:gs pos="0">
                              <a:srgbClr val="ED7D31">
                                <a:satMod val="103000"/>
                                <a:lumMod val="102000"/>
                                <a:tint val="94000"/>
                              </a:srgbClr>
                            </a:gs>
                            <a:gs pos="50000">
                              <a:srgbClr val="ED7D31">
                                <a:satMod val="110000"/>
                                <a:lumMod val="100000"/>
                                <a:shade val="100000"/>
                              </a:srgbClr>
                            </a:gs>
                            <a:gs pos="100000">
                              <a:srgbClr val="ED7D31">
                                <a:lumMod val="99000"/>
                                <a:satMod val="120000"/>
                                <a:shade val="78000"/>
                              </a:srgbClr>
                            </a:gs>
                          </a:gsLst>
                          <a:lin ang="5400000" scaled="0"/>
                        </a:gradFill>
                        <a:ln>
                          <a:noFill/>
                        </a:ln>
                        <a:effectLst>
                          <a:outerShdw blurRad="57150" dist="19050" dir="5400000" algn="ctr" rotWithShape="0">
                            <a:srgbClr val="000000">
                              <a:alpha val="63000"/>
                            </a:srgbClr>
                          </a:outerShdw>
                        </a:effectLst>
                      </p:spPr>
                      <p:txBody>
                        <a:bodyPr rot="0" spcFirstLastPara="0" vert="horz" wrap="square" lIns="91440" tIns="45720" rIns="91440" bIns="45720" numCol="1" spcCol="0" rtlCol="1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36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  <a:latin typeface="Sakkal Majalla" panose="02000000000000000000" pitchFamily="2" charset="-78"/>
                            <a:cs typeface="Sakkal Majalla" panose="02000000000000000000" pitchFamily="2" charset="-78"/>
                          </a:endParaRPr>
                        </a:p>
                      </p:txBody>
                    </p:sp>
                    <p:sp>
                      <p:nvSpPr>
                        <p:cNvPr id="81" name="Oval 80">
                          <a:extLst>
                            <a:ext uri="{FF2B5EF4-FFF2-40B4-BE49-F238E27FC236}">
                              <a16:creationId xmlns="" xmlns:a16="http://schemas.microsoft.com/office/drawing/2014/main" id="{23F49370-D45E-4AC6-9E47-9C6D269A580A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482233" y="1425213"/>
                          <a:ext cx="62230" cy="70040"/>
                        </a:xfrm>
                        <a:prstGeom prst="ellipse">
                          <a:avLst/>
                        </a:prstGeom>
                        <a:gradFill rotWithShape="1">
                          <a:gsLst>
                            <a:gs pos="0">
                              <a:srgbClr val="ED7D31">
                                <a:satMod val="103000"/>
                                <a:lumMod val="102000"/>
                                <a:tint val="94000"/>
                              </a:srgbClr>
                            </a:gs>
                            <a:gs pos="50000">
                              <a:srgbClr val="ED7D31">
                                <a:satMod val="110000"/>
                                <a:lumMod val="100000"/>
                                <a:shade val="100000"/>
                              </a:srgbClr>
                            </a:gs>
                            <a:gs pos="100000">
                              <a:srgbClr val="ED7D31">
                                <a:lumMod val="99000"/>
                                <a:satMod val="120000"/>
                                <a:shade val="78000"/>
                              </a:srgbClr>
                            </a:gs>
                          </a:gsLst>
                          <a:lin ang="5400000" scaled="0"/>
                        </a:gradFill>
                        <a:ln>
                          <a:noFill/>
                        </a:ln>
                        <a:effectLst>
                          <a:outerShdw blurRad="57150" dist="19050" dir="5400000" algn="ctr" rotWithShape="0">
                            <a:srgbClr val="000000">
                              <a:alpha val="63000"/>
                            </a:srgbClr>
                          </a:outerShdw>
                        </a:effectLst>
                      </p:spPr>
                      <p:txBody>
                        <a:bodyPr rot="0" spcFirstLastPara="0" vert="horz" wrap="square" lIns="91440" tIns="45720" rIns="91440" bIns="45720" numCol="1" spcCol="0" rtlCol="1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36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  <a:latin typeface="Sakkal Majalla" panose="02000000000000000000" pitchFamily="2" charset="-78"/>
                            <a:cs typeface="Sakkal Majalla" panose="02000000000000000000" pitchFamily="2" charset="-78"/>
                          </a:endParaRPr>
                        </a:p>
                      </p:txBody>
                    </p:sp>
                    <p:sp>
                      <p:nvSpPr>
                        <p:cNvPr id="82" name="Oval 81">
                          <a:extLst>
                            <a:ext uri="{FF2B5EF4-FFF2-40B4-BE49-F238E27FC236}">
                              <a16:creationId xmlns="" xmlns:a16="http://schemas.microsoft.com/office/drawing/2014/main" id="{BAF45841-F684-4D55-A2E5-C9C90F7000B2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2295308" y="1897478"/>
                          <a:ext cx="62230" cy="69850"/>
                        </a:xfrm>
                        <a:prstGeom prst="ellipse">
                          <a:avLst/>
                        </a:prstGeom>
                        <a:gradFill rotWithShape="1">
                          <a:gsLst>
                            <a:gs pos="0">
                              <a:srgbClr val="ED7D31">
                                <a:satMod val="103000"/>
                                <a:lumMod val="102000"/>
                                <a:tint val="94000"/>
                              </a:srgbClr>
                            </a:gs>
                            <a:gs pos="50000">
                              <a:srgbClr val="ED7D31">
                                <a:satMod val="110000"/>
                                <a:lumMod val="100000"/>
                                <a:shade val="100000"/>
                              </a:srgbClr>
                            </a:gs>
                            <a:gs pos="100000">
                              <a:srgbClr val="ED7D31">
                                <a:lumMod val="99000"/>
                                <a:satMod val="120000"/>
                                <a:shade val="78000"/>
                              </a:srgbClr>
                            </a:gs>
                          </a:gsLst>
                          <a:lin ang="5400000" scaled="0"/>
                        </a:gradFill>
                        <a:ln>
                          <a:noFill/>
                        </a:ln>
                        <a:effectLst>
                          <a:outerShdw blurRad="57150" dist="19050" dir="5400000" algn="ctr" rotWithShape="0">
                            <a:srgbClr val="000000">
                              <a:alpha val="63000"/>
                            </a:srgbClr>
                          </a:outerShdw>
                        </a:effectLst>
                      </p:spPr>
                      <p:txBody>
                        <a:bodyPr rot="0" spcFirstLastPara="0" vert="horz" wrap="square" lIns="91440" tIns="45720" rIns="91440" bIns="45720" numCol="1" spcCol="0" rtlCol="1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36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  <a:latin typeface="Sakkal Majalla" panose="02000000000000000000" pitchFamily="2" charset="-78"/>
                            <a:cs typeface="Sakkal Majalla" panose="02000000000000000000" pitchFamily="2" charset="-78"/>
                          </a:endParaRPr>
                        </a:p>
                      </p:txBody>
                    </p:sp>
                    <p:sp>
                      <p:nvSpPr>
                        <p:cNvPr id="83" name="Oval 82">
                          <a:extLst>
                            <a:ext uri="{FF2B5EF4-FFF2-40B4-BE49-F238E27FC236}">
                              <a16:creationId xmlns="" xmlns:a16="http://schemas.microsoft.com/office/drawing/2014/main" id="{DD827B7C-3865-498E-94A2-D30D675A9669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765630" y="2030223"/>
                          <a:ext cx="62230" cy="70040"/>
                        </a:xfrm>
                        <a:prstGeom prst="ellipse">
                          <a:avLst/>
                        </a:prstGeom>
                        <a:gradFill rotWithShape="1">
                          <a:gsLst>
                            <a:gs pos="0">
                              <a:srgbClr val="ED7D31">
                                <a:satMod val="103000"/>
                                <a:lumMod val="102000"/>
                                <a:tint val="94000"/>
                              </a:srgbClr>
                            </a:gs>
                            <a:gs pos="50000">
                              <a:srgbClr val="ED7D31">
                                <a:satMod val="110000"/>
                                <a:lumMod val="100000"/>
                                <a:shade val="100000"/>
                              </a:srgbClr>
                            </a:gs>
                            <a:gs pos="100000">
                              <a:srgbClr val="ED7D31">
                                <a:lumMod val="99000"/>
                                <a:satMod val="120000"/>
                                <a:shade val="78000"/>
                              </a:srgbClr>
                            </a:gs>
                          </a:gsLst>
                          <a:lin ang="5400000" scaled="0"/>
                        </a:gradFill>
                        <a:ln>
                          <a:noFill/>
                        </a:ln>
                        <a:effectLst>
                          <a:outerShdw blurRad="57150" dist="19050" dir="5400000" algn="ctr" rotWithShape="0">
                            <a:srgbClr val="000000">
                              <a:alpha val="63000"/>
                            </a:srgbClr>
                          </a:outerShdw>
                        </a:effectLst>
                      </p:spPr>
                      <p:txBody>
                        <a:bodyPr rot="0" spcFirstLastPara="0" vert="horz" wrap="square" lIns="91440" tIns="45720" rIns="91440" bIns="45720" numCol="1" spcCol="0" rtlCol="1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36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  <a:latin typeface="Sakkal Majalla" panose="02000000000000000000" pitchFamily="2" charset="-78"/>
                            <a:cs typeface="Sakkal Majalla" panose="02000000000000000000" pitchFamily="2" charset="-78"/>
                          </a:endParaRPr>
                        </a:p>
                      </p:txBody>
                    </p:sp>
                    <p:sp>
                      <p:nvSpPr>
                        <p:cNvPr id="84" name="Oval 83">
                          <a:extLst>
                            <a:ext uri="{FF2B5EF4-FFF2-40B4-BE49-F238E27FC236}">
                              <a16:creationId xmlns="" xmlns:a16="http://schemas.microsoft.com/office/drawing/2014/main" id="{85FE2886-275D-422D-9FCC-34CC1A35D27A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164313" y="1858053"/>
                          <a:ext cx="62230" cy="70040"/>
                        </a:xfrm>
                        <a:prstGeom prst="ellipse">
                          <a:avLst/>
                        </a:prstGeom>
                        <a:gradFill rotWithShape="1">
                          <a:gsLst>
                            <a:gs pos="0">
                              <a:srgbClr val="ED7D31">
                                <a:satMod val="103000"/>
                                <a:lumMod val="102000"/>
                                <a:tint val="94000"/>
                              </a:srgbClr>
                            </a:gs>
                            <a:gs pos="50000">
                              <a:srgbClr val="ED7D31">
                                <a:satMod val="110000"/>
                                <a:lumMod val="100000"/>
                                <a:shade val="100000"/>
                              </a:srgbClr>
                            </a:gs>
                            <a:gs pos="100000">
                              <a:srgbClr val="ED7D31">
                                <a:lumMod val="99000"/>
                                <a:satMod val="120000"/>
                                <a:shade val="78000"/>
                              </a:srgbClr>
                            </a:gs>
                          </a:gsLst>
                          <a:lin ang="5400000" scaled="0"/>
                        </a:gradFill>
                        <a:ln>
                          <a:noFill/>
                        </a:ln>
                        <a:effectLst>
                          <a:outerShdw blurRad="57150" dist="19050" dir="5400000" algn="ctr" rotWithShape="0">
                            <a:srgbClr val="000000">
                              <a:alpha val="63000"/>
                            </a:srgbClr>
                          </a:outerShdw>
                        </a:effectLst>
                      </p:spPr>
                      <p:txBody>
                        <a:bodyPr rot="0" spcFirstLastPara="0" vert="horz" wrap="square" lIns="91440" tIns="45720" rIns="91440" bIns="45720" numCol="1" spcCol="0" rtlCol="1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36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  <a:latin typeface="Sakkal Majalla" panose="02000000000000000000" pitchFamily="2" charset="-78"/>
                            <a:cs typeface="Sakkal Majalla" panose="02000000000000000000" pitchFamily="2" charset="-78"/>
                          </a:endParaRPr>
                        </a:p>
                      </p:txBody>
                    </p:sp>
                    <p:sp>
                      <p:nvSpPr>
                        <p:cNvPr id="85" name="Oval 84">
                          <a:extLst>
                            <a:ext uri="{FF2B5EF4-FFF2-40B4-BE49-F238E27FC236}">
                              <a16:creationId xmlns="" xmlns:a16="http://schemas.microsoft.com/office/drawing/2014/main" id="{FCDF327D-4DFC-43DB-BE59-C9482ED64CDD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9805" y="947430"/>
                          <a:ext cx="62230" cy="70040"/>
                        </a:xfrm>
                        <a:prstGeom prst="ellipse">
                          <a:avLst/>
                        </a:prstGeom>
                        <a:gradFill rotWithShape="1">
                          <a:gsLst>
                            <a:gs pos="0">
                              <a:srgbClr val="ED7D31">
                                <a:satMod val="103000"/>
                                <a:lumMod val="102000"/>
                                <a:tint val="94000"/>
                              </a:srgbClr>
                            </a:gs>
                            <a:gs pos="50000">
                              <a:srgbClr val="ED7D31">
                                <a:satMod val="110000"/>
                                <a:lumMod val="100000"/>
                                <a:shade val="100000"/>
                              </a:srgbClr>
                            </a:gs>
                            <a:gs pos="100000">
                              <a:srgbClr val="ED7D31">
                                <a:lumMod val="99000"/>
                                <a:satMod val="120000"/>
                                <a:shade val="78000"/>
                              </a:srgbClr>
                            </a:gs>
                          </a:gsLst>
                          <a:lin ang="5400000" scaled="0"/>
                        </a:gradFill>
                        <a:ln>
                          <a:noFill/>
                        </a:ln>
                        <a:effectLst>
                          <a:outerShdw blurRad="57150" dist="19050" dir="5400000" algn="ctr" rotWithShape="0">
                            <a:srgbClr val="000000">
                              <a:alpha val="63000"/>
                            </a:srgbClr>
                          </a:outerShdw>
                        </a:effectLst>
                      </p:spPr>
                      <p:txBody>
                        <a:bodyPr rot="0" spcFirstLastPara="0" vert="horz" wrap="square" lIns="91440" tIns="45720" rIns="91440" bIns="45720" numCol="1" spcCol="0" rtlCol="1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36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  <a:latin typeface="Sakkal Majalla" panose="02000000000000000000" pitchFamily="2" charset="-78"/>
                            <a:cs typeface="Sakkal Majalla" panose="02000000000000000000" pitchFamily="2" charset="-78"/>
                          </a:endParaRPr>
                        </a:p>
                      </p:txBody>
                    </p:sp>
                    <p:sp>
                      <p:nvSpPr>
                        <p:cNvPr id="86" name="Oval 85">
                          <a:extLst>
                            <a:ext uri="{FF2B5EF4-FFF2-40B4-BE49-F238E27FC236}">
                              <a16:creationId xmlns="" xmlns:a16="http://schemas.microsoft.com/office/drawing/2014/main" id="{A772A439-45D0-43A9-8A8E-948E3A269AD4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306181" y="551721"/>
                          <a:ext cx="62230" cy="69850"/>
                        </a:xfrm>
                        <a:prstGeom prst="ellipse">
                          <a:avLst/>
                        </a:prstGeom>
                        <a:gradFill rotWithShape="1">
                          <a:gsLst>
                            <a:gs pos="0">
                              <a:srgbClr val="ED7D31">
                                <a:satMod val="103000"/>
                                <a:lumMod val="102000"/>
                                <a:tint val="94000"/>
                              </a:srgbClr>
                            </a:gs>
                            <a:gs pos="50000">
                              <a:srgbClr val="ED7D31">
                                <a:satMod val="110000"/>
                                <a:lumMod val="100000"/>
                                <a:shade val="100000"/>
                              </a:srgbClr>
                            </a:gs>
                            <a:gs pos="100000">
                              <a:srgbClr val="ED7D31">
                                <a:lumMod val="99000"/>
                                <a:satMod val="120000"/>
                                <a:shade val="78000"/>
                              </a:srgbClr>
                            </a:gs>
                          </a:gsLst>
                          <a:lin ang="5400000" scaled="0"/>
                        </a:gradFill>
                        <a:ln>
                          <a:noFill/>
                        </a:ln>
                        <a:effectLst>
                          <a:outerShdw blurRad="57150" dist="19050" dir="5400000" algn="ctr" rotWithShape="0">
                            <a:srgbClr val="000000">
                              <a:alpha val="63000"/>
                            </a:srgbClr>
                          </a:outerShdw>
                        </a:effectLst>
                      </p:spPr>
                      <p:txBody>
                        <a:bodyPr rot="0" spcFirstLastPara="0" vert="horz" wrap="square" lIns="91440" tIns="45720" rIns="91440" bIns="45720" numCol="1" spcCol="0" rtlCol="1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36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  <a:latin typeface="Sakkal Majalla" panose="02000000000000000000" pitchFamily="2" charset="-78"/>
                            <a:cs typeface="Sakkal Majalla" panose="02000000000000000000" pitchFamily="2" charset="-78"/>
                          </a:endParaRPr>
                        </a:p>
                      </p:txBody>
                    </p:sp>
                    <p:sp>
                      <p:nvSpPr>
                        <p:cNvPr id="87" name="Oval 86">
                          <a:extLst>
                            <a:ext uri="{FF2B5EF4-FFF2-40B4-BE49-F238E27FC236}">
                              <a16:creationId xmlns="" xmlns:a16="http://schemas.microsoft.com/office/drawing/2014/main" id="{335C341D-582D-46D8-B42B-9D68CC590AA1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804237" y="473899"/>
                          <a:ext cx="62230" cy="69850"/>
                        </a:xfrm>
                        <a:prstGeom prst="ellipse">
                          <a:avLst/>
                        </a:prstGeom>
                        <a:gradFill rotWithShape="1">
                          <a:gsLst>
                            <a:gs pos="0">
                              <a:srgbClr val="ED7D31">
                                <a:satMod val="103000"/>
                                <a:lumMod val="102000"/>
                                <a:tint val="94000"/>
                              </a:srgbClr>
                            </a:gs>
                            <a:gs pos="50000">
                              <a:srgbClr val="ED7D31">
                                <a:satMod val="110000"/>
                                <a:lumMod val="100000"/>
                                <a:shade val="100000"/>
                              </a:srgbClr>
                            </a:gs>
                            <a:gs pos="100000">
                              <a:srgbClr val="ED7D31">
                                <a:lumMod val="99000"/>
                                <a:satMod val="120000"/>
                                <a:shade val="78000"/>
                              </a:srgbClr>
                            </a:gs>
                          </a:gsLst>
                          <a:lin ang="5400000" scaled="0"/>
                        </a:gradFill>
                        <a:ln>
                          <a:noFill/>
                        </a:ln>
                        <a:effectLst>
                          <a:outerShdw blurRad="57150" dist="19050" dir="5400000" algn="ctr" rotWithShape="0">
                            <a:srgbClr val="000000">
                              <a:alpha val="63000"/>
                            </a:srgbClr>
                          </a:outerShdw>
                        </a:effectLst>
                      </p:spPr>
                      <p:txBody>
                        <a:bodyPr rot="0" spcFirstLastPara="0" vert="horz" wrap="square" lIns="91440" tIns="45720" rIns="91440" bIns="45720" numCol="1" spcCol="0" rtlCol="1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36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  <a:latin typeface="Sakkal Majalla" panose="02000000000000000000" pitchFamily="2" charset="-78"/>
                            <a:cs typeface="Sakkal Majalla" panose="02000000000000000000" pitchFamily="2" charset="-78"/>
                          </a:endParaRPr>
                        </a:p>
                      </p:txBody>
                    </p:sp>
                    <p:sp>
                      <p:nvSpPr>
                        <p:cNvPr id="88" name="Oval 87">
                          <a:extLst>
                            <a:ext uri="{FF2B5EF4-FFF2-40B4-BE49-F238E27FC236}">
                              <a16:creationId xmlns="" xmlns:a16="http://schemas.microsoft.com/office/drawing/2014/main" id="{FCE11798-2FCA-446C-A7F9-B5B3C7B39A8F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054518" y="1216002"/>
                          <a:ext cx="62230" cy="69850"/>
                        </a:xfrm>
                        <a:prstGeom prst="ellipse">
                          <a:avLst/>
                        </a:prstGeom>
                        <a:gradFill rotWithShape="1">
                          <a:gsLst>
                            <a:gs pos="0">
                              <a:srgbClr val="ED7D31">
                                <a:satMod val="103000"/>
                                <a:lumMod val="102000"/>
                                <a:tint val="94000"/>
                              </a:srgbClr>
                            </a:gs>
                            <a:gs pos="50000">
                              <a:srgbClr val="ED7D31">
                                <a:satMod val="110000"/>
                                <a:lumMod val="100000"/>
                                <a:shade val="100000"/>
                              </a:srgbClr>
                            </a:gs>
                            <a:gs pos="100000">
                              <a:srgbClr val="ED7D31">
                                <a:lumMod val="99000"/>
                                <a:satMod val="120000"/>
                                <a:shade val="78000"/>
                              </a:srgbClr>
                            </a:gs>
                          </a:gsLst>
                          <a:lin ang="5400000" scaled="0"/>
                        </a:gradFill>
                        <a:ln>
                          <a:noFill/>
                        </a:ln>
                        <a:effectLst>
                          <a:outerShdw blurRad="57150" dist="19050" dir="5400000" algn="ctr" rotWithShape="0">
                            <a:srgbClr val="000000">
                              <a:alpha val="63000"/>
                            </a:srgbClr>
                          </a:outerShdw>
                        </a:effectLst>
                      </p:spPr>
                      <p:txBody>
                        <a:bodyPr rot="0" spcFirstLastPara="0" vert="horz" wrap="square" lIns="91440" tIns="45720" rIns="91440" bIns="45720" numCol="1" spcCol="0" rtlCol="1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36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  <a:latin typeface="Sakkal Majalla" panose="02000000000000000000" pitchFamily="2" charset="-78"/>
                            <a:cs typeface="Sakkal Majalla" panose="02000000000000000000" pitchFamily="2" charset="-78"/>
                          </a:endParaRPr>
                        </a:p>
                      </p:txBody>
                    </p:sp>
                    <p:sp>
                      <p:nvSpPr>
                        <p:cNvPr id="89" name="Oval 88">
                          <a:extLst>
                            <a:ext uri="{FF2B5EF4-FFF2-40B4-BE49-F238E27FC236}">
                              <a16:creationId xmlns="" xmlns:a16="http://schemas.microsoft.com/office/drawing/2014/main" id="{E180231E-1A2C-4912-9281-79DAF59A69AC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2282838" y="559503"/>
                          <a:ext cx="62230" cy="69850"/>
                        </a:xfrm>
                        <a:prstGeom prst="ellipse">
                          <a:avLst/>
                        </a:prstGeom>
                        <a:gradFill rotWithShape="1">
                          <a:gsLst>
                            <a:gs pos="0">
                              <a:srgbClr val="ED7D31">
                                <a:satMod val="103000"/>
                                <a:lumMod val="102000"/>
                                <a:tint val="94000"/>
                              </a:srgbClr>
                            </a:gs>
                            <a:gs pos="50000">
                              <a:srgbClr val="ED7D31">
                                <a:satMod val="110000"/>
                                <a:lumMod val="100000"/>
                                <a:shade val="100000"/>
                              </a:srgbClr>
                            </a:gs>
                            <a:gs pos="100000">
                              <a:srgbClr val="ED7D31">
                                <a:lumMod val="99000"/>
                                <a:satMod val="120000"/>
                                <a:shade val="78000"/>
                              </a:srgbClr>
                            </a:gs>
                          </a:gsLst>
                          <a:lin ang="5400000" scaled="0"/>
                        </a:gradFill>
                        <a:ln>
                          <a:noFill/>
                        </a:ln>
                        <a:effectLst>
                          <a:outerShdw blurRad="57150" dist="19050" dir="5400000" algn="ctr" rotWithShape="0">
                            <a:srgbClr val="000000">
                              <a:alpha val="63000"/>
                            </a:srgbClr>
                          </a:outerShdw>
                        </a:effectLst>
                      </p:spPr>
                      <p:txBody>
                        <a:bodyPr rot="0" spcFirstLastPara="0" vert="horz" wrap="square" lIns="91440" tIns="45720" rIns="91440" bIns="45720" numCol="1" spcCol="0" rtlCol="1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36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  <a:latin typeface="Sakkal Majalla" panose="02000000000000000000" pitchFamily="2" charset="-78"/>
                            <a:cs typeface="Sakkal Majalla" panose="02000000000000000000" pitchFamily="2" charset="-78"/>
                          </a:endParaRPr>
                        </a:p>
                      </p:txBody>
                    </p:sp>
                    <p:sp>
                      <p:nvSpPr>
                        <p:cNvPr id="90" name="Oval 89">
                          <a:extLst>
                            <a:ext uri="{FF2B5EF4-FFF2-40B4-BE49-F238E27FC236}">
                              <a16:creationId xmlns="" xmlns:a16="http://schemas.microsoft.com/office/drawing/2014/main" id="{43F9E488-4C5C-4AEC-A6BB-CF9703C7171E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2863033" y="730710"/>
                          <a:ext cx="62230" cy="69850"/>
                        </a:xfrm>
                        <a:prstGeom prst="ellipse">
                          <a:avLst/>
                        </a:prstGeom>
                        <a:gradFill rotWithShape="1">
                          <a:gsLst>
                            <a:gs pos="0">
                              <a:srgbClr val="ED7D31">
                                <a:satMod val="103000"/>
                                <a:lumMod val="102000"/>
                                <a:tint val="94000"/>
                              </a:srgbClr>
                            </a:gs>
                            <a:gs pos="50000">
                              <a:srgbClr val="ED7D31">
                                <a:satMod val="110000"/>
                                <a:lumMod val="100000"/>
                                <a:shade val="100000"/>
                              </a:srgbClr>
                            </a:gs>
                            <a:gs pos="100000">
                              <a:srgbClr val="ED7D31">
                                <a:lumMod val="99000"/>
                                <a:satMod val="120000"/>
                                <a:shade val="78000"/>
                              </a:srgbClr>
                            </a:gs>
                          </a:gsLst>
                          <a:lin ang="5400000" scaled="0"/>
                        </a:gradFill>
                        <a:ln>
                          <a:noFill/>
                        </a:ln>
                        <a:effectLst>
                          <a:outerShdw blurRad="57150" dist="19050" dir="5400000" algn="ctr" rotWithShape="0">
                            <a:srgbClr val="000000">
                              <a:alpha val="63000"/>
                            </a:srgbClr>
                          </a:outerShdw>
                        </a:effectLst>
                      </p:spPr>
                      <p:txBody>
                        <a:bodyPr rot="0" spcFirstLastPara="0" vert="horz" wrap="square" lIns="91440" tIns="45720" rIns="91440" bIns="45720" numCol="1" spcCol="0" rtlCol="1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36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  <a:latin typeface="Sakkal Majalla" panose="02000000000000000000" pitchFamily="2" charset="-78"/>
                            <a:cs typeface="Sakkal Majalla" panose="02000000000000000000" pitchFamily="2" charset="-78"/>
                          </a:endParaRPr>
                        </a:p>
                      </p:txBody>
                    </p:sp>
                    <p:sp>
                      <p:nvSpPr>
                        <p:cNvPr id="91" name="Oval 90">
                          <a:extLst>
                            <a:ext uri="{FF2B5EF4-FFF2-40B4-BE49-F238E27FC236}">
                              <a16:creationId xmlns="" xmlns:a16="http://schemas.microsoft.com/office/drawing/2014/main" id="{C927309C-771D-47A2-AA2C-88503619EB7A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477395" y="1119816"/>
                          <a:ext cx="62230" cy="70040"/>
                        </a:xfrm>
                        <a:prstGeom prst="ellipse">
                          <a:avLst/>
                        </a:prstGeom>
                        <a:gradFill rotWithShape="1">
                          <a:gsLst>
                            <a:gs pos="0">
                              <a:srgbClr val="ED7D31">
                                <a:satMod val="103000"/>
                                <a:lumMod val="102000"/>
                                <a:tint val="94000"/>
                              </a:srgbClr>
                            </a:gs>
                            <a:gs pos="50000">
                              <a:srgbClr val="ED7D31">
                                <a:satMod val="110000"/>
                                <a:lumMod val="100000"/>
                                <a:shade val="100000"/>
                              </a:srgbClr>
                            </a:gs>
                            <a:gs pos="100000">
                              <a:srgbClr val="ED7D31">
                                <a:lumMod val="99000"/>
                                <a:satMod val="120000"/>
                                <a:shade val="78000"/>
                              </a:srgbClr>
                            </a:gs>
                          </a:gsLst>
                          <a:lin ang="5400000" scaled="0"/>
                        </a:gradFill>
                        <a:ln>
                          <a:noFill/>
                        </a:ln>
                        <a:effectLst>
                          <a:outerShdw blurRad="57150" dist="19050" dir="5400000" algn="ctr" rotWithShape="0">
                            <a:srgbClr val="000000">
                              <a:alpha val="63000"/>
                            </a:srgbClr>
                          </a:outerShdw>
                        </a:effectLst>
                      </p:spPr>
                      <p:txBody>
                        <a:bodyPr rot="0" spcFirstLastPara="0" vert="horz" wrap="square" lIns="91440" tIns="45720" rIns="91440" bIns="45720" numCol="1" spcCol="0" rtlCol="1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36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  <a:latin typeface="Sakkal Majalla" panose="02000000000000000000" pitchFamily="2" charset="-78"/>
                            <a:cs typeface="Sakkal Majalla" panose="02000000000000000000" pitchFamily="2" charset="-78"/>
                          </a:endParaRPr>
                        </a:p>
                      </p:txBody>
                    </p:sp>
                    <p:sp>
                      <p:nvSpPr>
                        <p:cNvPr id="92" name="Oval 91">
                          <a:extLst>
                            <a:ext uri="{FF2B5EF4-FFF2-40B4-BE49-F238E27FC236}">
                              <a16:creationId xmlns="" xmlns:a16="http://schemas.microsoft.com/office/drawing/2014/main" id="{CACB8B61-0D37-45E5-8E7E-B57E70E29582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045346" y="1355228"/>
                          <a:ext cx="62230" cy="70040"/>
                        </a:xfrm>
                        <a:prstGeom prst="ellipse">
                          <a:avLst/>
                        </a:prstGeom>
                        <a:gradFill rotWithShape="1">
                          <a:gsLst>
                            <a:gs pos="0">
                              <a:srgbClr val="ED7D31">
                                <a:satMod val="103000"/>
                                <a:lumMod val="102000"/>
                                <a:tint val="94000"/>
                              </a:srgbClr>
                            </a:gs>
                            <a:gs pos="50000">
                              <a:srgbClr val="ED7D31">
                                <a:satMod val="110000"/>
                                <a:lumMod val="100000"/>
                                <a:shade val="100000"/>
                              </a:srgbClr>
                            </a:gs>
                            <a:gs pos="100000">
                              <a:srgbClr val="ED7D31">
                                <a:lumMod val="99000"/>
                                <a:satMod val="120000"/>
                                <a:shade val="78000"/>
                              </a:srgbClr>
                            </a:gs>
                          </a:gsLst>
                          <a:lin ang="5400000" scaled="0"/>
                        </a:gradFill>
                        <a:ln>
                          <a:noFill/>
                        </a:ln>
                        <a:effectLst>
                          <a:outerShdw blurRad="57150" dist="19050" dir="5400000" algn="ctr" rotWithShape="0">
                            <a:srgbClr val="000000">
                              <a:alpha val="63000"/>
                            </a:srgbClr>
                          </a:outerShdw>
                        </a:effectLst>
                      </p:spPr>
                      <p:txBody>
                        <a:bodyPr rot="0" spcFirstLastPara="0" vert="horz" wrap="square" lIns="91440" tIns="45720" rIns="91440" bIns="45720" numCol="1" spcCol="0" rtlCol="1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36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  <a:latin typeface="Sakkal Majalla" panose="02000000000000000000" pitchFamily="2" charset="-78"/>
                            <a:cs typeface="Sakkal Majalla" panose="02000000000000000000" pitchFamily="2" charset="-78"/>
                          </a:endParaRPr>
                        </a:p>
                      </p:txBody>
                    </p:sp>
                  </p:grpSp>
                </p:grpSp>
              </p:grpSp>
              <p:sp>
                <p:nvSpPr>
                  <p:cNvPr id="48" name="Oval 47">
                    <a:extLst>
                      <a:ext uri="{FF2B5EF4-FFF2-40B4-BE49-F238E27FC236}">
                        <a16:creationId xmlns="" xmlns:a16="http://schemas.microsoft.com/office/drawing/2014/main" id="{780FE589-68E5-4591-AE8A-CCD2D81C1743}"/>
                      </a:ext>
                    </a:extLst>
                  </p:cNvPr>
                  <p:cNvSpPr/>
                  <p:nvPr/>
                </p:nvSpPr>
                <p:spPr>
                  <a:xfrm>
                    <a:off x="2800350" y="1734604"/>
                    <a:ext cx="62230" cy="70040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ED7D31">
                          <a:satMod val="103000"/>
                          <a:lumMod val="102000"/>
                          <a:tint val="94000"/>
                        </a:srgbClr>
                      </a:gs>
                      <a:gs pos="50000">
                        <a:srgbClr val="ED7D31">
                          <a:satMod val="110000"/>
                          <a:lumMod val="100000"/>
                          <a:shade val="100000"/>
                        </a:srgbClr>
                      </a:gs>
                      <a:gs pos="100000">
                        <a:srgbClr val="ED7D31">
                          <a:lumMod val="99000"/>
                          <a:satMod val="120000"/>
                          <a:shade val="78000"/>
                        </a:srgbClr>
                      </a:gs>
                    </a:gsLst>
                    <a:lin ang="5400000" scaled="0"/>
                  </a:gradFill>
                  <a:ln>
                    <a:noFill/>
                  </a:ln>
                  <a:effectLst>
                    <a:outerShdw blurRad="57150" dist="19050" dir="5400000" algn="ctr" rotWithShape="0">
                      <a:srgbClr val="000000">
                        <a:alpha val="63000"/>
                      </a:srgbClr>
                    </a:outerShdw>
                  </a:effectLst>
                </p:spPr>
                <p:txBody>
                  <a:bodyPr rot="0" spcFirstLastPara="0" vert="horz" wrap="square" lIns="91440" tIns="45720" rIns="91440" bIns="45720" numCol="1" spcCol="0" rtlCol="1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36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Sakkal Majalla" panose="02000000000000000000" pitchFamily="2" charset="-78"/>
                      <a:cs typeface="Sakkal Majalla" panose="02000000000000000000" pitchFamily="2" charset="-78"/>
                    </a:endParaRPr>
                  </a:p>
                </p:txBody>
              </p:sp>
            </p:grpSp>
          </p:grpSp>
          <p:sp>
            <p:nvSpPr>
              <p:cNvPr id="44" name="Oval 43">
                <a:extLst>
                  <a:ext uri="{FF2B5EF4-FFF2-40B4-BE49-F238E27FC236}">
                    <a16:creationId xmlns="" xmlns:a16="http://schemas.microsoft.com/office/drawing/2014/main" id="{DA08EAFB-ED98-49AE-824C-D2EC87976C3F}"/>
                  </a:ext>
                </a:extLst>
              </p:cNvPr>
              <p:cNvSpPr/>
              <p:nvPr/>
            </p:nvSpPr>
            <p:spPr>
              <a:xfrm>
                <a:off x="4373230" y="1193746"/>
                <a:ext cx="62230" cy="70040"/>
              </a:xfrm>
              <a:prstGeom prst="ellipse">
                <a:avLst/>
              </a:prstGeom>
              <a:gradFill rotWithShape="1">
                <a:gsLst>
                  <a:gs pos="0">
                    <a:srgbClr val="ED7D31">
                      <a:satMod val="103000"/>
                      <a:lumMod val="102000"/>
                      <a:tint val="94000"/>
                    </a:srgbClr>
                  </a:gs>
                  <a:gs pos="50000">
                    <a:srgbClr val="ED7D31">
                      <a:satMod val="110000"/>
                      <a:lumMod val="100000"/>
                      <a:shade val="100000"/>
                    </a:srgbClr>
                  </a:gs>
                  <a:gs pos="100000">
                    <a:srgbClr val="ED7D31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ot="0" spcFirstLastPara="0" vert="horz" wrap="square" lIns="91440" tIns="45720" rIns="91440" bIns="45720" numCol="1" spcCol="0" rtlCol="1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6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Sakkal Majalla" panose="02000000000000000000" pitchFamily="2" charset="-78"/>
                  <a:cs typeface="Sakkal Majalla" panose="02000000000000000000" pitchFamily="2" charset="-78"/>
                </a:endParaRPr>
              </a:p>
            </p:txBody>
          </p:sp>
        </p:grpSp>
      </p:grpSp>
      <p:cxnSp>
        <p:nvCxnSpPr>
          <p:cNvPr id="10" name="Straight Connector 9">
            <a:extLst>
              <a:ext uri="{FF2B5EF4-FFF2-40B4-BE49-F238E27FC236}">
                <a16:creationId xmlns="" xmlns:a16="http://schemas.microsoft.com/office/drawing/2014/main" id="{BADE2290-8FAC-4B71-A2F7-7D63901208A9}"/>
              </a:ext>
            </a:extLst>
          </p:cNvPr>
          <p:cNvCxnSpPr>
            <a:cxnSpLocks/>
          </p:cNvCxnSpPr>
          <p:nvPr/>
        </p:nvCxnSpPr>
        <p:spPr>
          <a:xfrm flipH="1" flipV="1">
            <a:off x="4879319" y="3546447"/>
            <a:ext cx="569936" cy="137069"/>
          </a:xfrm>
          <a:prstGeom prst="line">
            <a:avLst/>
          </a:prstGeom>
          <a:ln w="25400">
            <a:solidFill>
              <a:srgbClr val="CC6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Straight Connector 118">
            <a:extLst>
              <a:ext uri="{FF2B5EF4-FFF2-40B4-BE49-F238E27FC236}">
                <a16:creationId xmlns="" xmlns:a16="http://schemas.microsoft.com/office/drawing/2014/main" id="{14B0FD99-47A0-4C10-8FB6-E067517A1E94}"/>
              </a:ext>
            </a:extLst>
          </p:cNvPr>
          <p:cNvCxnSpPr>
            <a:cxnSpLocks/>
            <a:stCxn id="88" idx="1"/>
            <a:endCxn id="91" idx="5"/>
          </p:cNvCxnSpPr>
          <p:nvPr/>
        </p:nvCxnSpPr>
        <p:spPr>
          <a:xfrm flipH="1" flipV="1">
            <a:off x="7204086" y="2814423"/>
            <a:ext cx="532871" cy="46604"/>
          </a:xfrm>
          <a:prstGeom prst="line">
            <a:avLst/>
          </a:prstGeom>
          <a:ln w="25400">
            <a:solidFill>
              <a:srgbClr val="07ED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Connector 119">
            <a:extLst>
              <a:ext uri="{FF2B5EF4-FFF2-40B4-BE49-F238E27FC236}">
                <a16:creationId xmlns="" xmlns:a16="http://schemas.microsoft.com/office/drawing/2014/main" id="{19051A7F-D34A-4806-BF36-1B5992E9D121}"/>
              </a:ext>
            </a:extLst>
          </p:cNvPr>
          <p:cNvCxnSpPr>
            <a:cxnSpLocks/>
          </p:cNvCxnSpPr>
          <p:nvPr/>
        </p:nvCxnSpPr>
        <p:spPr>
          <a:xfrm flipH="1" flipV="1">
            <a:off x="6599118" y="2427992"/>
            <a:ext cx="563590" cy="346098"/>
          </a:xfrm>
          <a:prstGeom prst="line">
            <a:avLst/>
          </a:prstGeom>
          <a:ln w="25400">
            <a:solidFill>
              <a:srgbClr val="07ED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Straight Connector 120">
            <a:extLst>
              <a:ext uri="{FF2B5EF4-FFF2-40B4-BE49-F238E27FC236}">
                <a16:creationId xmlns="" xmlns:a16="http://schemas.microsoft.com/office/drawing/2014/main" id="{B07CE3EB-076D-4E29-9A0E-473E004ADBD7}"/>
              </a:ext>
            </a:extLst>
          </p:cNvPr>
          <p:cNvCxnSpPr>
            <a:cxnSpLocks/>
            <a:endCxn id="89" idx="5"/>
          </p:cNvCxnSpPr>
          <p:nvPr/>
        </p:nvCxnSpPr>
        <p:spPr>
          <a:xfrm flipH="1" flipV="1">
            <a:off x="6010084" y="2254276"/>
            <a:ext cx="520116" cy="135036"/>
          </a:xfrm>
          <a:prstGeom prst="line">
            <a:avLst/>
          </a:prstGeom>
          <a:ln w="25400">
            <a:solidFill>
              <a:srgbClr val="07ED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Connector 121">
            <a:extLst>
              <a:ext uri="{FF2B5EF4-FFF2-40B4-BE49-F238E27FC236}">
                <a16:creationId xmlns="" xmlns:a16="http://schemas.microsoft.com/office/drawing/2014/main" id="{4FFD9000-AB60-4704-8871-C873AAF4BA67}"/>
              </a:ext>
            </a:extLst>
          </p:cNvPr>
          <p:cNvCxnSpPr>
            <a:cxnSpLocks/>
            <a:stCxn id="87" idx="2"/>
          </p:cNvCxnSpPr>
          <p:nvPr/>
        </p:nvCxnSpPr>
        <p:spPr>
          <a:xfrm flipH="1">
            <a:off x="5014776" y="2144041"/>
            <a:ext cx="463838" cy="66350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Straight Connector 122">
            <a:extLst>
              <a:ext uri="{FF2B5EF4-FFF2-40B4-BE49-F238E27FC236}">
                <a16:creationId xmlns="" xmlns:a16="http://schemas.microsoft.com/office/drawing/2014/main" id="{D8FEB567-0FF0-4821-92EE-03F3816E4D55}"/>
              </a:ext>
            </a:extLst>
          </p:cNvPr>
          <p:cNvCxnSpPr>
            <a:cxnSpLocks/>
            <a:stCxn id="92" idx="2"/>
          </p:cNvCxnSpPr>
          <p:nvPr/>
        </p:nvCxnSpPr>
        <p:spPr>
          <a:xfrm flipH="1">
            <a:off x="7208924" y="3024949"/>
            <a:ext cx="509756" cy="68058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Straight Connector 124">
            <a:extLst>
              <a:ext uri="{FF2B5EF4-FFF2-40B4-BE49-F238E27FC236}">
                <a16:creationId xmlns="" xmlns:a16="http://schemas.microsoft.com/office/drawing/2014/main" id="{14A22282-4591-4F9F-838C-1132B1BC6856}"/>
              </a:ext>
            </a:extLst>
          </p:cNvPr>
          <p:cNvCxnSpPr>
            <a:cxnSpLocks/>
            <a:endCxn id="48" idx="2"/>
          </p:cNvCxnSpPr>
          <p:nvPr/>
        </p:nvCxnSpPr>
        <p:spPr>
          <a:xfrm flipH="1">
            <a:off x="6474264" y="3116211"/>
            <a:ext cx="681568" cy="287892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" name="Straight Connector 130">
            <a:extLst>
              <a:ext uri="{FF2B5EF4-FFF2-40B4-BE49-F238E27FC236}">
                <a16:creationId xmlns="" xmlns:a16="http://schemas.microsoft.com/office/drawing/2014/main" id="{DAA69ED6-D066-4FA6-BCC9-3EF4C8060A3E}"/>
              </a:ext>
            </a:extLst>
          </p:cNvPr>
          <p:cNvCxnSpPr>
            <a:cxnSpLocks/>
            <a:endCxn id="85" idx="6"/>
          </p:cNvCxnSpPr>
          <p:nvPr/>
        </p:nvCxnSpPr>
        <p:spPr>
          <a:xfrm flipH="1">
            <a:off x="3777204" y="2226229"/>
            <a:ext cx="1223748" cy="391160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Footer Placeholder 3">
            <a:extLst>
              <a:ext uri="{FF2B5EF4-FFF2-40B4-BE49-F238E27FC236}">
                <a16:creationId xmlns="" xmlns:a16="http://schemas.microsoft.com/office/drawing/2014/main" id="{8FD713D7-3F48-4A26-9464-236438FDB9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49436" y="6466241"/>
            <a:ext cx="4722210" cy="365125"/>
          </a:xfrm>
        </p:spPr>
        <p:txBody>
          <a:bodyPr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BH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اللُّغَةُ العَرَبِيَّةُ / الصَّفُّ الأَوَّلُ الابْتِدائِيُّ/ وحدة </a:t>
            </a:r>
            <a:r>
              <a:rPr kumimoji="0" lang="ar-S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وَطَن</a:t>
            </a:r>
            <a:r>
              <a:rPr kumimoji="0" lang="ar-BH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ُ</a:t>
            </a:r>
            <a:r>
              <a:rPr kumimoji="0" lang="ar-S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نا</a:t>
            </a:r>
            <a:r>
              <a:rPr kumimoji="0" lang="ar-BH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/  الدَّرْسُ </a:t>
            </a:r>
            <a:r>
              <a:rPr kumimoji="0" lang="ar-S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الخامِسُ</a:t>
            </a:r>
            <a:r>
              <a:rPr kumimoji="0" lang="ar-BH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: أعزّز مكتسباتي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="" xmlns:a16="http://schemas.microsoft.com/office/drawing/2014/main" id="{B45C58BB-312E-4831-887A-D86F32C649B6}"/>
              </a:ext>
            </a:extLst>
          </p:cNvPr>
          <p:cNvSpPr txBox="1"/>
          <p:nvPr/>
        </p:nvSpPr>
        <p:spPr>
          <a:xfrm>
            <a:off x="7641733" y="4948061"/>
            <a:ext cx="11968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BH" sz="3600" dirty="0">
                <a:solidFill>
                  <a:srgbClr val="0070C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الجُمْلَةُ:</a:t>
            </a:r>
            <a:endParaRPr lang="en-US" sz="3600" dirty="0">
              <a:solidFill>
                <a:srgbClr val="0070C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="" xmlns:a16="http://schemas.microsoft.com/office/drawing/2014/main" id="{A21FB619-2740-4548-9F7F-D430B2CCD4F9}"/>
              </a:ext>
            </a:extLst>
          </p:cNvPr>
          <p:cNvSpPr txBox="1"/>
          <p:nvPr/>
        </p:nvSpPr>
        <p:spPr>
          <a:xfrm>
            <a:off x="3437303" y="4886968"/>
            <a:ext cx="43344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BH" sz="3600" dirty="0">
                <a:solidFill>
                  <a:srgbClr val="0070C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.....................................................</a:t>
            </a:r>
            <a:endParaRPr lang="en-US" sz="3600" dirty="0">
              <a:solidFill>
                <a:srgbClr val="0070C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93" name="TextBox 92">
            <a:extLst>
              <a:ext uri="{FF2B5EF4-FFF2-40B4-BE49-F238E27FC236}">
                <a16:creationId xmlns="" xmlns:a16="http://schemas.microsoft.com/office/drawing/2014/main" id="{91D71A36-232E-4046-99AD-FAA9B8A33168}"/>
              </a:ext>
            </a:extLst>
          </p:cNvPr>
          <p:cNvSpPr txBox="1"/>
          <p:nvPr/>
        </p:nvSpPr>
        <p:spPr>
          <a:xfrm>
            <a:off x="2347901" y="4830240"/>
            <a:ext cx="54216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BH" sz="4000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صادَ شاكِرٌ سَمَكَةً صَفْراءَ صَباحًا.</a:t>
            </a:r>
            <a:endParaRPr lang="en-US" sz="4000" dirty="0">
              <a:solidFill>
                <a:srgbClr val="FF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2" name="اعزز ١٠">
            <a:hlinkClick r:id="" action="ppaction://media"/>
            <a:extLst>
              <a:ext uri="{FF2B5EF4-FFF2-40B4-BE49-F238E27FC236}">
                <a16:creationId xmlns="" xmlns:a16="http://schemas.microsoft.com/office/drawing/2014/main" id="{3298F30E-5A6A-44C9-AF0B-34203606395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3042" y="640512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367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52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5" grpId="0"/>
      <p:bldP spid="76" grpId="0"/>
      <p:bldP spid="76" grpId="1"/>
      <p:bldP spid="9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6000">
              <a:schemeClr val="bg1"/>
            </a:gs>
            <a:gs pos="0">
              <a:schemeClr val="bg1">
                <a:lumMod val="95000"/>
              </a:schemeClr>
            </a:gs>
            <a:gs pos="100000">
              <a:schemeClr val="bg1">
                <a:lumMod val="85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/>
        </p:nvCxnSpPr>
        <p:spPr>
          <a:xfrm flipV="1">
            <a:off x="270641" y="6264165"/>
            <a:ext cx="11498317" cy="42042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>
            <a:spLocks/>
          </p:cNvSpPr>
          <p:nvPr/>
        </p:nvSpPr>
        <p:spPr>
          <a:xfrm>
            <a:off x="8349483" y="6306207"/>
            <a:ext cx="3419475" cy="381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6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ar-BH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وزارة التربية والتعليم –الفصل الدراسي الثاني 2020-2021م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2">
            <a:extLst>
              <a:ext uri="{FF2B5EF4-FFF2-40B4-BE49-F238E27FC236}">
                <a16:creationId xmlns="" xmlns:a16="http://schemas.microsoft.com/office/drawing/2014/main" id="{15C671D5-EC0F-4780-B622-AE94DDAC17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75877" y="281512"/>
            <a:ext cx="8355172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69875" algn="l"/>
              </a:tabLst>
              <a:defRPr/>
            </a:pPr>
            <a:r>
              <a:rPr kumimoji="0" lang="ar-BH" altLang="ar-SA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8</a:t>
            </a:r>
            <a:r>
              <a:rPr kumimoji="0" lang="ar-SA" altLang="ar-SA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- أَمْلأُ كُلَّ فَراغٍ بكَلِمَةٍ أُكَوِّنُها بِالبِطاقاتِ؛ لِأُكْمِلَ الجُمْلَةَ</a:t>
            </a:r>
            <a:r>
              <a:rPr kumimoji="0" lang="en-US" altLang="ar-SA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:</a:t>
            </a:r>
            <a:endParaRPr kumimoji="0" lang="en-US" altLang="ar-SA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kkal Majalla" panose="02000000000000000000" pitchFamily="2" charset="-78"/>
              <a:ea typeface="+mn-ea"/>
              <a:cs typeface="Sakkal Majalla" panose="02000000000000000000" pitchFamily="2" charset="-78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B3F4912D-AB43-4D2C-84C8-33D724A5629A}"/>
              </a:ext>
            </a:extLst>
          </p:cNvPr>
          <p:cNvGrpSpPr/>
          <p:nvPr/>
        </p:nvGrpSpPr>
        <p:grpSpPr>
          <a:xfrm>
            <a:off x="8406300" y="2142160"/>
            <a:ext cx="1220634" cy="991090"/>
            <a:chOff x="5417781" y="2610554"/>
            <a:chExt cx="1220634" cy="991090"/>
          </a:xfrm>
        </p:grpSpPr>
        <p:sp>
          <p:nvSpPr>
            <p:cNvPr id="100" name="مستطيل 227">
              <a:extLst>
                <a:ext uri="{FF2B5EF4-FFF2-40B4-BE49-F238E27FC236}">
                  <a16:creationId xmlns="" xmlns:a16="http://schemas.microsoft.com/office/drawing/2014/main" id="{77B1D4D6-B4DB-451A-A391-2B196102EEEE}"/>
                </a:ext>
              </a:extLst>
            </p:cNvPr>
            <p:cNvSpPr/>
            <p:nvPr/>
          </p:nvSpPr>
          <p:spPr>
            <a:xfrm>
              <a:off x="6028098" y="3106626"/>
              <a:ext cx="610317" cy="495018"/>
            </a:xfrm>
            <a:prstGeom prst="rect">
              <a:avLst/>
            </a:prstGeom>
            <a:noFill/>
            <a:ln w="25400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2" name="مستطيل 224">
              <a:extLst>
                <a:ext uri="{FF2B5EF4-FFF2-40B4-BE49-F238E27FC236}">
                  <a16:creationId xmlns="" xmlns:a16="http://schemas.microsoft.com/office/drawing/2014/main" id="{E8E9C342-6A12-4931-BE20-E705425E8733}"/>
                </a:ext>
              </a:extLst>
            </p:cNvPr>
            <p:cNvSpPr/>
            <p:nvPr/>
          </p:nvSpPr>
          <p:spPr>
            <a:xfrm>
              <a:off x="5700203" y="2610554"/>
              <a:ext cx="610317" cy="495018"/>
            </a:xfrm>
            <a:prstGeom prst="rect">
              <a:avLst/>
            </a:prstGeom>
            <a:noFill/>
            <a:ln w="25400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3" name="مستطيل 229">
              <a:extLst>
                <a:ext uri="{FF2B5EF4-FFF2-40B4-BE49-F238E27FC236}">
                  <a16:creationId xmlns="" xmlns:a16="http://schemas.microsoft.com/office/drawing/2014/main" id="{15EFFBB5-CE75-4A0A-A56B-26F7714F1ED4}"/>
                </a:ext>
              </a:extLst>
            </p:cNvPr>
            <p:cNvSpPr/>
            <p:nvPr/>
          </p:nvSpPr>
          <p:spPr>
            <a:xfrm>
              <a:off x="5417781" y="3106626"/>
              <a:ext cx="610317" cy="495018"/>
            </a:xfrm>
            <a:prstGeom prst="rect">
              <a:avLst/>
            </a:prstGeom>
            <a:noFill/>
            <a:ln w="25400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95" name="Group 94">
            <a:extLst>
              <a:ext uri="{FF2B5EF4-FFF2-40B4-BE49-F238E27FC236}">
                <a16:creationId xmlns="" xmlns:a16="http://schemas.microsoft.com/office/drawing/2014/main" id="{FA81E323-7CE4-4271-93FD-FE9B208AFF1E}"/>
              </a:ext>
            </a:extLst>
          </p:cNvPr>
          <p:cNvGrpSpPr/>
          <p:nvPr/>
        </p:nvGrpSpPr>
        <p:grpSpPr>
          <a:xfrm>
            <a:off x="6028081" y="2147469"/>
            <a:ext cx="1220634" cy="985978"/>
            <a:chOff x="0" y="0"/>
            <a:chExt cx="1016000" cy="771979"/>
          </a:xfrm>
        </p:grpSpPr>
        <p:sp>
          <p:nvSpPr>
            <p:cNvPr id="96" name="مستطيل 224">
              <a:extLst>
                <a:ext uri="{FF2B5EF4-FFF2-40B4-BE49-F238E27FC236}">
                  <a16:creationId xmlns="" xmlns:a16="http://schemas.microsoft.com/office/drawing/2014/main" id="{8F2716D7-640B-459D-A2D6-FC4D83C6D0A4}"/>
                </a:ext>
              </a:extLst>
            </p:cNvPr>
            <p:cNvSpPr/>
            <p:nvPr/>
          </p:nvSpPr>
          <p:spPr>
            <a:xfrm>
              <a:off x="508000" y="384629"/>
              <a:ext cx="508000" cy="387350"/>
            </a:xfrm>
            <a:prstGeom prst="rect">
              <a:avLst/>
            </a:prstGeom>
            <a:noFill/>
            <a:ln w="25400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7" name="مستطيل 227">
              <a:extLst>
                <a:ext uri="{FF2B5EF4-FFF2-40B4-BE49-F238E27FC236}">
                  <a16:creationId xmlns="" xmlns:a16="http://schemas.microsoft.com/office/drawing/2014/main" id="{E1851F88-2802-431A-8E50-2F691C5729B1}"/>
                </a:ext>
              </a:extLst>
            </p:cNvPr>
            <p:cNvSpPr/>
            <p:nvPr/>
          </p:nvSpPr>
          <p:spPr>
            <a:xfrm>
              <a:off x="508000" y="0"/>
              <a:ext cx="508000" cy="387350"/>
            </a:xfrm>
            <a:prstGeom prst="rect">
              <a:avLst/>
            </a:prstGeom>
            <a:noFill/>
            <a:ln w="25400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8" name="مستطيل 229">
              <a:extLst>
                <a:ext uri="{FF2B5EF4-FFF2-40B4-BE49-F238E27FC236}">
                  <a16:creationId xmlns="" xmlns:a16="http://schemas.microsoft.com/office/drawing/2014/main" id="{266422B5-CF57-4305-84F1-3A21B3A7ECF7}"/>
                </a:ext>
              </a:extLst>
            </p:cNvPr>
            <p:cNvSpPr/>
            <p:nvPr/>
          </p:nvSpPr>
          <p:spPr>
            <a:xfrm>
              <a:off x="0" y="0"/>
              <a:ext cx="508000" cy="387350"/>
            </a:xfrm>
            <a:prstGeom prst="rect">
              <a:avLst/>
            </a:prstGeom>
            <a:noFill/>
            <a:ln w="25400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9" name="مستطيل 224">
              <a:extLst>
                <a:ext uri="{FF2B5EF4-FFF2-40B4-BE49-F238E27FC236}">
                  <a16:creationId xmlns="" xmlns:a16="http://schemas.microsoft.com/office/drawing/2014/main" id="{2A4D9778-7874-4DF3-B726-2103D8512802}"/>
                </a:ext>
              </a:extLst>
            </p:cNvPr>
            <p:cNvSpPr/>
            <p:nvPr/>
          </p:nvSpPr>
          <p:spPr>
            <a:xfrm>
              <a:off x="0" y="384629"/>
              <a:ext cx="508000" cy="387350"/>
            </a:xfrm>
            <a:prstGeom prst="rect">
              <a:avLst/>
            </a:prstGeom>
            <a:noFill/>
            <a:ln w="25400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10" name="TextBox 109">
            <a:extLst>
              <a:ext uri="{FF2B5EF4-FFF2-40B4-BE49-F238E27FC236}">
                <a16:creationId xmlns="" xmlns:a16="http://schemas.microsoft.com/office/drawing/2014/main" id="{01538D89-55DD-49C1-A1BD-67C08AD0B424}"/>
              </a:ext>
            </a:extLst>
          </p:cNvPr>
          <p:cNvSpPr txBox="1"/>
          <p:nvPr/>
        </p:nvSpPr>
        <p:spPr>
          <a:xfrm>
            <a:off x="8787831" y="2142160"/>
            <a:ext cx="6103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أَعْـ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Sakkal Majalla" panose="02000000000000000000" pitchFamily="2" charset="-78"/>
              <a:ea typeface="+mn-ea"/>
              <a:cs typeface="Sakkal Majalla" panose="02000000000000000000" pitchFamily="2" charset="-78"/>
            </a:endParaRPr>
          </a:p>
        </p:txBody>
      </p:sp>
      <p:sp>
        <p:nvSpPr>
          <p:cNvPr id="111" name="TextBox 110">
            <a:extLst>
              <a:ext uri="{FF2B5EF4-FFF2-40B4-BE49-F238E27FC236}">
                <a16:creationId xmlns="" xmlns:a16="http://schemas.microsoft.com/office/drawing/2014/main" id="{7303CF54-3E1C-48A1-A05F-D57F34735591}"/>
              </a:ext>
            </a:extLst>
          </p:cNvPr>
          <p:cNvSpPr txBox="1"/>
          <p:nvPr/>
        </p:nvSpPr>
        <p:spPr>
          <a:xfrm>
            <a:off x="9136093" y="2542183"/>
            <a:ext cx="4589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مَ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Sakkal Majalla" panose="02000000000000000000" pitchFamily="2" charset="-78"/>
              <a:ea typeface="+mn-ea"/>
              <a:cs typeface="Sakkal Majalla" panose="02000000000000000000" pitchFamily="2" charset="-78"/>
            </a:endParaRPr>
          </a:p>
        </p:txBody>
      </p:sp>
      <p:sp>
        <p:nvSpPr>
          <p:cNvPr id="112" name="TextBox 111">
            <a:extLst>
              <a:ext uri="{FF2B5EF4-FFF2-40B4-BE49-F238E27FC236}">
                <a16:creationId xmlns="" xmlns:a16="http://schemas.microsoft.com/office/drawing/2014/main" id="{CBC4C0AB-C57A-4F9A-A781-E60E92750530}"/>
              </a:ext>
            </a:extLst>
          </p:cNvPr>
          <p:cNvSpPr txBox="1"/>
          <p:nvPr/>
        </p:nvSpPr>
        <p:spPr>
          <a:xfrm>
            <a:off x="8497903" y="2634460"/>
            <a:ext cx="4589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لا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Sakkal Majalla" panose="02000000000000000000" pitchFamily="2" charset="-78"/>
              <a:ea typeface="+mn-ea"/>
              <a:cs typeface="Sakkal Majalla" panose="02000000000000000000" pitchFamily="2" charset="-78"/>
            </a:endParaRPr>
          </a:p>
        </p:txBody>
      </p:sp>
      <p:sp>
        <p:nvSpPr>
          <p:cNvPr id="113" name="TextBox 112">
            <a:extLst>
              <a:ext uri="{FF2B5EF4-FFF2-40B4-BE49-F238E27FC236}">
                <a16:creationId xmlns="" xmlns:a16="http://schemas.microsoft.com/office/drawing/2014/main" id="{8F956BB2-3124-4467-873C-0129CBE3A53E}"/>
              </a:ext>
            </a:extLst>
          </p:cNvPr>
          <p:cNvSpPr txBox="1"/>
          <p:nvPr/>
        </p:nvSpPr>
        <p:spPr>
          <a:xfrm>
            <a:off x="6698136" y="2144324"/>
            <a:ext cx="6600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أَصْـ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Sakkal Majalla" panose="02000000000000000000" pitchFamily="2" charset="-78"/>
              <a:ea typeface="+mn-ea"/>
              <a:cs typeface="Sakkal Majalla" panose="02000000000000000000" pitchFamily="2" charset="-78"/>
            </a:endParaRPr>
          </a:p>
        </p:txBody>
      </p:sp>
      <p:sp>
        <p:nvSpPr>
          <p:cNvPr id="114" name="TextBox 113">
            <a:extLst>
              <a:ext uri="{FF2B5EF4-FFF2-40B4-BE49-F238E27FC236}">
                <a16:creationId xmlns="" xmlns:a16="http://schemas.microsoft.com/office/drawing/2014/main" id="{6BFFD4B8-5505-4BF8-AA8A-26FCB777F0B3}"/>
              </a:ext>
            </a:extLst>
          </p:cNvPr>
          <p:cNvSpPr txBox="1"/>
          <p:nvPr/>
        </p:nvSpPr>
        <p:spPr>
          <a:xfrm>
            <a:off x="6126329" y="2113890"/>
            <a:ext cx="4589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قا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Sakkal Majalla" panose="02000000000000000000" pitchFamily="2" charset="-78"/>
              <a:ea typeface="+mn-ea"/>
              <a:cs typeface="Sakkal Majalla" panose="02000000000000000000" pitchFamily="2" charset="-78"/>
            </a:endParaRPr>
          </a:p>
        </p:txBody>
      </p:sp>
      <p:sp>
        <p:nvSpPr>
          <p:cNvPr id="115" name="TextBox 114">
            <a:extLst>
              <a:ext uri="{FF2B5EF4-FFF2-40B4-BE49-F238E27FC236}">
                <a16:creationId xmlns="" xmlns:a16="http://schemas.microsoft.com/office/drawing/2014/main" id="{579DDE16-6E4F-4687-BD09-E354409CF203}"/>
              </a:ext>
            </a:extLst>
          </p:cNvPr>
          <p:cNvSpPr txBox="1"/>
          <p:nvPr/>
        </p:nvSpPr>
        <p:spPr>
          <a:xfrm>
            <a:off x="6808657" y="2654158"/>
            <a:ext cx="4589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ءُ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Sakkal Majalla" panose="02000000000000000000" pitchFamily="2" charset="-78"/>
              <a:ea typeface="+mn-ea"/>
              <a:cs typeface="Sakkal Majalla" panose="02000000000000000000" pitchFamily="2" charset="-78"/>
            </a:endParaRPr>
          </a:p>
        </p:txBody>
      </p:sp>
      <p:sp>
        <p:nvSpPr>
          <p:cNvPr id="116" name="TextBox 115">
            <a:extLst>
              <a:ext uri="{FF2B5EF4-FFF2-40B4-BE49-F238E27FC236}">
                <a16:creationId xmlns="" xmlns:a16="http://schemas.microsoft.com/office/drawing/2014/main" id="{12CDB924-F643-41DD-A4EF-2C815E63D80B}"/>
              </a:ext>
            </a:extLst>
          </p:cNvPr>
          <p:cNvSpPr txBox="1"/>
          <p:nvPr/>
        </p:nvSpPr>
        <p:spPr>
          <a:xfrm>
            <a:off x="6149378" y="2556021"/>
            <a:ext cx="4589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ـدِ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Sakkal Majalla" panose="02000000000000000000" pitchFamily="2" charset="-78"/>
              <a:ea typeface="+mn-ea"/>
              <a:cs typeface="Sakkal Majalla" panose="02000000000000000000" pitchFamily="2" charset="-78"/>
            </a:endParaRPr>
          </a:p>
        </p:txBody>
      </p:sp>
      <p:pic>
        <p:nvPicPr>
          <p:cNvPr id="41" name="Picture 40">
            <a:extLst>
              <a:ext uri="{FF2B5EF4-FFF2-40B4-BE49-F238E27FC236}">
                <a16:creationId xmlns="" xmlns:a16="http://schemas.microsoft.com/office/drawing/2014/main" id="{25658D82-E1C7-4EC6-B22D-2CBC42EE5098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156" y="1519707"/>
            <a:ext cx="4033706" cy="4159876"/>
          </a:xfrm>
          <a:prstGeom prst="rect">
            <a:avLst/>
          </a:prstGeom>
          <a:noFill/>
          <a:ln>
            <a:noFill/>
          </a:ln>
        </p:spPr>
      </p:pic>
      <p:sp>
        <p:nvSpPr>
          <p:cNvPr id="42" name="TextBox 41">
            <a:extLst>
              <a:ext uri="{FF2B5EF4-FFF2-40B4-BE49-F238E27FC236}">
                <a16:creationId xmlns="" xmlns:a16="http://schemas.microsoft.com/office/drawing/2014/main" id="{CADAEECB-49F6-4F18-9A9F-0A68983C503E}"/>
              </a:ext>
            </a:extLst>
          </p:cNvPr>
          <p:cNvSpPr txBox="1"/>
          <p:nvPr/>
        </p:nvSpPr>
        <p:spPr>
          <a:xfrm>
            <a:off x="8244382" y="3508093"/>
            <a:ext cx="149273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Sakkal Majalla" panose="02000000000000000000" pitchFamily="2" charset="-78"/>
              </a:rPr>
              <a:t>............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="" xmlns:a16="http://schemas.microsoft.com/office/drawing/2014/main" id="{BBD56EEA-568D-465D-AAD7-8CEB1E5F617B}"/>
              </a:ext>
            </a:extLst>
          </p:cNvPr>
          <p:cNvSpPr txBox="1"/>
          <p:nvPr/>
        </p:nvSpPr>
        <p:spPr>
          <a:xfrm>
            <a:off x="6921820" y="3506150"/>
            <a:ext cx="112559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Sakkal Majalla" panose="02000000000000000000" pitchFamily="2" charset="-78"/>
              </a:rPr>
              <a:t>........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="" xmlns:a16="http://schemas.microsoft.com/office/drawing/2014/main" id="{FA86BD8B-4436-48DD-A336-9E58CD758A56}"/>
              </a:ext>
            </a:extLst>
          </p:cNvPr>
          <p:cNvSpPr txBox="1"/>
          <p:nvPr/>
        </p:nvSpPr>
        <p:spPr>
          <a:xfrm>
            <a:off x="8195449" y="3512302"/>
            <a:ext cx="13516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أَصْدِقاءُ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Sakkal Majalla" panose="02000000000000000000" pitchFamily="2" charset="-78"/>
              <a:ea typeface="+mn-ea"/>
              <a:cs typeface="Sakkal Majalla" panose="02000000000000000000" pitchFamily="2" charset="-78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="" xmlns:a16="http://schemas.microsoft.com/office/drawing/2014/main" id="{E70F4AF0-2FE1-4F66-8E57-A0DD5580A766}"/>
              </a:ext>
            </a:extLst>
          </p:cNvPr>
          <p:cNvSpPr txBox="1"/>
          <p:nvPr/>
        </p:nvSpPr>
        <p:spPr>
          <a:xfrm>
            <a:off x="6918154" y="3522238"/>
            <a:ext cx="9261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أَعْلامَ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Sakkal Majalla" panose="02000000000000000000" pitchFamily="2" charset="-78"/>
              <a:ea typeface="+mn-ea"/>
              <a:cs typeface="Sakkal Majalla" panose="02000000000000000000" pitchFamily="2" charset="-78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90FBA1ED-DF87-4760-9A9A-74A0C058D53A}"/>
              </a:ext>
            </a:extLst>
          </p:cNvPr>
          <p:cNvSpPr txBox="1"/>
          <p:nvPr/>
        </p:nvSpPr>
        <p:spPr>
          <a:xfrm>
            <a:off x="9283580" y="3503884"/>
            <a:ext cx="6867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SA" sz="36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رَفَعَ</a:t>
            </a:r>
            <a:endParaRPr lang="en-US" sz="3600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="" xmlns:a16="http://schemas.microsoft.com/office/drawing/2014/main" id="{70234615-712A-4F3B-B13A-1904CF42DEDD}"/>
              </a:ext>
            </a:extLst>
          </p:cNvPr>
          <p:cNvSpPr txBox="1"/>
          <p:nvPr/>
        </p:nvSpPr>
        <p:spPr>
          <a:xfrm>
            <a:off x="7624176" y="3531964"/>
            <a:ext cx="6867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SA" sz="36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بَدْرٍ</a:t>
            </a:r>
            <a:endParaRPr lang="en-US" sz="3600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="" xmlns:a16="http://schemas.microsoft.com/office/drawing/2014/main" id="{AF5B588C-57B7-4822-BA8A-9D06B6C17F96}"/>
              </a:ext>
            </a:extLst>
          </p:cNvPr>
          <p:cNvSpPr txBox="1"/>
          <p:nvPr/>
        </p:nvSpPr>
        <p:spPr>
          <a:xfrm>
            <a:off x="5785031" y="3587411"/>
            <a:ext cx="12531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SA" sz="36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المَمْلَكَةِ.</a:t>
            </a:r>
            <a:endParaRPr lang="en-US" sz="3600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30" name="Footer Placeholder 3">
            <a:extLst>
              <a:ext uri="{FF2B5EF4-FFF2-40B4-BE49-F238E27FC236}">
                <a16:creationId xmlns="" xmlns:a16="http://schemas.microsoft.com/office/drawing/2014/main" id="{593CA378-94D8-42EC-AE5A-08D1934583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49436" y="6466241"/>
            <a:ext cx="4722210" cy="365125"/>
          </a:xfrm>
        </p:spPr>
        <p:txBody>
          <a:bodyPr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BH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اللُّغَةُ العَرَبِيَّةُ / الصَّفُّ الأَوَّلُ الابْتِدائِيُّ/ وحدة </a:t>
            </a:r>
            <a:r>
              <a:rPr kumimoji="0" lang="ar-S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وَطَن</a:t>
            </a:r>
            <a:r>
              <a:rPr kumimoji="0" lang="ar-BH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ُ</a:t>
            </a:r>
            <a:r>
              <a:rPr kumimoji="0" lang="ar-S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نا</a:t>
            </a:r>
            <a:r>
              <a:rPr kumimoji="0" lang="ar-BH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/  الدَّرْسُ </a:t>
            </a:r>
            <a:r>
              <a:rPr kumimoji="0" lang="ar-S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الخامِسُ</a:t>
            </a:r>
            <a:r>
              <a:rPr kumimoji="0" lang="ar-BH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: أعزّز مكتسباتي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اعزز ١١">
            <a:hlinkClick r:id="" action="ppaction://media"/>
            <a:extLst>
              <a:ext uri="{FF2B5EF4-FFF2-40B4-BE49-F238E27FC236}">
                <a16:creationId xmlns="" xmlns:a16="http://schemas.microsoft.com/office/drawing/2014/main" id="{7F673867-8E82-49E0-9231-C47EDB7E8B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3042" y="640512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5227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422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88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9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9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98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99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0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10" grpId="0"/>
      <p:bldP spid="111" grpId="0"/>
      <p:bldP spid="112" grpId="0"/>
      <p:bldP spid="113" grpId="0"/>
      <p:bldP spid="114" grpId="0"/>
      <p:bldP spid="115" grpId="0"/>
      <p:bldP spid="116" grpId="0"/>
      <p:bldP spid="42" grpId="0"/>
      <p:bldP spid="42" grpId="1"/>
      <p:bldP spid="43" grpId="0"/>
      <p:bldP spid="43" grpId="1"/>
      <p:bldP spid="44" grpId="0"/>
      <p:bldP spid="45" grpId="0"/>
      <p:bldP spid="7" grpId="0"/>
      <p:bldP spid="47" grpId="0"/>
      <p:bldP spid="4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6000">
              <a:schemeClr val="bg1"/>
            </a:gs>
            <a:gs pos="0">
              <a:schemeClr val="bg1">
                <a:lumMod val="95000"/>
              </a:schemeClr>
            </a:gs>
            <a:gs pos="100000">
              <a:schemeClr val="bg1">
                <a:lumMod val="85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/>
        </p:nvCxnSpPr>
        <p:spPr>
          <a:xfrm flipV="1">
            <a:off x="270641" y="6264165"/>
            <a:ext cx="11498317" cy="42042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>
            <a:spLocks/>
          </p:cNvSpPr>
          <p:nvPr/>
        </p:nvSpPr>
        <p:spPr>
          <a:xfrm>
            <a:off x="8349483" y="6306207"/>
            <a:ext cx="3419475" cy="381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6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ar-BH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وزارة التربية والتعليم –الفصل الدراسي الثاني 2020-2021م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2">
            <a:extLst>
              <a:ext uri="{FF2B5EF4-FFF2-40B4-BE49-F238E27FC236}">
                <a16:creationId xmlns="" xmlns:a16="http://schemas.microsoft.com/office/drawing/2014/main" id="{15C671D5-EC0F-4780-B622-AE94DDAC17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95660" y="281512"/>
            <a:ext cx="68756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69875" algn="l"/>
              </a:tabLst>
              <a:defRPr/>
            </a:pPr>
            <a:r>
              <a:rPr kumimoji="0" lang="ar-BH" altLang="ar-SA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9</a:t>
            </a:r>
            <a:r>
              <a:rPr kumimoji="0" lang="ar-SA" altLang="ar-SA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 </a:t>
            </a:r>
            <a:r>
              <a:rPr lang="ar-BH" altLang="ar-SA" sz="4000" b="1" dirty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أُصَنِّف الكَلِماتِ إِلى مَجْموعاتِها كَما في المثالِ</a:t>
            </a:r>
            <a:r>
              <a:rPr kumimoji="0" lang="en-US" altLang="ar-SA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:</a:t>
            </a:r>
            <a:endParaRPr kumimoji="0" lang="en-US" altLang="ar-SA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kkal Majalla" panose="02000000000000000000" pitchFamily="2" charset="-78"/>
              <a:ea typeface="+mn-ea"/>
              <a:cs typeface="Sakkal Majalla" panose="02000000000000000000" pitchFamily="2" charset="-78"/>
            </a:endParaRPr>
          </a:p>
        </p:txBody>
      </p:sp>
      <p:sp>
        <p:nvSpPr>
          <p:cNvPr id="2" name="Rectangle 8">
            <a:extLst>
              <a:ext uri="{FF2B5EF4-FFF2-40B4-BE49-F238E27FC236}">
                <a16:creationId xmlns="" xmlns:a16="http://schemas.microsoft.com/office/drawing/2014/main" id="{412B855E-72B8-422D-861C-66F03A0B18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59230" y="1109151"/>
            <a:ext cx="771236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ar-TN" altLang="en-US" sz="36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صَرَخَ           </a:t>
            </a:r>
            <a:r>
              <a:rPr kumimoji="0" lang="ar-TN" altLang="en-US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يَشْرَبُ         رَفَع</a:t>
            </a:r>
            <a:r>
              <a:rPr kumimoji="0" lang="ar-BH" altLang="en-US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َ</a:t>
            </a:r>
            <a:r>
              <a:rPr kumimoji="0" lang="ar-TN" altLang="en-US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           فَتَحَ        </a:t>
            </a:r>
            <a:r>
              <a:rPr kumimoji="0" lang="ar-TN" altLang="en-US" sz="36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صُراخ</a:t>
            </a:r>
            <a:r>
              <a:rPr lang="ar-BH" altLang="en-US" sz="3600" dirty="0"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ٌ</a:t>
            </a:r>
            <a:r>
              <a:rPr kumimoji="0" lang="ar-TN" altLang="en-US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          يَرْفَعُ     </a:t>
            </a:r>
            <a:endParaRPr kumimoji="0" lang="ar-TN" alt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="" xmlns:a16="http://schemas.microsoft.com/office/drawing/2014/main" id="{C2D3F0C6-68C3-4BE8-AE6E-221D0CBFD534}"/>
              </a:ext>
            </a:extLst>
          </p:cNvPr>
          <p:cNvGrpSpPr/>
          <p:nvPr/>
        </p:nvGrpSpPr>
        <p:grpSpPr>
          <a:xfrm>
            <a:off x="2746677" y="3078046"/>
            <a:ext cx="6924583" cy="3092785"/>
            <a:chOff x="43543" y="5418"/>
            <a:chExt cx="4475843" cy="4370639"/>
          </a:xfrm>
        </p:grpSpPr>
        <p:grpSp>
          <p:nvGrpSpPr>
            <p:cNvPr id="9" name="Group 8">
              <a:extLst>
                <a:ext uri="{FF2B5EF4-FFF2-40B4-BE49-F238E27FC236}">
                  <a16:creationId xmlns="" xmlns:a16="http://schemas.microsoft.com/office/drawing/2014/main" id="{4FCAD99B-5C1E-4DAE-940D-CDB187FAE5B8}"/>
                </a:ext>
              </a:extLst>
            </p:cNvPr>
            <p:cNvGrpSpPr/>
            <p:nvPr/>
          </p:nvGrpSpPr>
          <p:grpSpPr>
            <a:xfrm>
              <a:off x="50795" y="2247951"/>
              <a:ext cx="4454076" cy="2128106"/>
              <a:chOff x="50795" y="-34420"/>
              <a:chExt cx="4454076" cy="2128106"/>
            </a:xfrm>
          </p:grpSpPr>
          <p:sp>
            <p:nvSpPr>
              <p:cNvPr id="13" name="Teardrop 12">
                <a:extLst>
                  <a:ext uri="{FF2B5EF4-FFF2-40B4-BE49-F238E27FC236}">
                    <a16:creationId xmlns="" xmlns:a16="http://schemas.microsoft.com/office/drawing/2014/main" id="{2796670D-2BD6-446A-B941-B43E83F5EB57}"/>
                  </a:ext>
                </a:extLst>
              </p:cNvPr>
              <p:cNvSpPr/>
              <p:nvPr/>
            </p:nvSpPr>
            <p:spPr>
              <a:xfrm rot="201376">
                <a:off x="50795" y="-34420"/>
                <a:ext cx="2075543" cy="2058307"/>
              </a:xfrm>
              <a:prstGeom prst="teardrop">
                <a:avLst>
                  <a:gd name="adj" fmla="val 112101"/>
                </a:avLst>
              </a:prstGeom>
              <a:solidFill>
                <a:schemeClr val="bg1"/>
              </a:solidFill>
              <a:ln w="28575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1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15" name="Teardrop 14">
                <a:extLst>
                  <a:ext uri="{FF2B5EF4-FFF2-40B4-BE49-F238E27FC236}">
                    <a16:creationId xmlns="" xmlns:a16="http://schemas.microsoft.com/office/drawing/2014/main" id="{D61CBB03-1BA4-4E96-A497-F458FB24F0D2}"/>
                  </a:ext>
                </a:extLst>
              </p:cNvPr>
              <p:cNvSpPr/>
              <p:nvPr/>
            </p:nvSpPr>
            <p:spPr>
              <a:xfrm flipH="1">
                <a:off x="2429328" y="35379"/>
                <a:ext cx="2075543" cy="2058307"/>
              </a:xfrm>
              <a:prstGeom prst="teardrop">
                <a:avLst>
                  <a:gd name="adj" fmla="val 112101"/>
                </a:avLst>
              </a:prstGeom>
              <a:solidFill>
                <a:schemeClr val="bg1"/>
              </a:solidFill>
              <a:ln w="28575" cap="flat" cmpd="sng" algn="ctr">
                <a:solidFill>
                  <a:srgbClr val="00B050"/>
                </a:solidFill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1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</p:grpSp>
        <p:grpSp>
          <p:nvGrpSpPr>
            <p:cNvPr id="10" name="Group 9">
              <a:extLst>
                <a:ext uri="{FF2B5EF4-FFF2-40B4-BE49-F238E27FC236}">
                  <a16:creationId xmlns="" xmlns:a16="http://schemas.microsoft.com/office/drawing/2014/main" id="{45536B96-5727-49EA-9290-615CB5079265}"/>
                </a:ext>
              </a:extLst>
            </p:cNvPr>
            <p:cNvGrpSpPr/>
            <p:nvPr/>
          </p:nvGrpSpPr>
          <p:grpSpPr>
            <a:xfrm flipV="1">
              <a:off x="43543" y="5418"/>
              <a:ext cx="4475843" cy="2124553"/>
              <a:chOff x="-7257" y="0"/>
              <a:chExt cx="4475843" cy="2124553"/>
            </a:xfrm>
          </p:grpSpPr>
          <p:sp>
            <p:nvSpPr>
              <p:cNvPr id="11" name="Teardrop 10">
                <a:extLst>
                  <a:ext uri="{FF2B5EF4-FFF2-40B4-BE49-F238E27FC236}">
                    <a16:creationId xmlns="" xmlns:a16="http://schemas.microsoft.com/office/drawing/2014/main" id="{461DA6D6-9CF3-4763-AACD-26B59AC10BA8}"/>
                  </a:ext>
                </a:extLst>
              </p:cNvPr>
              <p:cNvSpPr/>
              <p:nvPr/>
            </p:nvSpPr>
            <p:spPr>
              <a:xfrm rot="201376">
                <a:off x="-7257" y="0"/>
                <a:ext cx="2075543" cy="2058307"/>
              </a:xfrm>
              <a:prstGeom prst="teardrop">
                <a:avLst>
                  <a:gd name="adj" fmla="val 112101"/>
                </a:avLst>
              </a:prstGeom>
              <a:solidFill>
                <a:schemeClr val="bg1"/>
              </a:solidFill>
              <a:ln w="28575" cap="flat" cmpd="sng" algn="ctr">
                <a:solidFill>
                  <a:srgbClr val="FF0000"/>
                </a:solidFill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1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12" name="Teardrop 11">
                <a:extLst>
                  <a:ext uri="{FF2B5EF4-FFF2-40B4-BE49-F238E27FC236}">
                    <a16:creationId xmlns="" xmlns:a16="http://schemas.microsoft.com/office/drawing/2014/main" id="{849AF5CD-624F-4AC6-AB7B-382B42561081}"/>
                  </a:ext>
                </a:extLst>
              </p:cNvPr>
              <p:cNvSpPr/>
              <p:nvPr/>
            </p:nvSpPr>
            <p:spPr>
              <a:xfrm flipH="1">
                <a:off x="2393043" y="66246"/>
                <a:ext cx="2075543" cy="2058307"/>
              </a:xfrm>
              <a:prstGeom prst="teardrop">
                <a:avLst>
                  <a:gd name="adj" fmla="val 112101"/>
                </a:avLst>
              </a:prstGeom>
              <a:solidFill>
                <a:schemeClr val="bg1"/>
              </a:solidFill>
              <a:ln w="28575" cap="flat" cmpd="sng" algn="ctr">
                <a:solidFill>
                  <a:srgbClr val="0070C0"/>
                </a:solidFill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1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US" sz="110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 </a:t>
                </a:r>
              </a:p>
            </p:txBody>
          </p:sp>
        </p:grpSp>
      </p:grpSp>
      <p:sp>
        <p:nvSpPr>
          <p:cNvPr id="4" name="Rectangle 10">
            <a:extLst>
              <a:ext uri="{FF2B5EF4-FFF2-40B4-BE49-F238E27FC236}">
                <a16:creationId xmlns="" xmlns:a16="http://schemas.microsoft.com/office/drawing/2014/main" id="{D1A32B8E-2EE0-436C-8224-CF2B16DDE4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2320" y="2082901"/>
            <a:ext cx="7348487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ar-TN" altLang="en-US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شارِب</a:t>
            </a:r>
            <a:r>
              <a:rPr kumimoji="0" lang="ar-BH" altLang="en-US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ٌ</a:t>
            </a:r>
            <a:r>
              <a:rPr kumimoji="0" lang="en-US" altLang="en-US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      </a:t>
            </a:r>
            <a:r>
              <a:rPr kumimoji="0" lang="ar-TN" altLang="en-US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فاتِح</a:t>
            </a:r>
            <a:r>
              <a:rPr kumimoji="0" lang="ar-BH" altLang="en-US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ٌ</a:t>
            </a:r>
            <a:r>
              <a:rPr kumimoji="0" lang="en-US" altLang="en-US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          </a:t>
            </a:r>
            <a:r>
              <a:rPr kumimoji="0" lang="ar-TN" altLang="en-US" sz="36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يَصْرُخُ</a:t>
            </a:r>
            <a:r>
              <a:rPr kumimoji="0" lang="en-US" altLang="en-US" sz="36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        </a:t>
            </a:r>
            <a:r>
              <a:rPr kumimoji="0" lang="ar-TN" altLang="en-US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رافِع</a:t>
            </a:r>
            <a:r>
              <a:rPr kumimoji="0" lang="ar-BH" altLang="en-US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ٌ</a:t>
            </a:r>
            <a:r>
              <a:rPr kumimoji="0" lang="en-US" altLang="en-US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         </a:t>
            </a:r>
            <a:r>
              <a:rPr kumimoji="0" lang="ar-TN" altLang="en-US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شَرِبَ</a:t>
            </a:r>
            <a:r>
              <a:rPr kumimoji="0" lang="en-US" altLang="en-US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            </a:t>
            </a:r>
            <a:r>
              <a:rPr kumimoji="0" lang="ar-TN" altLang="en-US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يَفتَحُ</a:t>
            </a:r>
            <a:r>
              <a:rPr kumimoji="0" lang="en-US" altLang="en-US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 </a:t>
            </a:r>
            <a:endParaRPr kumimoji="0" lang="en-US" alt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59E4D4C2-796B-413B-9A2F-68F53308AE42}"/>
              </a:ext>
            </a:extLst>
          </p:cNvPr>
          <p:cNvSpPr txBox="1"/>
          <p:nvPr/>
        </p:nvSpPr>
        <p:spPr>
          <a:xfrm>
            <a:off x="8187431" y="3168833"/>
            <a:ext cx="85003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ar-TN" alt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صَرَخَ</a:t>
            </a:r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DA391FC2-DBAF-450A-955F-6D1362CEF114}"/>
              </a:ext>
            </a:extLst>
          </p:cNvPr>
          <p:cNvSpPr txBox="1"/>
          <p:nvPr/>
        </p:nvSpPr>
        <p:spPr>
          <a:xfrm>
            <a:off x="6972954" y="3206849"/>
            <a:ext cx="98320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BH" altLang="en-US" sz="3600" dirty="0"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صُ</a:t>
            </a:r>
            <a:r>
              <a:rPr kumimoji="0" lang="ar-TN" alt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راخ</a:t>
            </a:r>
            <a:r>
              <a:rPr kumimoji="0" lang="ar-BH" alt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ٌ</a:t>
            </a:r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3A6D2DA2-3CC6-4373-8DDA-7807F87A39E7}"/>
              </a:ext>
            </a:extLst>
          </p:cNvPr>
          <p:cNvSpPr txBox="1"/>
          <p:nvPr/>
        </p:nvSpPr>
        <p:spPr>
          <a:xfrm>
            <a:off x="7520593" y="3836005"/>
            <a:ext cx="104534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ar-TN" alt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يَصْرُخُ</a:t>
            </a:r>
            <a:endParaRPr 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3CA33479-21DF-49D8-9EF1-24A85FF386FC}"/>
              </a:ext>
            </a:extLst>
          </p:cNvPr>
          <p:cNvSpPr txBox="1"/>
          <p:nvPr/>
        </p:nvSpPr>
        <p:spPr>
          <a:xfrm>
            <a:off x="4508445" y="3277873"/>
            <a:ext cx="94769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ar-TN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شَرِبَ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224BF1AF-E6AF-4695-B0B7-06472BCE56A1}"/>
              </a:ext>
            </a:extLst>
          </p:cNvPr>
          <p:cNvSpPr txBox="1"/>
          <p:nvPr/>
        </p:nvSpPr>
        <p:spPr>
          <a:xfrm>
            <a:off x="3329479" y="3314206"/>
            <a:ext cx="94769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ar-TN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شارِب</a:t>
            </a:r>
            <a:r>
              <a:rPr kumimoji="0" lang="ar-BH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ٌ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93E3B55A-80EF-4D98-A94B-71C5A001A807}"/>
              </a:ext>
            </a:extLst>
          </p:cNvPr>
          <p:cNvSpPr txBox="1"/>
          <p:nvPr/>
        </p:nvSpPr>
        <p:spPr>
          <a:xfrm>
            <a:off x="3935077" y="3868011"/>
            <a:ext cx="108085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ar-TN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يَشْرَبُ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="" xmlns:a16="http://schemas.microsoft.com/office/drawing/2014/main" id="{C4569104-C441-4ECA-A95E-ECE55E36822F}"/>
              </a:ext>
            </a:extLst>
          </p:cNvPr>
          <p:cNvSpPr txBox="1"/>
          <p:nvPr/>
        </p:nvSpPr>
        <p:spPr>
          <a:xfrm>
            <a:off x="8398992" y="4898437"/>
            <a:ext cx="68136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ar-TN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رَفَع</a:t>
            </a:r>
            <a:r>
              <a:rPr kumimoji="0" lang="ar-BH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َ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="" xmlns:a16="http://schemas.microsoft.com/office/drawing/2014/main" id="{ED7BB683-16D2-4E5C-B0E2-D978DCFCA70D}"/>
              </a:ext>
            </a:extLst>
          </p:cNvPr>
          <p:cNvSpPr txBox="1"/>
          <p:nvPr/>
        </p:nvSpPr>
        <p:spPr>
          <a:xfrm>
            <a:off x="7238329" y="4898437"/>
            <a:ext cx="82739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ar-TN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رافِع</a:t>
            </a:r>
            <a:r>
              <a:rPr kumimoji="0" lang="ar-BH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ٌ</a:t>
            </a:r>
            <a:endParaRPr lang="en-US" dirty="0"/>
          </a:p>
        </p:txBody>
      </p:sp>
      <p:sp>
        <p:nvSpPr>
          <p:cNvPr id="32" name="TextBox 31">
            <a:extLst>
              <a:ext uri="{FF2B5EF4-FFF2-40B4-BE49-F238E27FC236}">
                <a16:creationId xmlns="" xmlns:a16="http://schemas.microsoft.com/office/drawing/2014/main" id="{138FFA89-3AEE-4545-8850-7CB31E19180C}"/>
              </a:ext>
            </a:extLst>
          </p:cNvPr>
          <p:cNvSpPr txBox="1"/>
          <p:nvPr/>
        </p:nvSpPr>
        <p:spPr>
          <a:xfrm>
            <a:off x="7795744" y="5456788"/>
            <a:ext cx="82739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ar-TN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يَرْفَعُ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="" xmlns:a16="http://schemas.microsoft.com/office/drawing/2014/main" id="{32FAA276-CE72-4005-88E6-7C9B2C0C1832}"/>
              </a:ext>
            </a:extLst>
          </p:cNvPr>
          <p:cNvSpPr txBox="1"/>
          <p:nvPr/>
        </p:nvSpPr>
        <p:spPr>
          <a:xfrm>
            <a:off x="4739264" y="4732890"/>
            <a:ext cx="71687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ar-TN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فَتَحَ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="" xmlns:a16="http://schemas.microsoft.com/office/drawing/2014/main" id="{209FED86-2E9E-480F-ABC4-E2277AC5DCEA}"/>
              </a:ext>
            </a:extLst>
          </p:cNvPr>
          <p:cNvSpPr txBox="1"/>
          <p:nvPr/>
        </p:nvSpPr>
        <p:spPr>
          <a:xfrm>
            <a:off x="3697433" y="4722549"/>
            <a:ext cx="82739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ar-TN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فاتِح</a:t>
            </a:r>
            <a:r>
              <a:rPr kumimoji="0" lang="ar-BH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ٌ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="" xmlns:a16="http://schemas.microsoft.com/office/drawing/2014/main" id="{7ED35E16-6363-4DE1-86F2-F7D27A8EFDF6}"/>
              </a:ext>
            </a:extLst>
          </p:cNvPr>
          <p:cNvSpPr txBox="1"/>
          <p:nvPr/>
        </p:nvSpPr>
        <p:spPr>
          <a:xfrm>
            <a:off x="4130888" y="5394051"/>
            <a:ext cx="85140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ar-TN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يَفتَحُ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27" name="Footer Placeholder 3">
            <a:extLst>
              <a:ext uri="{FF2B5EF4-FFF2-40B4-BE49-F238E27FC236}">
                <a16:creationId xmlns="" xmlns:a16="http://schemas.microsoft.com/office/drawing/2014/main" id="{A38F3295-7140-4C03-9EB3-4D10D28FB1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49436" y="6466241"/>
            <a:ext cx="4722210" cy="365125"/>
          </a:xfrm>
        </p:spPr>
        <p:txBody>
          <a:bodyPr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BH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اللُّغَةُ العَرَبِيَّةُ / الصَّفُّ الأَوَّلُ الابْتِدائِيُّ/ وحدة </a:t>
            </a:r>
            <a:r>
              <a:rPr kumimoji="0" lang="ar-S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وَطَن</a:t>
            </a:r>
            <a:r>
              <a:rPr kumimoji="0" lang="ar-BH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ُ</a:t>
            </a:r>
            <a:r>
              <a:rPr kumimoji="0" lang="ar-S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نا</a:t>
            </a:r>
            <a:r>
              <a:rPr kumimoji="0" lang="ar-BH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/  الدَّرْسُ </a:t>
            </a:r>
            <a:r>
              <a:rPr kumimoji="0" lang="ar-S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الخامِسُ</a:t>
            </a:r>
            <a:r>
              <a:rPr kumimoji="0" lang="ar-BH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: أعزّز مكتسباتي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اعزز ١٢ (1)">
            <a:hlinkClick r:id="" action="ppaction://media"/>
            <a:extLst>
              <a:ext uri="{FF2B5EF4-FFF2-40B4-BE49-F238E27FC236}">
                <a16:creationId xmlns="" xmlns:a16="http://schemas.microsoft.com/office/drawing/2014/main" id="{D1D3752E-C383-4426-92A1-F4F23AC5714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94163" y="639954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9558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86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2" grpId="0"/>
      <p:bldP spid="24" grpId="0"/>
      <p:bldP spid="26" grpId="0"/>
      <p:bldP spid="28" grpId="0"/>
      <p:bldP spid="32" grpId="0"/>
      <p:bldP spid="34" grpId="0"/>
      <p:bldP spid="3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6000">
              <a:schemeClr val="bg1"/>
            </a:gs>
            <a:gs pos="0">
              <a:schemeClr val="bg1">
                <a:lumMod val="95000"/>
              </a:schemeClr>
            </a:gs>
            <a:gs pos="100000">
              <a:schemeClr val="bg1">
                <a:lumMod val="85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/>
        </p:nvCxnSpPr>
        <p:spPr>
          <a:xfrm flipV="1">
            <a:off x="270641" y="6264165"/>
            <a:ext cx="11498317" cy="42042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>
            <a:spLocks/>
          </p:cNvSpPr>
          <p:nvPr/>
        </p:nvSpPr>
        <p:spPr>
          <a:xfrm>
            <a:off x="8349483" y="6306207"/>
            <a:ext cx="3419475" cy="381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6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ar-BH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وزارة التربية والتعليم –الفصل الدراسي الثاني 2020-2021م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2">
            <a:extLst>
              <a:ext uri="{FF2B5EF4-FFF2-40B4-BE49-F238E27FC236}">
                <a16:creationId xmlns="" xmlns:a16="http://schemas.microsoft.com/office/drawing/2014/main" id="{15C671D5-EC0F-4780-B622-AE94DDAC17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15114" y="281512"/>
            <a:ext cx="1359668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69875" algn="l"/>
              </a:tabLst>
              <a:defRPr/>
            </a:pPr>
            <a:r>
              <a:rPr kumimoji="0" lang="ar-BH" altLang="ar-SA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10</a:t>
            </a:r>
            <a:r>
              <a:rPr kumimoji="0" lang="ar-SA" altLang="ar-SA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 </a:t>
            </a:r>
            <a:r>
              <a:rPr kumimoji="0" lang="ar-BH" altLang="ar-SA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أَقْرأُ</a:t>
            </a:r>
            <a:r>
              <a:rPr kumimoji="0" lang="en-US" altLang="ar-SA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:</a:t>
            </a:r>
            <a:endParaRPr kumimoji="0" lang="en-US" altLang="ar-SA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kkal Majalla" panose="02000000000000000000" pitchFamily="2" charset="-78"/>
              <a:ea typeface="+mn-ea"/>
              <a:cs typeface="Sakkal Majalla" panose="02000000000000000000" pitchFamily="2" charset="-78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B581DE9B-12E2-45B5-B6D1-E63B5CB6016D}"/>
              </a:ext>
            </a:extLst>
          </p:cNvPr>
          <p:cNvSpPr txBox="1"/>
          <p:nvPr/>
        </p:nvSpPr>
        <p:spPr>
          <a:xfrm>
            <a:off x="1242874" y="1353111"/>
            <a:ext cx="9188389" cy="41620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Low" rtl="1">
              <a:lnSpc>
                <a:spcPct val="107000"/>
              </a:lnSpc>
              <a:spcAft>
                <a:spcPts val="800"/>
              </a:spcAft>
            </a:pPr>
            <a:r>
              <a:rPr lang="ar-BH" sz="3600" b="1" dirty="0"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زارَ بَدْرٌ وَباسِمٌ مُتْحَفَ البَحْرَينِ الوَطَنِيِّ.</a:t>
            </a:r>
          </a:p>
          <a:p>
            <a:pPr algn="justLow" rtl="1">
              <a:lnSpc>
                <a:spcPct val="107000"/>
              </a:lnSpc>
              <a:spcAft>
                <a:spcPts val="800"/>
              </a:spcAft>
            </a:pPr>
            <a:r>
              <a:rPr lang="ar-BH" sz="3600" b="1" dirty="0"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 تَوَقَّفَ بَدْرٌ طَويلًا فِي قاعَةِ</a:t>
            </a:r>
          </a:p>
          <a:p>
            <a:pPr algn="justLow" rtl="1">
              <a:lnSpc>
                <a:spcPct val="107000"/>
              </a:lnSpc>
              <a:spcAft>
                <a:spcPts val="800"/>
              </a:spcAft>
            </a:pPr>
            <a:r>
              <a:rPr lang="ar-BH" sz="3600" b="1" dirty="0"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المِهَنِ والحِرَفِ التَّقْليدِيَّةِ، وَقالَ: </a:t>
            </a:r>
          </a:p>
          <a:p>
            <a:pPr algn="justLow" rtl="1">
              <a:lnSpc>
                <a:spcPct val="107000"/>
              </a:lnSpc>
              <a:spcAft>
                <a:spcPts val="800"/>
              </a:spcAft>
            </a:pPr>
            <a:r>
              <a:rPr lang="ar-BH" sz="3600" b="1" dirty="0"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- "ما أَجْمَلَ تارِيخَ أَجْدادِنا"!</a:t>
            </a:r>
          </a:p>
          <a:p>
            <a:pPr algn="justLow" rtl="1">
              <a:lnSpc>
                <a:spcPct val="107000"/>
              </a:lnSpc>
              <a:spcAft>
                <a:spcPts val="800"/>
              </a:spcAft>
            </a:pPr>
            <a:r>
              <a:rPr lang="ar-BH" sz="3600" b="1" dirty="0"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قالَ باسِمٌ:</a:t>
            </a:r>
          </a:p>
          <a:p>
            <a:pPr algn="justLow" rtl="1">
              <a:lnSpc>
                <a:spcPct val="107000"/>
              </a:lnSpc>
              <a:spcAft>
                <a:spcPts val="800"/>
              </a:spcAft>
            </a:pPr>
            <a:r>
              <a:rPr lang="ar-BH" sz="3600" b="1" dirty="0"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-</a:t>
            </a:r>
            <a:r>
              <a:rPr lang="ar-BH" sz="3600" b="1" dirty="0"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 "لِوَطَنِنا تاريخٌ عَظيمٌ. هَيّا نَكْتَشِفْهُ فِي باقِي قاعاتِ المُتْحَفِ". </a:t>
            </a:r>
            <a:endParaRPr lang="en-US" sz="3600" b="1" dirty="0">
              <a:effectLst/>
              <a:latin typeface="Sakkal Majalla" panose="02000000000000000000" pitchFamily="2" charset="-78"/>
              <a:ea typeface="Calibri" panose="020F0502020204030204" pitchFamily="34" charset="0"/>
              <a:cs typeface="Sakkal Majalla" panose="02000000000000000000" pitchFamily="2" charset="-78"/>
            </a:endParaRPr>
          </a:p>
        </p:txBody>
      </p:sp>
      <p:sp>
        <p:nvSpPr>
          <p:cNvPr id="9" name="Footer Placeholder 3">
            <a:extLst>
              <a:ext uri="{FF2B5EF4-FFF2-40B4-BE49-F238E27FC236}">
                <a16:creationId xmlns="" xmlns:a16="http://schemas.microsoft.com/office/drawing/2014/main" id="{7E93455D-F85A-4847-B8E7-107E5D7CF3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49436" y="6466241"/>
            <a:ext cx="4722210" cy="365125"/>
          </a:xfrm>
        </p:spPr>
        <p:txBody>
          <a:bodyPr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BH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اللُّغَةُ العَرَبِيَّةُ / الصَّفُّ الأَوَّلُ الابْتِدائِيُّ/ وحدة </a:t>
            </a:r>
            <a:r>
              <a:rPr kumimoji="0" lang="ar-S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وَطَن</a:t>
            </a:r>
            <a:r>
              <a:rPr kumimoji="0" lang="ar-BH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ُ</a:t>
            </a:r>
            <a:r>
              <a:rPr kumimoji="0" lang="ar-S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نا</a:t>
            </a:r>
            <a:r>
              <a:rPr kumimoji="0" lang="ar-BH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/  الدَّرْسُ </a:t>
            </a:r>
            <a:r>
              <a:rPr kumimoji="0" lang="ar-S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الخامِسُ</a:t>
            </a:r>
            <a:r>
              <a:rPr kumimoji="0" lang="ar-BH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: أعزّز مكتسباتي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اعزز ١٣">
            <a:hlinkClick r:id="" action="ppaction://media"/>
            <a:extLst>
              <a:ext uri="{FF2B5EF4-FFF2-40B4-BE49-F238E27FC236}">
                <a16:creationId xmlns="" xmlns:a16="http://schemas.microsoft.com/office/drawing/2014/main" id="{A72FE297-20E9-4D42-8874-617B3FFEF96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7838" y="63706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412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11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6000">
              <a:schemeClr val="bg1"/>
            </a:gs>
            <a:gs pos="0">
              <a:schemeClr val="bg1">
                <a:lumMod val="95000"/>
              </a:schemeClr>
            </a:gs>
            <a:gs pos="100000">
              <a:schemeClr val="bg1">
                <a:lumMod val="85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/>
        </p:nvCxnSpPr>
        <p:spPr>
          <a:xfrm flipV="1">
            <a:off x="270641" y="6264165"/>
            <a:ext cx="11498317" cy="42042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>
            <a:spLocks/>
          </p:cNvSpPr>
          <p:nvPr/>
        </p:nvSpPr>
        <p:spPr>
          <a:xfrm>
            <a:off x="8349483" y="6306207"/>
            <a:ext cx="3419475" cy="381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6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ar-BH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وزارة التربية والتعليم –الفصل الدراسي الثاني 2020-2021م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2">
            <a:extLst>
              <a:ext uri="{FF2B5EF4-FFF2-40B4-BE49-F238E27FC236}">
                <a16:creationId xmlns="" xmlns:a16="http://schemas.microsoft.com/office/drawing/2014/main" id="{15C671D5-EC0F-4780-B622-AE94DDAC17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15409" y="290390"/>
            <a:ext cx="6625533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69875" algn="l"/>
              </a:tabLst>
              <a:defRPr/>
            </a:pPr>
            <a:r>
              <a:rPr kumimoji="0" lang="ar-BH" altLang="ar-SA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11- أَمْلَأُ كُلَّ فَراغٍ في الجُمَلِ بِالكَلِمَةِ المُناسِبَةِ: </a:t>
            </a:r>
            <a:endParaRPr kumimoji="0" lang="en-US" altLang="ar-SA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kkal Majalla" panose="02000000000000000000" pitchFamily="2" charset="-78"/>
              <a:ea typeface="+mn-ea"/>
              <a:cs typeface="Sakkal Majalla" panose="02000000000000000000" pitchFamily="2" charset="-78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="" xmlns:a16="http://schemas.microsoft.com/office/drawing/2014/main" id="{278F4509-1E50-4D49-BB8D-3968243DDB8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11379033"/>
              </p:ext>
            </p:extLst>
          </p:nvPr>
        </p:nvGraphicFramePr>
        <p:xfrm>
          <a:off x="2621872" y="1130661"/>
          <a:ext cx="6080982" cy="587058"/>
        </p:xfrm>
        <a:graphic>
          <a:graphicData uri="http://schemas.openxmlformats.org/drawingml/2006/table">
            <a:tbl>
              <a:tblPr rtl="1" firstRow="1" firstCol="1" bandRow="1"/>
              <a:tblGrid>
                <a:gridCol w="6080982">
                  <a:extLst>
                    <a:ext uri="{9D8B030D-6E8A-4147-A177-3AD203B41FA5}">
                      <a16:colId xmlns="" xmlns:a16="http://schemas.microsoft.com/office/drawing/2014/main" val="2623525628"/>
                    </a:ext>
                  </a:extLst>
                </a:gridCol>
              </a:tblGrid>
              <a:tr h="504190">
                <a:tc>
                  <a:txBody>
                    <a:bodyPr/>
                    <a:lstStyle/>
                    <a:p>
                      <a:pPr algn="r" rtl="1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272415" algn="r"/>
                          <a:tab pos="452755" algn="l"/>
                          <a:tab pos="542925" algn="l"/>
                          <a:tab pos="632460" algn="l"/>
                          <a:tab pos="722630" algn="l"/>
                        </a:tabLst>
                      </a:pPr>
                      <a:r>
                        <a:rPr lang="ar-BH" sz="3600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العيدِ    قَرْيَةُ       أَبْيَضُ      شَهْرِ     عَلَمُ    صِناعَةِ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488036504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3EF3A92D-EEA5-411D-882A-F75CED3D6635}"/>
              </a:ext>
            </a:extLst>
          </p:cNvPr>
          <p:cNvSpPr txBox="1"/>
          <p:nvPr/>
        </p:nvSpPr>
        <p:spPr>
          <a:xfrm>
            <a:off x="4749560" y="2025149"/>
            <a:ext cx="4454370" cy="72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>
              <a:lnSpc>
                <a:spcPct val="115000"/>
              </a:lnSpc>
              <a:spcAft>
                <a:spcPts val="800"/>
              </a:spcAft>
            </a:pPr>
            <a:r>
              <a:rPr lang="ar-BH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            </a:t>
            </a:r>
            <a:r>
              <a:rPr lang="ar-SA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بِلادي أحْمَرُ و</a:t>
            </a: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E6E81FE1-4B26-4C58-A07F-560A23D16E8D}"/>
              </a:ext>
            </a:extLst>
          </p:cNvPr>
          <p:cNvSpPr txBox="1"/>
          <p:nvPr/>
        </p:nvSpPr>
        <p:spPr>
          <a:xfrm>
            <a:off x="2923716" y="3388335"/>
            <a:ext cx="6519908" cy="72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>
              <a:lnSpc>
                <a:spcPct val="115000"/>
              </a:lnSpc>
              <a:spcAft>
                <a:spcPts val="800"/>
              </a:spcAft>
              <a:tabLst>
                <a:tab pos="4903470" algn="l"/>
              </a:tabLst>
            </a:pPr>
            <a:r>
              <a:rPr lang="ar-BH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               </a:t>
            </a:r>
            <a:r>
              <a:rPr lang="ar-SA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عالِي مَعْرُوفَة</a:t>
            </a:r>
            <a:r>
              <a:rPr lang="ar-BH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ٌ</a:t>
            </a:r>
            <a:r>
              <a:rPr lang="ar-SA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 بــِــــــ</a:t>
            </a:r>
            <a:r>
              <a:rPr lang="ar-BH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              </a:t>
            </a:r>
            <a:r>
              <a:rPr lang="ar-SA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الفَخّارِ.	</a:t>
            </a: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56909629-0477-46D1-8CB9-5ADF487DD4B5}"/>
              </a:ext>
            </a:extLst>
          </p:cNvPr>
          <p:cNvSpPr txBox="1"/>
          <p:nvPr/>
        </p:nvSpPr>
        <p:spPr>
          <a:xfrm>
            <a:off x="2830489" y="4873201"/>
            <a:ext cx="6519907" cy="72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>
              <a:lnSpc>
                <a:spcPct val="115000"/>
              </a:lnSpc>
              <a:spcAft>
                <a:spcPts val="800"/>
              </a:spcAft>
            </a:pPr>
            <a:r>
              <a:rPr lang="ar-SA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فِي </a:t>
            </a:r>
            <a:r>
              <a:rPr lang="ar-BH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         </a:t>
            </a:r>
            <a:r>
              <a:rPr lang="ar-SA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دِيسَمْبَرَ نَحْتَفِلُ بِــــــ</a:t>
            </a:r>
            <a:r>
              <a:rPr lang="ar-BH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           </a:t>
            </a:r>
            <a:r>
              <a:rPr lang="ar-SA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الوَطَنِيِّ. </a:t>
            </a: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 descr="A picture containing rectangle&#10;&#10;Description automatically generated">
            <a:extLst>
              <a:ext uri="{FF2B5EF4-FFF2-40B4-BE49-F238E27FC236}">
                <a16:creationId xmlns="" xmlns:a16="http://schemas.microsoft.com/office/drawing/2014/main" id="{FAB835D1-DD50-46BE-A937-DB5EC3D18651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731" y="2998808"/>
            <a:ext cx="1867985" cy="1212860"/>
          </a:xfrm>
          <a:prstGeom prst="rect">
            <a:avLst/>
          </a:prstGeom>
        </p:spPr>
      </p:pic>
      <p:pic>
        <p:nvPicPr>
          <p:cNvPr id="15" name="Picture 14" descr="A picture containing diagram&#10;&#10;Description automatically generated">
            <a:extLst>
              <a:ext uri="{FF2B5EF4-FFF2-40B4-BE49-F238E27FC236}">
                <a16:creationId xmlns="" xmlns:a16="http://schemas.microsoft.com/office/drawing/2014/main" id="{8BA83C04-036E-4E6E-A24D-41679A6213D3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731" y="4507293"/>
            <a:ext cx="2112472" cy="1627880"/>
          </a:xfrm>
          <a:prstGeom prst="rect">
            <a:avLst/>
          </a:prstGeom>
        </p:spPr>
      </p:pic>
      <p:pic>
        <p:nvPicPr>
          <p:cNvPr id="16" name="Picture 15" descr="Logo, company name&#10;&#10;Description automatically generated">
            <a:extLst>
              <a:ext uri="{FF2B5EF4-FFF2-40B4-BE49-F238E27FC236}">
                <a16:creationId xmlns="" xmlns:a16="http://schemas.microsoft.com/office/drawing/2014/main" id="{FDAA2F08-9894-46BA-B32B-FCE5036CA25B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731" y="1846712"/>
            <a:ext cx="1774758" cy="9415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B2F1DBDD-4497-4D0A-BE12-453753B968F9}"/>
              </a:ext>
            </a:extLst>
          </p:cNvPr>
          <p:cNvSpPr txBox="1"/>
          <p:nvPr/>
        </p:nvSpPr>
        <p:spPr>
          <a:xfrm>
            <a:off x="8281973" y="2129142"/>
            <a:ext cx="69023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ar-BH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عَلَمُ</a:t>
            </a:r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C21E7412-33B1-4F9D-861A-746013A9A6AE}"/>
              </a:ext>
            </a:extLst>
          </p:cNvPr>
          <p:cNvSpPr txBox="1"/>
          <p:nvPr/>
        </p:nvSpPr>
        <p:spPr>
          <a:xfrm>
            <a:off x="5621047" y="2141905"/>
            <a:ext cx="112524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ar-BH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أَبْيَضُ.</a:t>
            </a:r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FA6B45D1-C250-4FF3-9180-F0F736EF44D9}"/>
              </a:ext>
            </a:extLst>
          </p:cNvPr>
          <p:cNvSpPr txBox="1"/>
          <p:nvPr/>
        </p:nvSpPr>
        <p:spPr>
          <a:xfrm>
            <a:off x="8310534" y="3499097"/>
            <a:ext cx="76126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ar-BH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قَرْيَةُ</a:t>
            </a:r>
            <a:endParaRPr lang="en-US" dirty="0"/>
          </a:p>
        </p:txBody>
      </p: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0EACB55B-9DD2-41A2-AFA6-EAA4D540CE5E}"/>
              </a:ext>
            </a:extLst>
          </p:cNvPr>
          <p:cNvSpPr txBox="1"/>
          <p:nvPr/>
        </p:nvSpPr>
        <p:spPr>
          <a:xfrm>
            <a:off x="5470175" y="3472348"/>
            <a:ext cx="112524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ar-BH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ـصِناعَةِ</a:t>
            </a:r>
            <a:endParaRPr lang="en-US" dirty="0"/>
          </a:p>
        </p:txBody>
      </p: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16184A94-535C-4865-BFA5-534C0E7009D1}"/>
              </a:ext>
            </a:extLst>
          </p:cNvPr>
          <p:cNvSpPr txBox="1"/>
          <p:nvPr/>
        </p:nvSpPr>
        <p:spPr>
          <a:xfrm>
            <a:off x="8273095" y="4952734"/>
            <a:ext cx="77013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ar-BH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شَهْرِ</a:t>
            </a:r>
            <a:endParaRPr lang="en-US" dirty="0"/>
          </a:p>
        </p:txBody>
      </p: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198E3DE2-10F4-4E73-9556-B144E06DCBD8}"/>
              </a:ext>
            </a:extLst>
          </p:cNvPr>
          <p:cNvSpPr txBox="1"/>
          <p:nvPr/>
        </p:nvSpPr>
        <p:spPr>
          <a:xfrm>
            <a:off x="5349222" y="4939749"/>
            <a:ext cx="94547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ar-BH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ـالعيدِ</a:t>
            </a:r>
            <a:endParaRPr lang="en-US" dirty="0"/>
          </a:p>
        </p:txBody>
      </p:sp>
      <p:sp>
        <p:nvSpPr>
          <p:cNvPr id="29" name="TextBox 28">
            <a:extLst>
              <a:ext uri="{FF2B5EF4-FFF2-40B4-BE49-F238E27FC236}">
                <a16:creationId xmlns="" xmlns:a16="http://schemas.microsoft.com/office/drawing/2014/main" id="{CF6A0B0D-7B6E-456D-87EF-D223DE821BAE}"/>
              </a:ext>
            </a:extLst>
          </p:cNvPr>
          <p:cNvSpPr txBox="1"/>
          <p:nvPr/>
        </p:nvSpPr>
        <p:spPr>
          <a:xfrm>
            <a:off x="8246763" y="2147923"/>
            <a:ext cx="90330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ar-SA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.........</a:t>
            </a:r>
            <a:endParaRPr lang="en-US" dirty="0"/>
          </a:p>
        </p:txBody>
      </p:sp>
      <p:sp>
        <p:nvSpPr>
          <p:cNvPr id="31" name="TextBox 30">
            <a:extLst>
              <a:ext uri="{FF2B5EF4-FFF2-40B4-BE49-F238E27FC236}">
                <a16:creationId xmlns="" xmlns:a16="http://schemas.microsoft.com/office/drawing/2014/main" id="{75845127-3CD9-47EA-9324-7F0FFCDF901B}"/>
              </a:ext>
            </a:extLst>
          </p:cNvPr>
          <p:cNvSpPr txBox="1"/>
          <p:nvPr/>
        </p:nvSpPr>
        <p:spPr>
          <a:xfrm>
            <a:off x="5545114" y="2161920"/>
            <a:ext cx="112524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ar-SA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............</a:t>
            </a:r>
            <a:endParaRPr lang="en-US" dirty="0"/>
          </a:p>
        </p:txBody>
      </p:sp>
      <p:sp>
        <p:nvSpPr>
          <p:cNvPr id="33" name="TextBox 32">
            <a:extLst>
              <a:ext uri="{FF2B5EF4-FFF2-40B4-BE49-F238E27FC236}">
                <a16:creationId xmlns="" xmlns:a16="http://schemas.microsoft.com/office/drawing/2014/main" id="{9158E4E5-1774-4F7F-B755-7AEAB7A8F92C}"/>
              </a:ext>
            </a:extLst>
          </p:cNvPr>
          <p:cNvSpPr txBox="1"/>
          <p:nvPr/>
        </p:nvSpPr>
        <p:spPr>
          <a:xfrm>
            <a:off x="8287709" y="3507833"/>
            <a:ext cx="88554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ar-SA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.........</a:t>
            </a:r>
            <a:endParaRPr lang="en-US" dirty="0"/>
          </a:p>
        </p:txBody>
      </p:sp>
      <p:sp>
        <p:nvSpPr>
          <p:cNvPr id="35" name="TextBox 34">
            <a:extLst>
              <a:ext uri="{FF2B5EF4-FFF2-40B4-BE49-F238E27FC236}">
                <a16:creationId xmlns="" xmlns:a16="http://schemas.microsoft.com/office/drawing/2014/main" id="{072ECF06-36A6-4F65-BB26-C98306D9A842}"/>
              </a:ext>
            </a:extLst>
          </p:cNvPr>
          <p:cNvSpPr txBox="1"/>
          <p:nvPr/>
        </p:nvSpPr>
        <p:spPr>
          <a:xfrm>
            <a:off x="8281973" y="4935632"/>
            <a:ext cx="88554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ar-SA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........</a:t>
            </a:r>
            <a:endParaRPr lang="en-US" dirty="0"/>
          </a:p>
        </p:txBody>
      </p:sp>
      <p:sp>
        <p:nvSpPr>
          <p:cNvPr id="37" name="TextBox 36">
            <a:extLst>
              <a:ext uri="{FF2B5EF4-FFF2-40B4-BE49-F238E27FC236}">
                <a16:creationId xmlns="" xmlns:a16="http://schemas.microsoft.com/office/drawing/2014/main" id="{C8CA553E-FF31-49A3-93C7-26B579E33DED}"/>
              </a:ext>
            </a:extLst>
          </p:cNvPr>
          <p:cNvSpPr txBox="1"/>
          <p:nvPr/>
        </p:nvSpPr>
        <p:spPr>
          <a:xfrm>
            <a:off x="5390076" y="3462691"/>
            <a:ext cx="121402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ar-SA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........</a:t>
            </a:r>
            <a:r>
              <a:rPr kumimoji="0" lang="ar-BH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..</a:t>
            </a:r>
            <a:r>
              <a:rPr kumimoji="0" lang="ar-SA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..</a:t>
            </a:r>
            <a:r>
              <a:rPr kumimoji="0" lang="ar-BH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 </a:t>
            </a:r>
            <a:endParaRPr lang="en-US" dirty="0"/>
          </a:p>
        </p:txBody>
      </p:sp>
      <p:sp>
        <p:nvSpPr>
          <p:cNvPr id="39" name="TextBox 38">
            <a:extLst>
              <a:ext uri="{FF2B5EF4-FFF2-40B4-BE49-F238E27FC236}">
                <a16:creationId xmlns="" xmlns:a16="http://schemas.microsoft.com/office/drawing/2014/main" id="{AE54E38C-8AE9-4DE2-8B7E-0911150DD730}"/>
              </a:ext>
            </a:extLst>
          </p:cNvPr>
          <p:cNvSpPr txBox="1"/>
          <p:nvPr/>
        </p:nvSpPr>
        <p:spPr>
          <a:xfrm>
            <a:off x="5442217" y="4919179"/>
            <a:ext cx="88554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ar-SA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.........</a:t>
            </a:r>
            <a:endParaRPr lang="en-US" dirty="0"/>
          </a:p>
        </p:txBody>
      </p:sp>
      <p:sp>
        <p:nvSpPr>
          <p:cNvPr id="40" name="Footer Placeholder 3">
            <a:extLst>
              <a:ext uri="{FF2B5EF4-FFF2-40B4-BE49-F238E27FC236}">
                <a16:creationId xmlns="" xmlns:a16="http://schemas.microsoft.com/office/drawing/2014/main" id="{669C2EBD-F564-42A9-914C-F8F96C285E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49436" y="6466241"/>
            <a:ext cx="4722210" cy="365125"/>
          </a:xfrm>
        </p:spPr>
        <p:txBody>
          <a:bodyPr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BH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اللُّغَةُ العَرَبِيَّةُ / الصَّفُّ الأَوَّلُ الابْتِدائِيُّ/ وحدة </a:t>
            </a:r>
            <a:r>
              <a:rPr kumimoji="0" lang="ar-S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وَطَن</a:t>
            </a:r>
            <a:r>
              <a:rPr kumimoji="0" lang="ar-BH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ُ</a:t>
            </a:r>
            <a:r>
              <a:rPr kumimoji="0" lang="ar-S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نا</a:t>
            </a:r>
            <a:r>
              <a:rPr kumimoji="0" lang="ar-BH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/  الدَّرْسُ </a:t>
            </a:r>
            <a:r>
              <a:rPr kumimoji="0" lang="ar-S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الخامِسُ</a:t>
            </a:r>
            <a:r>
              <a:rPr kumimoji="0" lang="ar-BH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: أعزّز مكتسباتي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اعزز ١٤">
            <a:hlinkClick r:id="" action="ppaction://media"/>
            <a:extLst>
              <a:ext uri="{FF2B5EF4-FFF2-40B4-BE49-F238E27FC236}">
                <a16:creationId xmlns="" xmlns:a16="http://schemas.microsoft.com/office/drawing/2014/main" id="{09A2B99D-F03B-4118-BA32-D70D12AB668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68368" y="640512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312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02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7" grpId="0"/>
      <p:bldP spid="19" grpId="0"/>
      <p:bldP spid="21" grpId="0"/>
      <p:bldP spid="23" grpId="0"/>
      <p:bldP spid="25" grpId="0"/>
      <p:bldP spid="27" grpId="0"/>
      <p:bldP spid="29" grpId="0"/>
      <p:bldP spid="31" grpId="0"/>
      <p:bldP spid="33" grpId="0"/>
      <p:bldP spid="35" grpId="0"/>
      <p:bldP spid="37" grpId="0"/>
      <p:bldP spid="3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 flipV="1">
            <a:off x="270641" y="6264165"/>
            <a:ext cx="11498317" cy="42042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>
            <a:spLocks/>
          </p:cNvSpPr>
          <p:nvPr/>
        </p:nvSpPr>
        <p:spPr>
          <a:xfrm>
            <a:off x="8349483" y="6306207"/>
            <a:ext cx="3419475" cy="381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6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ar-BH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وزارة التربية والتعليم –الفصل الدراسي الثاني 2020-2021م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="" xmlns:a16="http://schemas.microsoft.com/office/drawing/2014/main" id="{FD172123-B596-45D5-9047-1895A2E41285}"/>
              </a:ext>
            </a:extLst>
          </p:cNvPr>
          <p:cNvSpPr/>
          <p:nvPr/>
        </p:nvSpPr>
        <p:spPr>
          <a:xfrm>
            <a:off x="3160771" y="2456575"/>
            <a:ext cx="6153174" cy="1640880"/>
          </a:xfrm>
          <a:prstGeom prst="roundRect">
            <a:avLst/>
          </a:prstGeom>
          <a:solidFill>
            <a:schemeClr val="bg1">
              <a:lumMod val="95000"/>
            </a:schemeClr>
          </a:solidFill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BH" sz="115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انْتَهى الدَّرْسُ</a:t>
            </a:r>
            <a:endParaRPr lang="en-US" sz="115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8" name="Footer Placeholder 3">
            <a:extLst>
              <a:ext uri="{FF2B5EF4-FFF2-40B4-BE49-F238E27FC236}">
                <a16:creationId xmlns="" xmlns:a16="http://schemas.microsoft.com/office/drawing/2014/main" id="{B4644205-7275-454B-BFF2-5BA7625037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49436" y="6466241"/>
            <a:ext cx="4722210" cy="365125"/>
          </a:xfrm>
        </p:spPr>
        <p:txBody>
          <a:bodyPr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BH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اللُّغَةُ العَرَبِيَّةُ / الصَّفُّ الأَوَّلُ الابْتِدائِيُّ/ وحدة </a:t>
            </a:r>
            <a:r>
              <a:rPr kumimoji="0" lang="ar-S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وَطَن</a:t>
            </a:r>
            <a:r>
              <a:rPr kumimoji="0" lang="ar-BH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ُ</a:t>
            </a:r>
            <a:r>
              <a:rPr kumimoji="0" lang="ar-S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نا</a:t>
            </a:r>
            <a:r>
              <a:rPr kumimoji="0" lang="ar-BH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/  الدَّرْسُ </a:t>
            </a:r>
            <a:r>
              <a:rPr kumimoji="0" lang="ar-S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الخامِسُ</a:t>
            </a:r>
            <a:r>
              <a:rPr kumimoji="0" lang="ar-BH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: أعزّز مكتسباتي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اعزز ١٥">
            <a:hlinkClick r:id="" action="ppaction://media"/>
            <a:extLst>
              <a:ext uri="{FF2B5EF4-FFF2-40B4-BE49-F238E27FC236}">
                <a16:creationId xmlns="" xmlns:a16="http://schemas.microsoft.com/office/drawing/2014/main" id="{C139EB30-DF6D-46E9-B487-9B62DCDC798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3042" y="63706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2523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6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6000">
              <a:schemeClr val="bg1"/>
            </a:gs>
            <a:gs pos="0">
              <a:schemeClr val="bg1">
                <a:lumMod val="95000"/>
              </a:schemeClr>
            </a:gs>
            <a:gs pos="100000">
              <a:schemeClr val="bg1">
                <a:lumMod val="85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/>
        </p:nvCxnSpPr>
        <p:spPr>
          <a:xfrm flipV="1">
            <a:off x="270641" y="6264165"/>
            <a:ext cx="11498317" cy="42042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>
            <a:spLocks/>
          </p:cNvSpPr>
          <p:nvPr/>
        </p:nvSpPr>
        <p:spPr>
          <a:xfrm>
            <a:off x="8349483" y="6306207"/>
            <a:ext cx="3419475" cy="381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6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ar-BH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وزارة التربية والتعليم –الفصل الدراسي الثاني 2020-2021م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E5D2377A-8EF9-4088-9C1C-5F5ADE295E55}"/>
              </a:ext>
            </a:extLst>
          </p:cNvPr>
          <p:cNvSpPr/>
          <p:nvPr/>
        </p:nvSpPr>
        <p:spPr>
          <a:xfrm>
            <a:off x="3533314" y="1330413"/>
            <a:ext cx="8275062" cy="50090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في</a:t>
            </a:r>
            <a:r>
              <a:rPr kumimoji="0" lang="ar-SA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 يَوْمِ الاِحْتِ</a:t>
            </a:r>
            <a:r>
              <a:rPr kumimoji="0" lang="ar-SA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فا</a:t>
            </a:r>
            <a:r>
              <a:rPr kumimoji="0" lang="ar-SA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لِ بِالعِيدِ الوَطَنِيِّ،</a:t>
            </a:r>
            <a:r>
              <a:rPr kumimoji="0" lang="ar-SA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 </a:t>
            </a:r>
            <a:r>
              <a:rPr kumimoji="0" lang="ar-SA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شا</a:t>
            </a:r>
            <a:r>
              <a:rPr kumimoji="0" lang="ar-SA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رَ</a:t>
            </a:r>
            <a:r>
              <a:rPr kumimoji="0" lang="ar-SA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كَ</a:t>
            </a:r>
            <a:r>
              <a:rPr kumimoji="0" lang="ar-SA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 باسِمٌ </a:t>
            </a:r>
            <a:r>
              <a:rPr kumimoji="0" lang="ar-SA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في</a:t>
            </a:r>
            <a:r>
              <a:rPr kumimoji="0" lang="ar-SA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 مُسابَقَةِ </a:t>
            </a:r>
            <a:r>
              <a:rPr kumimoji="0" lang="ar-SA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أَجْ</a:t>
            </a:r>
            <a:r>
              <a:rPr kumimoji="0" lang="ar-SA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مَلِ </a:t>
            </a:r>
            <a:r>
              <a:rPr kumimoji="0" lang="ar-SA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كَ</a:t>
            </a:r>
            <a:r>
              <a:rPr kumimoji="0" lang="ar-SA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لِمَةٍ </a:t>
            </a:r>
            <a:r>
              <a:rPr kumimoji="0" lang="ar-SA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في</a:t>
            </a:r>
            <a:r>
              <a:rPr kumimoji="0" lang="ar-SA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 حُبِّ الوَطَنِ. قالَ باسِمٌ </a:t>
            </a:r>
            <a:r>
              <a:rPr kumimoji="0" lang="ar-SA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في</a:t>
            </a:r>
            <a:r>
              <a:rPr kumimoji="0" lang="ar-SA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 الطّابورِ ال</a:t>
            </a:r>
            <a:r>
              <a:rPr kumimoji="0" lang="ar-SA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صّ</a:t>
            </a:r>
            <a:r>
              <a:rPr kumimoji="0" lang="ar-SA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باحيِّ: "مَمْلَ</a:t>
            </a:r>
            <a:r>
              <a:rPr kumimoji="0" lang="ar-SA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كَ</a:t>
            </a:r>
            <a:r>
              <a:rPr kumimoji="0" lang="ar-SA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ةُ البَحْرَيْنِ وَطَني، وَعا</a:t>
            </a:r>
            <a:r>
              <a:rPr kumimoji="0" lang="ar-SA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صِ</a:t>
            </a:r>
            <a:r>
              <a:rPr kumimoji="0" lang="ar-SA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مَتُها المَنامَةُ. وَعَلَمُ بِلادِي </a:t>
            </a:r>
            <a:r>
              <a:rPr kumimoji="0" lang="ar-SA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أَ</a:t>
            </a:r>
            <a:r>
              <a:rPr kumimoji="0" lang="ar-SA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حْمَرُ وَ</a:t>
            </a:r>
            <a:r>
              <a:rPr kumimoji="0" lang="ar-SA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أَ</a:t>
            </a:r>
            <a:r>
              <a:rPr kumimoji="0" lang="ar-SA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بْيَضُ، يُرَ</a:t>
            </a:r>
            <a:r>
              <a:rPr kumimoji="0" lang="ar-SA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فْ</a:t>
            </a:r>
            <a:r>
              <a:rPr kumimoji="0" lang="ar-SA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رِ</a:t>
            </a:r>
            <a:r>
              <a:rPr kumimoji="0" lang="ar-SA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فُ</a:t>
            </a:r>
            <a:r>
              <a:rPr kumimoji="0" lang="ar-SA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 عالِيًا </a:t>
            </a:r>
            <a:r>
              <a:rPr kumimoji="0" lang="ar-SA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في</a:t>
            </a:r>
            <a:r>
              <a:rPr kumimoji="0" lang="ar-SA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 </a:t>
            </a:r>
            <a:r>
              <a:rPr kumimoji="0" lang="ar-SA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ك</a:t>
            </a:r>
            <a:r>
              <a:rPr kumimoji="0" lang="ar-SA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ُلِّ مَ</a:t>
            </a:r>
            <a:r>
              <a:rPr kumimoji="0" lang="ar-SA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كا</a:t>
            </a:r>
            <a:r>
              <a:rPr kumimoji="0" lang="ar-SA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نٍ. وَ</a:t>
            </a:r>
            <a:r>
              <a:rPr kumimoji="0" lang="ar-SA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أَ</a:t>
            </a:r>
            <a:r>
              <a:rPr kumimoji="0" lang="ar-SA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نا </a:t>
            </a:r>
            <a:r>
              <a:rPr kumimoji="0" lang="ar-SA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أ</a:t>
            </a:r>
            <a:r>
              <a:rPr kumimoji="0" lang="ar-SA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َسْ</a:t>
            </a:r>
            <a:r>
              <a:rPr kumimoji="0" lang="ar-SA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ك</a:t>
            </a:r>
            <a:r>
              <a:rPr kumimoji="0" lang="ar-SA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ُنُ </a:t>
            </a:r>
            <a:r>
              <a:rPr kumimoji="0" lang="ar-SA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في</a:t>
            </a:r>
            <a:r>
              <a:rPr kumimoji="0" lang="ar-SA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 مَدينَةِ الرِّ</a:t>
            </a:r>
            <a:r>
              <a:rPr kumimoji="0" lang="ar-SA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فا</a:t>
            </a:r>
            <a:r>
              <a:rPr kumimoji="0" lang="ar-SA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عِ. مَدِينَتي جَمِيلَةٌ وَ</a:t>
            </a:r>
            <a:r>
              <a:rPr kumimoji="0" lang="ar-SA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شَ</a:t>
            </a:r>
            <a:r>
              <a:rPr kumimoji="0" lang="ar-SA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وارِعُها نَظِيفَةٌ. </a:t>
            </a:r>
            <a:r>
              <a:rPr kumimoji="0" lang="ar-SA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أَ</a:t>
            </a:r>
            <a:r>
              <a:rPr kumimoji="0" lang="ar-SA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نا </a:t>
            </a:r>
            <a:r>
              <a:rPr kumimoji="0" lang="ar-SA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أُ</a:t>
            </a:r>
            <a:r>
              <a:rPr kumimoji="0" lang="ar-SA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حِبُّ وَطَني، و</a:t>
            </a:r>
            <a:r>
              <a:rPr kumimoji="0" lang="ar-SA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كُل</a:t>
            </a:r>
            <a:r>
              <a:rPr kumimoji="0" lang="ar-SA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َّ </a:t>
            </a:r>
            <a:r>
              <a:rPr kumimoji="0" lang="ar-SA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صَ</a:t>
            </a:r>
            <a:r>
              <a:rPr kumimoji="0" lang="ar-SA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باحٍ </a:t>
            </a:r>
            <a:r>
              <a:rPr kumimoji="0" lang="ar-SA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أُ</a:t>
            </a:r>
            <a:r>
              <a:rPr kumimoji="0" lang="ar-SA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نْ</a:t>
            </a:r>
            <a:r>
              <a:rPr kumimoji="0" lang="ar-SA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شِ</a:t>
            </a:r>
            <a:r>
              <a:rPr kumimoji="0" lang="ar-SA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دُ السَّلامَ المَلَ</a:t>
            </a:r>
            <a:r>
              <a:rPr kumimoji="0" lang="ar-SA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كِ</a:t>
            </a:r>
            <a:r>
              <a:rPr kumimoji="0" lang="ar-SA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يَّ مَعَ </a:t>
            </a:r>
            <a:r>
              <a:rPr kumimoji="0" lang="ar-SA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أَص</a:t>
            </a:r>
            <a:r>
              <a:rPr kumimoji="0" lang="ar-SA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ْدِقائِي". </a:t>
            </a:r>
            <a:r>
              <a:rPr kumimoji="0" lang="ar-SA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شَكَ</a:t>
            </a:r>
            <a:r>
              <a:rPr kumimoji="0" lang="ar-SA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رَ المُديرُ باسِمًا، وَ</a:t>
            </a:r>
            <a:r>
              <a:rPr kumimoji="0" lang="ar-SA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صَفَّ</a:t>
            </a:r>
            <a:r>
              <a:rPr kumimoji="0" lang="ar-SA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قَ لَهُ الحاضرونَ.</a:t>
            </a: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2">
            <a:extLst>
              <a:ext uri="{FF2B5EF4-FFF2-40B4-BE49-F238E27FC236}">
                <a16:creationId xmlns="" xmlns:a16="http://schemas.microsoft.com/office/drawing/2014/main" id="{1566EF70-3F88-4F6F-A2A7-76C69F816C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88106" y="97211"/>
            <a:ext cx="6375463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7302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7302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7302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7302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7302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7302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7302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7302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7302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730250" algn="l"/>
              </a:tabLst>
              <a:defRPr/>
            </a:pPr>
            <a:r>
              <a:rPr kumimoji="0" lang="ar-BH" altLang="ar-SA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أَقْرَأُ النَّصَّ مَعَ الْـمـُعَلِّم، وَأُجيبُ عَنِ الأَسْئِلَةِ</a:t>
            </a:r>
            <a:r>
              <a:rPr kumimoji="0" lang="ar-BH" altLang="ar-SA" sz="4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:</a:t>
            </a:r>
            <a:endParaRPr kumimoji="0" lang="en-US" altLang="ar-SA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4983B4F1-BB1C-47F4-A529-2E30112A4ACA}"/>
              </a:ext>
            </a:extLst>
          </p:cNvPr>
          <p:cNvSpPr/>
          <p:nvPr/>
        </p:nvSpPr>
        <p:spPr>
          <a:xfrm>
            <a:off x="6553203" y="701696"/>
            <a:ext cx="159050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altLang="ar-SA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أُحِبُّ وَطَني</a:t>
            </a:r>
            <a:endParaRPr kumimoji="0" lang="ar-SA" altLang="ar-SA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3" name="Picture 12" descr="Diagram&#10;&#10;Description automatically generated">
            <a:extLst>
              <a:ext uri="{FF2B5EF4-FFF2-40B4-BE49-F238E27FC236}">
                <a16:creationId xmlns="" xmlns:a16="http://schemas.microsoft.com/office/drawing/2014/main" id="{B564E7E9-361B-4BE5-AEF8-74820BD8E322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910" y="1904694"/>
            <a:ext cx="3533525" cy="4345185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0E39E9F7-85CF-42B8-B7CD-A4F4B6C15F8B}"/>
              </a:ext>
            </a:extLst>
          </p:cNvPr>
          <p:cNvSpPr/>
          <p:nvPr/>
        </p:nvSpPr>
        <p:spPr>
          <a:xfrm>
            <a:off x="3760630" y="1453828"/>
            <a:ext cx="8047745" cy="4762234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BEA81BC6-79C0-4C75-B671-78AC37E9422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5857" y="0"/>
            <a:ext cx="1646183" cy="1268068"/>
          </a:xfrm>
          <a:prstGeom prst="rect">
            <a:avLst/>
          </a:prstGeom>
        </p:spPr>
      </p:pic>
      <p:sp>
        <p:nvSpPr>
          <p:cNvPr id="15" name="Footer Placeholder 3">
            <a:extLst>
              <a:ext uri="{FF2B5EF4-FFF2-40B4-BE49-F238E27FC236}">
                <a16:creationId xmlns="" xmlns:a16="http://schemas.microsoft.com/office/drawing/2014/main" id="{FEA7C123-58A7-4443-AA8D-E1D5223E6B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49436" y="6466241"/>
            <a:ext cx="4722210" cy="365125"/>
          </a:xfrm>
        </p:spPr>
        <p:txBody>
          <a:bodyPr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BH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اللُّغَةُ العَرَبِيَّةُ / الصَّفُّ الأَوَّلُ الابْتِدائِيُّ/ وحدة </a:t>
            </a:r>
            <a:r>
              <a:rPr kumimoji="0" lang="ar-S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وَطَن</a:t>
            </a:r>
            <a:r>
              <a:rPr kumimoji="0" lang="ar-BH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ُ</a:t>
            </a:r>
            <a:r>
              <a:rPr kumimoji="0" lang="ar-S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نا</a:t>
            </a:r>
            <a:r>
              <a:rPr kumimoji="0" lang="ar-BH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/  الدَّرْسُ </a:t>
            </a:r>
            <a:r>
              <a:rPr kumimoji="0" lang="ar-S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الخامِسُ</a:t>
            </a:r>
            <a:r>
              <a:rPr kumimoji="0" lang="ar-BH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: أعزّز مكتسباتي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FormatFactory Audio Joiner المقطع الأول+المقطع الجديد+المقطع الجديد">
            <a:hlinkClick r:id="" action="ppaction://media"/>
            <a:extLst>
              <a:ext uri="{FF2B5EF4-FFF2-40B4-BE49-F238E27FC236}">
                <a16:creationId xmlns="" xmlns:a16="http://schemas.microsoft.com/office/drawing/2014/main" id="{A5936130-1CB7-499B-B986-24203400F1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3042" y="640512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760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787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9" grpId="0"/>
      <p:bldP spid="16" grpId="0" animBg="1"/>
      <p:bldP spid="16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6000">
              <a:schemeClr val="bg1"/>
            </a:gs>
            <a:gs pos="0">
              <a:schemeClr val="bg1">
                <a:lumMod val="95000"/>
              </a:schemeClr>
            </a:gs>
            <a:gs pos="100000">
              <a:schemeClr val="bg1">
                <a:lumMod val="85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/>
        </p:nvCxnSpPr>
        <p:spPr>
          <a:xfrm flipV="1">
            <a:off x="270641" y="6264165"/>
            <a:ext cx="11498317" cy="42042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>
            <a:spLocks/>
          </p:cNvSpPr>
          <p:nvPr/>
        </p:nvSpPr>
        <p:spPr>
          <a:xfrm>
            <a:off x="8349483" y="6306207"/>
            <a:ext cx="3419475" cy="381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6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ar-BH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وزارة التربية والتعليم –الفصل الدراسي الثاني 2020-2021م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4983B4F1-BB1C-47F4-A529-2E30112A4ACA}"/>
              </a:ext>
            </a:extLst>
          </p:cNvPr>
          <p:cNvSpPr/>
          <p:nvPr/>
        </p:nvSpPr>
        <p:spPr>
          <a:xfrm>
            <a:off x="6553203" y="506380"/>
            <a:ext cx="159050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ar-SA" altLang="ar-SA" sz="3600" b="1" dirty="0">
                <a:solidFill>
                  <a:srgbClr val="FF0000"/>
                </a:solidFill>
                <a:highlight>
                  <a:srgbClr val="FFFF00"/>
                </a:highlight>
                <a:latin typeface="Sakkal Majalla" panose="02000000000000000000" pitchFamily="2" charset="-78"/>
                <a:cs typeface="Sakkal Majalla" panose="02000000000000000000" pitchFamily="2" charset="-78"/>
              </a:rPr>
              <a:t>أُ</a:t>
            </a:r>
            <a:r>
              <a:rPr lang="ar-SA" altLang="ar-SA" sz="3600" b="1" dirty="0">
                <a:highlight>
                  <a:srgbClr val="FFFF00"/>
                </a:highlight>
                <a:latin typeface="Sakkal Majalla" panose="02000000000000000000" pitchFamily="2" charset="-78"/>
                <a:cs typeface="Sakkal Majalla" panose="02000000000000000000" pitchFamily="2" charset="-78"/>
              </a:rPr>
              <a:t>حِبّ</a:t>
            </a:r>
            <a:r>
              <a:rPr lang="ar-SA" altLang="ar-SA" sz="3600" b="1" dirty="0">
                <a:solidFill>
                  <a:srgbClr val="FF0000"/>
                </a:solidFill>
                <a:highlight>
                  <a:srgbClr val="FFFF00"/>
                </a:highlight>
                <a:latin typeface="Sakkal Majalla" panose="02000000000000000000" pitchFamily="2" charset="-78"/>
                <a:cs typeface="Sakkal Majalla" panose="02000000000000000000" pitchFamily="2" charset="-78"/>
              </a:rPr>
              <a:t>ُ </a:t>
            </a:r>
            <a:r>
              <a:rPr lang="ar-SA" altLang="ar-SA" sz="36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وَطَني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34649DF2-2555-4187-A972-449E5F75AA86}"/>
              </a:ext>
            </a:extLst>
          </p:cNvPr>
          <p:cNvSpPr/>
          <p:nvPr/>
        </p:nvSpPr>
        <p:spPr>
          <a:xfrm>
            <a:off x="3685714" y="1245594"/>
            <a:ext cx="8275062" cy="50090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 rtl="1">
              <a:lnSpc>
                <a:spcPct val="150000"/>
              </a:lnSpc>
              <a:spcAft>
                <a:spcPts val="800"/>
              </a:spcAft>
              <a:defRPr/>
            </a:pPr>
            <a:r>
              <a:rPr lang="ar-SA" sz="3600" dirty="0">
                <a:solidFill>
                  <a:srgbClr val="FF0000"/>
                </a:solidFill>
                <a:highlight>
                  <a:srgbClr val="FFFF00"/>
                </a:highlight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في</a:t>
            </a:r>
            <a:r>
              <a:rPr kumimoji="0" lang="ar-SA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 يَوْمِ </a:t>
            </a:r>
            <a:r>
              <a:rPr lang="ar-SA" sz="3600" dirty="0">
                <a:highlight>
                  <a:srgbClr val="FFFF00"/>
                </a:highlight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الاِحْتِ</a:t>
            </a:r>
            <a:r>
              <a:rPr lang="ar-SA" sz="3600" dirty="0">
                <a:solidFill>
                  <a:srgbClr val="FF0000"/>
                </a:solidFill>
                <a:highlight>
                  <a:srgbClr val="FFFF00"/>
                </a:highlight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فا</a:t>
            </a:r>
            <a:r>
              <a:rPr lang="ar-SA" sz="3600" dirty="0">
                <a:highlight>
                  <a:srgbClr val="FFFF00"/>
                </a:highlight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لِ</a:t>
            </a:r>
            <a:r>
              <a:rPr kumimoji="0" lang="ar-SA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 بِالعِيدِ الوَطَنِيِّ،</a:t>
            </a:r>
            <a:r>
              <a:rPr kumimoji="0" lang="ar-SA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 </a:t>
            </a:r>
            <a:r>
              <a:rPr lang="ar-SA" sz="3600" dirty="0">
                <a:solidFill>
                  <a:srgbClr val="FF0000"/>
                </a:solidFill>
                <a:highlight>
                  <a:srgbClr val="FFFF00"/>
                </a:highlight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شا</a:t>
            </a:r>
            <a:r>
              <a:rPr lang="ar-SA" sz="3600" dirty="0">
                <a:highlight>
                  <a:srgbClr val="FFFF00"/>
                </a:highlight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ر</a:t>
            </a:r>
            <a:r>
              <a:rPr lang="ar-SA" sz="3600" dirty="0">
                <a:solidFill>
                  <a:srgbClr val="FF0000"/>
                </a:solidFill>
                <a:highlight>
                  <a:srgbClr val="FFFF00"/>
                </a:highlight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َكَ</a:t>
            </a:r>
            <a:r>
              <a:rPr kumimoji="0" lang="ar-SA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 باسِمٌ </a:t>
            </a:r>
            <a:r>
              <a:rPr lang="ar-SA" sz="3600" dirty="0">
                <a:solidFill>
                  <a:srgbClr val="FF0000"/>
                </a:solidFill>
                <a:highlight>
                  <a:srgbClr val="FFFF00"/>
                </a:highlight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في</a:t>
            </a:r>
            <a:r>
              <a:rPr kumimoji="0" lang="ar-SA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 مُسابَقَةِ </a:t>
            </a:r>
            <a:r>
              <a:rPr lang="ar-SA" sz="3600" dirty="0">
                <a:solidFill>
                  <a:srgbClr val="FF0000"/>
                </a:solidFill>
                <a:highlight>
                  <a:srgbClr val="FFFF00"/>
                </a:highlight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أَجْ</a:t>
            </a:r>
            <a:r>
              <a:rPr lang="ar-SA" sz="3600" dirty="0">
                <a:highlight>
                  <a:srgbClr val="FFFF00"/>
                </a:highlight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مَلِ</a:t>
            </a:r>
            <a:r>
              <a:rPr kumimoji="0" lang="ar-SA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 </a:t>
            </a:r>
            <a:r>
              <a:rPr lang="ar-SA" sz="3600" dirty="0">
                <a:solidFill>
                  <a:srgbClr val="FF0000"/>
                </a:solidFill>
                <a:highlight>
                  <a:srgbClr val="FFFF00"/>
                </a:highlight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كَ</a:t>
            </a:r>
            <a:r>
              <a:rPr lang="ar-SA" sz="3600" dirty="0">
                <a:highlight>
                  <a:srgbClr val="FFFF00"/>
                </a:highlight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لِمَة</a:t>
            </a:r>
            <a:r>
              <a:rPr kumimoji="0" lang="ar-SA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ٍ </a:t>
            </a:r>
            <a:r>
              <a:rPr lang="ar-SA" sz="3600" dirty="0">
                <a:solidFill>
                  <a:srgbClr val="FF0000"/>
                </a:solidFill>
                <a:highlight>
                  <a:srgbClr val="FFFF00"/>
                </a:highlight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في</a:t>
            </a:r>
            <a:r>
              <a:rPr kumimoji="0" lang="ar-SA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 حُبِّ الوَطَنِ. قالَ باسِمٌ </a:t>
            </a:r>
            <a:r>
              <a:rPr lang="ar-SA" sz="3600" dirty="0">
                <a:solidFill>
                  <a:srgbClr val="FF0000"/>
                </a:solidFill>
                <a:highlight>
                  <a:srgbClr val="FFFF00"/>
                </a:highlight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في</a:t>
            </a:r>
            <a:r>
              <a:rPr kumimoji="0" lang="ar-SA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 الطّابورِ </a:t>
            </a:r>
            <a:r>
              <a:rPr lang="ar-SA" sz="3600" dirty="0">
                <a:highlight>
                  <a:srgbClr val="FFFF00"/>
                </a:highlight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ال</a:t>
            </a:r>
            <a:r>
              <a:rPr lang="ar-SA" sz="3600" dirty="0">
                <a:solidFill>
                  <a:srgbClr val="FF0000"/>
                </a:solidFill>
                <a:highlight>
                  <a:srgbClr val="FFFF00"/>
                </a:highlight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صّ</a:t>
            </a:r>
            <a:r>
              <a:rPr lang="ar-SA" sz="3600" dirty="0">
                <a:highlight>
                  <a:srgbClr val="FFFF00"/>
                </a:highlight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باحيِّ</a:t>
            </a:r>
            <a:r>
              <a:rPr kumimoji="0" lang="ar-SA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: "</a:t>
            </a:r>
            <a:r>
              <a:rPr lang="ar-SA" sz="3600" dirty="0">
                <a:highlight>
                  <a:srgbClr val="FFFF00"/>
                </a:highlight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مَمْلَ</a:t>
            </a:r>
            <a:r>
              <a:rPr lang="ar-SA" sz="3600" dirty="0">
                <a:solidFill>
                  <a:srgbClr val="FF0000"/>
                </a:solidFill>
                <a:highlight>
                  <a:srgbClr val="FFFF00"/>
                </a:highlight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كَ</a:t>
            </a:r>
            <a:r>
              <a:rPr lang="ar-SA" sz="3600" dirty="0">
                <a:highlight>
                  <a:srgbClr val="FFFF00"/>
                </a:highlight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ة</a:t>
            </a:r>
            <a:r>
              <a:rPr kumimoji="0" lang="ar-SA" sz="36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ُ</a:t>
            </a:r>
            <a:r>
              <a:rPr kumimoji="0" lang="ar-SA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 البَحْرَيْنِ وَطَني، وَ</a:t>
            </a:r>
            <a:r>
              <a:rPr lang="ar-SA" sz="3600" dirty="0">
                <a:highlight>
                  <a:srgbClr val="FFFF00"/>
                </a:highlight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عا</a:t>
            </a:r>
            <a:r>
              <a:rPr lang="ar-SA" sz="3600" dirty="0">
                <a:solidFill>
                  <a:srgbClr val="FF0000"/>
                </a:solidFill>
                <a:highlight>
                  <a:srgbClr val="FFFF00"/>
                </a:highlight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صِ</a:t>
            </a:r>
            <a:r>
              <a:rPr lang="ar-SA" sz="3600" dirty="0">
                <a:highlight>
                  <a:srgbClr val="FFFF00"/>
                </a:highlight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مَتُها</a:t>
            </a:r>
            <a:r>
              <a:rPr kumimoji="0" lang="ar-SA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 المَنامَةُ. وَعَلَمُ بِلادِي</a:t>
            </a:r>
            <a:r>
              <a:rPr lang="ar-SA" sz="3600" dirty="0">
                <a:solidFill>
                  <a:srgbClr val="FF0000"/>
                </a:solidFill>
                <a:highlight>
                  <a:srgbClr val="FFFF00"/>
                </a:highlight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 أَحْمَرُ </a:t>
            </a:r>
            <a:r>
              <a:rPr kumimoji="0" lang="ar-SA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وَ</a:t>
            </a:r>
            <a:r>
              <a:rPr lang="ar-SA" sz="3600" dirty="0">
                <a:solidFill>
                  <a:srgbClr val="FF0000"/>
                </a:solidFill>
                <a:highlight>
                  <a:srgbClr val="FFFF00"/>
                </a:highlight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أَ</a:t>
            </a:r>
            <a:r>
              <a:rPr lang="ar-SA" sz="3600" dirty="0">
                <a:highlight>
                  <a:srgbClr val="FFFF00"/>
                </a:highlight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بْيَض</a:t>
            </a:r>
            <a:r>
              <a:rPr lang="ar-SA" sz="3600" dirty="0">
                <a:solidFill>
                  <a:srgbClr val="FF0000"/>
                </a:solidFill>
                <a:highlight>
                  <a:srgbClr val="FFFF00"/>
                </a:highlight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ُ</a:t>
            </a:r>
            <a:r>
              <a:rPr kumimoji="0" lang="ar-SA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، </a:t>
            </a:r>
            <a:r>
              <a:rPr lang="ar-SA" sz="3600" dirty="0">
                <a:highlight>
                  <a:srgbClr val="FFFF00"/>
                </a:highlight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يُرَ</a:t>
            </a:r>
            <a:r>
              <a:rPr lang="ar-SA" sz="3600" dirty="0">
                <a:solidFill>
                  <a:srgbClr val="FF0000"/>
                </a:solidFill>
                <a:highlight>
                  <a:srgbClr val="FFFF00"/>
                </a:highlight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فْ</a:t>
            </a:r>
            <a:r>
              <a:rPr lang="ar-SA" sz="3600" dirty="0">
                <a:highlight>
                  <a:srgbClr val="FFFF00"/>
                </a:highlight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رِ</a:t>
            </a:r>
            <a:r>
              <a:rPr lang="ar-SA" sz="3600" dirty="0">
                <a:solidFill>
                  <a:srgbClr val="FF0000"/>
                </a:solidFill>
                <a:highlight>
                  <a:srgbClr val="FFFF00"/>
                </a:highlight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فُ </a:t>
            </a:r>
            <a:r>
              <a:rPr kumimoji="0" lang="ar-SA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عالِيًا </a:t>
            </a:r>
            <a:r>
              <a:rPr lang="ar-SA" sz="3600" dirty="0">
                <a:solidFill>
                  <a:srgbClr val="FF0000"/>
                </a:solidFill>
                <a:highlight>
                  <a:srgbClr val="FFFF00"/>
                </a:highlight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في</a:t>
            </a:r>
            <a:r>
              <a:rPr kumimoji="0" lang="ar-SA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 </a:t>
            </a:r>
            <a:r>
              <a:rPr lang="ar-SA" sz="3600" dirty="0">
                <a:solidFill>
                  <a:srgbClr val="FF0000"/>
                </a:solidFill>
                <a:highlight>
                  <a:srgbClr val="FFFF00"/>
                </a:highlight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كُ</a:t>
            </a:r>
            <a:r>
              <a:rPr lang="ar-SA" sz="3600" dirty="0">
                <a:highlight>
                  <a:srgbClr val="FFFF00"/>
                </a:highlight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لّ</a:t>
            </a:r>
            <a:r>
              <a:rPr kumimoji="0" lang="ar-SA" sz="36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ِ </a:t>
            </a:r>
            <a:r>
              <a:rPr lang="ar-SA" sz="3600" dirty="0">
                <a:highlight>
                  <a:srgbClr val="FFFF00"/>
                </a:highlight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مَ</a:t>
            </a:r>
            <a:r>
              <a:rPr lang="ar-SA" sz="3600" dirty="0">
                <a:solidFill>
                  <a:srgbClr val="FF0000"/>
                </a:solidFill>
                <a:highlight>
                  <a:srgbClr val="FFFF00"/>
                </a:highlight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كا</a:t>
            </a:r>
            <a:r>
              <a:rPr lang="ar-SA" sz="3600" dirty="0">
                <a:highlight>
                  <a:srgbClr val="FFFF00"/>
                </a:highlight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ن</a:t>
            </a:r>
            <a:r>
              <a:rPr kumimoji="0" lang="ar-SA" sz="36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ٍ</a:t>
            </a:r>
            <a:r>
              <a:rPr kumimoji="0" lang="ar-SA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. وَ</a:t>
            </a:r>
            <a:r>
              <a:rPr lang="ar-SA" sz="3600" dirty="0">
                <a:solidFill>
                  <a:srgbClr val="FF0000"/>
                </a:solidFill>
                <a:highlight>
                  <a:srgbClr val="FFFF00"/>
                </a:highlight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أَ</a:t>
            </a:r>
            <a:r>
              <a:rPr lang="ar-SA" sz="3600" dirty="0">
                <a:highlight>
                  <a:srgbClr val="FFFF00"/>
                </a:highlight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نا</a:t>
            </a:r>
            <a:r>
              <a:rPr kumimoji="0" lang="ar-SA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 </a:t>
            </a:r>
            <a:r>
              <a:rPr lang="ar-SA" sz="3600" dirty="0">
                <a:solidFill>
                  <a:srgbClr val="FF0000"/>
                </a:solidFill>
                <a:highlight>
                  <a:srgbClr val="FFFF00"/>
                </a:highlight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أَ</a:t>
            </a:r>
            <a:r>
              <a:rPr lang="ar-SA" sz="3600" dirty="0">
                <a:highlight>
                  <a:srgbClr val="FFFF00"/>
                </a:highlight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سْ</a:t>
            </a:r>
            <a:r>
              <a:rPr lang="ar-SA" sz="3600" dirty="0">
                <a:solidFill>
                  <a:srgbClr val="FF0000"/>
                </a:solidFill>
                <a:highlight>
                  <a:srgbClr val="FFFF00"/>
                </a:highlight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كُ</a:t>
            </a:r>
            <a:r>
              <a:rPr lang="ar-SA" sz="3600" dirty="0">
                <a:highlight>
                  <a:srgbClr val="FFFF00"/>
                </a:highlight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ن</a:t>
            </a:r>
            <a:r>
              <a:rPr kumimoji="0" lang="ar-SA" sz="36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ُ</a:t>
            </a:r>
            <a:r>
              <a:rPr kumimoji="0" lang="ar-SA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 </a:t>
            </a:r>
            <a:r>
              <a:rPr lang="ar-SA" sz="3600" dirty="0">
                <a:solidFill>
                  <a:srgbClr val="FF0000"/>
                </a:solidFill>
                <a:highlight>
                  <a:srgbClr val="FFFF00"/>
                </a:highlight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في</a:t>
            </a:r>
            <a:r>
              <a:rPr kumimoji="0" lang="ar-SA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 مَدينَةِ </a:t>
            </a:r>
            <a:r>
              <a:rPr lang="ar-SA" sz="3600" dirty="0">
                <a:highlight>
                  <a:srgbClr val="FFFF00"/>
                </a:highlight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الرِّ</a:t>
            </a:r>
            <a:r>
              <a:rPr lang="ar-SA" sz="3600" dirty="0">
                <a:solidFill>
                  <a:srgbClr val="FF0000"/>
                </a:solidFill>
                <a:highlight>
                  <a:srgbClr val="FFFF00"/>
                </a:highlight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فا</a:t>
            </a:r>
            <a:r>
              <a:rPr lang="ar-SA" sz="3600" dirty="0">
                <a:highlight>
                  <a:srgbClr val="FFFF00"/>
                </a:highlight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ع</a:t>
            </a:r>
            <a:r>
              <a:rPr lang="ar-BH" sz="3600" dirty="0">
                <a:highlight>
                  <a:srgbClr val="FFFF00"/>
                </a:highlight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ِ</a:t>
            </a:r>
            <a:r>
              <a:rPr kumimoji="0" lang="ar-SA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. مَدِينَتي جَمِيلَةٌ وَ</a:t>
            </a:r>
            <a:r>
              <a:rPr lang="ar-SA" sz="3600" dirty="0">
                <a:solidFill>
                  <a:srgbClr val="FF0000"/>
                </a:solidFill>
                <a:highlight>
                  <a:srgbClr val="FFFF00"/>
                </a:highlight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شَ</a:t>
            </a:r>
            <a:r>
              <a:rPr lang="ar-SA" sz="3600" dirty="0">
                <a:highlight>
                  <a:srgbClr val="FFFF00"/>
                </a:highlight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وارِعُها</a:t>
            </a:r>
            <a:r>
              <a:rPr kumimoji="0" lang="ar-SA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 نَظِيفَةٌ. </a:t>
            </a:r>
            <a:r>
              <a:rPr lang="ar-SA" sz="3600" dirty="0">
                <a:solidFill>
                  <a:srgbClr val="FF0000"/>
                </a:solidFill>
                <a:highlight>
                  <a:srgbClr val="FFFF00"/>
                </a:highlight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أَ</a:t>
            </a:r>
            <a:r>
              <a:rPr lang="ar-SA" sz="3600" dirty="0">
                <a:highlight>
                  <a:srgbClr val="FFFF00"/>
                </a:highlight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نا</a:t>
            </a:r>
            <a:r>
              <a:rPr kumimoji="0" lang="ar-SA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 </a:t>
            </a:r>
            <a:r>
              <a:rPr lang="ar-SA" sz="3600" dirty="0">
                <a:solidFill>
                  <a:srgbClr val="FF0000"/>
                </a:solidFill>
                <a:highlight>
                  <a:srgbClr val="FFFF00"/>
                </a:highlight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أُ</a:t>
            </a:r>
            <a:r>
              <a:rPr lang="ar-SA" sz="3600" dirty="0">
                <a:highlight>
                  <a:srgbClr val="FFFF00"/>
                </a:highlight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حِبّ</a:t>
            </a:r>
            <a:r>
              <a:rPr kumimoji="0" lang="ar-SA" sz="36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ُ</a:t>
            </a:r>
            <a:r>
              <a:rPr kumimoji="0" lang="ar-SA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 وَطَني، و</a:t>
            </a:r>
            <a:r>
              <a:rPr lang="ar-SA" sz="3600" dirty="0">
                <a:solidFill>
                  <a:srgbClr val="FF0000"/>
                </a:solidFill>
                <a:highlight>
                  <a:srgbClr val="FFFF00"/>
                </a:highlight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كُلّ</a:t>
            </a:r>
            <a:r>
              <a:rPr kumimoji="0" lang="ar-SA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َ </a:t>
            </a:r>
            <a:r>
              <a:rPr lang="ar-SA" sz="3600" dirty="0">
                <a:solidFill>
                  <a:srgbClr val="FF0000"/>
                </a:solidFill>
                <a:highlight>
                  <a:srgbClr val="FFFF00"/>
                </a:highlight>
                <a:latin typeface="Sakkal Majalla" panose="02000000000000000000" pitchFamily="2" charset="-78"/>
                <a:cs typeface="Sakkal Majalla" panose="02000000000000000000" pitchFamily="2" charset="-78"/>
              </a:rPr>
              <a:t>صَ</a:t>
            </a:r>
            <a:r>
              <a:rPr lang="ar-SA" sz="3600" dirty="0">
                <a:highlight>
                  <a:srgbClr val="FFFF00"/>
                </a:highlight>
                <a:latin typeface="Sakkal Majalla" panose="02000000000000000000" pitchFamily="2" charset="-78"/>
                <a:cs typeface="Sakkal Majalla" panose="02000000000000000000" pitchFamily="2" charset="-78"/>
              </a:rPr>
              <a:t>باح</a:t>
            </a:r>
            <a:r>
              <a:rPr kumimoji="0" lang="ar-SA" sz="36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ٍ</a:t>
            </a:r>
            <a:r>
              <a:rPr kumimoji="0" lang="ar-SA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 </a:t>
            </a:r>
            <a:r>
              <a:rPr lang="ar-SA" sz="3600" dirty="0">
                <a:solidFill>
                  <a:srgbClr val="FF0000"/>
                </a:solidFill>
                <a:highlight>
                  <a:srgbClr val="FFFF00"/>
                </a:highlight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أُ</a:t>
            </a:r>
            <a:r>
              <a:rPr lang="ar-SA" sz="3600" dirty="0">
                <a:highlight>
                  <a:srgbClr val="FFFF00"/>
                </a:highlight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نْ</a:t>
            </a:r>
            <a:r>
              <a:rPr lang="ar-SA" sz="3600" dirty="0">
                <a:solidFill>
                  <a:srgbClr val="FF0000"/>
                </a:solidFill>
                <a:highlight>
                  <a:srgbClr val="FFFF00"/>
                </a:highlight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شِ</a:t>
            </a:r>
            <a:r>
              <a:rPr lang="ar-SA" sz="3600" dirty="0">
                <a:highlight>
                  <a:srgbClr val="FFFF00"/>
                </a:highlight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د</a:t>
            </a:r>
            <a:r>
              <a:rPr lang="ar-SA" sz="3600" dirty="0">
                <a:solidFill>
                  <a:srgbClr val="FF0000"/>
                </a:solidFill>
                <a:highlight>
                  <a:srgbClr val="FFFF00"/>
                </a:highlight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ُ</a:t>
            </a:r>
            <a:r>
              <a:rPr kumimoji="0" lang="ar-SA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 السَّلامَ </a:t>
            </a:r>
            <a:r>
              <a:rPr lang="ar-SA" sz="3600" dirty="0">
                <a:highlight>
                  <a:srgbClr val="FFFF00"/>
                </a:highlight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المَلَ</a:t>
            </a:r>
            <a:r>
              <a:rPr lang="ar-SA" sz="3600" dirty="0">
                <a:solidFill>
                  <a:srgbClr val="FF0000"/>
                </a:solidFill>
                <a:highlight>
                  <a:srgbClr val="FFFF00"/>
                </a:highlight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كِ</a:t>
            </a:r>
            <a:r>
              <a:rPr lang="ar-SA" sz="3600" dirty="0">
                <a:highlight>
                  <a:srgbClr val="FFFF00"/>
                </a:highlight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ي</a:t>
            </a:r>
            <a:r>
              <a:rPr kumimoji="0" lang="ar-SA" sz="36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َّ</a:t>
            </a:r>
            <a:r>
              <a:rPr kumimoji="0" lang="ar-SA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 مَعَ </a:t>
            </a:r>
            <a:r>
              <a:rPr lang="ar-SA" sz="3600" dirty="0">
                <a:solidFill>
                  <a:srgbClr val="FF0000"/>
                </a:solidFill>
                <a:highlight>
                  <a:srgbClr val="FFFF00"/>
                </a:highlight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أَصْ</a:t>
            </a:r>
            <a:r>
              <a:rPr lang="ar-SA" sz="3600" dirty="0">
                <a:highlight>
                  <a:srgbClr val="FFFF00"/>
                </a:highlight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دِقائِي</a:t>
            </a:r>
            <a:r>
              <a:rPr kumimoji="0" lang="ar-SA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". </a:t>
            </a:r>
            <a:r>
              <a:rPr lang="ar-SA" sz="3600" dirty="0">
                <a:solidFill>
                  <a:srgbClr val="FF0000"/>
                </a:solidFill>
                <a:highlight>
                  <a:srgbClr val="FFFF00"/>
                </a:highlight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شَكَ</a:t>
            </a:r>
            <a:r>
              <a:rPr lang="ar-SA" sz="3600" dirty="0">
                <a:highlight>
                  <a:srgbClr val="FFFF00"/>
                </a:highlight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رَ</a:t>
            </a:r>
            <a:r>
              <a:rPr kumimoji="0" lang="ar-SA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 المُديرُ باسِمًا، وَ</a:t>
            </a:r>
            <a:r>
              <a:rPr lang="ar-SA" sz="3600" dirty="0">
                <a:solidFill>
                  <a:srgbClr val="FF0000"/>
                </a:solidFill>
                <a:highlight>
                  <a:srgbClr val="FFFF00"/>
                </a:highlight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صَفَّ</a:t>
            </a:r>
            <a:r>
              <a:rPr lang="ar-SA" sz="3600" dirty="0">
                <a:highlight>
                  <a:srgbClr val="FFFF00"/>
                </a:highlight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ق</a:t>
            </a:r>
            <a:r>
              <a:rPr kumimoji="0" lang="ar-SA" sz="36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َ</a:t>
            </a:r>
            <a:r>
              <a:rPr kumimoji="0" lang="ar-SA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 لَهُ الحاضرونَ.</a:t>
            </a: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8" descr="Diagram&#10;&#10;Description automatically generated">
            <a:extLst>
              <a:ext uri="{FF2B5EF4-FFF2-40B4-BE49-F238E27FC236}">
                <a16:creationId xmlns="" xmlns:a16="http://schemas.microsoft.com/office/drawing/2014/main" id="{3D598794-AEB2-48B2-875C-CBD1CC9116AE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641" y="1537980"/>
            <a:ext cx="3580142" cy="4345185"/>
          </a:xfrm>
          <a:prstGeom prst="rect">
            <a:avLst/>
          </a:prstGeom>
        </p:spPr>
      </p:pic>
      <p:sp>
        <p:nvSpPr>
          <p:cNvPr id="8" name="Footer Placeholder 3">
            <a:extLst>
              <a:ext uri="{FF2B5EF4-FFF2-40B4-BE49-F238E27FC236}">
                <a16:creationId xmlns="" xmlns:a16="http://schemas.microsoft.com/office/drawing/2014/main" id="{DFDCA487-CC71-4E69-87BA-98D4C4DDBE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49436" y="6466241"/>
            <a:ext cx="4722210" cy="365125"/>
          </a:xfrm>
        </p:spPr>
        <p:txBody>
          <a:bodyPr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BH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اللُّغَةُ العَرَبِيَّةُ / الصَّفُّ الأَوَّلُ الابْتِدائِيُّ/ وحدة </a:t>
            </a:r>
            <a:r>
              <a:rPr kumimoji="0" lang="ar-S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وَطَن</a:t>
            </a:r>
            <a:r>
              <a:rPr kumimoji="0" lang="ar-BH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ُ</a:t>
            </a:r>
            <a:r>
              <a:rPr kumimoji="0" lang="ar-S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نا</a:t>
            </a:r>
            <a:r>
              <a:rPr kumimoji="0" lang="ar-BH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/  الدَّرْسُ </a:t>
            </a:r>
            <a:r>
              <a:rPr kumimoji="0" lang="ar-S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الخامِسُ</a:t>
            </a:r>
            <a:r>
              <a:rPr kumimoji="0" lang="ar-BH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: أعزّز مكتسباتي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اعزز ٣">
            <a:hlinkClick r:id="" action="ppaction://media"/>
            <a:extLst>
              <a:ext uri="{FF2B5EF4-FFF2-40B4-BE49-F238E27FC236}">
                <a16:creationId xmlns="" xmlns:a16="http://schemas.microsoft.com/office/drawing/2014/main" id="{90AD6FDD-5E24-4C82-8A28-8E75FF720E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73349" y="63706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3517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8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6000">
              <a:schemeClr val="bg1"/>
            </a:gs>
            <a:gs pos="0">
              <a:schemeClr val="bg1">
                <a:lumMod val="95000"/>
              </a:schemeClr>
            </a:gs>
            <a:gs pos="100000">
              <a:schemeClr val="bg1">
                <a:lumMod val="85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/>
        </p:nvCxnSpPr>
        <p:spPr>
          <a:xfrm flipV="1">
            <a:off x="270641" y="6264165"/>
            <a:ext cx="11498317" cy="42042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>
            <a:spLocks/>
          </p:cNvSpPr>
          <p:nvPr/>
        </p:nvSpPr>
        <p:spPr>
          <a:xfrm>
            <a:off x="8349483" y="6306207"/>
            <a:ext cx="3419475" cy="381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6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ar-BH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وزارة التربية والتعليم –الفصل الدراسي الثاني 2020-2021م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2">
            <a:extLst>
              <a:ext uri="{FF2B5EF4-FFF2-40B4-BE49-F238E27FC236}">
                <a16:creationId xmlns="" xmlns:a16="http://schemas.microsoft.com/office/drawing/2014/main" id="{15C671D5-EC0F-4780-B622-AE94DDAC17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77400" y="354664"/>
            <a:ext cx="5073826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69875" algn="l"/>
              </a:tabLst>
              <a:defRPr/>
            </a:pPr>
            <a:r>
              <a:rPr kumimoji="0" lang="ar-BH" altLang="ar-SA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1</a:t>
            </a:r>
            <a:r>
              <a:rPr kumimoji="0" lang="ar-SA" altLang="ar-SA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- أَضَعُ        حَوْلَ العِبارَةِ المُناس</a:t>
            </a:r>
            <a:r>
              <a:rPr kumimoji="0" lang="ar-BH" altLang="ar-SA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ِ</a:t>
            </a:r>
            <a:r>
              <a:rPr kumimoji="0" lang="ar-SA" altLang="ar-SA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بَةِ</a:t>
            </a:r>
            <a:r>
              <a:rPr kumimoji="0" lang="en-US" altLang="ar-SA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:</a:t>
            </a:r>
            <a:endParaRPr kumimoji="0" lang="en-US" altLang="ar-SA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kkal Majalla" panose="02000000000000000000" pitchFamily="2" charset="-78"/>
              <a:ea typeface="+mn-ea"/>
              <a:cs typeface="Sakkal Majalla" panose="02000000000000000000" pitchFamily="2" charset="-78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03282E62-B04E-4CF5-822B-E8A714C86122}"/>
              </a:ext>
            </a:extLst>
          </p:cNvPr>
          <p:cNvSpPr txBox="1"/>
          <p:nvPr/>
        </p:nvSpPr>
        <p:spPr>
          <a:xfrm>
            <a:off x="2777289" y="1531729"/>
            <a:ext cx="60456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SA" sz="36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شارَكَ باسِمٌ فِي المُسابَقَةِ بِمُناسَبَةِ الا</a:t>
            </a:r>
            <a:r>
              <a:rPr lang="ar-BH" sz="36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ح</a:t>
            </a:r>
            <a:r>
              <a:rPr lang="ar-SA" sz="36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ْتِفالِ:</a:t>
            </a:r>
            <a:endParaRPr lang="en-US" sz="36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2E0614F5-0F51-4E77-A7C5-5CC26F3716A8}"/>
              </a:ext>
            </a:extLst>
          </p:cNvPr>
          <p:cNvSpPr txBox="1"/>
          <p:nvPr/>
        </p:nvSpPr>
        <p:spPr>
          <a:xfrm>
            <a:off x="7155409" y="2602185"/>
            <a:ext cx="17143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SA" sz="3600" b="1" dirty="0">
                <a:solidFill>
                  <a:srgbClr val="0070C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بِعِيدِ الفَطْرِ</a:t>
            </a:r>
            <a:endParaRPr lang="en-US" sz="3600" b="1" dirty="0">
              <a:solidFill>
                <a:srgbClr val="0070C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0AD9DF15-DBDC-43C6-84C4-814EB20BE533}"/>
              </a:ext>
            </a:extLst>
          </p:cNvPr>
          <p:cNvSpPr txBox="1"/>
          <p:nvPr/>
        </p:nvSpPr>
        <p:spPr>
          <a:xfrm>
            <a:off x="4726545" y="2667921"/>
            <a:ext cx="21471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SA" sz="3600" b="1" dirty="0">
                <a:solidFill>
                  <a:srgbClr val="0070C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بِالعِيدِ الوَطَنِيِّ</a:t>
            </a:r>
            <a:endParaRPr lang="en-US" sz="3600" b="1" dirty="0">
              <a:solidFill>
                <a:srgbClr val="0070C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DCBA3D50-DC2C-43E1-94F4-F816BB9028D8}"/>
              </a:ext>
            </a:extLst>
          </p:cNvPr>
          <p:cNvSpPr txBox="1"/>
          <p:nvPr/>
        </p:nvSpPr>
        <p:spPr>
          <a:xfrm>
            <a:off x="2636663" y="2603665"/>
            <a:ext cx="19288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SA" sz="3600" b="1" dirty="0">
                <a:solidFill>
                  <a:srgbClr val="0070C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بِعِيدِ الأَضْحَى</a:t>
            </a:r>
            <a:endParaRPr lang="en-US" sz="3600" b="1" dirty="0">
              <a:solidFill>
                <a:srgbClr val="0070C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="" xmlns:a16="http://schemas.microsoft.com/office/drawing/2014/main" id="{CCD17EE4-95DC-4CA4-88D7-78F55A28109B}"/>
              </a:ext>
            </a:extLst>
          </p:cNvPr>
          <p:cNvSpPr/>
          <p:nvPr/>
        </p:nvSpPr>
        <p:spPr>
          <a:xfrm>
            <a:off x="6862441" y="551793"/>
            <a:ext cx="381740" cy="346229"/>
          </a:xfrm>
          <a:prstGeom prst="ellipse">
            <a:avLst/>
          </a:prstGeom>
          <a:solidFill>
            <a:schemeClr val="bg1">
              <a:alpha val="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10541B90-3A0E-43E7-8E53-77E8E1F3CFC3}"/>
              </a:ext>
            </a:extLst>
          </p:cNvPr>
          <p:cNvSpPr txBox="1"/>
          <p:nvPr/>
        </p:nvSpPr>
        <p:spPr>
          <a:xfrm>
            <a:off x="3068446" y="3540402"/>
            <a:ext cx="56817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SA" sz="36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يَسْكُنُ باسِمٌ في:</a:t>
            </a:r>
            <a:endParaRPr lang="en-US" sz="36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CC69D521-FA00-4883-A9B1-1C0AA21ABE09}"/>
              </a:ext>
            </a:extLst>
          </p:cNvPr>
          <p:cNvSpPr txBox="1"/>
          <p:nvPr/>
        </p:nvSpPr>
        <p:spPr>
          <a:xfrm>
            <a:off x="7014842" y="4556762"/>
            <a:ext cx="19288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SA" sz="3600" b="1" dirty="0">
                <a:solidFill>
                  <a:srgbClr val="0070C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مَدينَةِ المُحَرّقِ</a:t>
            </a:r>
            <a:endParaRPr lang="en-US" sz="3600" b="1" dirty="0">
              <a:solidFill>
                <a:srgbClr val="0070C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5A6DD24B-FAF4-4F18-B1EF-43D20B187D94}"/>
              </a:ext>
            </a:extLst>
          </p:cNvPr>
          <p:cNvSpPr txBox="1"/>
          <p:nvPr/>
        </p:nvSpPr>
        <p:spPr>
          <a:xfrm>
            <a:off x="4893082" y="4556762"/>
            <a:ext cx="19288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SA" sz="3600" b="1" dirty="0">
                <a:solidFill>
                  <a:srgbClr val="0070C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مَدِينَةِ </a:t>
            </a:r>
            <a:r>
              <a:rPr lang="ar-BH" sz="3600" b="1" dirty="0">
                <a:solidFill>
                  <a:srgbClr val="0070C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المَنَامَةِ</a:t>
            </a:r>
            <a:endParaRPr lang="en-US" sz="3600" b="1" dirty="0">
              <a:solidFill>
                <a:srgbClr val="0070C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6611F84D-0DF2-49EA-AADE-15BD90CA65D1}"/>
              </a:ext>
            </a:extLst>
          </p:cNvPr>
          <p:cNvSpPr txBox="1"/>
          <p:nvPr/>
        </p:nvSpPr>
        <p:spPr>
          <a:xfrm>
            <a:off x="2638141" y="4558242"/>
            <a:ext cx="19288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SA" sz="3600" b="1" dirty="0">
                <a:solidFill>
                  <a:srgbClr val="0070C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مَدِينَةِ الرِّفاعِ</a:t>
            </a:r>
            <a:endParaRPr lang="en-US" sz="3600" b="1" dirty="0">
              <a:solidFill>
                <a:srgbClr val="0070C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="" xmlns:a16="http://schemas.microsoft.com/office/drawing/2014/main" id="{FF1E7152-7D0F-4F4C-8BE3-965523CF5353}"/>
              </a:ext>
            </a:extLst>
          </p:cNvPr>
          <p:cNvSpPr/>
          <p:nvPr/>
        </p:nvSpPr>
        <p:spPr>
          <a:xfrm>
            <a:off x="4783389" y="2559060"/>
            <a:ext cx="2116227" cy="1041000"/>
          </a:xfrm>
          <a:prstGeom prst="ellipse">
            <a:avLst/>
          </a:prstGeom>
          <a:solidFill>
            <a:schemeClr val="bg1">
              <a:alpha val="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sp>
        <p:nvSpPr>
          <p:cNvPr id="20" name="Oval 19">
            <a:extLst>
              <a:ext uri="{FF2B5EF4-FFF2-40B4-BE49-F238E27FC236}">
                <a16:creationId xmlns="" xmlns:a16="http://schemas.microsoft.com/office/drawing/2014/main" id="{52608ECC-AB09-4AD3-BF0F-F553088AB7C4}"/>
              </a:ext>
            </a:extLst>
          </p:cNvPr>
          <p:cNvSpPr/>
          <p:nvPr/>
        </p:nvSpPr>
        <p:spPr>
          <a:xfrm>
            <a:off x="2610767" y="4373401"/>
            <a:ext cx="1980649" cy="1041000"/>
          </a:xfrm>
          <a:prstGeom prst="ellipse">
            <a:avLst/>
          </a:prstGeom>
          <a:solidFill>
            <a:schemeClr val="bg1">
              <a:alpha val="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sp>
        <p:nvSpPr>
          <p:cNvPr id="21" name="Footer Placeholder 3">
            <a:extLst>
              <a:ext uri="{FF2B5EF4-FFF2-40B4-BE49-F238E27FC236}">
                <a16:creationId xmlns="" xmlns:a16="http://schemas.microsoft.com/office/drawing/2014/main" id="{C4B0CAA3-14E3-4AA9-83FE-0AA6D8FC49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49436" y="6466241"/>
            <a:ext cx="4722210" cy="365125"/>
          </a:xfrm>
        </p:spPr>
        <p:txBody>
          <a:bodyPr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BH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اللُّغَةُ العَرَبِيَّةُ / الصَّفُّ الأَوَّلُ الابْتِدائِيُّ/ وحدة </a:t>
            </a:r>
            <a:r>
              <a:rPr kumimoji="0" lang="ar-S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وَطَن</a:t>
            </a:r>
            <a:r>
              <a:rPr kumimoji="0" lang="ar-BH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ُ</a:t>
            </a:r>
            <a:r>
              <a:rPr kumimoji="0" lang="ar-S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نا</a:t>
            </a:r>
            <a:r>
              <a:rPr kumimoji="0" lang="ar-BH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/  الدَّرْسُ </a:t>
            </a:r>
            <a:r>
              <a:rPr kumimoji="0" lang="ar-S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الخامِسُ</a:t>
            </a:r>
            <a:r>
              <a:rPr kumimoji="0" lang="ar-BH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: أعزّز مكتسباتي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اعزز ٤">
            <a:hlinkClick r:id="" action="ppaction://media"/>
            <a:extLst>
              <a:ext uri="{FF2B5EF4-FFF2-40B4-BE49-F238E27FC236}">
                <a16:creationId xmlns="" xmlns:a16="http://schemas.microsoft.com/office/drawing/2014/main" id="{B9F2D7F0-004F-4A19-91CC-C8BE5860AEC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3042" y="63706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73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41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  <p:bldP spid="10" grpId="0"/>
      <p:bldP spid="11" grpId="0"/>
      <p:bldP spid="13" grpId="0"/>
      <p:bldP spid="15" grpId="0"/>
      <p:bldP spid="16" grpId="0"/>
      <p:bldP spid="17" grpId="0"/>
      <p:bldP spid="18" grpId="0"/>
      <p:bldP spid="19" grpId="0" animBg="1"/>
      <p:bldP spid="2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6000">
              <a:schemeClr val="bg1"/>
            </a:gs>
            <a:gs pos="0">
              <a:schemeClr val="bg1">
                <a:lumMod val="95000"/>
              </a:schemeClr>
            </a:gs>
            <a:gs pos="100000">
              <a:schemeClr val="bg1">
                <a:lumMod val="85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/>
        </p:nvCxnSpPr>
        <p:spPr>
          <a:xfrm flipV="1">
            <a:off x="270641" y="6264165"/>
            <a:ext cx="11498317" cy="42042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>
            <a:spLocks/>
          </p:cNvSpPr>
          <p:nvPr/>
        </p:nvSpPr>
        <p:spPr>
          <a:xfrm>
            <a:off x="8349483" y="6306207"/>
            <a:ext cx="3419475" cy="381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6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ar-BH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وزارة التربية والتعليم –الفصل الدراسي الثاني 2020-2021م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2">
            <a:extLst>
              <a:ext uri="{FF2B5EF4-FFF2-40B4-BE49-F238E27FC236}">
                <a16:creationId xmlns="" xmlns:a16="http://schemas.microsoft.com/office/drawing/2014/main" id="{15C671D5-EC0F-4780-B622-AE94DDAC17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9548" y="354664"/>
            <a:ext cx="5222905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69875" algn="l"/>
              </a:tabLst>
              <a:defRPr/>
            </a:pPr>
            <a:r>
              <a:rPr kumimoji="0" lang="ar-BH" altLang="ar-SA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2</a:t>
            </a:r>
            <a:r>
              <a:rPr kumimoji="0" lang="ar-SA" altLang="ar-SA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- أُرَتِّبُ الجُمَلَ كَمَا وَرَدَتْ فِي النَّصِّ</a:t>
            </a:r>
            <a:r>
              <a:rPr kumimoji="0" lang="en-US" altLang="ar-SA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:</a:t>
            </a:r>
            <a:endParaRPr kumimoji="0" lang="en-US" altLang="ar-SA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kkal Majalla" panose="02000000000000000000" pitchFamily="2" charset="-78"/>
              <a:ea typeface="+mn-ea"/>
              <a:cs typeface="Sakkal Majalla" panose="02000000000000000000" pitchFamily="2" charset="-78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="" xmlns:a16="http://schemas.microsoft.com/office/drawing/2014/main" id="{041FC4EA-64D8-4CF5-98D9-5E4B0D11289A}"/>
              </a:ext>
            </a:extLst>
          </p:cNvPr>
          <p:cNvSpPr/>
          <p:nvPr/>
        </p:nvSpPr>
        <p:spPr>
          <a:xfrm>
            <a:off x="9079660" y="2144756"/>
            <a:ext cx="319999" cy="322619"/>
          </a:xfrm>
          <a:prstGeom prst="ellipse">
            <a:avLst/>
          </a:prstGeom>
          <a:solidFill>
            <a:schemeClr val="bg1"/>
          </a:solidFill>
          <a:ln w="38100" cap="flat" cmpd="sng" algn="ctr">
            <a:solidFill>
              <a:schemeClr val="accent1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="" xmlns:a16="http://schemas.microsoft.com/office/drawing/2014/main" id="{7D4B6CDF-2660-47AF-ABAB-670B5F6458E7}"/>
              </a:ext>
            </a:extLst>
          </p:cNvPr>
          <p:cNvSpPr/>
          <p:nvPr/>
        </p:nvSpPr>
        <p:spPr>
          <a:xfrm>
            <a:off x="9086010" y="3000859"/>
            <a:ext cx="319999" cy="322619"/>
          </a:xfrm>
          <a:prstGeom prst="ellipse">
            <a:avLst/>
          </a:prstGeom>
          <a:solidFill>
            <a:schemeClr val="bg1"/>
          </a:solidFill>
          <a:ln w="38100" cap="flat" cmpd="sng" algn="ctr">
            <a:solidFill>
              <a:schemeClr val="accent1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="" xmlns:a16="http://schemas.microsoft.com/office/drawing/2014/main" id="{4BA41E35-1274-40CA-B228-904E71327B74}"/>
              </a:ext>
            </a:extLst>
          </p:cNvPr>
          <p:cNvSpPr/>
          <p:nvPr/>
        </p:nvSpPr>
        <p:spPr>
          <a:xfrm>
            <a:off x="9092360" y="3820727"/>
            <a:ext cx="319999" cy="322619"/>
          </a:xfrm>
          <a:prstGeom prst="ellipse">
            <a:avLst/>
          </a:prstGeom>
          <a:solidFill>
            <a:schemeClr val="bg1"/>
          </a:solidFill>
          <a:ln w="38100" cap="flat" cmpd="sng" algn="ctr">
            <a:solidFill>
              <a:schemeClr val="accent1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" name="Rectangle 3">
            <a:extLst>
              <a:ext uri="{FF2B5EF4-FFF2-40B4-BE49-F238E27FC236}">
                <a16:creationId xmlns="" xmlns:a16="http://schemas.microsoft.com/office/drawing/2014/main" id="{F01DE454-642D-44E6-8C21-EFBE5716E5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23786" y="1958084"/>
            <a:ext cx="6968574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62865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62865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62865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62865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62865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62865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62865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62865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62865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628650" algn="r"/>
              </a:tabLst>
            </a:pPr>
            <a:r>
              <a:rPr kumimoji="0" lang="ar-SA" altLang="en-US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  "عَلَمُ بِلادِي أَحْمَرُ وَأَبْيَضُ يُرَفْرِفُ عالِيًا فِـي كُلِّ مـَكانٍ". </a:t>
            </a:r>
            <a:endParaRPr kumimoji="0" lang="ar-SA" altLang="en-US" sz="3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5">
            <a:extLst>
              <a:ext uri="{FF2B5EF4-FFF2-40B4-BE49-F238E27FC236}">
                <a16:creationId xmlns="" xmlns:a16="http://schemas.microsoft.com/office/drawing/2014/main" id="{C5F77C86-53A6-48A9-AFFF-3E543DC132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="" xmlns:a16="http://schemas.microsoft.com/office/drawing/2014/main" id="{D0619AAB-0A5A-472F-B949-778A0E5A9D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61127" y="2855972"/>
            <a:ext cx="3191899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62865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62865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62865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62865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62865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62865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62865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62865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62865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628650" algn="r"/>
              </a:tabLst>
            </a:pPr>
            <a:r>
              <a:rPr kumimoji="0" lang="en-US" altLang="en-US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 </a:t>
            </a:r>
            <a:r>
              <a:rPr kumimoji="0" lang="ar-SA" altLang="en-US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"مَمْلَكَةُ البَحْرَيْنِ وَطَنِي".</a:t>
            </a:r>
            <a:endParaRPr kumimoji="0" lang="ar-SA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8">
            <a:extLst>
              <a:ext uri="{FF2B5EF4-FFF2-40B4-BE49-F238E27FC236}">
                <a16:creationId xmlns="" xmlns:a16="http://schemas.microsoft.com/office/drawing/2014/main" id="{57899E76-9113-4579-99F3-9C733C6A31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1" name="Rectangle 9">
            <a:extLst>
              <a:ext uri="{FF2B5EF4-FFF2-40B4-BE49-F238E27FC236}">
                <a16:creationId xmlns="" xmlns:a16="http://schemas.microsoft.com/office/drawing/2014/main" id="{63A9777F-6F5F-47A7-923F-B0772F1BC5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09776" y="3660833"/>
            <a:ext cx="680186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62865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62865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62865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62865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62865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62865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62865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62865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62865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628650" algn="r"/>
              </a:tabLst>
            </a:pPr>
            <a:r>
              <a:rPr kumimoji="0" lang="en-US" altLang="en-US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</a:t>
            </a:r>
            <a:r>
              <a:rPr kumimoji="0" lang="ar-SA" altLang="en-US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شارَكَ باسِمٌ فِي مُسابَقَةِ أَجْمَلِ كَلِمَةٍ فِـي حُبِّ الوَطَنِ.</a:t>
            </a:r>
            <a:endParaRPr kumimoji="0" lang="ar-SA" altLang="en-US" sz="3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0E39FDB9-84E7-4382-AC73-0C08821DFD04}"/>
              </a:ext>
            </a:extLst>
          </p:cNvPr>
          <p:cNvSpPr txBox="1"/>
          <p:nvPr/>
        </p:nvSpPr>
        <p:spPr>
          <a:xfrm>
            <a:off x="9062307" y="3696015"/>
            <a:ext cx="6569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sz="3600" dirty="0">
                <a:solidFill>
                  <a:srgbClr val="0070C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1</a:t>
            </a:r>
            <a:endParaRPr lang="en-US" sz="3600" dirty="0">
              <a:solidFill>
                <a:srgbClr val="0070C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04B8F1E7-DC64-44AB-8535-2996687D2577}"/>
              </a:ext>
            </a:extLst>
          </p:cNvPr>
          <p:cNvSpPr txBox="1"/>
          <p:nvPr/>
        </p:nvSpPr>
        <p:spPr>
          <a:xfrm>
            <a:off x="9062306" y="2885866"/>
            <a:ext cx="6569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sz="3600" dirty="0">
                <a:solidFill>
                  <a:srgbClr val="0070C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2</a:t>
            </a:r>
            <a:endParaRPr lang="en-US" sz="3600" dirty="0">
              <a:solidFill>
                <a:srgbClr val="0070C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D36A51C0-F8B0-4705-85CD-09ED20B63FEA}"/>
              </a:ext>
            </a:extLst>
          </p:cNvPr>
          <p:cNvSpPr txBox="1"/>
          <p:nvPr/>
        </p:nvSpPr>
        <p:spPr>
          <a:xfrm>
            <a:off x="9062305" y="2027476"/>
            <a:ext cx="6569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sz="3600" dirty="0">
                <a:solidFill>
                  <a:srgbClr val="0070C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3</a:t>
            </a:r>
            <a:endParaRPr lang="en-US" sz="3600" dirty="0">
              <a:solidFill>
                <a:srgbClr val="0070C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7" name="Footer Placeholder 3">
            <a:extLst>
              <a:ext uri="{FF2B5EF4-FFF2-40B4-BE49-F238E27FC236}">
                <a16:creationId xmlns="" xmlns:a16="http://schemas.microsoft.com/office/drawing/2014/main" id="{9055AC04-17C0-46FF-913A-6EFF976ABF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49436" y="6466241"/>
            <a:ext cx="4722210" cy="365125"/>
          </a:xfrm>
        </p:spPr>
        <p:txBody>
          <a:bodyPr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BH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اللُّغَةُ العَرَبِيَّةُ / الصَّفُّ الأَوَّلُ الابْتِدائِيُّ/ وحدة </a:t>
            </a:r>
            <a:r>
              <a:rPr kumimoji="0" lang="ar-S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وَطَن</a:t>
            </a:r>
            <a:r>
              <a:rPr kumimoji="0" lang="ar-BH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ُ</a:t>
            </a:r>
            <a:r>
              <a:rPr kumimoji="0" lang="ar-S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نا</a:t>
            </a:r>
            <a:r>
              <a:rPr kumimoji="0" lang="ar-BH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/  الدَّرْسُ </a:t>
            </a:r>
            <a:r>
              <a:rPr kumimoji="0" lang="ar-S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الخامِسُ</a:t>
            </a:r>
            <a:r>
              <a:rPr kumimoji="0" lang="ar-BH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: أعزّز مكتسباتي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اعزز ٥">
            <a:hlinkClick r:id="" action="ppaction://media"/>
            <a:extLst>
              <a:ext uri="{FF2B5EF4-FFF2-40B4-BE49-F238E27FC236}">
                <a16:creationId xmlns="" xmlns:a16="http://schemas.microsoft.com/office/drawing/2014/main" id="{8DDDB4E0-E914-4655-A70C-10B91B8D826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3042" y="63706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541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74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5" grpId="0" animBg="1"/>
      <p:bldP spid="16" grpId="0" animBg="1"/>
      <p:bldP spid="18" grpId="0" animBg="1"/>
      <p:bldP spid="5" grpId="0"/>
      <p:bldP spid="9" grpId="0"/>
      <p:bldP spid="11" grpId="0"/>
      <p:bldP spid="23" grpId="0"/>
      <p:bldP spid="26" grpId="0"/>
      <p:bldP spid="2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6000">
              <a:schemeClr val="bg1"/>
            </a:gs>
            <a:gs pos="0">
              <a:schemeClr val="bg1">
                <a:lumMod val="95000"/>
              </a:schemeClr>
            </a:gs>
            <a:gs pos="100000">
              <a:schemeClr val="bg1">
                <a:lumMod val="85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/>
        </p:nvCxnSpPr>
        <p:spPr>
          <a:xfrm flipV="1">
            <a:off x="270641" y="6264165"/>
            <a:ext cx="11498317" cy="42042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>
            <a:spLocks/>
          </p:cNvSpPr>
          <p:nvPr/>
        </p:nvSpPr>
        <p:spPr>
          <a:xfrm>
            <a:off x="8349483" y="6306207"/>
            <a:ext cx="3419475" cy="381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6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ar-BH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وزارة التربية والتعليم –الفصل الدراسي الثاني 2020-2021م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2">
            <a:extLst>
              <a:ext uri="{FF2B5EF4-FFF2-40B4-BE49-F238E27FC236}">
                <a16:creationId xmlns="" xmlns:a16="http://schemas.microsoft.com/office/drawing/2014/main" id="{15C671D5-EC0F-4780-B622-AE94DDAC17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30733" y="263291"/>
            <a:ext cx="3316934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69875" algn="l"/>
              </a:tabLst>
              <a:defRPr/>
            </a:pPr>
            <a:r>
              <a:rPr kumimoji="0" lang="ar-BH" altLang="ar-SA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3</a:t>
            </a:r>
            <a:r>
              <a:rPr kumimoji="0" lang="ar-SA" altLang="ar-SA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- أَقْرَأُ المَقاطِعَ الآتِيَةَ</a:t>
            </a:r>
            <a:r>
              <a:rPr kumimoji="0" lang="en-US" altLang="ar-SA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:</a:t>
            </a:r>
            <a:endParaRPr kumimoji="0" lang="en-US" altLang="ar-SA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kkal Majalla" panose="02000000000000000000" pitchFamily="2" charset="-78"/>
              <a:ea typeface="+mn-ea"/>
              <a:cs typeface="Sakkal Majalla" panose="02000000000000000000" pitchFamily="2" charset="-78"/>
            </a:endParaRPr>
          </a:p>
        </p:txBody>
      </p:sp>
      <p:sp>
        <p:nvSpPr>
          <p:cNvPr id="7" name="Rectangle 5">
            <a:extLst>
              <a:ext uri="{FF2B5EF4-FFF2-40B4-BE49-F238E27FC236}">
                <a16:creationId xmlns="" xmlns:a16="http://schemas.microsoft.com/office/drawing/2014/main" id="{C5F77C86-53A6-48A9-AFFF-3E543DC132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0" name="Rectangle 8">
            <a:extLst>
              <a:ext uri="{FF2B5EF4-FFF2-40B4-BE49-F238E27FC236}">
                <a16:creationId xmlns="" xmlns:a16="http://schemas.microsoft.com/office/drawing/2014/main" id="{57899E76-9113-4579-99F3-9C733C6A31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B015B2B0-04A6-4014-8575-CD779A6FC11B}"/>
              </a:ext>
            </a:extLst>
          </p:cNvPr>
          <p:cNvSpPr/>
          <p:nvPr/>
        </p:nvSpPr>
        <p:spPr>
          <a:xfrm>
            <a:off x="9241654" y="1802497"/>
            <a:ext cx="556204" cy="572242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2ED703EF-54F4-43D4-BBB0-52CEDA7EF212}"/>
              </a:ext>
            </a:extLst>
          </p:cNvPr>
          <p:cNvSpPr/>
          <p:nvPr/>
        </p:nvSpPr>
        <p:spPr>
          <a:xfrm>
            <a:off x="8447667" y="1795295"/>
            <a:ext cx="524218" cy="572242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="" xmlns:a16="http://schemas.microsoft.com/office/drawing/2014/main" id="{3D8FADC4-3D58-4686-AB66-6DBF82A1D8E8}"/>
              </a:ext>
            </a:extLst>
          </p:cNvPr>
          <p:cNvSpPr/>
          <p:nvPr/>
        </p:nvSpPr>
        <p:spPr>
          <a:xfrm>
            <a:off x="7822043" y="1828403"/>
            <a:ext cx="382091" cy="572242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="" xmlns:a16="http://schemas.microsoft.com/office/drawing/2014/main" id="{AF497265-FB9A-4D21-A929-0FD8D327645A}"/>
              </a:ext>
            </a:extLst>
          </p:cNvPr>
          <p:cNvSpPr/>
          <p:nvPr/>
        </p:nvSpPr>
        <p:spPr>
          <a:xfrm>
            <a:off x="7133284" y="1802497"/>
            <a:ext cx="402924" cy="572242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="" xmlns:a16="http://schemas.microsoft.com/office/drawing/2014/main" id="{C6D33996-DF27-4D1F-A87B-F7DF33698EAE}"/>
              </a:ext>
            </a:extLst>
          </p:cNvPr>
          <p:cNvSpPr/>
          <p:nvPr/>
        </p:nvSpPr>
        <p:spPr>
          <a:xfrm>
            <a:off x="6473021" y="1795295"/>
            <a:ext cx="283007" cy="572242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="" xmlns:a16="http://schemas.microsoft.com/office/drawing/2014/main" id="{A638E132-68B1-4384-9E29-CB35BFAAF630}"/>
              </a:ext>
            </a:extLst>
          </p:cNvPr>
          <p:cNvSpPr/>
          <p:nvPr/>
        </p:nvSpPr>
        <p:spPr>
          <a:xfrm>
            <a:off x="5506506" y="1802497"/>
            <a:ext cx="680680" cy="572242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="" xmlns:a16="http://schemas.microsoft.com/office/drawing/2014/main" id="{7C82FCC1-AB3D-4BC9-986F-83FE7B81F55F}"/>
              </a:ext>
            </a:extLst>
          </p:cNvPr>
          <p:cNvSpPr/>
          <p:nvPr/>
        </p:nvSpPr>
        <p:spPr>
          <a:xfrm>
            <a:off x="4632703" y="1802497"/>
            <a:ext cx="640293" cy="572242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="" xmlns:a16="http://schemas.microsoft.com/office/drawing/2014/main" id="{25DE18D2-FE8A-4661-AB93-99E28CEB9DA9}"/>
              </a:ext>
            </a:extLst>
          </p:cNvPr>
          <p:cNvSpPr/>
          <p:nvPr/>
        </p:nvSpPr>
        <p:spPr>
          <a:xfrm>
            <a:off x="3970635" y="1802496"/>
            <a:ext cx="428558" cy="572243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="" xmlns:a16="http://schemas.microsoft.com/office/drawing/2014/main" id="{F2636CFE-C99C-4AEF-8865-383E8E6F94E1}"/>
              </a:ext>
            </a:extLst>
          </p:cNvPr>
          <p:cNvSpPr/>
          <p:nvPr/>
        </p:nvSpPr>
        <p:spPr>
          <a:xfrm>
            <a:off x="3256242" y="1795294"/>
            <a:ext cx="428558" cy="572243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="" xmlns:a16="http://schemas.microsoft.com/office/drawing/2014/main" id="{B1179790-A732-4AF3-837B-61CDB7A3E7F1}"/>
              </a:ext>
            </a:extLst>
          </p:cNvPr>
          <p:cNvSpPr/>
          <p:nvPr/>
        </p:nvSpPr>
        <p:spPr>
          <a:xfrm>
            <a:off x="2786840" y="1732513"/>
            <a:ext cx="283008" cy="572243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="" xmlns:a16="http://schemas.microsoft.com/office/drawing/2014/main" id="{1CB0D2E7-A8FB-4782-82A3-5C8C1B069F67}"/>
              </a:ext>
            </a:extLst>
          </p:cNvPr>
          <p:cNvSpPr/>
          <p:nvPr/>
        </p:nvSpPr>
        <p:spPr>
          <a:xfrm>
            <a:off x="8971885" y="3074561"/>
            <a:ext cx="626403" cy="572243"/>
          </a:xfrm>
          <a:prstGeom prst="rect">
            <a:avLst/>
          </a:prstGeom>
          <a:solidFill>
            <a:srgbClr val="FFFF00">
              <a:alpha val="47000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="" xmlns:a16="http://schemas.microsoft.com/office/drawing/2014/main" id="{F90EA906-A1C9-4970-9BA2-0FC1755D694A}"/>
              </a:ext>
            </a:extLst>
          </p:cNvPr>
          <p:cNvSpPr/>
          <p:nvPr/>
        </p:nvSpPr>
        <p:spPr>
          <a:xfrm>
            <a:off x="8169439" y="3046850"/>
            <a:ext cx="489264" cy="572243"/>
          </a:xfrm>
          <a:prstGeom prst="rect">
            <a:avLst/>
          </a:prstGeom>
          <a:solidFill>
            <a:srgbClr val="FFFF00">
              <a:alpha val="47000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33" name="Rectangle 1486">
            <a:extLst>
              <a:ext uri="{FF2B5EF4-FFF2-40B4-BE49-F238E27FC236}">
                <a16:creationId xmlns="" xmlns:a16="http://schemas.microsoft.com/office/drawing/2014/main" id="{CCDBF16F-B9A5-4420-ABFA-08EBBC3E49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81056" y="1127994"/>
            <a:ext cx="7164632" cy="2727428"/>
          </a:xfrm>
          <a:prstGeom prst="rect">
            <a:avLst/>
          </a:prstGeom>
          <a:noFill/>
          <a:ln w="12700">
            <a:solidFill>
              <a:srgbClr val="000000">
                <a:alpha val="47000"/>
              </a:srgb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1" eaLnBrk="0" fontAlgn="base" latinLnBrk="0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altLang="ar-SA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صا</a:t>
            </a:r>
            <a:r>
              <a:rPr kumimoji="0" lang="ar-BH" altLang="ar-SA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 / </a:t>
            </a:r>
            <a:r>
              <a:rPr kumimoji="0" lang="ar-SA" altLang="ar-SA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شا</a:t>
            </a:r>
            <a:r>
              <a:rPr kumimoji="0" lang="ar-BH" altLang="ar-SA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  / </a:t>
            </a:r>
            <a:r>
              <a:rPr kumimoji="0" lang="ar-SA" altLang="ar-SA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كا</a:t>
            </a:r>
            <a:r>
              <a:rPr kumimoji="0" lang="ar-BH" altLang="ar-SA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  / </a:t>
            </a:r>
            <a:r>
              <a:rPr kumimoji="0" lang="ar-SA" altLang="ar-SA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فا</a:t>
            </a:r>
            <a:r>
              <a:rPr kumimoji="0" lang="ar-BH" altLang="ar-SA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  /   </a:t>
            </a:r>
            <a:r>
              <a:rPr kumimoji="0" lang="ar-SA" altLang="ar-SA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أ</a:t>
            </a:r>
            <a:r>
              <a:rPr kumimoji="0" lang="ar-BH" altLang="ar-SA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 /  </a:t>
            </a:r>
            <a:r>
              <a:rPr lang="ar-SA" altLang="ar-SA" sz="4000" b="1" dirty="0">
                <a:solidFill>
                  <a:srgbClr val="FF0000"/>
                </a:solidFill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صُو</a:t>
            </a:r>
            <a:r>
              <a:rPr kumimoji="0" lang="ar-BH" altLang="ar-SA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 / </a:t>
            </a:r>
            <a:r>
              <a:rPr kumimoji="0" lang="ar-SA" altLang="ar-SA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شُو</a:t>
            </a:r>
            <a:r>
              <a:rPr kumimoji="0" lang="ar-BH" altLang="ar-SA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 </a:t>
            </a:r>
            <a:r>
              <a:rPr kumimoji="0" lang="ar-BH" altLang="ar-SA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/</a:t>
            </a:r>
            <a:r>
              <a:rPr kumimoji="0" lang="ar-BH" altLang="ar-SA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 </a:t>
            </a:r>
            <a:r>
              <a:rPr kumimoji="0" lang="ar-SA" altLang="ar-SA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كُو</a:t>
            </a:r>
            <a:r>
              <a:rPr kumimoji="0" lang="ar-BH" altLang="ar-SA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 / </a:t>
            </a:r>
            <a:r>
              <a:rPr kumimoji="0" lang="ar-SA" altLang="ar-SA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فُو/</a:t>
            </a:r>
            <a:r>
              <a:rPr kumimoji="0" lang="ar-SA" altLang="ar-SA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 أُ</a:t>
            </a:r>
            <a:endParaRPr kumimoji="0" lang="en-US" altLang="ar-SA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Sakkal Majalla" panose="02000000000000000000" pitchFamily="2" charset="-78"/>
              <a:ea typeface="Calibri" panose="020F0502020204030204" pitchFamily="34" charset="0"/>
              <a:cs typeface="Sakkal Majalla" panose="02000000000000000000" pitchFamily="2" charset="-78"/>
            </a:endParaRPr>
          </a:p>
          <a:p>
            <a:pPr marL="0" marR="0" lvl="0" indent="0" algn="r" defTabSz="914400" rtl="1" eaLnBrk="0" fontAlgn="base" latinLnBrk="0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BH" altLang="ar-SA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  </a:t>
            </a:r>
            <a:r>
              <a:rPr kumimoji="0" lang="ar-SA" altLang="ar-SA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صِي</a:t>
            </a:r>
            <a:r>
              <a:rPr kumimoji="0" lang="ar-BH" altLang="ar-SA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 / </a:t>
            </a:r>
            <a:r>
              <a:rPr kumimoji="0" lang="ar-SA" altLang="ar-SA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شِي</a:t>
            </a:r>
            <a:r>
              <a:rPr kumimoji="0" lang="ar-BH" altLang="ar-SA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 /  </a:t>
            </a:r>
            <a:r>
              <a:rPr kumimoji="0" lang="ar-SA" altLang="ar-SA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كِي</a:t>
            </a:r>
            <a:r>
              <a:rPr kumimoji="0" lang="ar-BH" altLang="ar-SA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 /  </a:t>
            </a:r>
            <a:r>
              <a:rPr kumimoji="0" lang="ar-SA" altLang="ar-SA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فِي</a:t>
            </a:r>
            <a:r>
              <a:rPr kumimoji="0" lang="ar-BH" altLang="ar-SA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/ </a:t>
            </a:r>
            <a:r>
              <a:rPr kumimoji="0" lang="ar-SA" altLang="ar-SA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إِ</a:t>
            </a:r>
            <a:r>
              <a:rPr kumimoji="0" lang="ar-BH" altLang="ar-SA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 </a:t>
            </a:r>
            <a:endParaRPr kumimoji="0" lang="en-US" altLang="ar-SA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Sakkal Majalla" panose="02000000000000000000" pitchFamily="2" charset="-78"/>
              <a:ea typeface="+mn-ea"/>
              <a:cs typeface="Sakkal Majalla" panose="02000000000000000000" pitchFamily="2" charset="-78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="" xmlns:a16="http://schemas.microsoft.com/office/drawing/2014/main" id="{8FE24CF9-6C98-4414-83F3-E2A6806D41B4}"/>
              </a:ext>
            </a:extLst>
          </p:cNvPr>
          <p:cNvSpPr/>
          <p:nvPr/>
        </p:nvSpPr>
        <p:spPr>
          <a:xfrm>
            <a:off x="7375658" y="3045533"/>
            <a:ext cx="489264" cy="572243"/>
          </a:xfrm>
          <a:prstGeom prst="rect">
            <a:avLst/>
          </a:prstGeom>
          <a:solidFill>
            <a:srgbClr val="FFFF00">
              <a:alpha val="28000"/>
            </a:srgbClr>
          </a:solidFill>
          <a:ln>
            <a:solidFill>
              <a:srgbClr val="FFFF00">
                <a:alpha val="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="" xmlns:a16="http://schemas.microsoft.com/office/drawing/2014/main" id="{B122E9E5-C761-46B4-8BAB-E9E81E7148F1}"/>
              </a:ext>
            </a:extLst>
          </p:cNvPr>
          <p:cNvSpPr/>
          <p:nvPr/>
        </p:nvSpPr>
        <p:spPr>
          <a:xfrm>
            <a:off x="6756028" y="3042040"/>
            <a:ext cx="372962" cy="572243"/>
          </a:xfrm>
          <a:prstGeom prst="rect">
            <a:avLst/>
          </a:prstGeom>
          <a:solidFill>
            <a:srgbClr val="FFFF00">
              <a:alpha val="23000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="" xmlns:a16="http://schemas.microsoft.com/office/drawing/2014/main" id="{844DA683-11A9-4D86-9FCD-E9C11C98C628}"/>
              </a:ext>
            </a:extLst>
          </p:cNvPr>
          <p:cNvSpPr/>
          <p:nvPr/>
        </p:nvSpPr>
        <p:spPr>
          <a:xfrm>
            <a:off x="6313527" y="3049242"/>
            <a:ext cx="283008" cy="572243"/>
          </a:xfrm>
          <a:prstGeom prst="rect">
            <a:avLst/>
          </a:prstGeom>
          <a:solidFill>
            <a:srgbClr val="FFFF00">
              <a:alpha val="22000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26" name="Footer Placeholder 3">
            <a:extLst>
              <a:ext uri="{FF2B5EF4-FFF2-40B4-BE49-F238E27FC236}">
                <a16:creationId xmlns="" xmlns:a16="http://schemas.microsoft.com/office/drawing/2014/main" id="{DB786DAD-DC88-4909-8170-B1480D7F2B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49436" y="6466241"/>
            <a:ext cx="4722210" cy="365125"/>
          </a:xfrm>
        </p:spPr>
        <p:txBody>
          <a:bodyPr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BH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اللُّغَةُ العَرَبِيَّةُ / الصَّفُّ الأَوَّلُ الابْتِدائِيُّ/ وحدة </a:t>
            </a:r>
            <a:r>
              <a:rPr kumimoji="0" lang="ar-S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وَطَن</a:t>
            </a:r>
            <a:r>
              <a:rPr kumimoji="0" lang="ar-BH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ُ</a:t>
            </a:r>
            <a:r>
              <a:rPr kumimoji="0" lang="ar-S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نا</a:t>
            </a:r>
            <a:r>
              <a:rPr kumimoji="0" lang="ar-BH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/  الدَّرْسُ </a:t>
            </a:r>
            <a:r>
              <a:rPr kumimoji="0" lang="ar-S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الخامِسُ</a:t>
            </a:r>
            <a:r>
              <a:rPr kumimoji="0" lang="ar-BH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: أعزّز مكتسباتي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اعزز ٦">
            <a:hlinkClick r:id="" action="ppaction://media"/>
            <a:extLst>
              <a:ext uri="{FF2B5EF4-FFF2-40B4-BE49-F238E27FC236}">
                <a16:creationId xmlns="" xmlns:a16="http://schemas.microsoft.com/office/drawing/2014/main" id="{7A9B81F9-AE7E-4FBA-ABE9-5AF340D48E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3042" y="63706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212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2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0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7" grpId="0" animBg="1"/>
      <p:bldP spid="17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4" grpId="0" animBg="1"/>
      <p:bldP spid="24" grpId="1" animBg="1"/>
      <p:bldP spid="25" grpId="0" animBg="1"/>
      <p:bldP spid="25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40" grpId="0" animBg="1"/>
      <p:bldP spid="40" grpId="1" animBg="1"/>
      <p:bldP spid="41" grpId="0" animBg="1"/>
      <p:bldP spid="41" grpId="1" animBg="1"/>
      <p:bldP spid="42" grpId="0" animBg="1"/>
      <p:bldP spid="42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6000">
              <a:schemeClr val="bg1"/>
            </a:gs>
            <a:gs pos="0">
              <a:schemeClr val="bg1">
                <a:lumMod val="95000"/>
              </a:schemeClr>
            </a:gs>
            <a:gs pos="100000">
              <a:schemeClr val="bg1">
                <a:lumMod val="85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/>
        </p:nvCxnSpPr>
        <p:spPr>
          <a:xfrm flipV="1">
            <a:off x="270641" y="6264165"/>
            <a:ext cx="11498317" cy="42042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>
            <a:spLocks/>
          </p:cNvSpPr>
          <p:nvPr/>
        </p:nvSpPr>
        <p:spPr>
          <a:xfrm>
            <a:off x="8349483" y="6306207"/>
            <a:ext cx="3419475" cy="381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6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ar-BH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وزارة التربية والتعليم –الفصل الدراسي الثاني 2020-2021م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2">
            <a:extLst>
              <a:ext uri="{FF2B5EF4-FFF2-40B4-BE49-F238E27FC236}">
                <a16:creationId xmlns="" xmlns:a16="http://schemas.microsoft.com/office/drawing/2014/main" id="{15C671D5-EC0F-4780-B622-AE94DDAC17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42050" y="354664"/>
            <a:ext cx="7045519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69875" algn="l"/>
              </a:tabLst>
              <a:defRPr/>
            </a:pPr>
            <a:r>
              <a:rPr lang="ar-BH" altLang="ar-SA" sz="4000" b="1" dirty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4</a:t>
            </a:r>
            <a:r>
              <a:rPr kumimoji="0" lang="ar-SA" altLang="ar-SA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- أُجَرِّدُ الحُرُوفَ (</a:t>
            </a:r>
            <a:r>
              <a:rPr kumimoji="0" lang="ar-SA" altLang="ar-SA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ص-ش-ك-ف-أ</a:t>
            </a:r>
            <a:r>
              <a:rPr kumimoji="0" lang="ar-SA" altLang="ar-SA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) مِن الكَلِماتِ</a:t>
            </a:r>
            <a:r>
              <a:rPr kumimoji="0" lang="en-US" altLang="ar-SA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:</a:t>
            </a:r>
            <a:endParaRPr kumimoji="0" lang="en-US" altLang="ar-SA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kkal Majalla" panose="02000000000000000000" pitchFamily="2" charset="-78"/>
              <a:ea typeface="+mn-ea"/>
              <a:cs typeface="Sakkal Majalla" panose="02000000000000000000" pitchFamily="2" charset="-78"/>
            </a:endParaRPr>
          </a:p>
        </p:txBody>
      </p:sp>
      <p:sp>
        <p:nvSpPr>
          <p:cNvPr id="7" name="Rectangle 5">
            <a:extLst>
              <a:ext uri="{FF2B5EF4-FFF2-40B4-BE49-F238E27FC236}">
                <a16:creationId xmlns="" xmlns:a16="http://schemas.microsoft.com/office/drawing/2014/main" id="{C5F77C86-53A6-48A9-AFFF-3E543DC132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" name="Rectangle 2">
            <a:extLst>
              <a:ext uri="{FF2B5EF4-FFF2-40B4-BE49-F238E27FC236}">
                <a16:creationId xmlns="" xmlns:a16="http://schemas.microsoft.com/office/drawing/2014/main" id="{E25120DD-733A-43B1-91E9-17ABC93196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3073" name="Picture 1180" descr="Table&#10;&#10;Description automatically generated">
            <a:extLst>
              <a:ext uri="{FF2B5EF4-FFF2-40B4-BE49-F238E27FC236}">
                <a16:creationId xmlns="" xmlns:a16="http://schemas.microsoft.com/office/drawing/2014/main" id="{DD429C3A-1317-4EB1-BE33-AEB673FFAD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68" r="6609" b="80064"/>
          <a:stretch>
            <a:fillRect/>
          </a:stretch>
        </p:blipFill>
        <p:spPr bwMode="auto">
          <a:xfrm>
            <a:off x="2764804" y="2741889"/>
            <a:ext cx="7066357" cy="794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2195EDEE-2E00-4A3D-B90B-A330400EFA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69254" y="1504805"/>
            <a:ext cx="645240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47529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47529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47529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47529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47529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47529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47529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47529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47529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752975" algn="l"/>
              </a:tabLst>
            </a:pPr>
            <a:r>
              <a:rPr lang="ar-BH" altLang="en-US" sz="3600" dirty="0"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نَظيفَةٌ</a:t>
            </a:r>
            <a:r>
              <a:rPr lang="ar-SA" altLang="en-US" sz="3600" dirty="0"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          </a:t>
            </a:r>
            <a:r>
              <a:rPr lang="ar-BH" altLang="en-US" sz="3600" dirty="0"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أَنا</a:t>
            </a:r>
            <a:r>
              <a:rPr lang="ar-SA" altLang="en-US" sz="3600" dirty="0"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           </a:t>
            </a:r>
            <a:r>
              <a:rPr kumimoji="0" lang="ar-SA" altLang="en-US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شَوارِعُ         </a:t>
            </a:r>
            <a:r>
              <a:rPr lang="ar-SA" altLang="en-US" sz="3600" dirty="0"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 </a:t>
            </a:r>
            <a:r>
              <a:rPr lang="ar-BH" altLang="en-US" sz="3600" dirty="0"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شارَكَ</a:t>
            </a:r>
            <a:r>
              <a:rPr lang="ar-SA" altLang="en-US" sz="3600" dirty="0"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         </a:t>
            </a:r>
            <a:r>
              <a:rPr kumimoji="0" lang="ar-SA" altLang="en-US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صَباحٌ</a:t>
            </a:r>
            <a:endParaRPr kumimoji="0" lang="ar-SA" alt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="" xmlns:a16="http://schemas.microsoft.com/office/drawing/2014/main" id="{F8D67B48-D6F5-44D0-9EB5-42C34CA6C56E}"/>
              </a:ext>
            </a:extLst>
          </p:cNvPr>
          <p:cNvSpPr txBox="1"/>
          <p:nvPr/>
        </p:nvSpPr>
        <p:spPr>
          <a:xfrm>
            <a:off x="9088734" y="2782669"/>
            <a:ext cx="31737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3600" b="1" dirty="0">
                <a:solidFill>
                  <a:srgbClr val="FF0000"/>
                </a:solidFill>
                <a:effectLst/>
                <a:ea typeface="Calibri" panose="020F0502020204030204" pitchFamily="34" charset="0"/>
                <a:cs typeface="Sakkal Majalla" panose="02000000000000000000" pitchFamily="2" charset="-78"/>
              </a:rPr>
              <a:t>.</a:t>
            </a:r>
            <a:endParaRPr lang="en-US" dirty="0"/>
          </a:p>
        </p:txBody>
      </p:sp>
      <p:sp>
        <p:nvSpPr>
          <p:cNvPr id="35" name="TextBox 34">
            <a:extLst>
              <a:ext uri="{FF2B5EF4-FFF2-40B4-BE49-F238E27FC236}">
                <a16:creationId xmlns="" xmlns:a16="http://schemas.microsoft.com/office/drawing/2014/main" id="{525E56D6-1FFD-4199-B69A-D41CBAD8CF1C}"/>
              </a:ext>
            </a:extLst>
          </p:cNvPr>
          <p:cNvSpPr txBox="1"/>
          <p:nvPr/>
        </p:nvSpPr>
        <p:spPr>
          <a:xfrm>
            <a:off x="7899845" y="2776974"/>
            <a:ext cx="31737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3600" b="1" dirty="0">
                <a:solidFill>
                  <a:srgbClr val="FF0000"/>
                </a:solidFill>
                <a:effectLst/>
                <a:ea typeface="Calibri" panose="020F0502020204030204" pitchFamily="34" charset="0"/>
                <a:cs typeface="Sakkal Majalla" panose="02000000000000000000" pitchFamily="2" charset="-78"/>
              </a:rPr>
              <a:t>.</a:t>
            </a:r>
            <a:endParaRPr lang="en-US" dirty="0"/>
          </a:p>
        </p:txBody>
      </p:sp>
      <p:sp>
        <p:nvSpPr>
          <p:cNvPr id="36" name="TextBox 35">
            <a:extLst>
              <a:ext uri="{FF2B5EF4-FFF2-40B4-BE49-F238E27FC236}">
                <a16:creationId xmlns="" xmlns:a16="http://schemas.microsoft.com/office/drawing/2014/main" id="{82A0FBDF-AEB3-4D65-A2EA-FEDE93CBB77C}"/>
              </a:ext>
            </a:extLst>
          </p:cNvPr>
          <p:cNvSpPr txBox="1"/>
          <p:nvPr/>
        </p:nvSpPr>
        <p:spPr>
          <a:xfrm>
            <a:off x="6595458" y="2757722"/>
            <a:ext cx="31737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3600" b="1" dirty="0">
                <a:solidFill>
                  <a:srgbClr val="FF0000"/>
                </a:solidFill>
                <a:effectLst/>
                <a:ea typeface="Calibri" panose="020F0502020204030204" pitchFamily="34" charset="0"/>
                <a:cs typeface="Sakkal Majalla" panose="02000000000000000000" pitchFamily="2" charset="-78"/>
              </a:rPr>
              <a:t>.</a:t>
            </a:r>
            <a:endParaRPr lang="en-US" dirty="0"/>
          </a:p>
        </p:txBody>
      </p:sp>
      <p:sp>
        <p:nvSpPr>
          <p:cNvPr id="37" name="TextBox 36">
            <a:extLst>
              <a:ext uri="{FF2B5EF4-FFF2-40B4-BE49-F238E27FC236}">
                <a16:creationId xmlns="" xmlns:a16="http://schemas.microsoft.com/office/drawing/2014/main" id="{1C86C67B-524C-4B57-9D7F-9EC867603C6F}"/>
              </a:ext>
            </a:extLst>
          </p:cNvPr>
          <p:cNvSpPr txBox="1"/>
          <p:nvPr/>
        </p:nvSpPr>
        <p:spPr>
          <a:xfrm>
            <a:off x="5166221" y="2757722"/>
            <a:ext cx="31737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3600" b="1" dirty="0">
                <a:solidFill>
                  <a:srgbClr val="FF0000"/>
                </a:solidFill>
                <a:effectLst/>
                <a:ea typeface="Calibri" panose="020F0502020204030204" pitchFamily="34" charset="0"/>
                <a:cs typeface="Sakkal Majalla" panose="02000000000000000000" pitchFamily="2" charset="-78"/>
              </a:rPr>
              <a:t>.</a:t>
            </a:r>
            <a:endParaRPr lang="en-US" dirty="0"/>
          </a:p>
        </p:txBody>
      </p:sp>
      <p:sp>
        <p:nvSpPr>
          <p:cNvPr id="38" name="TextBox 37">
            <a:extLst>
              <a:ext uri="{FF2B5EF4-FFF2-40B4-BE49-F238E27FC236}">
                <a16:creationId xmlns="" xmlns:a16="http://schemas.microsoft.com/office/drawing/2014/main" id="{CCB2EF06-A66F-45E7-ABD6-4F049D71B4F9}"/>
              </a:ext>
            </a:extLst>
          </p:cNvPr>
          <p:cNvSpPr txBox="1"/>
          <p:nvPr/>
        </p:nvSpPr>
        <p:spPr>
          <a:xfrm>
            <a:off x="3779377" y="2782668"/>
            <a:ext cx="31737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3600" b="1" dirty="0">
                <a:solidFill>
                  <a:srgbClr val="FF0000"/>
                </a:solidFill>
                <a:effectLst/>
                <a:ea typeface="Calibri" panose="020F0502020204030204" pitchFamily="34" charset="0"/>
                <a:cs typeface="Sakkal Majalla" panose="02000000000000000000" pitchFamily="2" charset="-78"/>
              </a:rPr>
              <a:t>.</a:t>
            </a:r>
            <a:endParaRPr lang="en-US" dirty="0"/>
          </a:p>
        </p:txBody>
      </p:sp>
      <p:sp>
        <p:nvSpPr>
          <p:cNvPr id="39" name="TextBox 38">
            <a:extLst>
              <a:ext uri="{FF2B5EF4-FFF2-40B4-BE49-F238E27FC236}">
                <a16:creationId xmlns="" xmlns:a16="http://schemas.microsoft.com/office/drawing/2014/main" id="{E87D170D-F002-46E0-AB02-227D9248CC24}"/>
              </a:ext>
            </a:extLst>
          </p:cNvPr>
          <p:cNvSpPr txBox="1"/>
          <p:nvPr/>
        </p:nvSpPr>
        <p:spPr>
          <a:xfrm>
            <a:off x="8960007" y="2786887"/>
            <a:ext cx="57483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BH" sz="3600" b="1" dirty="0">
                <a:solidFill>
                  <a:srgbClr val="FF0000"/>
                </a:solidFill>
                <a:effectLst/>
                <a:ea typeface="Calibri" panose="020F0502020204030204" pitchFamily="34" charset="0"/>
                <a:cs typeface="Sakkal Majalla" panose="02000000000000000000" pitchFamily="2" charset="-78"/>
              </a:rPr>
              <a:t>ـفــَـــ</a:t>
            </a:r>
            <a:endParaRPr lang="en-US" dirty="0"/>
          </a:p>
        </p:txBody>
      </p:sp>
      <p:sp>
        <p:nvSpPr>
          <p:cNvPr id="43" name="TextBox 42">
            <a:extLst>
              <a:ext uri="{FF2B5EF4-FFF2-40B4-BE49-F238E27FC236}">
                <a16:creationId xmlns="" xmlns:a16="http://schemas.microsoft.com/office/drawing/2014/main" id="{9E536418-0359-4761-9965-627EB6090057}"/>
              </a:ext>
            </a:extLst>
          </p:cNvPr>
          <p:cNvSpPr txBox="1"/>
          <p:nvPr/>
        </p:nvSpPr>
        <p:spPr>
          <a:xfrm>
            <a:off x="7899845" y="2831168"/>
            <a:ext cx="57483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BH" sz="3600" b="1" dirty="0">
                <a:solidFill>
                  <a:srgbClr val="FF0000"/>
                </a:solidFill>
                <a:cs typeface="Sakkal Majalla" panose="02000000000000000000" pitchFamily="2" charset="-78"/>
              </a:rPr>
              <a:t>أَ</a:t>
            </a:r>
            <a:endParaRPr lang="en-US" dirty="0"/>
          </a:p>
        </p:txBody>
      </p:sp>
      <p:sp>
        <p:nvSpPr>
          <p:cNvPr id="44" name="TextBox 43">
            <a:extLst>
              <a:ext uri="{FF2B5EF4-FFF2-40B4-BE49-F238E27FC236}">
                <a16:creationId xmlns="" xmlns:a16="http://schemas.microsoft.com/office/drawing/2014/main" id="{263F5C86-7130-4E8C-A2EF-46FA5AB53746}"/>
              </a:ext>
            </a:extLst>
          </p:cNvPr>
          <p:cNvSpPr txBox="1"/>
          <p:nvPr/>
        </p:nvSpPr>
        <p:spPr>
          <a:xfrm>
            <a:off x="6470608" y="2776973"/>
            <a:ext cx="57483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3600" b="1" dirty="0">
                <a:solidFill>
                  <a:srgbClr val="FF0000"/>
                </a:solidFill>
                <a:effectLst/>
                <a:ea typeface="Calibri" panose="020F0502020204030204" pitchFamily="34" charset="0"/>
                <a:cs typeface="Sakkal Majalla" panose="02000000000000000000" pitchFamily="2" charset="-78"/>
              </a:rPr>
              <a:t>شَـ</a:t>
            </a:r>
            <a:endParaRPr lang="en-US" dirty="0"/>
          </a:p>
        </p:txBody>
      </p:sp>
      <p:sp>
        <p:nvSpPr>
          <p:cNvPr id="45" name="TextBox 44">
            <a:extLst>
              <a:ext uri="{FF2B5EF4-FFF2-40B4-BE49-F238E27FC236}">
                <a16:creationId xmlns="" xmlns:a16="http://schemas.microsoft.com/office/drawing/2014/main" id="{4428A922-A67E-409B-BF2B-465B680BB176}"/>
              </a:ext>
            </a:extLst>
          </p:cNvPr>
          <p:cNvSpPr txBox="1"/>
          <p:nvPr/>
        </p:nvSpPr>
        <p:spPr>
          <a:xfrm>
            <a:off x="5033618" y="2773555"/>
            <a:ext cx="57483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BH" sz="3600" b="1" dirty="0">
                <a:solidFill>
                  <a:srgbClr val="FF0000"/>
                </a:solidFill>
                <a:effectLst/>
                <a:ea typeface="Calibri" panose="020F0502020204030204" pitchFamily="34" charset="0"/>
                <a:cs typeface="Sakkal Majalla" panose="02000000000000000000" pitchFamily="2" charset="-78"/>
              </a:rPr>
              <a:t>كَ</a:t>
            </a:r>
            <a:endParaRPr lang="en-US" dirty="0"/>
          </a:p>
        </p:txBody>
      </p:sp>
      <p:sp>
        <p:nvSpPr>
          <p:cNvPr id="46" name="TextBox 45">
            <a:extLst>
              <a:ext uri="{FF2B5EF4-FFF2-40B4-BE49-F238E27FC236}">
                <a16:creationId xmlns="" xmlns:a16="http://schemas.microsoft.com/office/drawing/2014/main" id="{8ADF8070-3A06-41FD-8332-AA60CD3220FC}"/>
              </a:ext>
            </a:extLst>
          </p:cNvPr>
          <p:cNvSpPr txBox="1"/>
          <p:nvPr/>
        </p:nvSpPr>
        <p:spPr>
          <a:xfrm>
            <a:off x="3634343" y="2782668"/>
            <a:ext cx="57483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3600" b="1" dirty="0">
                <a:solidFill>
                  <a:srgbClr val="FF0000"/>
                </a:solidFill>
                <a:effectLst/>
                <a:ea typeface="Calibri" panose="020F0502020204030204" pitchFamily="34" charset="0"/>
                <a:cs typeface="Sakkal Majalla" panose="02000000000000000000" pitchFamily="2" charset="-78"/>
              </a:rPr>
              <a:t>صَـ</a:t>
            </a:r>
            <a:endParaRPr lang="en-US" dirty="0"/>
          </a:p>
        </p:txBody>
      </p:sp>
      <p:sp>
        <p:nvSpPr>
          <p:cNvPr id="20" name="Footer Placeholder 3">
            <a:extLst>
              <a:ext uri="{FF2B5EF4-FFF2-40B4-BE49-F238E27FC236}">
                <a16:creationId xmlns="" xmlns:a16="http://schemas.microsoft.com/office/drawing/2014/main" id="{D5D1DB69-BD22-4F0B-B8C6-E3AC1308C5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49436" y="6466241"/>
            <a:ext cx="4722210" cy="365125"/>
          </a:xfrm>
        </p:spPr>
        <p:txBody>
          <a:bodyPr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BH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اللُّغَةُ العَرَبِيَّةُ / الصَّفُّ الأَوَّلُ الابْتِدائِيُّ/ وحدة </a:t>
            </a:r>
            <a:r>
              <a:rPr kumimoji="0" lang="ar-S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وَطَن</a:t>
            </a:r>
            <a:r>
              <a:rPr kumimoji="0" lang="ar-BH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ُ</a:t>
            </a:r>
            <a:r>
              <a:rPr kumimoji="0" lang="ar-S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نا</a:t>
            </a:r>
            <a:r>
              <a:rPr kumimoji="0" lang="ar-BH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/  الدَّرْسُ </a:t>
            </a:r>
            <a:r>
              <a:rPr kumimoji="0" lang="ar-S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الخامِسُ</a:t>
            </a:r>
            <a:r>
              <a:rPr kumimoji="0" lang="ar-BH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: أعزّز مكتسباتي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اعزز ٧">
            <a:hlinkClick r:id="" action="ppaction://media"/>
            <a:extLst>
              <a:ext uri="{FF2B5EF4-FFF2-40B4-BE49-F238E27FC236}">
                <a16:creationId xmlns="" xmlns:a16="http://schemas.microsoft.com/office/drawing/2014/main" id="{67BF9602-E175-42F7-A92E-2B716F96DF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3042" y="634400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481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16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0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0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/>
      <p:bldP spid="34" grpId="0"/>
      <p:bldP spid="34" grpId="1"/>
      <p:bldP spid="35" grpId="0"/>
      <p:bldP spid="35" grpId="1"/>
      <p:bldP spid="36" grpId="0"/>
      <p:bldP spid="36" grpId="1"/>
      <p:bldP spid="37" grpId="0"/>
      <p:bldP spid="37" grpId="1"/>
      <p:bldP spid="38" grpId="0"/>
      <p:bldP spid="38" grpId="1"/>
      <p:bldP spid="39" grpId="0"/>
      <p:bldP spid="43" grpId="0"/>
      <p:bldP spid="44" grpId="0"/>
      <p:bldP spid="45" grpId="0"/>
      <p:bldP spid="4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6000">
              <a:schemeClr val="bg1"/>
            </a:gs>
            <a:gs pos="0">
              <a:schemeClr val="bg1">
                <a:lumMod val="95000"/>
              </a:schemeClr>
            </a:gs>
            <a:gs pos="100000">
              <a:schemeClr val="bg1">
                <a:lumMod val="85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/>
        </p:nvCxnSpPr>
        <p:spPr>
          <a:xfrm flipV="1">
            <a:off x="270641" y="6264165"/>
            <a:ext cx="11498317" cy="42042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>
            <a:spLocks/>
          </p:cNvSpPr>
          <p:nvPr/>
        </p:nvSpPr>
        <p:spPr>
          <a:xfrm>
            <a:off x="8349483" y="6306207"/>
            <a:ext cx="3419475" cy="381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6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ar-BH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وزارة التربية والتعليم –الفصل الدراسي الثاني 2020-2021م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2">
            <a:extLst>
              <a:ext uri="{FF2B5EF4-FFF2-40B4-BE49-F238E27FC236}">
                <a16:creationId xmlns="" xmlns:a16="http://schemas.microsoft.com/office/drawing/2014/main" id="{15C671D5-EC0F-4780-B622-AE94DDAC17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18863" y="281512"/>
            <a:ext cx="2803973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69875" algn="l"/>
              </a:tabLst>
              <a:defRPr/>
            </a:pPr>
            <a:r>
              <a:rPr lang="ar-BH" altLang="ar-SA" sz="4000" b="1" dirty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5</a:t>
            </a:r>
            <a:r>
              <a:rPr kumimoji="0" lang="ar-SA" altLang="ar-SA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- أُحَلِّلُ الكَلِماتِ</a:t>
            </a:r>
            <a:r>
              <a:rPr kumimoji="0" lang="en-US" altLang="ar-SA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:</a:t>
            </a:r>
            <a:endParaRPr kumimoji="0" lang="en-US" altLang="ar-SA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kkal Majalla" panose="02000000000000000000" pitchFamily="2" charset="-78"/>
              <a:ea typeface="+mn-ea"/>
              <a:cs typeface="Sakkal Majalla" panose="02000000000000000000" pitchFamily="2" charset="-78"/>
            </a:endParaRPr>
          </a:p>
        </p:txBody>
      </p:sp>
      <p:sp>
        <p:nvSpPr>
          <p:cNvPr id="7" name="Rectangle 5">
            <a:extLst>
              <a:ext uri="{FF2B5EF4-FFF2-40B4-BE49-F238E27FC236}">
                <a16:creationId xmlns="" xmlns:a16="http://schemas.microsoft.com/office/drawing/2014/main" id="{C5F77C86-53A6-48A9-AFFF-3E543DC132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" name="Rectangle 2">
            <a:extLst>
              <a:ext uri="{FF2B5EF4-FFF2-40B4-BE49-F238E27FC236}">
                <a16:creationId xmlns="" xmlns:a16="http://schemas.microsoft.com/office/drawing/2014/main" id="{E25120DD-733A-43B1-91E9-17ABC93196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4119" name="Picture 1184" descr="Table&#10;&#10;Description automatically generated">
            <a:extLst>
              <a:ext uri="{FF2B5EF4-FFF2-40B4-BE49-F238E27FC236}">
                <a16:creationId xmlns="" xmlns:a16="http://schemas.microsoft.com/office/drawing/2014/main" id="{BDEA7818-2996-4A7F-AB31-0E7CE7F2C1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68" r="6609" b="80064"/>
          <a:stretch>
            <a:fillRect/>
          </a:stretch>
        </p:blipFill>
        <p:spPr bwMode="auto">
          <a:xfrm>
            <a:off x="2176644" y="2415563"/>
            <a:ext cx="8026461" cy="1179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1" name="Group 60">
            <a:extLst>
              <a:ext uri="{FF2B5EF4-FFF2-40B4-BE49-F238E27FC236}">
                <a16:creationId xmlns="" xmlns:a16="http://schemas.microsoft.com/office/drawing/2014/main" id="{EA5730AD-6A77-4DE0-BD4F-176610FE03F0}"/>
              </a:ext>
            </a:extLst>
          </p:cNvPr>
          <p:cNvGrpSpPr/>
          <p:nvPr/>
        </p:nvGrpSpPr>
        <p:grpSpPr>
          <a:xfrm>
            <a:off x="8592430" y="2144985"/>
            <a:ext cx="1381484" cy="1381763"/>
            <a:chOff x="8206415" y="3722428"/>
            <a:chExt cx="934279" cy="849119"/>
          </a:xfrm>
        </p:grpSpPr>
        <p:sp>
          <p:nvSpPr>
            <p:cNvPr id="22" name="شكل بيضاوي 236">
              <a:extLst>
                <a:ext uri="{FF2B5EF4-FFF2-40B4-BE49-F238E27FC236}">
                  <a16:creationId xmlns="" xmlns:a16="http://schemas.microsoft.com/office/drawing/2014/main" id="{314AD69B-BB90-4CC1-999A-FE6DD74A4841}"/>
                </a:ext>
              </a:extLst>
            </p:cNvPr>
            <p:cNvSpPr/>
            <p:nvPr/>
          </p:nvSpPr>
          <p:spPr>
            <a:xfrm>
              <a:off x="8721629" y="4056219"/>
              <a:ext cx="419065" cy="515328"/>
            </a:xfrm>
            <a:prstGeom prst="ellipse">
              <a:avLst/>
            </a:prstGeom>
            <a:noFill/>
            <a:ln w="12700" cap="flat" cmpd="sng" algn="ctr">
              <a:solidFill>
                <a:srgbClr val="0070C0"/>
              </a:solidFill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3" name="شكل بيضاوي 237">
              <a:extLst>
                <a:ext uri="{FF2B5EF4-FFF2-40B4-BE49-F238E27FC236}">
                  <a16:creationId xmlns="" xmlns:a16="http://schemas.microsoft.com/office/drawing/2014/main" id="{3227CAAB-C93B-4A39-80C1-DADC1F7F09EA}"/>
                </a:ext>
              </a:extLst>
            </p:cNvPr>
            <p:cNvSpPr/>
            <p:nvPr/>
          </p:nvSpPr>
          <p:spPr>
            <a:xfrm>
              <a:off x="8206415" y="4056219"/>
              <a:ext cx="419065" cy="515328"/>
            </a:xfrm>
            <a:prstGeom prst="ellipse">
              <a:avLst/>
            </a:prstGeom>
            <a:noFill/>
            <a:ln w="12700" cap="flat" cmpd="sng" algn="ctr">
              <a:solidFill>
                <a:srgbClr val="0070C0"/>
              </a:solidFill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cxnSp>
          <p:nvCxnSpPr>
            <p:cNvPr id="27" name="رابط مستقيم 255">
              <a:extLst>
                <a:ext uri="{FF2B5EF4-FFF2-40B4-BE49-F238E27FC236}">
                  <a16:creationId xmlns="" xmlns:a16="http://schemas.microsoft.com/office/drawing/2014/main" id="{FBD27B9D-9E60-411E-BB5D-F36EE1740A9C}"/>
                </a:ext>
              </a:extLst>
            </p:cNvPr>
            <p:cNvCxnSpPr>
              <a:cxnSpLocks/>
            </p:cNvCxnSpPr>
            <p:nvPr/>
          </p:nvCxnSpPr>
          <p:spPr>
            <a:xfrm>
              <a:off x="8670834" y="3722428"/>
              <a:ext cx="184134" cy="355559"/>
            </a:xfrm>
            <a:prstGeom prst="line">
              <a:avLst/>
            </a:prstGeom>
            <a:noFill/>
            <a:ln w="12700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</p:cxnSp>
        <p:cxnSp>
          <p:nvCxnSpPr>
            <p:cNvPr id="28" name="رابط مستقيم 32">
              <a:extLst>
                <a:ext uri="{FF2B5EF4-FFF2-40B4-BE49-F238E27FC236}">
                  <a16:creationId xmlns="" xmlns:a16="http://schemas.microsoft.com/office/drawing/2014/main" id="{FF2B0C4E-B6BC-4276-9201-7B8F47AA543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496676" y="3729684"/>
              <a:ext cx="165086" cy="355559"/>
            </a:xfrm>
            <a:prstGeom prst="line">
              <a:avLst/>
            </a:prstGeom>
            <a:noFill/>
            <a:ln w="12700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</p:cxnSp>
      </p:grpSp>
      <p:grpSp>
        <p:nvGrpSpPr>
          <p:cNvPr id="29" name="مجموعة 264">
            <a:extLst>
              <a:ext uri="{FF2B5EF4-FFF2-40B4-BE49-F238E27FC236}">
                <a16:creationId xmlns="" xmlns:a16="http://schemas.microsoft.com/office/drawing/2014/main" id="{072D3B8F-5144-409D-942E-335E503DB343}"/>
              </a:ext>
            </a:extLst>
          </p:cNvPr>
          <p:cNvGrpSpPr/>
          <p:nvPr/>
        </p:nvGrpSpPr>
        <p:grpSpPr>
          <a:xfrm>
            <a:off x="7001633" y="2060936"/>
            <a:ext cx="1295643" cy="1557378"/>
            <a:chOff x="0" y="0"/>
            <a:chExt cx="876300" cy="742950"/>
          </a:xfrm>
        </p:grpSpPr>
        <p:sp>
          <p:nvSpPr>
            <p:cNvPr id="49" name="شكل بيضاوي 244">
              <a:extLst>
                <a:ext uri="{FF2B5EF4-FFF2-40B4-BE49-F238E27FC236}">
                  <a16:creationId xmlns="" xmlns:a16="http://schemas.microsoft.com/office/drawing/2014/main" id="{0A9AD8B1-C34E-49E9-9502-5E646E8FE3E7}"/>
                </a:ext>
              </a:extLst>
            </p:cNvPr>
            <p:cNvSpPr/>
            <p:nvPr/>
          </p:nvSpPr>
          <p:spPr>
            <a:xfrm>
              <a:off x="457200" y="342900"/>
              <a:ext cx="419100" cy="400050"/>
            </a:xfrm>
            <a:prstGeom prst="ellipse">
              <a:avLst/>
            </a:prstGeom>
            <a:noFill/>
            <a:ln w="12700" cap="flat" cmpd="sng" algn="ctr">
              <a:solidFill>
                <a:srgbClr val="0070C0"/>
              </a:solidFill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50" name="شكل بيضاوي 245">
              <a:extLst>
                <a:ext uri="{FF2B5EF4-FFF2-40B4-BE49-F238E27FC236}">
                  <a16:creationId xmlns="" xmlns:a16="http://schemas.microsoft.com/office/drawing/2014/main" id="{29FE13CB-B1E4-48CF-901B-5D53569BFE3E}"/>
                </a:ext>
              </a:extLst>
            </p:cNvPr>
            <p:cNvSpPr/>
            <p:nvPr/>
          </p:nvSpPr>
          <p:spPr>
            <a:xfrm>
              <a:off x="0" y="336550"/>
              <a:ext cx="419100" cy="400050"/>
            </a:xfrm>
            <a:prstGeom prst="ellipse">
              <a:avLst/>
            </a:prstGeom>
            <a:noFill/>
            <a:ln w="12700" cap="flat" cmpd="sng" algn="ctr">
              <a:solidFill>
                <a:srgbClr val="0070C0"/>
              </a:solidFill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cxnSp>
          <p:nvCxnSpPr>
            <p:cNvPr id="51" name="رابط مستقيم 39">
              <a:extLst>
                <a:ext uri="{FF2B5EF4-FFF2-40B4-BE49-F238E27FC236}">
                  <a16:creationId xmlns="" xmlns:a16="http://schemas.microsoft.com/office/drawing/2014/main" id="{487BFAD8-080C-46D8-8623-7C8E8B3AE0B2}"/>
                </a:ext>
              </a:extLst>
            </p:cNvPr>
            <p:cNvCxnSpPr/>
            <p:nvPr/>
          </p:nvCxnSpPr>
          <p:spPr>
            <a:xfrm>
              <a:off x="431800" y="0"/>
              <a:ext cx="184150" cy="355600"/>
            </a:xfrm>
            <a:prstGeom prst="line">
              <a:avLst/>
            </a:prstGeom>
            <a:noFill/>
            <a:ln w="12700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</p:cxnSp>
        <p:cxnSp>
          <p:nvCxnSpPr>
            <p:cNvPr id="52" name="رابط مستقيم 42">
              <a:extLst>
                <a:ext uri="{FF2B5EF4-FFF2-40B4-BE49-F238E27FC236}">
                  <a16:creationId xmlns="" xmlns:a16="http://schemas.microsoft.com/office/drawing/2014/main" id="{70635831-61E3-4833-BE2E-14BEB7A9AD43}"/>
                </a:ext>
              </a:extLst>
            </p:cNvPr>
            <p:cNvCxnSpPr/>
            <p:nvPr/>
          </p:nvCxnSpPr>
          <p:spPr>
            <a:xfrm flipH="1">
              <a:off x="273050" y="0"/>
              <a:ext cx="165100" cy="355600"/>
            </a:xfrm>
            <a:prstGeom prst="line">
              <a:avLst/>
            </a:prstGeom>
            <a:noFill/>
            <a:ln w="12700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</p:cxnSp>
      </p:grpSp>
      <p:grpSp>
        <p:nvGrpSpPr>
          <p:cNvPr id="62" name="Group 61">
            <a:extLst>
              <a:ext uri="{FF2B5EF4-FFF2-40B4-BE49-F238E27FC236}">
                <a16:creationId xmlns="" xmlns:a16="http://schemas.microsoft.com/office/drawing/2014/main" id="{6568742F-C18A-4A13-AB40-E1EDA9A27862}"/>
              </a:ext>
            </a:extLst>
          </p:cNvPr>
          <p:cNvGrpSpPr/>
          <p:nvPr/>
        </p:nvGrpSpPr>
        <p:grpSpPr>
          <a:xfrm>
            <a:off x="4625255" y="2147360"/>
            <a:ext cx="2014552" cy="1452612"/>
            <a:chOff x="5550525" y="3722428"/>
            <a:chExt cx="1362415" cy="892657"/>
          </a:xfrm>
        </p:grpSpPr>
        <p:sp>
          <p:nvSpPr>
            <p:cNvPr id="24" name="شكل بيضاوي 238">
              <a:extLst>
                <a:ext uri="{FF2B5EF4-FFF2-40B4-BE49-F238E27FC236}">
                  <a16:creationId xmlns="" xmlns:a16="http://schemas.microsoft.com/office/drawing/2014/main" id="{7F6BFC76-BDD9-47FA-86EE-B04F669011E7}"/>
                </a:ext>
              </a:extLst>
            </p:cNvPr>
            <p:cNvSpPr/>
            <p:nvPr/>
          </p:nvSpPr>
          <p:spPr>
            <a:xfrm>
              <a:off x="6029457" y="4077987"/>
              <a:ext cx="419065" cy="515328"/>
            </a:xfrm>
            <a:prstGeom prst="ellipse">
              <a:avLst/>
            </a:prstGeom>
            <a:noFill/>
            <a:ln w="12700" cap="flat" cmpd="sng" algn="ctr">
              <a:solidFill>
                <a:srgbClr val="0070C0"/>
              </a:solidFill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5" name="شكل بيضاوي 239">
              <a:extLst>
                <a:ext uri="{FF2B5EF4-FFF2-40B4-BE49-F238E27FC236}">
                  <a16:creationId xmlns="" xmlns:a16="http://schemas.microsoft.com/office/drawing/2014/main" id="{13DC7050-577A-4D2B-8031-205C94AACD5D}"/>
                </a:ext>
              </a:extLst>
            </p:cNvPr>
            <p:cNvSpPr/>
            <p:nvPr/>
          </p:nvSpPr>
          <p:spPr>
            <a:xfrm>
              <a:off x="5550525" y="4099757"/>
              <a:ext cx="419065" cy="515328"/>
            </a:xfrm>
            <a:prstGeom prst="ellipse">
              <a:avLst/>
            </a:prstGeom>
            <a:noFill/>
            <a:ln w="12700" cap="flat" cmpd="sng" algn="ctr">
              <a:solidFill>
                <a:srgbClr val="0070C0"/>
              </a:solidFill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6" name="شكل بيضاوي 243">
              <a:extLst>
                <a:ext uri="{FF2B5EF4-FFF2-40B4-BE49-F238E27FC236}">
                  <a16:creationId xmlns="" xmlns:a16="http://schemas.microsoft.com/office/drawing/2014/main" id="{C2F55712-0893-4FA5-B0CE-EA1CF93C4410}"/>
                </a:ext>
              </a:extLst>
            </p:cNvPr>
            <p:cNvSpPr/>
            <p:nvPr/>
          </p:nvSpPr>
          <p:spPr>
            <a:xfrm>
              <a:off x="6493875" y="4077987"/>
              <a:ext cx="419065" cy="515328"/>
            </a:xfrm>
            <a:prstGeom prst="ellipse">
              <a:avLst/>
            </a:prstGeom>
            <a:noFill/>
            <a:ln w="12700" cap="flat" cmpd="sng" algn="ctr">
              <a:solidFill>
                <a:srgbClr val="0070C0"/>
              </a:solidFill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cxnSp>
          <p:nvCxnSpPr>
            <p:cNvPr id="30" name="رابط مستقيم 47">
              <a:extLst>
                <a:ext uri="{FF2B5EF4-FFF2-40B4-BE49-F238E27FC236}">
                  <a16:creationId xmlns="" xmlns:a16="http://schemas.microsoft.com/office/drawing/2014/main" id="{C6574065-5FA4-43DB-95DC-B5E740C76EFE}"/>
                </a:ext>
              </a:extLst>
            </p:cNvPr>
            <p:cNvCxnSpPr>
              <a:cxnSpLocks/>
            </p:cNvCxnSpPr>
            <p:nvPr/>
          </p:nvCxnSpPr>
          <p:spPr>
            <a:xfrm>
              <a:off x="6203613" y="3722428"/>
              <a:ext cx="469860" cy="361908"/>
            </a:xfrm>
            <a:prstGeom prst="line">
              <a:avLst/>
            </a:prstGeom>
            <a:noFill/>
            <a:ln w="12700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</p:cxnSp>
        <p:cxnSp>
          <p:nvCxnSpPr>
            <p:cNvPr id="31" name="رابط مستقيم 58">
              <a:extLst>
                <a:ext uri="{FF2B5EF4-FFF2-40B4-BE49-F238E27FC236}">
                  <a16:creationId xmlns="" xmlns:a16="http://schemas.microsoft.com/office/drawing/2014/main" id="{AE9A61BA-1709-4D29-A680-154BD4C64B2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862557" y="3722428"/>
              <a:ext cx="349221" cy="400004"/>
            </a:xfrm>
            <a:prstGeom prst="line">
              <a:avLst/>
            </a:prstGeom>
            <a:noFill/>
            <a:ln w="12700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</p:cxnSp>
        <p:cxnSp>
          <p:nvCxnSpPr>
            <p:cNvPr id="32" name="رابط مستقيم 258">
              <a:extLst>
                <a:ext uri="{FF2B5EF4-FFF2-40B4-BE49-F238E27FC236}">
                  <a16:creationId xmlns="" xmlns:a16="http://schemas.microsoft.com/office/drawing/2014/main" id="{9C89482E-5A01-4921-B3F0-E5B19907D5F1}"/>
                </a:ext>
              </a:extLst>
            </p:cNvPr>
            <p:cNvCxnSpPr>
              <a:cxnSpLocks/>
            </p:cNvCxnSpPr>
            <p:nvPr/>
          </p:nvCxnSpPr>
          <p:spPr>
            <a:xfrm>
              <a:off x="6210869" y="3736942"/>
              <a:ext cx="0" cy="441710"/>
            </a:xfrm>
            <a:prstGeom prst="line">
              <a:avLst/>
            </a:prstGeom>
            <a:noFill/>
            <a:ln w="12700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</p:cxnSp>
      </p:grpSp>
      <p:grpSp>
        <p:nvGrpSpPr>
          <p:cNvPr id="63" name="Group 62">
            <a:extLst>
              <a:ext uri="{FF2B5EF4-FFF2-40B4-BE49-F238E27FC236}">
                <a16:creationId xmlns="" xmlns:a16="http://schemas.microsoft.com/office/drawing/2014/main" id="{96A2A21A-69DD-4A7B-95A2-9954939DA7DE}"/>
              </a:ext>
            </a:extLst>
          </p:cNvPr>
          <p:cNvGrpSpPr/>
          <p:nvPr/>
        </p:nvGrpSpPr>
        <p:grpSpPr>
          <a:xfrm>
            <a:off x="2270555" y="2154319"/>
            <a:ext cx="2014551" cy="1452610"/>
            <a:chOff x="3765419" y="3707916"/>
            <a:chExt cx="1362414" cy="892656"/>
          </a:xfrm>
        </p:grpSpPr>
        <p:sp>
          <p:nvSpPr>
            <p:cNvPr id="33" name="شكل بيضاوي 238">
              <a:extLst>
                <a:ext uri="{FF2B5EF4-FFF2-40B4-BE49-F238E27FC236}">
                  <a16:creationId xmlns="" xmlns:a16="http://schemas.microsoft.com/office/drawing/2014/main" id="{9EA5CBDC-06E0-4BBD-9979-FD870572BAC5}"/>
                </a:ext>
              </a:extLst>
            </p:cNvPr>
            <p:cNvSpPr/>
            <p:nvPr/>
          </p:nvSpPr>
          <p:spPr>
            <a:xfrm>
              <a:off x="4244350" y="4070731"/>
              <a:ext cx="419065" cy="515328"/>
            </a:xfrm>
            <a:prstGeom prst="ellipse">
              <a:avLst/>
            </a:prstGeom>
            <a:noFill/>
            <a:ln w="12700" cap="flat" cmpd="sng" algn="ctr">
              <a:solidFill>
                <a:srgbClr val="0070C0"/>
              </a:solidFill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40" name="شكل بيضاوي 239">
              <a:extLst>
                <a:ext uri="{FF2B5EF4-FFF2-40B4-BE49-F238E27FC236}">
                  <a16:creationId xmlns="" xmlns:a16="http://schemas.microsoft.com/office/drawing/2014/main" id="{B08DE092-CD7B-4EA7-BE06-50899507DECB}"/>
                </a:ext>
              </a:extLst>
            </p:cNvPr>
            <p:cNvSpPr/>
            <p:nvPr/>
          </p:nvSpPr>
          <p:spPr>
            <a:xfrm>
              <a:off x="3765419" y="4085244"/>
              <a:ext cx="419065" cy="515328"/>
            </a:xfrm>
            <a:prstGeom prst="ellipse">
              <a:avLst/>
            </a:prstGeom>
            <a:noFill/>
            <a:ln w="12700" cap="flat" cmpd="sng" algn="ctr">
              <a:solidFill>
                <a:srgbClr val="0070C0"/>
              </a:solidFill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41" name="شكل بيضاوي 243">
              <a:extLst>
                <a:ext uri="{FF2B5EF4-FFF2-40B4-BE49-F238E27FC236}">
                  <a16:creationId xmlns="" xmlns:a16="http://schemas.microsoft.com/office/drawing/2014/main" id="{24999504-92FF-4BCE-86DC-D44A1E6CE000}"/>
                </a:ext>
              </a:extLst>
            </p:cNvPr>
            <p:cNvSpPr/>
            <p:nvPr/>
          </p:nvSpPr>
          <p:spPr>
            <a:xfrm>
              <a:off x="4708768" y="4063475"/>
              <a:ext cx="419065" cy="515328"/>
            </a:xfrm>
            <a:prstGeom prst="ellipse">
              <a:avLst/>
            </a:prstGeom>
            <a:noFill/>
            <a:ln w="12700" cap="flat" cmpd="sng" algn="ctr">
              <a:solidFill>
                <a:srgbClr val="0070C0"/>
              </a:solidFill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cxnSp>
          <p:nvCxnSpPr>
            <p:cNvPr id="42" name="رابط مستقيم 47">
              <a:extLst>
                <a:ext uri="{FF2B5EF4-FFF2-40B4-BE49-F238E27FC236}">
                  <a16:creationId xmlns="" xmlns:a16="http://schemas.microsoft.com/office/drawing/2014/main" id="{CFD9784E-E9F0-4F37-A486-1B9764DD63E3}"/>
                </a:ext>
              </a:extLst>
            </p:cNvPr>
            <p:cNvCxnSpPr>
              <a:cxnSpLocks/>
            </p:cNvCxnSpPr>
            <p:nvPr/>
          </p:nvCxnSpPr>
          <p:spPr>
            <a:xfrm>
              <a:off x="4418507" y="3707916"/>
              <a:ext cx="469860" cy="361908"/>
            </a:xfrm>
            <a:prstGeom prst="line">
              <a:avLst/>
            </a:prstGeom>
            <a:noFill/>
            <a:ln w="12700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</p:cxnSp>
        <p:cxnSp>
          <p:nvCxnSpPr>
            <p:cNvPr id="47" name="رابط مستقيم 58">
              <a:extLst>
                <a:ext uri="{FF2B5EF4-FFF2-40B4-BE49-F238E27FC236}">
                  <a16:creationId xmlns="" xmlns:a16="http://schemas.microsoft.com/office/drawing/2014/main" id="{3ED8E752-3D78-477C-BAC1-FECCCDA65B5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077451" y="3707916"/>
              <a:ext cx="349221" cy="400004"/>
            </a:xfrm>
            <a:prstGeom prst="line">
              <a:avLst/>
            </a:prstGeom>
            <a:noFill/>
            <a:ln w="12700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</p:cxnSp>
        <p:cxnSp>
          <p:nvCxnSpPr>
            <p:cNvPr id="48" name="رابط مستقيم 258">
              <a:extLst>
                <a:ext uri="{FF2B5EF4-FFF2-40B4-BE49-F238E27FC236}">
                  <a16:creationId xmlns="" xmlns:a16="http://schemas.microsoft.com/office/drawing/2014/main" id="{55C7C16A-981F-4E04-BB34-9D253FB7FD0A}"/>
                </a:ext>
              </a:extLst>
            </p:cNvPr>
            <p:cNvCxnSpPr>
              <a:cxnSpLocks/>
            </p:cNvCxnSpPr>
            <p:nvPr/>
          </p:nvCxnSpPr>
          <p:spPr>
            <a:xfrm>
              <a:off x="4425763" y="3722428"/>
              <a:ext cx="0" cy="441710"/>
            </a:xfrm>
            <a:prstGeom prst="line">
              <a:avLst/>
            </a:prstGeom>
            <a:noFill/>
            <a:ln w="12700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</p:cxnSp>
      </p:grpSp>
      <p:sp>
        <p:nvSpPr>
          <p:cNvPr id="9" name="Rectangle 25">
            <a:extLst>
              <a:ext uri="{FF2B5EF4-FFF2-40B4-BE49-F238E27FC236}">
                <a16:creationId xmlns="" xmlns:a16="http://schemas.microsoft.com/office/drawing/2014/main" id="{65A758C3-3439-4839-B756-18030AE359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73549" y="1286817"/>
            <a:ext cx="7367723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ar-TN" altLang="en-US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    </a:t>
            </a:r>
            <a:r>
              <a:rPr kumimoji="0" lang="ar-SA" altLang="en-US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صُوصٌ              أَنا                     </a:t>
            </a:r>
            <a:r>
              <a:rPr kumimoji="0" lang="ar-TN" altLang="en-US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شارَكَ                          </a:t>
            </a:r>
            <a:r>
              <a:rPr kumimoji="0" lang="ar-SA" altLang="en-US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رَفَعَ   </a:t>
            </a:r>
            <a:endParaRPr kumimoji="0" lang="en-US" altLang="en-US" sz="3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marL="0" marR="0" lvl="0" indent="0" algn="l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ar-SA" altLang="en-US" sz="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 </a:t>
            </a:r>
            <a:endParaRPr kumimoji="0" lang="en-US" altLang="en-US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="" xmlns:a16="http://schemas.microsoft.com/office/drawing/2014/main" id="{E02C1FF4-97F8-474D-BDF2-72EF8D626814}"/>
              </a:ext>
            </a:extLst>
          </p:cNvPr>
          <p:cNvSpPr txBox="1"/>
          <p:nvPr/>
        </p:nvSpPr>
        <p:spPr>
          <a:xfrm>
            <a:off x="2369047" y="2846232"/>
            <a:ext cx="43180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3600" b="1" dirty="0">
                <a:solidFill>
                  <a:srgbClr val="FF0000"/>
                </a:solidFill>
                <a:effectLst/>
                <a:ea typeface="Calibri" panose="020F0502020204030204" pitchFamily="34" charset="0"/>
                <a:cs typeface="Sakkal Majalla" panose="02000000000000000000" pitchFamily="2" charset="-78"/>
              </a:rPr>
              <a:t>. </a:t>
            </a:r>
            <a:endParaRPr lang="en-US" sz="3600" dirty="0"/>
          </a:p>
        </p:txBody>
      </p:sp>
      <p:sp>
        <p:nvSpPr>
          <p:cNvPr id="68" name="TextBox 67">
            <a:extLst>
              <a:ext uri="{FF2B5EF4-FFF2-40B4-BE49-F238E27FC236}">
                <a16:creationId xmlns="" xmlns:a16="http://schemas.microsoft.com/office/drawing/2014/main" id="{E02BF65F-842F-4CBD-A8E3-5C7ABAB05BEA}"/>
              </a:ext>
            </a:extLst>
          </p:cNvPr>
          <p:cNvSpPr txBox="1"/>
          <p:nvPr/>
        </p:nvSpPr>
        <p:spPr>
          <a:xfrm>
            <a:off x="3078620" y="2846232"/>
            <a:ext cx="43180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3600" b="1" dirty="0">
                <a:solidFill>
                  <a:srgbClr val="FF0000"/>
                </a:solidFill>
                <a:effectLst/>
                <a:ea typeface="Calibri" panose="020F0502020204030204" pitchFamily="34" charset="0"/>
                <a:cs typeface="Sakkal Majalla" panose="02000000000000000000" pitchFamily="2" charset="-78"/>
              </a:rPr>
              <a:t>. </a:t>
            </a:r>
            <a:endParaRPr lang="en-US" sz="3600" dirty="0"/>
          </a:p>
        </p:txBody>
      </p:sp>
      <p:sp>
        <p:nvSpPr>
          <p:cNvPr id="69" name="TextBox 68">
            <a:extLst>
              <a:ext uri="{FF2B5EF4-FFF2-40B4-BE49-F238E27FC236}">
                <a16:creationId xmlns="" xmlns:a16="http://schemas.microsoft.com/office/drawing/2014/main" id="{32F82CBA-0121-4122-9D6E-C9D84BE07B54}"/>
              </a:ext>
            </a:extLst>
          </p:cNvPr>
          <p:cNvSpPr txBox="1"/>
          <p:nvPr/>
        </p:nvSpPr>
        <p:spPr>
          <a:xfrm>
            <a:off x="3810114" y="2846232"/>
            <a:ext cx="43180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3600" b="1" dirty="0">
                <a:solidFill>
                  <a:srgbClr val="FF0000"/>
                </a:solidFill>
                <a:effectLst/>
                <a:ea typeface="Calibri" panose="020F0502020204030204" pitchFamily="34" charset="0"/>
                <a:cs typeface="Sakkal Majalla" panose="02000000000000000000" pitchFamily="2" charset="-78"/>
              </a:rPr>
              <a:t>. </a:t>
            </a:r>
            <a:endParaRPr lang="en-US" sz="3600" dirty="0"/>
          </a:p>
        </p:txBody>
      </p:sp>
      <p:sp>
        <p:nvSpPr>
          <p:cNvPr id="70" name="TextBox 69">
            <a:extLst>
              <a:ext uri="{FF2B5EF4-FFF2-40B4-BE49-F238E27FC236}">
                <a16:creationId xmlns="" xmlns:a16="http://schemas.microsoft.com/office/drawing/2014/main" id="{D885DB26-59EA-4414-93CC-E0C51CDF8BEF}"/>
              </a:ext>
            </a:extLst>
          </p:cNvPr>
          <p:cNvSpPr txBox="1"/>
          <p:nvPr/>
        </p:nvSpPr>
        <p:spPr>
          <a:xfrm>
            <a:off x="4724217" y="2846265"/>
            <a:ext cx="43180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3600" b="1" dirty="0">
                <a:solidFill>
                  <a:srgbClr val="FF0000"/>
                </a:solidFill>
                <a:effectLst/>
                <a:ea typeface="Calibri" panose="020F0502020204030204" pitchFamily="34" charset="0"/>
                <a:cs typeface="Sakkal Majalla" panose="02000000000000000000" pitchFamily="2" charset="-78"/>
              </a:rPr>
              <a:t>. </a:t>
            </a:r>
            <a:endParaRPr lang="en-US" sz="3600" dirty="0"/>
          </a:p>
        </p:txBody>
      </p:sp>
      <p:sp>
        <p:nvSpPr>
          <p:cNvPr id="71" name="TextBox 70">
            <a:extLst>
              <a:ext uri="{FF2B5EF4-FFF2-40B4-BE49-F238E27FC236}">
                <a16:creationId xmlns="" xmlns:a16="http://schemas.microsoft.com/office/drawing/2014/main" id="{47766453-FE95-4AE8-8D73-45BDFF7A3A6A}"/>
              </a:ext>
            </a:extLst>
          </p:cNvPr>
          <p:cNvSpPr txBox="1"/>
          <p:nvPr/>
        </p:nvSpPr>
        <p:spPr>
          <a:xfrm>
            <a:off x="5458273" y="2822085"/>
            <a:ext cx="43180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3600" b="1" dirty="0">
                <a:solidFill>
                  <a:srgbClr val="FF0000"/>
                </a:solidFill>
                <a:effectLst/>
                <a:ea typeface="Calibri" panose="020F0502020204030204" pitchFamily="34" charset="0"/>
                <a:cs typeface="Sakkal Majalla" panose="02000000000000000000" pitchFamily="2" charset="-78"/>
              </a:rPr>
              <a:t>. </a:t>
            </a:r>
            <a:endParaRPr lang="en-US" sz="3600" dirty="0"/>
          </a:p>
        </p:txBody>
      </p:sp>
      <p:sp>
        <p:nvSpPr>
          <p:cNvPr id="72" name="TextBox 71">
            <a:extLst>
              <a:ext uri="{FF2B5EF4-FFF2-40B4-BE49-F238E27FC236}">
                <a16:creationId xmlns="" xmlns:a16="http://schemas.microsoft.com/office/drawing/2014/main" id="{BF8FE9A3-B5DA-4227-B729-F249ECB0A150}"/>
              </a:ext>
            </a:extLst>
          </p:cNvPr>
          <p:cNvSpPr txBox="1"/>
          <p:nvPr/>
        </p:nvSpPr>
        <p:spPr>
          <a:xfrm>
            <a:off x="6139678" y="2822086"/>
            <a:ext cx="43180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3600" b="1" dirty="0">
                <a:solidFill>
                  <a:srgbClr val="FF0000"/>
                </a:solidFill>
                <a:effectLst/>
                <a:ea typeface="Calibri" panose="020F0502020204030204" pitchFamily="34" charset="0"/>
                <a:cs typeface="Sakkal Majalla" panose="02000000000000000000" pitchFamily="2" charset="-78"/>
              </a:rPr>
              <a:t>. </a:t>
            </a:r>
            <a:endParaRPr lang="en-US" sz="3600" dirty="0"/>
          </a:p>
        </p:txBody>
      </p:sp>
      <p:sp>
        <p:nvSpPr>
          <p:cNvPr id="73" name="TextBox 72">
            <a:extLst>
              <a:ext uri="{FF2B5EF4-FFF2-40B4-BE49-F238E27FC236}">
                <a16:creationId xmlns="" xmlns:a16="http://schemas.microsoft.com/office/drawing/2014/main" id="{73427AD8-EA24-4C76-B950-3B5DA7395B28}"/>
              </a:ext>
            </a:extLst>
          </p:cNvPr>
          <p:cNvSpPr txBox="1"/>
          <p:nvPr/>
        </p:nvSpPr>
        <p:spPr>
          <a:xfrm>
            <a:off x="7114694" y="2826007"/>
            <a:ext cx="43180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3600" b="1" dirty="0">
                <a:solidFill>
                  <a:srgbClr val="FF0000"/>
                </a:solidFill>
                <a:effectLst/>
                <a:ea typeface="Calibri" panose="020F0502020204030204" pitchFamily="34" charset="0"/>
                <a:cs typeface="Sakkal Majalla" panose="02000000000000000000" pitchFamily="2" charset="-78"/>
              </a:rPr>
              <a:t>. </a:t>
            </a:r>
            <a:endParaRPr lang="en-US" sz="3600" dirty="0"/>
          </a:p>
        </p:txBody>
      </p:sp>
      <p:sp>
        <p:nvSpPr>
          <p:cNvPr id="74" name="TextBox 73">
            <a:extLst>
              <a:ext uri="{FF2B5EF4-FFF2-40B4-BE49-F238E27FC236}">
                <a16:creationId xmlns="" xmlns:a16="http://schemas.microsoft.com/office/drawing/2014/main" id="{269DEAE3-7017-4B45-97AF-229C9654369D}"/>
              </a:ext>
            </a:extLst>
          </p:cNvPr>
          <p:cNvSpPr txBox="1"/>
          <p:nvPr/>
        </p:nvSpPr>
        <p:spPr>
          <a:xfrm>
            <a:off x="7775689" y="2785072"/>
            <a:ext cx="43180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3600" b="1" dirty="0">
                <a:solidFill>
                  <a:srgbClr val="FF0000"/>
                </a:solidFill>
                <a:effectLst/>
                <a:ea typeface="Calibri" panose="020F0502020204030204" pitchFamily="34" charset="0"/>
                <a:cs typeface="Sakkal Majalla" panose="02000000000000000000" pitchFamily="2" charset="-78"/>
              </a:rPr>
              <a:t>. </a:t>
            </a:r>
            <a:endParaRPr lang="en-US" sz="3600" dirty="0"/>
          </a:p>
        </p:txBody>
      </p:sp>
      <p:sp>
        <p:nvSpPr>
          <p:cNvPr id="75" name="TextBox 74">
            <a:extLst>
              <a:ext uri="{FF2B5EF4-FFF2-40B4-BE49-F238E27FC236}">
                <a16:creationId xmlns="" xmlns:a16="http://schemas.microsoft.com/office/drawing/2014/main" id="{F4F2F750-5EF1-41A7-8C63-DDFEC177F4B4}"/>
              </a:ext>
            </a:extLst>
          </p:cNvPr>
          <p:cNvSpPr txBox="1"/>
          <p:nvPr/>
        </p:nvSpPr>
        <p:spPr>
          <a:xfrm>
            <a:off x="8693263" y="2768341"/>
            <a:ext cx="43180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3600" b="1" dirty="0">
                <a:solidFill>
                  <a:srgbClr val="FF0000"/>
                </a:solidFill>
                <a:effectLst/>
                <a:ea typeface="Calibri" panose="020F0502020204030204" pitchFamily="34" charset="0"/>
                <a:cs typeface="Sakkal Majalla" panose="02000000000000000000" pitchFamily="2" charset="-78"/>
              </a:rPr>
              <a:t>. </a:t>
            </a:r>
            <a:endParaRPr lang="en-US" sz="3600" dirty="0"/>
          </a:p>
        </p:txBody>
      </p:sp>
      <p:sp>
        <p:nvSpPr>
          <p:cNvPr id="76" name="TextBox 75">
            <a:extLst>
              <a:ext uri="{FF2B5EF4-FFF2-40B4-BE49-F238E27FC236}">
                <a16:creationId xmlns="" xmlns:a16="http://schemas.microsoft.com/office/drawing/2014/main" id="{7584DB15-2E14-4A62-979B-74EA5CE7CE85}"/>
              </a:ext>
            </a:extLst>
          </p:cNvPr>
          <p:cNvSpPr txBox="1"/>
          <p:nvPr/>
        </p:nvSpPr>
        <p:spPr>
          <a:xfrm>
            <a:off x="9460373" y="2760479"/>
            <a:ext cx="43180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3600" b="1" dirty="0">
                <a:solidFill>
                  <a:srgbClr val="FF0000"/>
                </a:solidFill>
                <a:effectLst/>
                <a:ea typeface="Calibri" panose="020F0502020204030204" pitchFamily="34" charset="0"/>
                <a:cs typeface="Sakkal Majalla" panose="02000000000000000000" pitchFamily="2" charset="-78"/>
              </a:rPr>
              <a:t>. </a:t>
            </a:r>
            <a:endParaRPr lang="en-US" sz="3600" dirty="0"/>
          </a:p>
        </p:txBody>
      </p:sp>
      <p:sp>
        <p:nvSpPr>
          <p:cNvPr id="77" name="TextBox 76">
            <a:extLst>
              <a:ext uri="{FF2B5EF4-FFF2-40B4-BE49-F238E27FC236}">
                <a16:creationId xmlns="" xmlns:a16="http://schemas.microsoft.com/office/drawing/2014/main" id="{9FC9DA71-4FF0-4162-8B42-A68D9996983B}"/>
              </a:ext>
            </a:extLst>
          </p:cNvPr>
          <p:cNvSpPr txBox="1"/>
          <p:nvPr/>
        </p:nvSpPr>
        <p:spPr>
          <a:xfrm>
            <a:off x="8592430" y="5169490"/>
            <a:ext cx="77113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3600" b="1" dirty="0">
                <a:solidFill>
                  <a:srgbClr val="FF0000"/>
                </a:solidFill>
                <a:cs typeface="Sakkal Majalla" panose="02000000000000000000" pitchFamily="2" charset="-78"/>
              </a:rPr>
              <a:t>صٌ</a:t>
            </a:r>
            <a:endParaRPr lang="en-US" sz="3600" dirty="0"/>
          </a:p>
        </p:txBody>
      </p:sp>
      <p:sp>
        <p:nvSpPr>
          <p:cNvPr id="78" name="TextBox 77">
            <a:extLst>
              <a:ext uri="{FF2B5EF4-FFF2-40B4-BE49-F238E27FC236}">
                <a16:creationId xmlns="" xmlns:a16="http://schemas.microsoft.com/office/drawing/2014/main" id="{7719EF81-603C-4280-94EE-B6294672EE1C}"/>
              </a:ext>
            </a:extLst>
          </p:cNvPr>
          <p:cNvSpPr txBox="1"/>
          <p:nvPr/>
        </p:nvSpPr>
        <p:spPr>
          <a:xfrm>
            <a:off x="9543097" y="5205962"/>
            <a:ext cx="77113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3600" b="1" dirty="0">
                <a:solidFill>
                  <a:srgbClr val="FF0000"/>
                </a:solidFill>
                <a:effectLst/>
                <a:ea typeface="Calibri" panose="020F0502020204030204" pitchFamily="34" charset="0"/>
                <a:cs typeface="Sakkal Majalla" panose="02000000000000000000" pitchFamily="2" charset="-78"/>
              </a:rPr>
              <a:t>صُو</a:t>
            </a:r>
            <a:endParaRPr lang="en-US" sz="3600" dirty="0"/>
          </a:p>
        </p:txBody>
      </p:sp>
      <p:sp>
        <p:nvSpPr>
          <p:cNvPr id="79" name="TextBox 78">
            <a:extLst>
              <a:ext uri="{FF2B5EF4-FFF2-40B4-BE49-F238E27FC236}">
                <a16:creationId xmlns="" xmlns:a16="http://schemas.microsoft.com/office/drawing/2014/main" id="{D39A7849-A6DD-46C2-9429-C198C3CB44A9}"/>
              </a:ext>
            </a:extLst>
          </p:cNvPr>
          <p:cNvSpPr txBox="1"/>
          <p:nvPr/>
        </p:nvSpPr>
        <p:spPr>
          <a:xfrm>
            <a:off x="7737431" y="5243512"/>
            <a:ext cx="31046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3600" b="1" dirty="0">
                <a:solidFill>
                  <a:srgbClr val="FF0000"/>
                </a:solidFill>
                <a:effectLst/>
                <a:ea typeface="Calibri" panose="020F0502020204030204" pitchFamily="34" charset="0"/>
                <a:cs typeface="Sakkal Majalla" panose="02000000000000000000" pitchFamily="2" charset="-78"/>
              </a:rPr>
              <a:t>أَ</a:t>
            </a:r>
            <a:endParaRPr lang="en-US" sz="3600" dirty="0"/>
          </a:p>
        </p:txBody>
      </p:sp>
      <p:sp>
        <p:nvSpPr>
          <p:cNvPr id="80" name="TextBox 79">
            <a:extLst>
              <a:ext uri="{FF2B5EF4-FFF2-40B4-BE49-F238E27FC236}">
                <a16:creationId xmlns="" xmlns:a16="http://schemas.microsoft.com/office/drawing/2014/main" id="{1ECAAAC9-3C33-42C6-BF11-F015EAF050AF}"/>
              </a:ext>
            </a:extLst>
          </p:cNvPr>
          <p:cNvSpPr txBox="1"/>
          <p:nvPr/>
        </p:nvSpPr>
        <p:spPr>
          <a:xfrm>
            <a:off x="7181314" y="5250637"/>
            <a:ext cx="31046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3600" b="1" dirty="0">
                <a:solidFill>
                  <a:srgbClr val="FF0000"/>
                </a:solidFill>
                <a:effectLst/>
                <a:ea typeface="Calibri" panose="020F0502020204030204" pitchFamily="34" charset="0"/>
                <a:cs typeface="Sakkal Majalla" panose="02000000000000000000" pitchFamily="2" charset="-78"/>
              </a:rPr>
              <a:t>نا</a:t>
            </a:r>
            <a:endParaRPr lang="en-US" sz="3600" dirty="0"/>
          </a:p>
        </p:txBody>
      </p:sp>
      <p:sp>
        <p:nvSpPr>
          <p:cNvPr id="81" name="TextBox 80">
            <a:extLst>
              <a:ext uri="{FF2B5EF4-FFF2-40B4-BE49-F238E27FC236}">
                <a16:creationId xmlns="" xmlns:a16="http://schemas.microsoft.com/office/drawing/2014/main" id="{D01F191A-E1F4-4470-ACEC-34F2CBF47649}"/>
              </a:ext>
            </a:extLst>
          </p:cNvPr>
          <p:cNvSpPr txBox="1"/>
          <p:nvPr/>
        </p:nvSpPr>
        <p:spPr>
          <a:xfrm>
            <a:off x="6003349" y="5316836"/>
            <a:ext cx="65163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3600" b="1" dirty="0">
                <a:solidFill>
                  <a:srgbClr val="FF0000"/>
                </a:solidFill>
                <a:effectLst/>
                <a:ea typeface="Calibri" panose="020F0502020204030204" pitchFamily="34" charset="0"/>
                <a:cs typeface="Sakkal Majalla" panose="02000000000000000000" pitchFamily="2" charset="-78"/>
              </a:rPr>
              <a:t>شا</a:t>
            </a:r>
            <a:endParaRPr lang="en-US" sz="3600" dirty="0"/>
          </a:p>
        </p:txBody>
      </p:sp>
      <p:sp>
        <p:nvSpPr>
          <p:cNvPr id="82" name="TextBox 81">
            <a:extLst>
              <a:ext uri="{FF2B5EF4-FFF2-40B4-BE49-F238E27FC236}">
                <a16:creationId xmlns="" xmlns:a16="http://schemas.microsoft.com/office/drawing/2014/main" id="{C9A91F9D-13AB-49E1-A102-2EC2ECADA8F4}"/>
              </a:ext>
            </a:extLst>
          </p:cNvPr>
          <p:cNvSpPr txBox="1"/>
          <p:nvPr/>
        </p:nvSpPr>
        <p:spPr>
          <a:xfrm>
            <a:off x="5353636" y="5202969"/>
            <a:ext cx="40405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3600" b="1" dirty="0">
                <a:solidFill>
                  <a:srgbClr val="FF0000"/>
                </a:solidFill>
                <a:effectLst/>
                <a:ea typeface="Calibri" panose="020F0502020204030204" pitchFamily="34" charset="0"/>
                <a:cs typeface="Sakkal Majalla" panose="02000000000000000000" pitchFamily="2" charset="-78"/>
              </a:rPr>
              <a:t>رَ</a:t>
            </a:r>
            <a:endParaRPr lang="en-US" sz="3600" dirty="0"/>
          </a:p>
        </p:txBody>
      </p:sp>
      <p:sp>
        <p:nvSpPr>
          <p:cNvPr id="83" name="TextBox 82">
            <a:extLst>
              <a:ext uri="{FF2B5EF4-FFF2-40B4-BE49-F238E27FC236}">
                <a16:creationId xmlns="" xmlns:a16="http://schemas.microsoft.com/office/drawing/2014/main" id="{AA7EC753-84C2-4346-A4A2-4E8B17C76BB0}"/>
              </a:ext>
            </a:extLst>
          </p:cNvPr>
          <p:cNvSpPr txBox="1"/>
          <p:nvPr/>
        </p:nvSpPr>
        <p:spPr>
          <a:xfrm>
            <a:off x="4667638" y="5263953"/>
            <a:ext cx="43180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3600" b="1" dirty="0">
                <a:solidFill>
                  <a:srgbClr val="FF0000"/>
                </a:solidFill>
                <a:effectLst/>
                <a:ea typeface="Calibri" panose="020F0502020204030204" pitchFamily="34" charset="0"/>
                <a:cs typeface="Sakkal Majalla" panose="02000000000000000000" pitchFamily="2" charset="-78"/>
              </a:rPr>
              <a:t>كَ</a:t>
            </a:r>
            <a:endParaRPr lang="en-US" sz="3600" dirty="0"/>
          </a:p>
        </p:txBody>
      </p:sp>
      <p:sp>
        <p:nvSpPr>
          <p:cNvPr id="84" name="TextBox 83">
            <a:extLst>
              <a:ext uri="{FF2B5EF4-FFF2-40B4-BE49-F238E27FC236}">
                <a16:creationId xmlns="" xmlns:a16="http://schemas.microsoft.com/office/drawing/2014/main" id="{DCDBE786-BDA0-42FE-8F06-9C8F36EF6108}"/>
              </a:ext>
            </a:extLst>
          </p:cNvPr>
          <p:cNvSpPr txBox="1"/>
          <p:nvPr/>
        </p:nvSpPr>
        <p:spPr>
          <a:xfrm>
            <a:off x="3750545" y="5312798"/>
            <a:ext cx="43180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3600" b="1" dirty="0">
                <a:solidFill>
                  <a:srgbClr val="FF0000"/>
                </a:solidFill>
                <a:effectLst/>
                <a:ea typeface="Calibri" panose="020F0502020204030204" pitchFamily="34" charset="0"/>
                <a:cs typeface="Sakkal Majalla" panose="02000000000000000000" pitchFamily="2" charset="-78"/>
              </a:rPr>
              <a:t>رَ</a:t>
            </a:r>
            <a:endParaRPr lang="en-US" sz="3600" dirty="0"/>
          </a:p>
        </p:txBody>
      </p:sp>
      <p:sp>
        <p:nvSpPr>
          <p:cNvPr id="85" name="TextBox 84">
            <a:extLst>
              <a:ext uri="{FF2B5EF4-FFF2-40B4-BE49-F238E27FC236}">
                <a16:creationId xmlns="" xmlns:a16="http://schemas.microsoft.com/office/drawing/2014/main" id="{63F5C024-FFB6-4347-9CE4-305773FCD523}"/>
              </a:ext>
            </a:extLst>
          </p:cNvPr>
          <p:cNvSpPr txBox="1"/>
          <p:nvPr/>
        </p:nvSpPr>
        <p:spPr>
          <a:xfrm>
            <a:off x="3079524" y="5417483"/>
            <a:ext cx="43180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3600" b="1" dirty="0">
                <a:solidFill>
                  <a:srgbClr val="FF0000"/>
                </a:solidFill>
                <a:effectLst/>
                <a:ea typeface="Calibri" panose="020F0502020204030204" pitchFamily="34" charset="0"/>
                <a:cs typeface="Sakkal Majalla" panose="02000000000000000000" pitchFamily="2" charset="-78"/>
              </a:rPr>
              <a:t>فَـ</a:t>
            </a:r>
            <a:endParaRPr lang="en-US" sz="3600" dirty="0"/>
          </a:p>
        </p:txBody>
      </p:sp>
      <p:sp>
        <p:nvSpPr>
          <p:cNvPr id="86" name="TextBox 85">
            <a:extLst>
              <a:ext uri="{FF2B5EF4-FFF2-40B4-BE49-F238E27FC236}">
                <a16:creationId xmlns="" xmlns:a16="http://schemas.microsoft.com/office/drawing/2014/main" id="{1D3B426B-413F-40A2-9B8C-9A5AF23128E2}"/>
              </a:ext>
            </a:extLst>
          </p:cNvPr>
          <p:cNvSpPr txBox="1"/>
          <p:nvPr/>
        </p:nvSpPr>
        <p:spPr>
          <a:xfrm>
            <a:off x="2263190" y="5375809"/>
            <a:ext cx="43180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3600" b="1" dirty="0">
                <a:solidFill>
                  <a:srgbClr val="FF0000"/>
                </a:solidFill>
                <a:effectLst/>
                <a:ea typeface="Calibri" panose="020F0502020204030204" pitchFamily="34" charset="0"/>
                <a:cs typeface="Sakkal Majalla" panose="02000000000000000000" pitchFamily="2" charset="-78"/>
              </a:rPr>
              <a:t>ـعَ</a:t>
            </a:r>
            <a:endParaRPr lang="en-US" sz="3600" dirty="0"/>
          </a:p>
        </p:txBody>
      </p:sp>
      <p:sp>
        <p:nvSpPr>
          <p:cNvPr id="54" name="Footer Placeholder 3">
            <a:extLst>
              <a:ext uri="{FF2B5EF4-FFF2-40B4-BE49-F238E27FC236}">
                <a16:creationId xmlns="" xmlns:a16="http://schemas.microsoft.com/office/drawing/2014/main" id="{C4F6B531-8CBE-47CB-AA6C-53C0FC78C9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49436" y="6466241"/>
            <a:ext cx="4722210" cy="365125"/>
          </a:xfrm>
        </p:spPr>
        <p:txBody>
          <a:bodyPr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BH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اللُّغَةُ العَرَبِيَّةُ / الصَّفُّ الأَوَّلُ الابْتِدائِيُّ/ وحدة </a:t>
            </a:r>
            <a:r>
              <a:rPr kumimoji="0" lang="ar-S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وَطَن</a:t>
            </a:r>
            <a:r>
              <a:rPr kumimoji="0" lang="ar-BH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ُ</a:t>
            </a:r>
            <a:r>
              <a:rPr kumimoji="0" lang="ar-S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نا</a:t>
            </a:r>
            <a:r>
              <a:rPr kumimoji="0" lang="ar-BH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/  الدَّرْسُ </a:t>
            </a:r>
            <a:r>
              <a:rPr kumimoji="0" lang="ar-S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الخامِسُ</a:t>
            </a:r>
            <a:r>
              <a:rPr kumimoji="0" lang="ar-BH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: أعزّز مكتسباتي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اعزز ٨">
            <a:hlinkClick r:id="" action="ppaction://media"/>
            <a:extLst>
              <a:ext uri="{FF2B5EF4-FFF2-40B4-BE49-F238E27FC236}">
                <a16:creationId xmlns="" xmlns:a16="http://schemas.microsoft.com/office/drawing/2014/main" id="{432E5FE2-B790-4068-B020-19364D17B17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47370" y="636352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1904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435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1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5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1.48148E-6 L -0.00937 1.48148E-6 C -0.01341 1.48148E-6 -0.01849 -0.09792 -0.01849 -0.17778 L -0.01849 -0.35347 " pathEditMode="relative" rAng="0" ptsTypes="AAAA">
                                      <p:cBhvr>
                                        <p:cTn id="112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24" y="-17685"/>
                                    </p:animMotion>
                                  </p:childTnLst>
                                </p:cTn>
                              </p:par>
                              <p:par>
                                <p:cTn id="1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5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35 -0.00139 L -0.00052 -0.00139 C 0.00026 -0.00139 0.00143 -0.09862 0.00143 -0.17686 L 0.00143 -0.35186 " pathEditMode="relative" rAng="0" ptsTypes="AAAA">
                                      <p:cBhvr>
                                        <p:cTn id="120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2" y="-17523"/>
                                    </p:animMotion>
                                  </p:childTnLst>
                                </p:cTn>
                              </p:par>
                              <p:par>
                                <p:cTn id="1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5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4.07407E-6 L 0.00455 -4.07407E-6 C 0.00664 -4.07407E-6 0.00924 -0.09328 0.00924 -0.16898 L 0.00924 -0.33703 " pathEditMode="relative" rAng="0" ptsTypes="AAAA">
                                      <p:cBhvr>
                                        <p:cTn id="128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6" y="-16852"/>
                                    </p:animMotion>
                                  </p:childTnLst>
                                </p:cTn>
                              </p:par>
                              <p:par>
                                <p:cTn id="1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5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1.48148E-6 L -0.00351 -1.48148E-6 C -0.00508 -1.48148E-6 -0.0069 -0.09583 -0.0069 -0.17292 L -0.0069 -0.34467 " pathEditMode="relative" rAng="0" ptsTypes="AAAA">
                                      <p:cBhvr>
                                        <p:cTn id="136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2" y="-17245"/>
                                    </p:animMotion>
                                  </p:childTnLst>
                                </p:cTn>
                              </p:par>
                              <p:par>
                                <p:cTn id="1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5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0.00972 L 0.00182 0.00972 C 0.0026 0.00972 0.00378 -0.09166 0.00378 -0.17384 L 0.00378 -0.35741 " pathEditMode="relative" rAng="0" ptsTypes="AAAA">
                                      <p:cBhvr>
                                        <p:cTn id="144" dur="2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2" y="-18356"/>
                                    </p:animMotion>
                                  </p:childTnLst>
                                </p:cTn>
                              </p:par>
                              <p:par>
                                <p:cTn id="1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5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4.07407E-6 L 0.00326 4.07407E-6 C 0.00469 4.07407E-6 0.00651 -0.09769 0.00651 -0.17616 L 0.00651 -0.35024 " pathEditMode="relative" rAng="0" ptsTypes="AAAA">
                                      <p:cBhvr>
                                        <p:cTn id="152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6" y="-17523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5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12 -3.33333E-6 L -0.0013 -3.33333E-6 C -0.00039 -3.33333E-6 0.00065 -0.09606 0.00065 -0.17361 L 0.00065 -0.34652 " pathEditMode="relative" rAng="0" ptsTypes="AAAA">
                                      <p:cBhvr>
                                        <p:cTn id="160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2" y="-17338"/>
                                    </p:animMotion>
                                  </p:childTnLst>
                                </p:cTn>
                              </p:par>
                              <p:par>
                                <p:cTn id="16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5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0.0125 L 0.00247 -0.0125 C 0.00365 -0.0125 0.00521 -0.11042 0.00521 -0.18935 L 0.00521 -0.36597 " pathEditMode="relative" rAng="0" ptsTypes="AAAA">
                                      <p:cBhvr>
                                        <p:cTn id="168" dur="2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" y="-17685"/>
                                    </p:animMotion>
                                  </p:childTnLst>
                                </p:cTn>
                              </p:par>
                              <p:par>
                                <p:cTn id="16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5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0.00277 L 0.00196 0.00277 C 0.00287 0.00277 0.00404 -0.10023 0.00404 -0.18334 L 0.00404 -0.36898 " pathEditMode="relative" rAng="0" ptsTypes="AAAA">
                                      <p:cBhvr>
                                        <p:cTn id="176" dur="2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5" y="-18588"/>
                                    </p:animMotion>
                                  </p:childTnLst>
                                </p:cTn>
                              </p:par>
                              <p:par>
                                <p:cTn id="17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5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0.00278 L 0.00468 -0.00278 C 0.00677 -0.00278 0.00937 -0.10348 0.00937 -0.18519 L 0.00937 -0.3669 " pathEditMode="relative" rAng="0" ptsTypes="AAAA">
                                      <p:cBhvr>
                                        <p:cTn id="184" dur="2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9" y="-18218"/>
                                    </p:animMotion>
                                  </p:childTnLst>
                                </p:cTn>
                              </p:par>
                              <p:par>
                                <p:cTn id="18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9" grpId="0"/>
      <p:bldP spid="67" grpId="0"/>
      <p:bldP spid="67" grpId="1"/>
      <p:bldP spid="68" grpId="0"/>
      <p:bldP spid="68" grpId="1"/>
      <p:bldP spid="69" grpId="0"/>
      <p:bldP spid="69" grpId="1"/>
      <p:bldP spid="70" grpId="0"/>
      <p:bldP spid="70" grpId="1"/>
      <p:bldP spid="71" grpId="0"/>
      <p:bldP spid="71" grpId="1"/>
      <p:bldP spid="72" grpId="0"/>
      <p:bldP spid="72" grpId="1"/>
      <p:bldP spid="73" grpId="0"/>
      <p:bldP spid="73" grpId="1"/>
      <p:bldP spid="74" grpId="0"/>
      <p:bldP spid="74" grpId="1"/>
      <p:bldP spid="75" grpId="0"/>
      <p:bldP spid="75" grpId="1"/>
      <p:bldP spid="76" grpId="0"/>
      <p:bldP spid="76" grpId="1"/>
      <p:bldP spid="77" grpId="0"/>
      <p:bldP spid="77" grpId="1"/>
      <p:bldP spid="77" grpId="2"/>
      <p:bldP spid="78" grpId="0"/>
      <p:bldP spid="78" grpId="1"/>
      <p:bldP spid="78" grpId="2"/>
      <p:bldP spid="79" grpId="0"/>
      <p:bldP spid="79" grpId="1"/>
      <p:bldP spid="79" grpId="2"/>
      <p:bldP spid="80" grpId="0"/>
      <p:bldP spid="80" grpId="1"/>
      <p:bldP spid="80" grpId="2"/>
      <p:bldP spid="81" grpId="0"/>
      <p:bldP spid="81" grpId="1"/>
      <p:bldP spid="81" grpId="2"/>
      <p:bldP spid="82" grpId="0"/>
      <p:bldP spid="82" grpId="1"/>
      <p:bldP spid="82" grpId="2"/>
      <p:bldP spid="83" grpId="0"/>
      <p:bldP spid="83" grpId="1"/>
      <p:bldP spid="83" grpId="2"/>
      <p:bldP spid="84" grpId="0"/>
      <p:bldP spid="84" grpId="1"/>
      <p:bldP spid="84" grpId="2"/>
      <p:bldP spid="85" grpId="0"/>
      <p:bldP spid="85" grpId="1"/>
      <p:bldP spid="85" grpId="2"/>
      <p:bldP spid="86" grpId="0"/>
      <p:bldP spid="86" grpId="1"/>
      <p:bldP spid="86" grpId="2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6000">
              <a:schemeClr val="bg1"/>
            </a:gs>
            <a:gs pos="0">
              <a:schemeClr val="bg1">
                <a:lumMod val="95000"/>
              </a:schemeClr>
            </a:gs>
            <a:gs pos="100000">
              <a:schemeClr val="bg1">
                <a:lumMod val="85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/>
        </p:nvCxnSpPr>
        <p:spPr>
          <a:xfrm flipV="1">
            <a:off x="270641" y="6264165"/>
            <a:ext cx="11498317" cy="42042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>
            <a:spLocks/>
          </p:cNvSpPr>
          <p:nvPr/>
        </p:nvSpPr>
        <p:spPr>
          <a:xfrm>
            <a:off x="8349483" y="6306207"/>
            <a:ext cx="3419475" cy="381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6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ar-BH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وزارة التربية والتعليم –الفصل الدراسي الثاني 2020-2021م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2">
            <a:extLst>
              <a:ext uri="{FF2B5EF4-FFF2-40B4-BE49-F238E27FC236}">
                <a16:creationId xmlns="" xmlns:a16="http://schemas.microsoft.com/office/drawing/2014/main" id="{15C671D5-EC0F-4780-B622-AE94DDAC17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41514" y="281512"/>
            <a:ext cx="408317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69875" algn="l"/>
              </a:tabLst>
              <a:defRPr/>
            </a:pPr>
            <a:r>
              <a:rPr lang="ar-BH" altLang="ar-SA" sz="4000" b="1" dirty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6</a:t>
            </a:r>
            <a:r>
              <a:rPr kumimoji="0" lang="ar-SA" altLang="ar-SA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- أُكَوِّنُ كَلِماتٍ بِالبِطاقاتِ</a:t>
            </a:r>
            <a:r>
              <a:rPr kumimoji="0" lang="en-US" altLang="ar-SA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:</a:t>
            </a:r>
            <a:endParaRPr kumimoji="0" lang="en-US" altLang="ar-SA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kkal Majalla" panose="02000000000000000000" pitchFamily="2" charset="-78"/>
              <a:ea typeface="+mn-ea"/>
              <a:cs typeface="Sakkal Majalla" panose="02000000000000000000" pitchFamily="2" charset="-78"/>
            </a:endParaRPr>
          </a:p>
        </p:txBody>
      </p:sp>
      <p:pic>
        <p:nvPicPr>
          <p:cNvPr id="4119" name="Picture 1184" descr="Table&#10;&#10;Description automatically generated">
            <a:extLst>
              <a:ext uri="{FF2B5EF4-FFF2-40B4-BE49-F238E27FC236}">
                <a16:creationId xmlns="" xmlns:a16="http://schemas.microsoft.com/office/drawing/2014/main" id="{BDEA7818-2996-4A7F-AB31-0E7CE7F2C1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68" r="6609" b="80064"/>
          <a:stretch>
            <a:fillRect/>
          </a:stretch>
        </p:blipFill>
        <p:spPr bwMode="auto">
          <a:xfrm>
            <a:off x="2858610" y="4404170"/>
            <a:ext cx="5939161" cy="1179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4" name="TextBox 73">
            <a:extLst>
              <a:ext uri="{FF2B5EF4-FFF2-40B4-BE49-F238E27FC236}">
                <a16:creationId xmlns="" xmlns:a16="http://schemas.microsoft.com/office/drawing/2014/main" id="{269DEAE3-7017-4B45-97AF-229C9654369D}"/>
              </a:ext>
            </a:extLst>
          </p:cNvPr>
          <p:cNvSpPr txBox="1"/>
          <p:nvPr/>
        </p:nvSpPr>
        <p:spPr>
          <a:xfrm>
            <a:off x="3505518" y="4773679"/>
            <a:ext cx="43180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3600" b="1" dirty="0">
                <a:solidFill>
                  <a:srgbClr val="FF0000"/>
                </a:solidFill>
                <a:effectLst/>
                <a:ea typeface="Calibri" panose="020F0502020204030204" pitchFamily="34" charset="0"/>
                <a:cs typeface="Sakkal Majalla" panose="02000000000000000000" pitchFamily="2" charset="-78"/>
              </a:rPr>
              <a:t>. </a:t>
            </a:r>
            <a:endParaRPr lang="en-US" sz="3600" dirty="0"/>
          </a:p>
        </p:txBody>
      </p:sp>
      <p:sp>
        <p:nvSpPr>
          <p:cNvPr id="75" name="TextBox 74">
            <a:extLst>
              <a:ext uri="{FF2B5EF4-FFF2-40B4-BE49-F238E27FC236}">
                <a16:creationId xmlns="" xmlns:a16="http://schemas.microsoft.com/office/drawing/2014/main" id="{F4F2F750-5EF1-41A7-8C63-DDFEC177F4B4}"/>
              </a:ext>
            </a:extLst>
          </p:cNvPr>
          <p:cNvSpPr txBox="1"/>
          <p:nvPr/>
        </p:nvSpPr>
        <p:spPr>
          <a:xfrm>
            <a:off x="5745870" y="4756948"/>
            <a:ext cx="43180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3600" b="1" dirty="0">
                <a:solidFill>
                  <a:srgbClr val="FF0000"/>
                </a:solidFill>
                <a:effectLst/>
                <a:ea typeface="Calibri" panose="020F0502020204030204" pitchFamily="34" charset="0"/>
                <a:cs typeface="Sakkal Majalla" panose="02000000000000000000" pitchFamily="2" charset="-78"/>
              </a:rPr>
              <a:t>. </a:t>
            </a:r>
            <a:endParaRPr lang="en-US" sz="3600" dirty="0"/>
          </a:p>
        </p:txBody>
      </p:sp>
      <p:sp>
        <p:nvSpPr>
          <p:cNvPr id="76" name="TextBox 75">
            <a:extLst>
              <a:ext uri="{FF2B5EF4-FFF2-40B4-BE49-F238E27FC236}">
                <a16:creationId xmlns="" xmlns:a16="http://schemas.microsoft.com/office/drawing/2014/main" id="{7584DB15-2E14-4A62-979B-74EA5CE7CE85}"/>
              </a:ext>
            </a:extLst>
          </p:cNvPr>
          <p:cNvSpPr txBox="1"/>
          <p:nvPr/>
        </p:nvSpPr>
        <p:spPr>
          <a:xfrm>
            <a:off x="7977803" y="4749086"/>
            <a:ext cx="43180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3600" b="1" dirty="0">
                <a:solidFill>
                  <a:srgbClr val="FF0000"/>
                </a:solidFill>
                <a:effectLst/>
                <a:ea typeface="Calibri" panose="020F0502020204030204" pitchFamily="34" charset="0"/>
                <a:cs typeface="Sakkal Majalla" panose="02000000000000000000" pitchFamily="2" charset="-78"/>
              </a:rPr>
              <a:t>. </a:t>
            </a:r>
            <a:endParaRPr lang="en-US" sz="3600" dirty="0"/>
          </a:p>
        </p:txBody>
      </p:sp>
      <p:pic>
        <p:nvPicPr>
          <p:cNvPr id="54" name="Picture 53" descr="A picture containing text, clipart&#10;&#10;Description automatically generated">
            <a:extLst>
              <a:ext uri="{FF2B5EF4-FFF2-40B4-BE49-F238E27FC236}">
                <a16:creationId xmlns="" xmlns:a16="http://schemas.microsoft.com/office/drawing/2014/main" id="{5C75CA12-8193-4479-A775-387A2B349A11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226388" y="1174027"/>
            <a:ext cx="1522643" cy="1437580"/>
          </a:xfrm>
          <a:prstGeom prst="rect">
            <a:avLst/>
          </a:prstGeom>
        </p:spPr>
      </p:pic>
      <p:pic>
        <p:nvPicPr>
          <p:cNvPr id="55" name="Picture 54" descr="A picture containing text, clipart&#10;&#10;Description automatically generated">
            <a:extLst>
              <a:ext uri="{FF2B5EF4-FFF2-40B4-BE49-F238E27FC236}">
                <a16:creationId xmlns="" xmlns:a16="http://schemas.microsoft.com/office/drawing/2014/main" id="{1519FAD7-D496-434E-B9EC-F9FAB995163C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6852" y="1174026"/>
            <a:ext cx="1524162" cy="1437581"/>
          </a:xfrm>
          <a:prstGeom prst="rect">
            <a:avLst/>
          </a:prstGeom>
        </p:spPr>
      </p:pic>
      <p:grpSp>
        <p:nvGrpSpPr>
          <p:cNvPr id="93" name="Group 92">
            <a:extLst>
              <a:ext uri="{FF2B5EF4-FFF2-40B4-BE49-F238E27FC236}">
                <a16:creationId xmlns="" xmlns:a16="http://schemas.microsoft.com/office/drawing/2014/main" id="{AD438FC4-DAC3-4445-AD8B-1A8D609071D5}"/>
              </a:ext>
            </a:extLst>
          </p:cNvPr>
          <p:cNvGrpSpPr/>
          <p:nvPr/>
        </p:nvGrpSpPr>
        <p:grpSpPr>
          <a:xfrm>
            <a:off x="7577137" y="3106626"/>
            <a:ext cx="1220634" cy="985978"/>
            <a:chOff x="0" y="0"/>
            <a:chExt cx="1016000" cy="771979"/>
          </a:xfrm>
        </p:grpSpPr>
        <p:sp>
          <p:nvSpPr>
            <p:cNvPr id="104" name="مستطيل 224">
              <a:extLst>
                <a:ext uri="{FF2B5EF4-FFF2-40B4-BE49-F238E27FC236}">
                  <a16:creationId xmlns="" xmlns:a16="http://schemas.microsoft.com/office/drawing/2014/main" id="{A3FBC5DC-FD66-4F0F-B099-4A354C18309E}"/>
                </a:ext>
              </a:extLst>
            </p:cNvPr>
            <p:cNvSpPr/>
            <p:nvPr/>
          </p:nvSpPr>
          <p:spPr>
            <a:xfrm>
              <a:off x="268515" y="384629"/>
              <a:ext cx="508000" cy="387350"/>
            </a:xfrm>
            <a:prstGeom prst="rect">
              <a:avLst/>
            </a:prstGeom>
            <a:noFill/>
            <a:ln w="12700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5" name="مستطيل 227">
              <a:extLst>
                <a:ext uri="{FF2B5EF4-FFF2-40B4-BE49-F238E27FC236}">
                  <a16:creationId xmlns="" xmlns:a16="http://schemas.microsoft.com/office/drawing/2014/main" id="{C03E3882-5C06-4CBD-B165-D33DCA1ED619}"/>
                </a:ext>
              </a:extLst>
            </p:cNvPr>
            <p:cNvSpPr/>
            <p:nvPr/>
          </p:nvSpPr>
          <p:spPr>
            <a:xfrm>
              <a:off x="508000" y="0"/>
              <a:ext cx="508000" cy="387350"/>
            </a:xfrm>
            <a:prstGeom prst="rect">
              <a:avLst/>
            </a:prstGeom>
            <a:noFill/>
            <a:ln w="12700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6" name="مستطيل 229">
              <a:extLst>
                <a:ext uri="{FF2B5EF4-FFF2-40B4-BE49-F238E27FC236}">
                  <a16:creationId xmlns="" xmlns:a16="http://schemas.microsoft.com/office/drawing/2014/main" id="{21970138-C53C-44F0-8435-65D0F178FE96}"/>
                </a:ext>
              </a:extLst>
            </p:cNvPr>
            <p:cNvSpPr/>
            <p:nvPr/>
          </p:nvSpPr>
          <p:spPr>
            <a:xfrm>
              <a:off x="0" y="0"/>
              <a:ext cx="508000" cy="387350"/>
            </a:xfrm>
            <a:prstGeom prst="rect">
              <a:avLst/>
            </a:prstGeom>
            <a:noFill/>
            <a:ln w="12700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94" name="Group 93">
            <a:extLst>
              <a:ext uri="{FF2B5EF4-FFF2-40B4-BE49-F238E27FC236}">
                <a16:creationId xmlns="" xmlns:a16="http://schemas.microsoft.com/office/drawing/2014/main" id="{C818486E-FFED-4222-B495-6C0EA5B54C63}"/>
              </a:ext>
            </a:extLst>
          </p:cNvPr>
          <p:cNvGrpSpPr/>
          <p:nvPr/>
        </p:nvGrpSpPr>
        <p:grpSpPr>
          <a:xfrm>
            <a:off x="5417781" y="3106626"/>
            <a:ext cx="1220634" cy="990036"/>
            <a:chOff x="0" y="0"/>
            <a:chExt cx="1016000" cy="774700"/>
          </a:xfrm>
        </p:grpSpPr>
        <p:sp>
          <p:nvSpPr>
            <p:cNvPr id="100" name="مستطيل 227">
              <a:extLst>
                <a:ext uri="{FF2B5EF4-FFF2-40B4-BE49-F238E27FC236}">
                  <a16:creationId xmlns="" xmlns:a16="http://schemas.microsoft.com/office/drawing/2014/main" id="{77B1D4D6-B4DB-451A-A391-2B196102EEEE}"/>
                </a:ext>
              </a:extLst>
            </p:cNvPr>
            <p:cNvSpPr/>
            <p:nvPr/>
          </p:nvSpPr>
          <p:spPr>
            <a:xfrm>
              <a:off x="508000" y="0"/>
              <a:ext cx="508000" cy="387350"/>
            </a:xfrm>
            <a:prstGeom prst="rect">
              <a:avLst/>
            </a:prstGeom>
            <a:noFill/>
            <a:ln w="12700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grpSp>
          <p:nvGrpSpPr>
            <p:cNvPr id="101" name="Group 100">
              <a:extLst>
                <a:ext uri="{FF2B5EF4-FFF2-40B4-BE49-F238E27FC236}">
                  <a16:creationId xmlns="" xmlns:a16="http://schemas.microsoft.com/office/drawing/2014/main" id="{55B832F3-331F-4AEC-B1EC-A70ADA68F2EF}"/>
                </a:ext>
              </a:extLst>
            </p:cNvPr>
            <p:cNvGrpSpPr/>
            <p:nvPr/>
          </p:nvGrpSpPr>
          <p:grpSpPr>
            <a:xfrm>
              <a:off x="0" y="0"/>
              <a:ext cx="774700" cy="774700"/>
              <a:chOff x="0" y="0"/>
              <a:chExt cx="774700" cy="774700"/>
            </a:xfrm>
          </p:grpSpPr>
          <p:sp>
            <p:nvSpPr>
              <p:cNvPr id="102" name="مستطيل 224">
                <a:extLst>
                  <a:ext uri="{FF2B5EF4-FFF2-40B4-BE49-F238E27FC236}">
                    <a16:creationId xmlns="" xmlns:a16="http://schemas.microsoft.com/office/drawing/2014/main" id="{E8E9C342-6A12-4931-BE20-E705425E8733}"/>
                  </a:ext>
                </a:extLst>
              </p:cNvPr>
              <p:cNvSpPr/>
              <p:nvPr/>
            </p:nvSpPr>
            <p:spPr>
              <a:xfrm>
                <a:off x="266700" y="387350"/>
                <a:ext cx="508000" cy="387350"/>
              </a:xfrm>
              <a:prstGeom prst="rect">
                <a:avLst/>
              </a:prstGeom>
              <a:noFill/>
              <a:ln w="12700" cap="flat" cmpd="sng" algn="ctr">
                <a:solidFill>
                  <a:srgbClr val="ED7D31"/>
                </a:solidFill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03" name="مستطيل 229">
                <a:extLst>
                  <a:ext uri="{FF2B5EF4-FFF2-40B4-BE49-F238E27FC236}">
                    <a16:creationId xmlns="" xmlns:a16="http://schemas.microsoft.com/office/drawing/2014/main" id="{15EFFBB5-CE75-4A0A-A56B-26F7714F1ED4}"/>
                  </a:ext>
                </a:extLst>
              </p:cNvPr>
              <p:cNvSpPr/>
              <p:nvPr/>
            </p:nvSpPr>
            <p:spPr>
              <a:xfrm>
                <a:off x="0" y="0"/>
                <a:ext cx="508000" cy="387350"/>
              </a:xfrm>
              <a:prstGeom prst="rect">
                <a:avLst/>
              </a:prstGeom>
              <a:noFill/>
              <a:ln w="12700" cap="flat" cmpd="sng" algn="ctr">
                <a:solidFill>
                  <a:srgbClr val="ED7D31"/>
                </a:solidFill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</p:grpSp>
      <p:grpSp>
        <p:nvGrpSpPr>
          <p:cNvPr id="95" name="Group 94">
            <a:extLst>
              <a:ext uri="{FF2B5EF4-FFF2-40B4-BE49-F238E27FC236}">
                <a16:creationId xmlns="" xmlns:a16="http://schemas.microsoft.com/office/drawing/2014/main" id="{FA81E323-7CE4-4271-93FD-FE9B208AFF1E}"/>
              </a:ext>
            </a:extLst>
          </p:cNvPr>
          <p:cNvGrpSpPr/>
          <p:nvPr/>
        </p:nvGrpSpPr>
        <p:grpSpPr>
          <a:xfrm>
            <a:off x="3199365" y="3086380"/>
            <a:ext cx="1220634" cy="985978"/>
            <a:chOff x="0" y="0"/>
            <a:chExt cx="1016000" cy="771979"/>
          </a:xfrm>
        </p:grpSpPr>
        <p:sp>
          <p:nvSpPr>
            <p:cNvPr id="96" name="مستطيل 224">
              <a:extLst>
                <a:ext uri="{FF2B5EF4-FFF2-40B4-BE49-F238E27FC236}">
                  <a16:creationId xmlns="" xmlns:a16="http://schemas.microsoft.com/office/drawing/2014/main" id="{8F2716D7-640B-459D-A2D6-FC4D83C6D0A4}"/>
                </a:ext>
              </a:extLst>
            </p:cNvPr>
            <p:cNvSpPr/>
            <p:nvPr/>
          </p:nvSpPr>
          <p:spPr>
            <a:xfrm>
              <a:off x="508000" y="384629"/>
              <a:ext cx="508000" cy="387350"/>
            </a:xfrm>
            <a:prstGeom prst="rect">
              <a:avLst/>
            </a:prstGeom>
            <a:noFill/>
            <a:ln w="12700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7" name="مستطيل 227">
              <a:extLst>
                <a:ext uri="{FF2B5EF4-FFF2-40B4-BE49-F238E27FC236}">
                  <a16:creationId xmlns="" xmlns:a16="http://schemas.microsoft.com/office/drawing/2014/main" id="{E1851F88-2802-431A-8E50-2F691C5729B1}"/>
                </a:ext>
              </a:extLst>
            </p:cNvPr>
            <p:cNvSpPr/>
            <p:nvPr/>
          </p:nvSpPr>
          <p:spPr>
            <a:xfrm>
              <a:off x="508000" y="0"/>
              <a:ext cx="508000" cy="387350"/>
            </a:xfrm>
            <a:prstGeom prst="rect">
              <a:avLst/>
            </a:prstGeom>
            <a:noFill/>
            <a:ln w="12700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8" name="مستطيل 229">
              <a:extLst>
                <a:ext uri="{FF2B5EF4-FFF2-40B4-BE49-F238E27FC236}">
                  <a16:creationId xmlns="" xmlns:a16="http://schemas.microsoft.com/office/drawing/2014/main" id="{266422B5-CF57-4305-84F1-3A21B3A7ECF7}"/>
                </a:ext>
              </a:extLst>
            </p:cNvPr>
            <p:cNvSpPr/>
            <p:nvPr/>
          </p:nvSpPr>
          <p:spPr>
            <a:xfrm>
              <a:off x="0" y="0"/>
              <a:ext cx="508000" cy="387350"/>
            </a:xfrm>
            <a:prstGeom prst="rect">
              <a:avLst/>
            </a:prstGeom>
            <a:noFill/>
            <a:ln w="12700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9" name="مستطيل 224">
              <a:extLst>
                <a:ext uri="{FF2B5EF4-FFF2-40B4-BE49-F238E27FC236}">
                  <a16:creationId xmlns="" xmlns:a16="http://schemas.microsoft.com/office/drawing/2014/main" id="{2A4D9778-7874-4DF3-B726-2103D8512802}"/>
                </a:ext>
              </a:extLst>
            </p:cNvPr>
            <p:cNvSpPr/>
            <p:nvPr/>
          </p:nvSpPr>
          <p:spPr>
            <a:xfrm>
              <a:off x="0" y="384629"/>
              <a:ext cx="508000" cy="387350"/>
            </a:xfrm>
            <a:prstGeom prst="rect">
              <a:avLst/>
            </a:prstGeom>
            <a:noFill/>
            <a:ln w="12700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pic>
        <p:nvPicPr>
          <p:cNvPr id="107" name="Picture 106" descr="Diagram&#10;&#10;Description automatically generated">
            <a:extLst>
              <a:ext uri="{FF2B5EF4-FFF2-40B4-BE49-F238E27FC236}">
                <a16:creationId xmlns="" xmlns:a16="http://schemas.microsoft.com/office/drawing/2014/main" id="{04F5F375-5232-4A52-8F3D-412CBF5FEBB6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6265" y="1242132"/>
            <a:ext cx="1695192" cy="137646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DFC87287-5B26-4191-AB77-3051CE4142C5}"/>
              </a:ext>
            </a:extLst>
          </p:cNvPr>
          <p:cNvSpPr txBox="1"/>
          <p:nvPr/>
        </p:nvSpPr>
        <p:spPr>
          <a:xfrm>
            <a:off x="8263124" y="3071499"/>
            <a:ext cx="4589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sz="3600" dirty="0">
                <a:solidFill>
                  <a:srgbClr val="0070C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ـتا</a:t>
            </a:r>
            <a:endParaRPr lang="en-US" sz="3600" dirty="0">
              <a:solidFill>
                <a:srgbClr val="0070C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08" name="TextBox 107">
            <a:extLst>
              <a:ext uri="{FF2B5EF4-FFF2-40B4-BE49-F238E27FC236}">
                <a16:creationId xmlns="" xmlns:a16="http://schemas.microsoft.com/office/drawing/2014/main" id="{B045D537-360F-4299-BEF6-BA35FA6B4AD6}"/>
              </a:ext>
            </a:extLst>
          </p:cNvPr>
          <p:cNvSpPr txBox="1"/>
          <p:nvPr/>
        </p:nvSpPr>
        <p:spPr>
          <a:xfrm>
            <a:off x="7666735" y="3052801"/>
            <a:ext cx="4589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sz="3600" dirty="0">
                <a:solidFill>
                  <a:srgbClr val="0070C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بٌ</a:t>
            </a:r>
            <a:endParaRPr lang="en-US" sz="3600" dirty="0">
              <a:solidFill>
                <a:srgbClr val="0070C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09" name="TextBox 108">
            <a:extLst>
              <a:ext uri="{FF2B5EF4-FFF2-40B4-BE49-F238E27FC236}">
                <a16:creationId xmlns="" xmlns:a16="http://schemas.microsoft.com/office/drawing/2014/main" id="{F6573696-BB0D-4C63-A63B-35061AC110A9}"/>
              </a:ext>
            </a:extLst>
          </p:cNvPr>
          <p:cNvSpPr txBox="1"/>
          <p:nvPr/>
        </p:nvSpPr>
        <p:spPr>
          <a:xfrm>
            <a:off x="8023221" y="3550447"/>
            <a:ext cx="4589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sz="3600" dirty="0">
                <a:solidFill>
                  <a:srgbClr val="0070C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كِـ</a:t>
            </a:r>
            <a:endParaRPr lang="en-US" sz="3600" dirty="0">
              <a:solidFill>
                <a:srgbClr val="0070C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10" name="TextBox 109">
            <a:extLst>
              <a:ext uri="{FF2B5EF4-FFF2-40B4-BE49-F238E27FC236}">
                <a16:creationId xmlns="" xmlns:a16="http://schemas.microsoft.com/office/drawing/2014/main" id="{01538D89-55DD-49C1-A1BD-67C08AD0B424}"/>
              </a:ext>
            </a:extLst>
          </p:cNvPr>
          <p:cNvSpPr txBox="1"/>
          <p:nvPr/>
        </p:nvSpPr>
        <p:spPr>
          <a:xfrm>
            <a:off x="6089841" y="3010577"/>
            <a:ext cx="4589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sz="3600" dirty="0">
                <a:solidFill>
                  <a:srgbClr val="0070C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سٌ</a:t>
            </a:r>
            <a:endParaRPr lang="en-US" sz="3600" dirty="0">
              <a:solidFill>
                <a:srgbClr val="0070C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11" name="TextBox 110">
            <a:extLst>
              <a:ext uri="{FF2B5EF4-FFF2-40B4-BE49-F238E27FC236}">
                <a16:creationId xmlns="" xmlns:a16="http://schemas.microsoft.com/office/drawing/2014/main" id="{7303CF54-3E1C-48A1-A05F-D57F34735591}"/>
              </a:ext>
            </a:extLst>
          </p:cNvPr>
          <p:cNvSpPr txBox="1"/>
          <p:nvPr/>
        </p:nvSpPr>
        <p:spPr>
          <a:xfrm>
            <a:off x="5593030" y="3086380"/>
            <a:ext cx="4589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sz="3600" dirty="0">
                <a:solidFill>
                  <a:srgbClr val="0070C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فَـ</a:t>
            </a:r>
            <a:endParaRPr lang="en-US" sz="3600" dirty="0">
              <a:solidFill>
                <a:srgbClr val="0070C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12" name="TextBox 111">
            <a:extLst>
              <a:ext uri="{FF2B5EF4-FFF2-40B4-BE49-F238E27FC236}">
                <a16:creationId xmlns="" xmlns:a16="http://schemas.microsoft.com/office/drawing/2014/main" id="{CBC4C0AB-C57A-4F9A-A781-E60E92750530}"/>
              </a:ext>
            </a:extLst>
          </p:cNvPr>
          <p:cNvSpPr txBox="1"/>
          <p:nvPr/>
        </p:nvSpPr>
        <p:spPr>
          <a:xfrm>
            <a:off x="5836445" y="3502880"/>
            <a:ext cx="4589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sz="3600" dirty="0">
                <a:solidFill>
                  <a:srgbClr val="0070C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ـرَ</a:t>
            </a:r>
            <a:endParaRPr lang="en-US" sz="3600" dirty="0">
              <a:solidFill>
                <a:srgbClr val="0070C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13" name="TextBox 112">
            <a:extLst>
              <a:ext uri="{FF2B5EF4-FFF2-40B4-BE49-F238E27FC236}">
                <a16:creationId xmlns="" xmlns:a16="http://schemas.microsoft.com/office/drawing/2014/main" id="{8F956BB2-3124-4467-873C-0129CBE3A53E}"/>
              </a:ext>
            </a:extLst>
          </p:cNvPr>
          <p:cNvSpPr txBox="1"/>
          <p:nvPr/>
        </p:nvSpPr>
        <p:spPr>
          <a:xfrm>
            <a:off x="3879157" y="3023142"/>
            <a:ext cx="4589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sz="3600" dirty="0">
                <a:solidFill>
                  <a:srgbClr val="0070C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ـجَـ</a:t>
            </a:r>
            <a:endParaRPr lang="en-US" sz="3600" dirty="0">
              <a:solidFill>
                <a:srgbClr val="0070C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14" name="TextBox 113">
            <a:extLst>
              <a:ext uri="{FF2B5EF4-FFF2-40B4-BE49-F238E27FC236}">
                <a16:creationId xmlns="" xmlns:a16="http://schemas.microsoft.com/office/drawing/2014/main" id="{6BFFD4B8-5505-4BF8-AA8A-26FCB777F0B3}"/>
              </a:ext>
            </a:extLst>
          </p:cNvPr>
          <p:cNvSpPr txBox="1"/>
          <p:nvPr/>
        </p:nvSpPr>
        <p:spPr>
          <a:xfrm>
            <a:off x="3297613" y="3052801"/>
            <a:ext cx="4589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sz="3600" dirty="0">
                <a:solidFill>
                  <a:srgbClr val="0070C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شَـ</a:t>
            </a:r>
            <a:endParaRPr lang="en-US" sz="3600" dirty="0">
              <a:solidFill>
                <a:srgbClr val="0070C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15" name="TextBox 114">
            <a:extLst>
              <a:ext uri="{FF2B5EF4-FFF2-40B4-BE49-F238E27FC236}">
                <a16:creationId xmlns="" xmlns:a16="http://schemas.microsoft.com/office/drawing/2014/main" id="{579DDE16-6E4F-4687-BD09-E354409CF203}"/>
              </a:ext>
            </a:extLst>
          </p:cNvPr>
          <p:cNvSpPr txBox="1"/>
          <p:nvPr/>
        </p:nvSpPr>
        <p:spPr>
          <a:xfrm>
            <a:off x="3979941" y="3593069"/>
            <a:ext cx="4589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sz="3600" dirty="0">
                <a:solidFill>
                  <a:srgbClr val="0070C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ةٌ</a:t>
            </a:r>
            <a:endParaRPr lang="en-US" sz="3600" dirty="0">
              <a:solidFill>
                <a:srgbClr val="0070C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16" name="TextBox 115">
            <a:extLst>
              <a:ext uri="{FF2B5EF4-FFF2-40B4-BE49-F238E27FC236}">
                <a16:creationId xmlns="" xmlns:a16="http://schemas.microsoft.com/office/drawing/2014/main" id="{12CDB924-F643-41DD-A4EF-2C815E63D80B}"/>
              </a:ext>
            </a:extLst>
          </p:cNvPr>
          <p:cNvSpPr txBox="1"/>
          <p:nvPr/>
        </p:nvSpPr>
        <p:spPr>
          <a:xfrm>
            <a:off x="3320662" y="3441664"/>
            <a:ext cx="4589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sz="3600" dirty="0">
                <a:solidFill>
                  <a:srgbClr val="0070C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ـرَ</a:t>
            </a:r>
            <a:endParaRPr lang="en-US" sz="3600" dirty="0">
              <a:solidFill>
                <a:srgbClr val="0070C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51AFEACB-587F-44B3-B19D-F2FCB48719EF}"/>
              </a:ext>
            </a:extLst>
          </p:cNvPr>
          <p:cNvSpPr txBox="1"/>
          <p:nvPr/>
        </p:nvSpPr>
        <p:spPr>
          <a:xfrm>
            <a:off x="7613406" y="4787777"/>
            <a:ext cx="8966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SA" sz="3600" dirty="0">
                <a:solidFill>
                  <a:srgbClr val="0070C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كِتابٌ</a:t>
            </a:r>
            <a:endParaRPr lang="en-US" sz="3600" dirty="0">
              <a:solidFill>
                <a:srgbClr val="0070C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17" name="TextBox 116">
            <a:extLst>
              <a:ext uri="{FF2B5EF4-FFF2-40B4-BE49-F238E27FC236}">
                <a16:creationId xmlns="" xmlns:a16="http://schemas.microsoft.com/office/drawing/2014/main" id="{EE0D8C9F-1CC6-4DF8-9A73-EDB2E64D010B}"/>
              </a:ext>
            </a:extLst>
          </p:cNvPr>
          <p:cNvSpPr txBox="1"/>
          <p:nvPr/>
        </p:nvSpPr>
        <p:spPr>
          <a:xfrm>
            <a:off x="5523980" y="4756948"/>
            <a:ext cx="8966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SA" sz="3600" dirty="0">
                <a:solidFill>
                  <a:srgbClr val="0070C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فَرَسٌ</a:t>
            </a:r>
            <a:endParaRPr lang="en-US" sz="3600" dirty="0">
              <a:solidFill>
                <a:srgbClr val="0070C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18" name="TextBox 117">
            <a:extLst>
              <a:ext uri="{FF2B5EF4-FFF2-40B4-BE49-F238E27FC236}">
                <a16:creationId xmlns="" xmlns:a16="http://schemas.microsoft.com/office/drawing/2014/main" id="{F408AC5E-98F6-4279-864D-EBDF81FF965D}"/>
              </a:ext>
            </a:extLst>
          </p:cNvPr>
          <p:cNvSpPr txBox="1"/>
          <p:nvPr/>
        </p:nvSpPr>
        <p:spPr>
          <a:xfrm>
            <a:off x="3243264" y="4780193"/>
            <a:ext cx="10031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SA" sz="3600" dirty="0">
                <a:solidFill>
                  <a:srgbClr val="0070C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شَجَرَةٌ</a:t>
            </a:r>
            <a:endParaRPr lang="en-US" sz="3600" dirty="0">
              <a:solidFill>
                <a:srgbClr val="0070C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40" name="Footer Placeholder 3">
            <a:extLst>
              <a:ext uri="{FF2B5EF4-FFF2-40B4-BE49-F238E27FC236}">
                <a16:creationId xmlns="" xmlns:a16="http://schemas.microsoft.com/office/drawing/2014/main" id="{E868F56D-02A8-4250-A907-0A092EB5C8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49436" y="6466241"/>
            <a:ext cx="4722210" cy="365125"/>
          </a:xfrm>
        </p:spPr>
        <p:txBody>
          <a:bodyPr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BH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اللُّغَةُ العَرَبِيَّةُ / الصَّفُّ الأَوَّلُ الابْتِدائِيُّ/ وحدة </a:t>
            </a:r>
            <a:r>
              <a:rPr kumimoji="0" lang="ar-S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وَطَن</a:t>
            </a:r>
            <a:r>
              <a:rPr kumimoji="0" lang="ar-BH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ُ</a:t>
            </a:r>
            <a:r>
              <a:rPr kumimoji="0" lang="ar-S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نا</a:t>
            </a:r>
            <a:r>
              <a:rPr kumimoji="0" lang="ar-BH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/  الدَّرْسُ </a:t>
            </a:r>
            <a:r>
              <a:rPr kumimoji="0" lang="ar-S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الخامِسُ</a:t>
            </a:r>
            <a:r>
              <a:rPr kumimoji="0" lang="ar-BH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: أعزّز مكتسباتي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اعزز ٩">
            <a:hlinkClick r:id="" action="ppaction://media"/>
            <a:extLst>
              <a:ext uri="{FF2B5EF4-FFF2-40B4-BE49-F238E27FC236}">
                <a16:creationId xmlns="" xmlns:a16="http://schemas.microsoft.com/office/drawing/2014/main" id="{33E862C9-6625-4290-81AA-273F0030E3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23042" y="63706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210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62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1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4" grpId="0"/>
      <p:bldP spid="74" grpId="1"/>
      <p:bldP spid="75" grpId="0"/>
      <p:bldP spid="75" grpId="1"/>
      <p:bldP spid="76" grpId="0"/>
      <p:bldP spid="76" grpId="1"/>
      <p:bldP spid="4" grpId="0"/>
      <p:bldP spid="108" grpId="0"/>
      <p:bldP spid="109" grpId="0"/>
      <p:bldP spid="110" grpId="0"/>
      <p:bldP spid="111" grpId="0"/>
      <p:bldP spid="112" grpId="0"/>
      <p:bldP spid="113" grpId="0"/>
      <p:bldP spid="114" grpId="0"/>
      <p:bldP spid="115" grpId="0"/>
      <p:bldP spid="116" grpId="0"/>
      <p:bldP spid="5" grpId="0"/>
      <p:bldP spid="117" grpId="0"/>
      <p:bldP spid="11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4" id="{9B6F7093-7B83-4D0A-BC1F-683D122F6A48}" vid="{1FAA4335-E554-4125-ACCC-D1CCCAA2166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7362</TotalTime>
  <Words>967</Words>
  <Application>Microsoft Office PowerPoint</Application>
  <PresentationFormat>Widescreen</PresentationFormat>
  <Paragraphs>184</Paragraphs>
  <Slides>15</Slides>
  <Notes>0</Notes>
  <HiddenSlides>0</HiddenSlides>
  <MMClips>15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Arial</vt:lpstr>
      <vt:lpstr>Calibri</vt:lpstr>
      <vt:lpstr>Calibri Light</vt:lpstr>
      <vt:lpstr>Sakkal Majalla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Tufik Ben Saleh Aldaaji</dc:creator>
  <cp:lastModifiedBy>Admin</cp:lastModifiedBy>
  <cp:revision>710</cp:revision>
  <dcterms:created xsi:type="dcterms:W3CDTF">2020-09-08T04:24:33Z</dcterms:created>
  <dcterms:modified xsi:type="dcterms:W3CDTF">2021-03-02T22:34:10Z</dcterms:modified>
</cp:coreProperties>
</file>