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302" r:id="rId4"/>
    <p:sldId id="313" r:id="rId5"/>
    <p:sldId id="303" r:id="rId6"/>
    <p:sldId id="304" r:id="rId7"/>
    <p:sldId id="305" r:id="rId8"/>
    <p:sldId id="312" r:id="rId9"/>
    <p:sldId id="314" r:id="rId10"/>
    <p:sldId id="307" r:id="rId11"/>
    <p:sldId id="310" r:id="rId12"/>
    <p:sldId id="311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07ED43"/>
    <a:srgbClr val="FF3399"/>
    <a:srgbClr val="FFFFCC"/>
    <a:srgbClr val="FF0066"/>
    <a:srgbClr val="CC3300"/>
    <a:srgbClr val="FFFF99"/>
    <a:srgbClr val="FFFFFF"/>
    <a:srgbClr val="43B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04/09/1442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sv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: زوايا مستديرة 201">
            <a:extLst>
              <a:ext uri="{FF2B5EF4-FFF2-40B4-BE49-F238E27FC236}">
                <a16:creationId xmlns:a16="http://schemas.microsoft.com/office/drawing/2014/main" xmlns="" id="{D7076119-0AB8-41FB-AE0D-8CD5CD42B089}"/>
              </a:ext>
            </a:extLst>
          </p:cNvPr>
          <p:cNvSpPr/>
          <p:nvPr/>
        </p:nvSpPr>
        <p:spPr>
          <a:xfrm>
            <a:off x="4600076" y="5438130"/>
            <a:ext cx="3661688" cy="991245"/>
          </a:xfrm>
          <a:prstGeom prst="roundRect">
            <a:avLst/>
          </a:prstGeom>
          <a:solidFill>
            <a:srgbClr val="43B15D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3-أَكْتَشِفُ الحَرْفَ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xmlns="" id="{B10BED73-28C1-4BEC-91EA-E27016C20EB0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1A01860-0654-465A-8EA8-EC40F51F54C0}"/>
              </a:ext>
            </a:extLst>
          </p:cNvPr>
          <p:cNvSpPr/>
          <p:nvPr/>
        </p:nvSpPr>
        <p:spPr>
          <a:xfrm>
            <a:off x="445478" y="1419870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   الصَّفُّ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الأوّل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الابْتِدائِــــــيُّ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الفَصْلُ الدِّراسِيُّ 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الثَّاني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endParaRPr lang="ar-SA" sz="32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E872515-F83B-4102-B3D6-100A97CCDE58}"/>
              </a:ext>
            </a:extLst>
          </p:cNvPr>
          <p:cNvSpPr/>
          <p:nvPr/>
        </p:nvSpPr>
        <p:spPr>
          <a:xfrm>
            <a:off x="124287" y="2286554"/>
            <a:ext cx="117274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د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ة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بيئَتُنا وَصِحَّتُنا                                                              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الدّ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س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الرَّابِعَ عَشَرَ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ح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َ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ر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ْ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ف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(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ظ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)</a:t>
            </a:r>
            <a:endParaRPr kumimoji="0" lang="ar-B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4997F40-4768-49A0-8F6D-312BEE5E0C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83" y="3171459"/>
            <a:ext cx="4638809" cy="226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FC0C6791-0A90-4F80-B037-E981F54B8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585" y="334740"/>
            <a:ext cx="49672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7. أُكْمِلُ الكَلِمَةَ بِالمَقْطَعِ المُناسِبِ:</a:t>
            </a:r>
            <a:endParaRPr kumimoji="0" lang="ar-SA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26617CBB-273E-43CF-8720-25347CC19F72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02085C7-5018-4956-99E9-D77B72BE7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50732"/>
              </p:ext>
            </p:extLst>
          </p:nvPr>
        </p:nvGraphicFramePr>
        <p:xfrm>
          <a:off x="3903662" y="1232713"/>
          <a:ext cx="4609791" cy="587058"/>
        </p:xfrm>
        <a:graphic>
          <a:graphicData uri="http://schemas.openxmlformats.org/drawingml/2006/table">
            <a:tbl>
              <a:tblPr rtl="1" firstRow="1" firstCol="1" bandRow="1"/>
              <a:tblGrid>
                <a:gridCol w="574341">
                  <a:extLst>
                    <a:ext uri="{9D8B030D-6E8A-4147-A177-3AD203B41FA5}">
                      <a16:colId xmlns:a16="http://schemas.microsoft.com/office/drawing/2014/main" xmlns="" val="262471044"/>
                    </a:ext>
                  </a:extLst>
                </a:gridCol>
                <a:gridCol w="219412">
                  <a:extLst>
                    <a:ext uri="{9D8B030D-6E8A-4147-A177-3AD203B41FA5}">
                      <a16:colId xmlns:a16="http://schemas.microsoft.com/office/drawing/2014/main" xmlns="" val="1261465275"/>
                    </a:ext>
                  </a:extLst>
                </a:gridCol>
                <a:gridCol w="553548">
                  <a:extLst>
                    <a:ext uri="{9D8B030D-6E8A-4147-A177-3AD203B41FA5}">
                      <a16:colId xmlns:a16="http://schemas.microsoft.com/office/drawing/2014/main" xmlns="" val="1614062723"/>
                    </a:ext>
                  </a:extLst>
                </a:gridCol>
                <a:gridCol w="202919">
                  <a:extLst>
                    <a:ext uri="{9D8B030D-6E8A-4147-A177-3AD203B41FA5}">
                      <a16:colId xmlns:a16="http://schemas.microsoft.com/office/drawing/2014/main" xmlns="" val="1753160080"/>
                    </a:ext>
                  </a:extLst>
                </a:gridCol>
                <a:gridCol w="623100">
                  <a:extLst>
                    <a:ext uri="{9D8B030D-6E8A-4147-A177-3AD203B41FA5}">
                      <a16:colId xmlns:a16="http://schemas.microsoft.com/office/drawing/2014/main" xmlns="" val="3534531017"/>
                    </a:ext>
                  </a:extLst>
                </a:gridCol>
                <a:gridCol w="202919">
                  <a:extLst>
                    <a:ext uri="{9D8B030D-6E8A-4147-A177-3AD203B41FA5}">
                      <a16:colId xmlns:a16="http://schemas.microsoft.com/office/drawing/2014/main" xmlns="" val="293624502"/>
                    </a:ext>
                  </a:extLst>
                </a:gridCol>
                <a:gridCol w="610194">
                  <a:extLst>
                    <a:ext uri="{9D8B030D-6E8A-4147-A177-3AD203B41FA5}">
                      <a16:colId xmlns:a16="http://schemas.microsoft.com/office/drawing/2014/main" xmlns="" val="2979907813"/>
                    </a:ext>
                  </a:extLst>
                </a:gridCol>
                <a:gridCol w="202919">
                  <a:extLst>
                    <a:ext uri="{9D8B030D-6E8A-4147-A177-3AD203B41FA5}">
                      <a16:colId xmlns:a16="http://schemas.microsoft.com/office/drawing/2014/main" xmlns="" val="2073304021"/>
                    </a:ext>
                  </a:extLst>
                </a:gridCol>
                <a:gridCol w="617364">
                  <a:extLst>
                    <a:ext uri="{9D8B030D-6E8A-4147-A177-3AD203B41FA5}">
                      <a16:colId xmlns:a16="http://schemas.microsoft.com/office/drawing/2014/main" xmlns="" val="3758156696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xmlns="" val="3259450957"/>
                    </a:ext>
                  </a:extLst>
                </a:gridCol>
                <a:gridCol w="616646">
                  <a:extLst>
                    <a:ext uri="{9D8B030D-6E8A-4147-A177-3AD203B41FA5}">
                      <a16:colId xmlns:a16="http://schemas.microsoft.com/office/drawing/2014/main" xmlns="" val="2905850503"/>
                    </a:ext>
                  </a:extLst>
                </a:gridCol>
              </a:tblGrid>
              <a:tr h="133985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ـظا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ـطا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ـظَ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ـصا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ــضا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BH" sz="36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ضا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5583804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B3D3ABE-26E3-4177-B651-897C5EFD36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236" y="4338597"/>
            <a:ext cx="1605915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A picture containing toy, room&#10;&#10;Description automatically generated">
            <a:extLst>
              <a:ext uri="{FF2B5EF4-FFF2-40B4-BE49-F238E27FC236}">
                <a16:creationId xmlns:a16="http://schemas.microsoft.com/office/drawing/2014/main" xmlns="" id="{B0603C87-CDAA-442F-A3CD-90012440FB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81" y="4310022"/>
            <a:ext cx="1428115" cy="1008380"/>
          </a:xfrm>
          <a:prstGeom prst="rect">
            <a:avLst/>
          </a:prstGeom>
        </p:spPr>
      </p:pic>
      <p:pic>
        <p:nvPicPr>
          <p:cNvPr id="31" name="Picture 30" descr="A white horse with a long mane&#10;&#10;Description automatically generated with low confidence">
            <a:extLst>
              <a:ext uri="{FF2B5EF4-FFF2-40B4-BE49-F238E27FC236}">
                <a16:creationId xmlns:a16="http://schemas.microsoft.com/office/drawing/2014/main" xmlns="" id="{6C61BF2D-6958-485E-A934-CA8DDAEC1A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221" y="4180482"/>
            <a:ext cx="1536700" cy="1143000"/>
          </a:xfrm>
          <a:prstGeom prst="rect">
            <a:avLst/>
          </a:prstGeom>
        </p:spPr>
      </p:pic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xmlns="" id="{35857BB9-038D-4B3B-B07A-BF5EC185A49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21" y="2424292"/>
            <a:ext cx="1514475" cy="789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CFC82B-3375-457A-BA84-2BC904A9D911}"/>
              </a:ext>
            </a:extLst>
          </p:cNvPr>
          <p:cNvSpPr txBox="1"/>
          <p:nvPr/>
        </p:nvSpPr>
        <p:spPr>
          <a:xfrm>
            <a:off x="8692326" y="3408889"/>
            <a:ext cx="8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مِحْفَـ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F6B89C1-F513-4BF4-A7DF-C7220E52265A}"/>
              </a:ext>
            </a:extLst>
          </p:cNvPr>
          <p:cNvSpPr txBox="1"/>
          <p:nvPr/>
        </p:nvSpPr>
        <p:spPr>
          <a:xfrm>
            <a:off x="8395461" y="3387421"/>
            <a:ext cx="8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27D4642-14EA-48FE-B126-84857C35AD6B}"/>
              </a:ext>
            </a:extLst>
          </p:cNvPr>
          <p:cNvSpPr txBox="1"/>
          <p:nvPr/>
        </p:nvSpPr>
        <p:spPr>
          <a:xfrm>
            <a:off x="8211164" y="3408889"/>
            <a:ext cx="8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ـةٌ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418CFB8-894B-40BE-A3FF-4755F08D2090}"/>
              </a:ext>
            </a:extLst>
          </p:cNvPr>
          <p:cNvSpPr txBox="1"/>
          <p:nvPr/>
        </p:nvSpPr>
        <p:spPr>
          <a:xfrm>
            <a:off x="6579803" y="3366808"/>
            <a:ext cx="37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بَيْـ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EC8691E-A702-402C-A4FB-0207F790AEE9}"/>
              </a:ext>
            </a:extLst>
          </p:cNvPr>
          <p:cNvSpPr txBox="1"/>
          <p:nvPr/>
        </p:nvSpPr>
        <p:spPr>
          <a:xfrm>
            <a:off x="6116914" y="3366808"/>
            <a:ext cx="8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CCB5B0F-F112-44B1-9548-5C3CDC2DCA95}"/>
              </a:ext>
            </a:extLst>
          </p:cNvPr>
          <p:cNvSpPr txBox="1"/>
          <p:nvPr/>
        </p:nvSpPr>
        <p:spPr>
          <a:xfrm>
            <a:off x="5833352" y="3384368"/>
            <a:ext cx="8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A437B06-737B-4761-B3CB-EE9F0FC8D44D}"/>
              </a:ext>
            </a:extLst>
          </p:cNvPr>
          <p:cNvSpPr txBox="1"/>
          <p:nvPr/>
        </p:nvSpPr>
        <p:spPr>
          <a:xfrm>
            <a:off x="4359117" y="3357473"/>
            <a:ext cx="45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عِـ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AB22CC5-4D25-403F-B476-CB466006ABDB}"/>
              </a:ext>
            </a:extLst>
          </p:cNvPr>
          <p:cNvSpPr txBox="1"/>
          <p:nvPr/>
        </p:nvSpPr>
        <p:spPr>
          <a:xfrm>
            <a:off x="4053892" y="3351315"/>
            <a:ext cx="8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6694CA4-8018-488A-AA26-B1D8175246FC}"/>
              </a:ext>
            </a:extLst>
          </p:cNvPr>
          <p:cNvSpPr txBox="1"/>
          <p:nvPr/>
        </p:nvSpPr>
        <p:spPr>
          <a:xfrm>
            <a:off x="3876157" y="3367945"/>
            <a:ext cx="35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934AFEA-62BD-4B9D-B7B9-7FC127AA0246}"/>
              </a:ext>
            </a:extLst>
          </p:cNvPr>
          <p:cNvSpPr txBox="1"/>
          <p:nvPr/>
        </p:nvSpPr>
        <p:spPr>
          <a:xfrm>
            <a:off x="9071065" y="5437108"/>
            <a:ext cx="48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حِـ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6A80174-B834-43F3-9C0E-CDC5C4C38FE6}"/>
              </a:ext>
            </a:extLst>
          </p:cNvPr>
          <p:cNvSpPr txBox="1"/>
          <p:nvPr/>
        </p:nvSpPr>
        <p:spPr>
          <a:xfrm>
            <a:off x="8679183" y="5434131"/>
            <a:ext cx="66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0941B92-72E7-4FC6-9646-5BCE59F9CC0D}"/>
              </a:ext>
            </a:extLst>
          </p:cNvPr>
          <p:cNvSpPr txBox="1"/>
          <p:nvPr/>
        </p:nvSpPr>
        <p:spPr>
          <a:xfrm>
            <a:off x="8436590" y="5454437"/>
            <a:ext cx="37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85FD8C4-680B-455E-85B4-3BD88012C871}"/>
              </a:ext>
            </a:extLst>
          </p:cNvPr>
          <p:cNvSpPr txBox="1"/>
          <p:nvPr/>
        </p:nvSpPr>
        <p:spPr>
          <a:xfrm>
            <a:off x="6449172" y="5494185"/>
            <a:ext cx="8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مُمَرِّ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D24FC1B-46AD-4E1A-AC3C-A006114B8636}"/>
              </a:ext>
            </a:extLst>
          </p:cNvPr>
          <p:cNvSpPr txBox="1"/>
          <p:nvPr/>
        </p:nvSpPr>
        <p:spPr>
          <a:xfrm>
            <a:off x="6050638" y="5491545"/>
            <a:ext cx="782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72DB18B-4F68-4E4B-8FCA-42528C565B47}"/>
              </a:ext>
            </a:extLst>
          </p:cNvPr>
          <p:cNvSpPr txBox="1"/>
          <p:nvPr/>
        </p:nvSpPr>
        <p:spPr>
          <a:xfrm>
            <a:off x="5762227" y="5517669"/>
            <a:ext cx="45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E3B8036-B0F4-4520-9BAE-5755DB4B2140}"/>
              </a:ext>
            </a:extLst>
          </p:cNvPr>
          <p:cNvSpPr txBox="1"/>
          <p:nvPr/>
        </p:nvSpPr>
        <p:spPr>
          <a:xfrm>
            <a:off x="4443094" y="5419541"/>
            <a:ext cx="35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قِـ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4DEBAC8-81F0-43E9-9ACD-C363C1ABA924}"/>
              </a:ext>
            </a:extLst>
          </p:cNvPr>
          <p:cNvSpPr txBox="1"/>
          <p:nvPr/>
        </p:nvSpPr>
        <p:spPr>
          <a:xfrm>
            <a:off x="4119208" y="5410657"/>
            <a:ext cx="834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A961FA9-2291-4773-A4FB-2C386CBB4AD3}"/>
              </a:ext>
            </a:extLst>
          </p:cNvPr>
          <p:cNvSpPr txBox="1"/>
          <p:nvPr/>
        </p:nvSpPr>
        <p:spPr>
          <a:xfrm>
            <a:off x="3925089" y="5407874"/>
            <a:ext cx="35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رٌ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CB426F56-2F2C-4BD8-8300-7DA29B1A969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06" y="2377859"/>
            <a:ext cx="1623394" cy="96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64D09F49-3E54-4C9F-B7BE-F1EEC474A94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30" y="2458870"/>
            <a:ext cx="1491314" cy="732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6308CD-C6B2-4E1B-B34F-B28C73C20F9A}"/>
              </a:ext>
            </a:extLst>
          </p:cNvPr>
          <p:cNvSpPr txBox="1"/>
          <p:nvPr/>
        </p:nvSpPr>
        <p:spPr>
          <a:xfrm>
            <a:off x="8418764" y="3403277"/>
            <a:ext cx="72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ـظَـ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BC7250B-61BE-4264-A4EE-47F3AEB03691}"/>
              </a:ext>
            </a:extLst>
          </p:cNvPr>
          <p:cNvSpPr txBox="1"/>
          <p:nvPr/>
        </p:nvSpPr>
        <p:spPr>
          <a:xfrm>
            <a:off x="6124242" y="3360646"/>
            <a:ext cx="72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ـضا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4BFAC1A-3BF0-4785-BE40-64195C5EE515}"/>
              </a:ext>
            </a:extLst>
          </p:cNvPr>
          <p:cNvSpPr txBox="1"/>
          <p:nvPr/>
        </p:nvSpPr>
        <p:spPr>
          <a:xfrm>
            <a:off x="4060538" y="3361448"/>
            <a:ext cx="72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270FBE4-8F50-485B-9BA0-C24B217B013F}"/>
              </a:ext>
            </a:extLst>
          </p:cNvPr>
          <p:cNvSpPr txBox="1"/>
          <p:nvPr/>
        </p:nvSpPr>
        <p:spPr>
          <a:xfrm>
            <a:off x="8661133" y="5440485"/>
            <a:ext cx="72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ـصا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5A870FE-AECA-434C-A1FB-1C5EE3A3FEA0}"/>
              </a:ext>
            </a:extLst>
          </p:cNvPr>
          <p:cNvSpPr txBox="1"/>
          <p:nvPr/>
        </p:nvSpPr>
        <p:spPr>
          <a:xfrm>
            <a:off x="6057285" y="5512847"/>
            <a:ext cx="72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FD94182-D044-4024-9C75-E4848CAD1F00}"/>
              </a:ext>
            </a:extLst>
          </p:cNvPr>
          <p:cNvSpPr txBox="1"/>
          <p:nvPr/>
        </p:nvSpPr>
        <p:spPr>
          <a:xfrm>
            <a:off x="4096449" y="5424430"/>
            <a:ext cx="727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ـطا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390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3" grpId="1"/>
      <p:bldP spid="34" grpId="0"/>
      <p:bldP spid="35" grpId="0"/>
      <p:bldP spid="36" grpId="0"/>
      <p:bldP spid="36" grpId="1"/>
      <p:bldP spid="37" grpId="0"/>
      <p:bldP spid="38" grpId="0"/>
      <p:bldP spid="39" grpId="0"/>
      <p:bldP spid="39" grpId="1"/>
      <p:bldP spid="40" grpId="0"/>
      <p:bldP spid="41" grpId="0"/>
      <p:bldP spid="42" grpId="0"/>
      <p:bldP spid="42" grpId="1"/>
      <p:bldP spid="43" grpId="0"/>
      <p:bldP spid="44" grpId="0"/>
      <p:bldP spid="45" grpId="0"/>
      <p:bldP spid="45" grpId="1"/>
      <p:bldP spid="46" grpId="0"/>
      <p:bldP spid="47" grpId="0"/>
      <p:bldP spid="48" grpId="0"/>
      <p:bldP spid="48" grpId="1"/>
      <p:bldP spid="49" grpId="0"/>
      <p:bldP spid="4" grpId="0"/>
      <p:bldP spid="52" grpId="0"/>
      <p:bldP spid="53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00A6D03-9EE4-47C7-8B5F-E491F7737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070" y="315007"/>
            <a:ext cx="81393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8</a:t>
            </a:r>
            <a:r>
              <a:rPr kumimoji="0" lang="ar-SA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أُكْمِلُ الجُمْلَةَ بكَلِمَتَيْنِ أُكَوِّنُهُما </a:t>
            </a: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بِالمَقاطِعِ</a:t>
            </a:r>
            <a:r>
              <a:rPr kumimoji="0" lang="ar-SA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ar-SA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BADD0DE-9505-4CBC-B67C-A70D03D17F5A}"/>
              </a:ext>
            </a:extLst>
          </p:cNvPr>
          <p:cNvSpPr txBox="1"/>
          <p:nvPr/>
        </p:nvSpPr>
        <p:spPr>
          <a:xfrm>
            <a:off x="7772359" y="3853169"/>
            <a:ext cx="1198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6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72DAFD48-A585-405D-B20C-D7C9323D2F7C}"/>
              </a:ext>
            </a:extLst>
          </p:cNvPr>
          <p:cNvSpPr txBox="1"/>
          <p:nvPr/>
        </p:nvSpPr>
        <p:spPr>
          <a:xfrm>
            <a:off x="4100723" y="3901071"/>
            <a:ext cx="10558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..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Sakkal Majalla" panose="02000000000000000000" pitchFamily="2" charset="-78"/>
              </a:rPr>
              <a:t>.......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B7E51FF-29ED-48B5-B412-8A1645A20F19}"/>
              </a:ext>
            </a:extLst>
          </p:cNvPr>
          <p:cNvSpPr txBox="1"/>
          <p:nvPr/>
        </p:nvSpPr>
        <p:spPr>
          <a:xfrm>
            <a:off x="4062771" y="3956800"/>
            <a:ext cx="106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حَظيرَةِ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E181D0C-EF4B-4E87-B4FA-1FFDD2FC1AD0}"/>
              </a:ext>
            </a:extLst>
          </p:cNvPr>
          <p:cNvSpPr txBox="1"/>
          <p:nvPr/>
        </p:nvSpPr>
        <p:spPr>
          <a:xfrm>
            <a:off x="7757822" y="3958794"/>
            <a:ext cx="1398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اسْتَيْقَظَ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B47279-C450-419E-9FC9-39BB60F9FA60}"/>
              </a:ext>
            </a:extLst>
          </p:cNvPr>
          <p:cNvSpPr txBox="1"/>
          <p:nvPr/>
        </p:nvSpPr>
        <p:spPr>
          <a:xfrm>
            <a:off x="4943896" y="3928807"/>
            <a:ext cx="300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المُزارِعُ باكِرًا، وذَهَبَ إِلى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5" name="Footer Placeholder 3">
            <a:extLst>
              <a:ext uri="{FF2B5EF4-FFF2-40B4-BE49-F238E27FC236}">
                <a16:creationId xmlns:a16="http://schemas.microsoft.com/office/drawing/2014/main" xmlns="" id="{5689AA29-9D6A-48AE-90A5-C01480FA2F5A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39E68BC-8189-4811-99B5-696230A61AC2}"/>
              </a:ext>
            </a:extLst>
          </p:cNvPr>
          <p:cNvGrpSpPr/>
          <p:nvPr/>
        </p:nvGrpSpPr>
        <p:grpSpPr>
          <a:xfrm>
            <a:off x="6844964" y="1550591"/>
            <a:ext cx="1475740" cy="1386840"/>
            <a:chOff x="0" y="0"/>
            <a:chExt cx="1212850" cy="1143000"/>
          </a:xfrm>
          <a:effectLst/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14635B59-3E24-4CE1-8995-792FEC8DA7DC}"/>
                </a:ext>
              </a:extLst>
            </p:cNvPr>
            <p:cNvSpPr/>
            <p:nvPr/>
          </p:nvSpPr>
          <p:spPr>
            <a:xfrm>
              <a:off x="184150" y="247650"/>
              <a:ext cx="831850" cy="7683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9033C270-51F1-4A7B-81AF-BD70987438BF}"/>
                </a:ext>
              </a:extLst>
            </p:cNvPr>
            <p:cNvGrpSpPr/>
            <p:nvPr/>
          </p:nvGrpSpPr>
          <p:grpSpPr>
            <a:xfrm>
              <a:off x="762000" y="342900"/>
              <a:ext cx="450850" cy="444500"/>
              <a:chOff x="0" y="222250"/>
              <a:chExt cx="450850" cy="444500"/>
            </a:xfrm>
          </p:grpSpPr>
          <p:sp>
            <p:nvSpPr>
              <p:cNvPr id="92" name="Hexagon 91">
                <a:extLst>
                  <a:ext uri="{FF2B5EF4-FFF2-40B4-BE49-F238E27FC236}">
                    <a16:creationId xmlns:a16="http://schemas.microsoft.com/office/drawing/2014/main" xmlns="" id="{CF52138C-BD43-4EC4-8E5D-B1D5453DA291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2">
                <a:extLst>
                  <a:ext uri="{FF2B5EF4-FFF2-40B4-BE49-F238E27FC236}">
                    <a16:creationId xmlns:a16="http://schemas.microsoft.com/office/drawing/2014/main" xmlns="" id="{FA7BB9A7-AB52-4F1C-BB2E-6CEC7C22B5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00" y="222250"/>
                <a:ext cx="4254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ـتَيْـ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59154F4E-7286-4B8C-B23B-17BA05385376}"/>
                </a:ext>
              </a:extLst>
            </p:cNvPr>
            <p:cNvGrpSpPr/>
            <p:nvPr/>
          </p:nvGrpSpPr>
          <p:grpSpPr>
            <a:xfrm>
              <a:off x="381000" y="0"/>
              <a:ext cx="539750" cy="476250"/>
              <a:chOff x="0" y="190500"/>
              <a:chExt cx="539750" cy="476250"/>
            </a:xfrm>
          </p:grpSpPr>
          <p:sp>
            <p:nvSpPr>
              <p:cNvPr id="90" name="Hexagon 89">
                <a:extLst>
                  <a:ext uri="{FF2B5EF4-FFF2-40B4-BE49-F238E27FC236}">
                    <a16:creationId xmlns:a16="http://schemas.microsoft.com/office/drawing/2014/main" xmlns="" id="{9145756A-0895-4314-B053-414BFD862FCB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 Box 2">
                <a:extLst>
                  <a:ext uri="{FF2B5EF4-FFF2-40B4-BE49-F238E27FC236}">
                    <a16:creationId xmlns:a16="http://schemas.microsoft.com/office/drawing/2014/main" xmlns="" id="{D5A0F9F7-58E6-486C-94E7-077D640488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0" y="190500"/>
                <a:ext cx="5270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اسْـ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57EB021-E4DD-46E2-8465-B2B602856B83}"/>
                </a:ext>
              </a:extLst>
            </p:cNvPr>
            <p:cNvGrpSpPr/>
            <p:nvPr/>
          </p:nvGrpSpPr>
          <p:grpSpPr>
            <a:xfrm>
              <a:off x="0" y="361950"/>
              <a:ext cx="482600" cy="476250"/>
              <a:chOff x="0" y="190500"/>
              <a:chExt cx="482600" cy="476250"/>
            </a:xfrm>
          </p:grpSpPr>
          <p:sp>
            <p:nvSpPr>
              <p:cNvPr id="88" name="Hexagon 87">
                <a:extLst>
                  <a:ext uri="{FF2B5EF4-FFF2-40B4-BE49-F238E27FC236}">
                    <a16:creationId xmlns:a16="http://schemas.microsoft.com/office/drawing/2014/main" xmlns="" id="{2002B345-8376-4624-95ED-79B98F4D4C9B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2">
                <a:extLst>
                  <a:ext uri="{FF2B5EF4-FFF2-40B4-BE49-F238E27FC236}">
                    <a16:creationId xmlns:a16="http://schemas.microsoft.com/office/drawing/2014/main" xmlns="" id="{6E390BA5-453F-415C-8949-8BED6634B4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" y="190500"/>
                <a:ext cx="4254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ـقَـ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447B1901-895F-4603-97E9-463F916F33BC}"/>
                </a:ext>
              </a:extLst>
            </p:cNvPr>
            <p:cNvGrpSpPr/>
            <p:nvPr/>
          </p:nvGrpSpPr>
          <p:grpSpPr>
            <a:xfrm>
              <a:off x="406400" y="685800"/>
              <a:ext cx="495300" cy="457200"/>
              <a:chOff x="-6350" y="209550"/>
              <a:chExt cx="495300" cy="457200"/>
            </a:xfrm>
          </p:grpSpPr>
          <p:sp>
            <p:nvSpPr>
              <p:cNvPr id="86" name="Hexagon 85">
                <a:extLst>
                  <a:ext uri="{FF2B5EF4-FFF2-40B4-BE49-F238E27FC236}">
                    <a16:creationId xmlns:a16="http://schemas.microsoft.com/office/drawing/2014/main" xmlns="" id="{78FBD1BC-530F-47B9-9C0B-F3FD80C07BB4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xt Box 2">
                <a:extLst>
                  <a:ext uri="{FF2B5EF4-FFF2-40B4-BE49-F238E27FC236}">
                    <a16:creationId xmlns:a16="http://schemas.microsoft.com/office/drawing/2014/main" xmlns="" id="{BE3C864A-E7C6-4A33-B95E-88B5EF5F69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350" y="209550"/>
                <a:ext cx="49530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ـظَ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AA4343EF-69E9-4C9E-921D-A7C15444238E}"/>
              </a:ext>
            </a:extLst>
          </p:cNvPr>
          <p:cNvGrpSpPr/>
          <p:nvPr/>
        </p:nvGrpSpPr>
        <p:grpSpPr>
          <a:xfrm>
            <a:off x="4879004" y="1596311"/>
            <a:ext cx="1522730" cy="1325880"/>
            <a:chOff x="-19050" y="0"/>
            <a:chExt cx="1263650" cy="1143000"/>
          </a:xfrm>
          <a:effectLst/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6D395EB7-5DDE-4165-8745-D7AF081D4110}"/>
                </a:ext>
              </a:extLst>
            </p:cNvPr>
            <p:cNvSpPr/>
            <p:nvPr/>
          </p:nvSpPr>
          <p:spPr>
            <a:xfrm>
              <a:off x="184150" y="247650"/>
              <a:ext cx="831850" cy="76835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0D37D4AC-C75E-4E6D-BB1A-7A46C730B5C8}"/>
                </a:ext>
              </a:extLst>
            </p:cNvPr>
            <p:cNvGrpSpPr/>
            <p:nvPr/>
          </p:nvGrpSpPr>
          <p:grpSpPr>
            <a:xfrm>
              <a:off x="762000" y="280988"/>
              <a:ext cx="482600" cy="506412"/>
              <a:chOff x="0" y="160338"/>
              <a:chExt cx="482600" cy="506412"/>
            </a:xfrm>
          </p:grpSpPr>
          <p:sp>
            <p:nvSpPr>
              <p:cNvPr id="79" name="Hexagon 78">
                <a:extLst>
                  <a:ext uri="{FF2B5EF4-FFF2-40B4-BE49-F238E27FC236}">
                    <a16:creationId xmlns:a16="http://schemas.microsoft.com/office/drawing/2014/main" xmlns="" id="{72CC7011-AB10-4503-B938-0E72413154A5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xt Box 2">
                <a:extLst>
                  <a:ext uri="{FF2B5EF4-FFF2-40B4-BE49-F238E27FC236}">
                    <a16:creationId xmlns:a16="http://schemas.microsoft.com/office/drawing/2014/main" xmlns="" id="{0020F3B4-7E10-4DC9-B90F-8CC24A343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" y="160338"/>
                <a:ext cx="425450" cy="5064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ـرَ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079ACEFB-4D17-4B6A-803B-B58BD5037E88}"/>
                </a:ext>
              </a:extLst>
            </p:cNvPr>
            <p:cNvGrpSpPr/>
            <p:nvPr/>
          </p:nvGrpSpPr>
          <p:grpSpPr>
            <a:xfrm>
              <a:off x="381000" y="0"/>
              <a:ext cx="469900" cy="476250"/>
              <a:chOff x="0" y="190500"/>
              <a:chExt cx="469900" cy="476250"/>
            </a:xfrm>
          </p:grpSpPr>
          <p:sp>
            <p:nvSpPr>
              <p:cNvPr id="77" name="Hexagon 76">
                <a:extLst>
                  <a:ext uri="{FF2B5EF4-FFF2-40B4-BE49-F238E27FC236}">
                    <a16:creationId xmlns:a16="http://schemas.microsoft.com/office/drawing/2014/main" xmlns="" id="{D6E6635E-0A69-49FB-B817-879E10497AB8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 Box 2">
                <a:extLst>
                  <a:ext uri="{FF2B5EF4-FFF2-40B4-BE49-F238E27FC236}">
                    <a16:creationId xmlns:a16="http://schemas.microsoft.com/office/drawing/2014/main" xmlns="" id="{DA4AE979-622E-438E-86F9-1A92CB116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50" y="190500"/>
                <a:ext cx="4254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حَـ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43D80D44-7F1C-4131-9F48-14355639AB35}"/>
                </a:ext>
              </a:extLst>
            </p:cNvPr>
            <p:cNvGrpSpPr/>
            <p:nvPr/>
          </p:nvGrpSpPr>
          <p:grpSpPr>
            <a:xfrm>
              <a:off x="-19050" y="342900"/>
              <a:ext cx="565150" cy="495300"/>
              <a:chOff x="-19050" y="171450"/>
              <a:chExt cx="565150" cy="495300"/>
            </a:xfrm>
          </p:grpSpPr>
          <p:sp>
            <p:nvSpPr>
              <p:cNvPr id="75" name="Hexagon 74">
                <a:extLst>
                  <a:ext uri="{FF2B5EF4-FFF2-40B4-BE49-F238E27FC236}">
                    <a16:creationId xmlns:a16="http://schemas.microsoft.com/office/drawing/2014/main" xmlns="" id="{643125EC-FE08-479A-B98C-48C660CA2461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 Box 2">
                <a:extLst>
                  <a:ext uri="{FF2B5EF4-FFF2-40B4-BE49-F238E27FC236}">
                    <a16:creationId xmlns:a16="http://schemas.microsoft.com/office/drawing/2014/main" xmlns="" id="{DC1087A0-07A7-4057-B515-8945AB848C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9050" y="171450"/>
                <a:ext cx="5651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ـظيـ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E2E3A381-4851-49B9-B77E-9B3468D74085}"/>
                </a:ext>
              </a:extLst>
            </p:cNvPr>
            <p:cNvGrpSpPr/>
            <p:nvPr/>
          </p:nvGrpSpPr>
          <p:grpSpPr>
            <a:xfrm>
              <a:off x="412750" y="673100"/>
              <a:ext cx="501650" cy="469900"/>
              <a:chOff x="0" y="196850"/>
              <a:chExt cx="501650" cy="469900"/>
            </a:xfrm>
          </p:grpSpPr>
          <p:sp>
            <p:nvSpPr>
              <p:cNvPr id="73" name="Hexagon 72">
                <a:extLst>
                  <a:ext uri="{FF2B5EF4-FFF2-40B4-BE49-F238E27FC236}">
                    <a16:creationId xmlns:a16="http://schemas.microsoft.com/office/drawing/2014/main" xmlns="" id="{20C48535-B653-42CC-9269-B6D9154B6B11}"/>
                  </a:ext>
                </a:extLst>
              </p:cNvPr>
              <p:cNvSpPr/>
              <p:nvPr/>
            </p:nvSpPr>
            <p:spPr>
              <a:xfrm>
                <a:off x="0" y="311150"/>
                <a:ext cx="438150" cy="355600"/>
              </a:xfrm>
              <a:prstGeom prst="hexagon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txBody>
              <a:bodyPr rot="0" spcFirstLastPara="0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600">
                    <a:effectLst/>
                    <a:latin typeface="Sakkal Majalla" panose="02000000000000000000" pitchFamily="2" charset="-78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 Box 2">
                <a:extLst>
                  <a:ext uri="{FF2B5EF4-FFF2-40B4-BE49-F238E27FC236}">
                    <a16:creationId xmlns:a16="http://schemas.microsoft.com/office/drawing/2014/main" xmlns="" id="{8B3217E4-7363-4BB1-B941-8875547701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196850"/>
                <a:ext cx="425450" cy="425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360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ةِ</a:t>
                </a:r>
                <a:endParaRPr lang="en-US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822046C2-9BB2-4D50-94B5-4EC47BBFE446}"/>
              </a:ext>
            </a:extLst>
          </p:cNvPr>
          <p:cNvSpPr txBox="1"/>
          <p:nvPr/>
        </p:nvSpPr>
        <p:spPr>
          <a:xfrm>
            <a:off x="2661716" y="3968129"/>
            <a:ext cx="162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الحَيَواناتِ.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3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xmlns="" id="{0D5146E4-7EC9-4F02-A9AE-B743B6445A98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0987609-BE6E-4FF2-9969-C783D2C7AC5A}"/>
              </a:ext>
            </a:extLst>
          </p:cNvPr>
          <p:cNvSpPr/>
          <p:nvPr/>
        </p:nvSpPr>
        <p:spPr>
          <a:xfrm>
            <a:off x="865239" y="1559625"/>
            <a:ext cx="10087897" cy="4306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3A977B0A-ED9C-4196-9B70-911B19F4C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747" y="3484290"/>
            <a:ext cx="38149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1850FF28-D450-4183-A74D-3D393083F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49302"/>
              </p:ext>
            </p:extLst>
          </p:nvPr>
        </p:nvGraphicFramePr>
        <p:xfrm>
          <a:off x="254292" y="1311563"/>
          <a:ext cx="11072468" cy="4912205"/>
        </p:xfrm>
        <a:graphic>
          <a:graphicData uri="http://schemas.openxmlformats.org/drawingml/2006/table">
            <a:tbl>
              <a:tblPr rtl="1" firstRow="1" firstCol="1" bandRow="1"/>
              <a:tblGrid>
                <a:gridCol w="3690066">
                  <a:extLst>
                    <a:ext uri="{9D8B030D-6E8A-4147-A177-3AD203B41FA5}">
                      <a16:colId xmlns:a16="http://schemas.microsoft.com/office/drawing/2014/main" xmlns="" val="4247452070"/>
                    </a:ext>
                  </a:extLst>
                </a:gridCol>
                <a:gridCol w="3691201">
                  <a:extLst>
                    <a:ext uri="{9D8B030D-6E8A-4147-A177-3AD203B41FA5}">
                      <a16:colId xmlns:a16="http://schemas.microsoft.com/office/drawing/2014/main" xmlns="" val="3189808377"/>
                    </a:ext>
                  </a:extLst>
                </a:gridCol>
                <a:gridCol w="3691201">
                  <a:extLst>
                    <a:ext uri="{9D8B030D-6E8A-4147-A177-3AD203B41FA5}">
                      <a16:colId xmlns:a16="http://schemas.microsoft.com/office/drawing/2014/main" xmlns="" val="3310220663"/>
                    </a:ext>
                  </a:extLst>
                </a:gridCol>
              </a:tblGrid>
              <a:tr h="600647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015081"/>
                  </a:ext>
                </a:extLst>
              </a:tr>
              <a:tr h="18849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2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143"/>
                  </a:ext>
                </a:extLst>
              </a:tr>
              <a:tr h="979811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ar-BH" sz="2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633420"/>
                  </a:ext>
                </a:extLst>
              </a:tr>
              <a:tr h="1446799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                                                                  </a:t>
                      </a:r>
                      <a:r>
                        <a:rPr lang="ar-SA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491621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7926A76-B1F2-4DD0-8473-4889F0E7F364}"/>
              </a:ext>
            </a:extLst>
          </p:cNvPr>
          <p:cNvSpPr/>
          <p:nvPr/>
        </p:nvSpPr>
        <p:spPr>
          <a:xfrm>
            <a:off x="8775916" y="2062975"/>
            <a:ext cx="1354443" cy="711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هَر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DCF4BBC-0EA1-46C3-AD71-A0242E281AA0}"/>
              </a:ext>
            </a:extLst>
          </p:cNvPr>
          <p:cNvSpPr/>
          <p:nvPr/>
        </p:nvSpPr>
        <p:spPr>
          <a:xfrm>
            <a:off x="5077967" y="2063492"/>
            <a:ext cx="1451622" cy="574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ظِ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لالٌ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5DFBB3-9EA5-42A1-919E-C4FCA11A6A7B}"/>
              </a:ext>
            </a:extLst>
          </p:cNvPr>
          <p:cNvSpPr/>
          <p:nvPr/>
        </p:nvSpPr>
        <p:spPr>
          <a:xfrm>
            <a:off x="1450693" y="2061468"/>
            <a:ext cx="1354443" cy="711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يُلاحِ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1DE1687-B583-4E39-84AF-DFEB465F21C4}"/>
              </a:ext>
            </a:extLst>
          </p:cNvPr>
          <p:cNvSpPr/>
          <p:nvPr/>
        </p:nvSpPr>
        <p:spPr>
          <a:xfrm>
            <a:off x="1450693" y="2882155"/>
            <a:ext cx="1354443" cy="571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ـظُ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B08B55A-F9A3-4478-B243-DE0195245CD5}"/>
              </a:ext>
            </a:extLst>
          </p:cNvPr>
          <p:cNvSpPr/>
          <p:nvPr/>
        </p:nvSpPr>
        <p:spPr>
          <a:xfrm>
            <a:off x="5260198" y="2919957"/>
            <a:ext cx="1079292" cy="574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ظِـ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CCF1608-CF25-4F25-BBA9-973D9E94294E}"/>
              </a:ext>
            </a:extLst>
          </p:cNvPr>
          <p:cNvSpPr/>
          <p:nvPr/>
        </p:nvSpPr>
        <p:spPr>
          <a:xfrm>
            <a:off x="8775915" y="2934878"/>
            <a:ext cx="1354443" cy="574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ظَـ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270CCAB-53C7-43AF-9D11-FEFCF592F569}"/>
              </a:ext>
            </a:extLst>
          </p:cNvPr>
          <p:cNvSpPr/>
          <p:nvPr/>
        </p:nvSpPr>
        <p:spPr>
          <a:xfrm>
            <a:off x="5307175" y="1361569"/>
            <a:ext cx="985337" cy="42918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FBE652-C243-4D4E-9C8B-03B5E61BCE62}"/>
              </a:ext>
            </a:extLst>
          </p:cNvPr>
          <p:cNvSpPr/>
          <p:nvPr/>
        </p:nvSpPr>
        <p:spPr>
          <a:xfrm>
            <a:off x="10483934" y="4017564"/>
            <a:ext cx="629969" cy="5809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ظَـ</a:t>
            </a:r>
            <a:endParaRPr lang="en-US" sz="3600" b="1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042277B-2675-485F-B8AE-405E52415490}"/>
              </a:ext>
            </a:extLst>
          </p:cNvPr>
          <p:cNvSpPr/>
          <p:nvPr/>
        </p:nvSpPr>
        <p:spPr>
          <a:xfrm>
            <a:off x="10238664" y="1135321"/>
            <a:ext cx="1699042" cy="847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أَقْرَأُ</a:t>
            </a:r>
            <a:endParaRPr lang="en-US" sz="4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308F25F-99C0-444E-9034-3823D499A588}"/>
              </a:ext>
            </a:extLst>
          </p:cNvPr>
          <p:cNvSpPr/>
          <p:nvPr/>
        </p:nvSpPr>
        <p:spPr>
          <a:xfrm>
            <a:off x="9666939" y="4023651"/>
            <a:ext cx="629969" cy="5748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ـظَـ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A19D71F-BCD8-40D4-AB56-8DB70C264B64}"/>
              </a:ext>
            </a:extLst>
          </p:cNvPr>
          <p:cNvSpPr/>
          <p:nvPr/>
        </p:nvSpPr>
        <p:spPr>
          <a:xfrm>
            <a:off x="6819927" y="4021995"/>
            <a:ext cx="667745" cy="579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ظِـ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ABABA8D-1B0B-412A-B8A5-6AE79DBCF722}"/>
              </a:ext>
            </a:extLst>
          </p:cNvPr>
          <p:cNvSpPr/>
          <p:nvPr/>
        </p:nvSpPr>
        <p:spPr>
          <a:xfrm>
            <a:off x="5958092" y="4029982"/>
            <a:ext cx="667746" cy="563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ـظِـ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45CE123-3C11-4A6B-9F60-F5E9E133A85F}"/>
              </a:ext>
            </a:extLst>
          </p:cNvPr>
          <p:cNvSpPr/>
          <p:nvPr/>
        </p:nvSpPr>
        <p:spPr>
          <a:xfrm>
            <a:off x="3014771" y="4029981"/>
            <a:ext cx="629969" cy="563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ظُـ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0B518F6-10EF-4CD2-BFFA-A0E3290CF29F}"/>
              </a:ext>
            </a:extLst>
          </p:cNvPr>
          <p:cNvSpPr/>
          <p:nvPr/>
        </p:nvSpPr>
        <p:spPr>
          <a:xfrm>
            <a:off x="1941636" y="4029982"/>
            <a:ext cx="629969" cy="5710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ـظُـ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8A96ED7-6065-454B-A0B7-4418E643A204}"/>
              </a:ext>
            </a:extLst>
          </p:cNvPr>
          <p:cNvSpPr/>
          <p:nvPr/>
        </p:nvSpPr>
        <p:spPr>
          <a:xfrm>
            <a:off x="10483933" y="5227727"/>
            <a:ext cx="629969" cy="614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2C37B40-E64C-4A51-A963-92B503232CF3}"/>
              </a:ext>
            </a:extLst>
          </p:cNvPr>
          <p:cNvSpPr/>
          <p:nvPr/>
        </p:nvSpPr>
        <p:spPr>
          <a:xfrm>
            <a:off x="9689462" y="5226803"/>
            <a:ext cx="629969" cy="627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</a:rPr>
              <a:t>ـظِ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0739D4-F70A-46F5-A996-4D5781440343}"/>
              </a:ext>
            </a:extLst>
          </p:cNvPr>
          <p:cNvSpPr/>
          <p:nvPr/>
        </p:nvSpPr>
        <p:spPr>
          <a:xfrm>
            <a:off x="8821071" y="5248628"/>
            <a:ext cx="629969" cy="627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ظُـ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DB47077-78BD-4715-B332-2AEA02F1CF5C}"/>
              </a:ext>
            </a:extLst>
          </p:cNvPr>
          <p:cNvSpPr/>
          <p:nvPr/>
        </p:nvSpPr>
        <p:spPr>
          <a:xfrm>
            <a:off x="7995836" y="5238612"/>
            <a:ext cx="629969" cy="6275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ـظُـ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50BD4E8-E44C-41DD-9014-5430644D12AB}"/>
              </a:ext>
            </a:extLst>
          </p:cNvPr>
          <p:cNvSpPr/>
          <p:nvPr/>
        </p:nvSpPr>
        <p:spPr>
          <a:xfrm>
            <a:off x="6815870" y="5246433"/>
            <a:ext cx="629969" cy="6075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ـظَـ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F97FF15-353C-4095-B26A-48316C7B0D5C}"/>
              </a:ext>
            </a:extLst>
          </p:cNvPr>
          <p:cNvSpPr/>
          <p:nvPr/>
        </p:nvSpPr>
        <p:spPr>
          <a:xfrm>
            <a:off x="8735740" y="4023651"/>
            <a:ext cx="719431" cy="5773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ـظَ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7749C3F-CCBE-4B02-AB7E-243C5A4A0B2E}"/>
              </a:ext>
            </a:extLst>
          </p:cNvPr>
          <p:cNvSpPr/>
          <p:nvPr/>
        </p:nvSpPr>
        <p:spPr>
          <a:xfrm>
            <a:off x="5071732" y="4029980"/>
            <a:ext cx="667746" cy="5710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ـظِ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974826D-4DF5-4744-8BE6-D08B5FD87C10}"/>
              </a:ext>
            </a:extLst>
          </p:cNvPr>
          <p:cNvSpPr/>
          <p:nvPr/>
        </p:nvSpPr>
        <p:spPr>
          <a:xfrm>
            <a:off x="1052307" y="4017564"/>
            <a:ext cx="667746" cy="5834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ـظُ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F5223DC-19E7-4DEF-8B13-7A9D1F474E3B}"/>
              </a:ext>
            </a:extLst>
          </p:cNvPr>
          <p:cNvSpPr/>
          <p:nvPr/>
        </p:nvSpPr>
        <p:spPr>
          <a:xfrm>
            <a:off x="7924813" y="4029982"/>
            <a:ext cx="629969" cy="5611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ظَ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177A8A58-E1C6-4AC1-AEE9-EB6099348A72}"/>
              </a:ext>
            </a:extLst>
          </p:cNvPr>
          <p:cNvSpPr/>
          <p:nvPr/>
        </p:nvSpPr>
        <p:spPr>
          <a:xfrm>
            <a:off x="4155742" y="4029980"/>
            <a:ext cx="629969" cy="5710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</a:rPr>
              <a:t>ظِ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A64E632-A4F6-42E6-8F81-66C16F29B624}"/>
              </a:ext>
            </a:extLst>
          </p:cNvPr>
          <p:cNvSpPr/>
          <p:nvPr/>
        </p:nvSpPr>
        <p:spPr>
          <a:xfrm>
            <a:off x="311546" y="4017565"/>
            <a:ext cx="629969" cy="583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ظُ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C89C8C6-A68D-470F-9381-9706FEC92BA8}"/>
              </a:ext>
            </a:extLst>
          </p:cNvPr>
          <p:cNvSpPr/>
          <p:nvPr/>
        </p:nvSpPr>
        <p:spPr>
          <a:xfrm>
            <a:off x="5953114" y="5258644"/>
            <a:ext cx="629969" cy="6191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ظِ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xmlns="" id="{BCC89E07-81EF-4A0E-B203-F92F8D9193CE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06B736-7BFC-40F1-B5C5-D220E59EAB04}"/>
              </a:ext>
            </a:extLst>
          </p:cNvPr>
          <p:cNvSpPr/>
          <p:nvPr/>
        </p:nvSpPr>
        <p:spPr>
          <a:xfrm>
            <a:off x="865239" y="716239"/>
            <a:ext cx="10087897" cy="4306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6FDD98D3-DA91-4EE7-B63A-F32F7402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747" y="2640904"/>
            <a:ext cx="38149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E0D6A2F-52B5-47ED-AFA6-4B730C80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83523"/>
              </p:ext>
            </p:extLst>
          </p:nvPr>
        </p:nvGraphicFramePr>
        <p:xfrm>
          <a:off x="254292" y="468177"/>
          <a:ext cx="11072468" cy="5648276"/>
        </p:xfrm>
        <a:graphic>
          <a:graphicData uri="http://schemas.openxmlformats.org/drawingml/2006/table">
            <a:tbl>
              <a:tblPr rtl="1" firstRow="1" firstCol="1" bandRow="1"/>
              <a:tblGrid>
                <a:gridCol w="3690066">
                  <a:extLst>
                    <a:ext uri="{9D8B030D-6E8A-4147-A177-3AD203B41FA5}">
                      <a16:colId xmlns:a16="http://schemas.microsoft.com/office/drawing/2014/main" xmlns="" val="4247452070"/>
                    </a:ext>
                  </a:extLst>
                </a:gridCol>
                <a:gridCol w="3498647">
                  <a:extLst>
                    <a:ext uri="{9D8B030D-6E8A-4147-A177-3AD203B41FA5}">
                      <a16:colId xmlns:a16="http://schemas.microsoft.com/office/drawing/2014/main" xmlns="" val="3189808377"/>
                    </a:ext>
                  </a:extLst>
                </a:gridCol>
                <a:gridCol w="3883755">
                  <a:extLst>
                    <a:ext uri="{9D8B030D-6E8A-4147-A177-3AD203B41FA5}">
                      <a16:colId xmlns:a16="http://schemas.microsoft.com/office/drawing/2014/main" xmlns="" val="3310220663"/>
                    </a:ext>
                  </a:extLst>
                </a:gridCol>
              </a:tblGrid>
              <a:tr h="600647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015081"/>
                  </a:ext>
                </a:extLst>
              </a:tr>
              <a:tr h="18849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2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143"/>
                  </a:ext>
                </a:extLst>
              </a:tr>
              <a:tr h="1715882"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</a:t>
                      </a:r>
                      <a:endParaRPr lang="ar-BH" sz="2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3633420"/>
                  </a:ext>
                </a:extLst>
              </a:tr>
              <a:tr h="1446799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                                                                      </a:t>
                      </a:r>
                      <a:r>
                        <a:rPr lang="ar-SA" sz="2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       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491621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E53B8C-757A-4813-B9E9-CDAC4C3E77EE}"/>
              </a:ext>
            </a:extLst>
          </p:cNvPr>
          <p:cNvSpPr/>
          <p:nvPr/>
        </p:nvSpPr>
        <p:spPr>
          <a:xfrm>
            <a:off x="8775916" y="1219589"/>
            <a:ext cx="1354443" cy="711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ظْ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مٌ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A290EE-7D6C-47D0-A530-E1029629131B}"/>
              </a:ext>
            </a:extLst>
          </p:cNvPr>
          <p:cNvSpPr/>
          <p:nvPr/>
        </p:nvSpPr>
        <p:spPr>
          <a:xfrm>
            <a:off x="5250880" y="1220106"/>
            <a:ext cx="1079292" cy="574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ظْ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هَرَ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923A67-2150-4DB9-94A6-6834A193B860}"/>
              </a:ext>
            </a:extLst>
          </p:cNvPr>
          <p:cNvSpPr/>
          <p:nvPr/>
        </p:nvSpPr>
        <p:spPr>
          <a:xfrm>
            <a:off x="1450693" y="1218082"/>
            <a:ext cx="1354443" cy="711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حافِ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F80044-6758-4A54-BD62-A01031B1BE87}"/>
              </a:ext>
            </a:extLst>
          </p:cNvPr>
          <p:cNvSpPr/>
          <p:nvPr/>
        </p:nvSpPr>
        <p:spPr>
          <a:xfrm>
            <a:off x="1450693" y="2038769"/>
            <a:ext cx="1354443" cy="571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9E62569-65B1-4B4B-B0F4-0F9A2B785D5B}"/>
              </a:ext>
            </a:extLst>
          </p:cNvPr>
          <p:cNvSpPr/>
          <p:nvPr/>
        </p:nvSpPr>
        <p:spPr>
          <a:xfrm>
            <a:off x="5260198" y="2076571"/>
            <a:ext cx="1079292" cy="574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ظْـ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E28D22B-3845-443F-9E8F-59C37066BB04}"/>
              </a:ext>
            </a:extLst>
          </p:cNvPr>
          <p:cNvSpPr/>
          <p:nvPr/>
        </p:nvSpPr>
        <p:spPr>
          <a:xfrm>
            <a:off x="8794552" y="2091492"/>
            <a:ext cx="1335806" cy="528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ظْـ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4E2C3B3-A915-4AF1-99CE-0BF43AD19B9F}"/>
              </a:ext>
            </a:extLst>
          </p:cNvPr>
          <p:cNvSpPr/>
          <p:nvPr/>
        </p:nvSpPr>
        <p:spPr>
          <a:xfrm>
            <a:off x="5163772" y="519937"/>
            <a:ext cx="985337" cy="42918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F092BF-FC12-44E8-BC7E-4039907CA4BC}"/>
              </a:ext>
            </a:extLst>
          </p:cNvPr>
          <p:cNvSpPr/>
          <p:nvPr/>
        </p:nvSpPr>
        <p:spPr>
          <a:xfrm>
            <a:off x="10238664" y="291935"/>
            <a:ext cx="1699042" cy="847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أَقْرَأُ</a:t>
            </a:r>
            <a:endParaRPr lang="en-US" sz="4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4F35B89-075F-4C39-8185-BDDDA4B5BF35}"/>
              </a:ext>
            </a:extLst>
          </p:cNvPr>
          <p:cNvSpPr/>
          <p:nvPr/>
        </p:nvSpPr>
        <p:spPr>
          <a:xfrm>
            <a:off x="9914696" y="5035313"/>
            <a:ext cx="742885" cy="6089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ظا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1D404C5-57CE-4C65-9BFF-D0A18A096370}"/>
              </a:ext>
            </a:extLst>
          </p:cNvPr>
          <p:cNvSpPr/>
          <p:nvPr/>
        </p:nvSpPr>
        <p:spPr>
          <a:xfrm>
            <a:off x="7731640" y="5040921"/>
            <a:ext cx="756872" cy="590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ظو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2494AA4-079F-40AE-86F1-39537A8ACC05}"/>
              </a:ext>
            </a:extLst>
          </p:cNvPr>
          <p:cNvSpPr/>
          <p:nvPr/>
        </p:nvSpPr>
        <p:spPr>
          <a:xfrm>
            <a:off x="8849814" y="5053784"/>
            <a:ext cx="742885" cy="5905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ـظي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8C3132E-C41B-4058-B5A7-851B192B8C05}"/>
              </a:ext>
            </a:extLst>
          </p:cNvPr>
          <p:cNvSpPr/>
          <p:nvPr/>
        </p:nvSpPr>
        <p:spPr>
          <a:xfrm>
            <a:off x="6622927" y="5051507"/>
            <a:ext cx="735917" cy="5905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ـظا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C34D2F8-B008-4F1A-950B-6C983C1F5430}"/>
              </a:ext>
            </a:extLst>
          </p:cNvPr>
          <p:cNvSpPr/>
          <p:nvPr/>
        </p:nvSpPr>
        <p:spPr>
          <a:xfrm>
            <a:off x="5327669" y="5036796"/>
            <a:ext cx="796179" cy="6198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ظيـ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472CF72-419C-42FE-9D43-C5C62FDB73B9}"/>
              </a:ext>
            </a:extLst>
          </p:cNvPr>
          <p:cNvSpPr/>
          <p:nvPr/>
        </p:nvSpPr>
        <p:spPr>
          <a:xfrm>
            <a:off x="4269756" y="5051508"/>
            <a:ext cx="735917" cy="5905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ـظا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9A4E823-41EF-4A77-8AC8-75D674CCEC5A}"/>
              </a:ext>
            </a:extLst>
          </p:cNvPr>
          <p:cNvSpPr/>
          <p:nvPr/>
        </p:nvSpPr>
        <p:spPr>
          <a:xfrm>
            <a:off x="2980901" y="5061886"/>
            <a:ext cx="808358" cy="5710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ـظو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2F6D0D0-10D8-4E42-905C-3DED56C20894}"/>
              </a:ext>
            </a:extLst>
          </p:cNvPr>
          <p:cNvSpPr/>
          <p:nvPr/>
        </p:nvSpPr>
        <p:spPr>
          <a:xfrm>
            <a:off x="8768512" y="3067627"/>
            <a:ext cx="1354443" cy="711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ظا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فِرُ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0719909F-BAB9-4391-98BC-D69CBC7632D9}"/>
              </a:ext>
            </a:extLst>
          </p:cNvPr>
          <p:cNvSpPr/>
          <p:nvPr/>
        </p:nvSpPr>
        <p:spPr>
          <a:xfrm>
            <a:off x="5270115" y="3059266"/>
            <a:ext cx="1079292" cy="574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ظو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رٌ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ABCF034-B8DC-46B2-BBD0-7B371C61E99B}"/>
              </a:ext>
            </a:extLst>
          </p:cNvPr>
          <p:cNvSpPr/>
          <p:nvPr/>
        </p:nvSpPr>
        <p:spPr>
          <a:xfrm>
            <a:off x="1469927" y="3057242"/>
            <a:ext cx="1354443" cy="711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ظي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فٌ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118C0FC-2A28-4924-B298-AFBB7B2D50B5}"/>
              </a:ext>
            </a:extLst>
          </p:cNvPr>
          <p:cNvSpPr/>
          <p:nvPr/>
        </p:nvSpPr>
        <p:spPr>
          <a:xfrm>
            <a:off x="5279433" y="3844709"/>
            <a:ext cx="1079292" cy="574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ـظو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DCF7770A-5ADC-4416-8E27-56CEE63CD299}"/>
              </a:ext>
            </a:extLst>
          </p:cNvPr>
          <p:cNvSpPr/>
          <p:nvPr/>
        </p:nvSpPr>
        <p:spPr>
          <a:xfrm>
            <a:off x="8787148" y="3957284"/>
            <a:ext cx="1335806" cy="528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ظا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7250A29-25BC-4555-A8D3-2A1799237AEA}"/>
              </a:ext>
            </a:extLst>
          </p:cNvPr>
          <p:cNvSpPr/>
          <p:nvPr/>
        </p:nvSpPr>
        <p:spPr>
          <a:xfrm>
            <a:off x="1469927" y="3904558"/>
            <a:ext cx="1354443" cy="571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ـظيـ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xmlns="" id="{A022EC47-EE00-4507-B34C-D493CCDF481E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2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206B736-7BFC-40F1-B5C5-D220E59EAB04}"/>
              </a:ext>
            </a:extLst>
          </p:cNvPr>
          <p:cNvSpPr/>
          <p:nvPr/>
        </p:nvSpPr>
        <p:spPr>
          <a:xfrm>
            <a:off x="865239" y="716239"/>
            <a:ext cx="10087897" cy="4306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6FDD98D3-DA91-4EE7-B63A-F32F7402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2747" y="2640904"/>
            <a:ext cx="38149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E0D6A2F-52B5-47ED-AFA6-4B730C80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85840"/>
              </p:ext>
            </p:extLst>
          </p:nvPr>
        </p:nvGraphicFramePr>
        <p:xfrm>
          <a:off x="254292" y="468177"/>
          <a:ext cx="11072468" cy="2485595"/>
        </p:xfrm>
        <a:graphic>
          <a:graphicData uri="http://schemas.openxmlformats.org/drawingml/2006/table">
            <a:tbl>
              <a:tblPr rtl="1" firstRow="1" firstCol="1" bandRow="1"/>
              <a:tblGrid>
                <a:gridCol w="3690066">
                  <a:extLst>
                    <a:ext uri="{9D8B030D-6E8A-4147-A177-3AD203B41FA5}">
                      <a16:colId xmlns:a16="http://schemas.microsoft.com/office/drawing/2014/main" xmlns="" val="4247452070"/>
                    </a:ext>
                  </a:extLst>
                </a:gridCol>
                <a:gridCol w="3498647">
                  <a:extLst>
                    <a:ext uri="{9D8B030D-6E8A-4147-A177-3AD203B41FA5}">
                      <a16:colId xmlns:a16="http://schemas.microsoft.com/office/drawing/2014/main" xmlns="" val="3189808377"/>
                    </a:ext>
                  </a:extLst>
                </a:gridCol>
                <a:gridCol w="3883755">
                  <a:extLst>
                    <a:ext uri="{9D8B030D-6E8A-4147-A177-3AD203B41FA5}">
                      <a16:colId xmlns:a16="http://schemas.microsoft.com/office/drawing/2014/main" xmlns="" val="3310220663"/>
                    </a:ext>
                  </a:extLst>
                </a:gridCol>
              </a:tblGrid>
              <a:tr h="600647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1015081"/>
                  </a:ext>
                </a:extLst>
              </a:tr>
              <a:tr h="188494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2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BH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14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9E53B8C-757A-4813-B9E9-CDAC4C3E77EE}"/>
              </a:ext>
            </a:extLst>
          </p:cNvPr>
          <p:cNvSpPr/>
          <p:nvPr/>
        </p:nvSpPr>
        <p:spPr>
          <a:xfrm>
            <a:off x="8775916" y="1219589"/>
            <a:ext cx="1354443" cy="711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مُحافِ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3A290EE-7D6C-47D0-A530-E1029629131B}"/>
              </a:ext>
            </a:extLst>
          </p:cNvPr>
          <p:cNvSpPr/>
          <p:nvPr/>
        </p:nvSpPr>
        <p:spPr>
          <a:xfrm>
            <a:off x="5051394" y="1220106"/>
            <a:ext cx="1278778" cy="6909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مُحافِ</a:t>
            </a:r>
            <a:r>
              <a:rPr lang="ar-BH" sz="36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ظًا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923A67-2150-4DB9-94A6-6834A193B860}"/>
              </a:ext>
            </a:extLst>
          </p:cNvPr>
          <p:cNvSpPr/>
          <p:nvPr/>
        </p:nvSpPr>
        <p:spPr>
          <a:xfrm>
            <a:off x="1450693" y="1218082"/>
            <a:ext cx="1354443" cy="711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مُحافِ</a:t>
            </a:r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ٍ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CF80044-6758-4A54-BD62-A01031B1BE87}"/>
              </a:ext>
            </a:extLst>
          </p:cNvPr>
          <p:cNvSpPr/>
          <p:nvPr/>
        </p:nvSpPr>
        <p:spPr>
          <a:xfrm>
            <a:off x="1645945" y="2056524"/>
            <a:ext cx="1079292" cy="71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ـظٍ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9E62569-65B1-4B4B-B0F4-0F9A2B785D5B}"/>
              </a:ext>
            </a:extLst>
          </p:cNvPr>
          <p:cNvSpPr/>
          <p:nvPr/>
        </p:nvSpPr>
        <p:spPr>
          <a:xfrm>
            <a:off x="5260198" y="2076571"/>
            <a:ext cx="1079292" cy="71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ـظًا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E28D22B-3845-443F-9E8F-59C37066BB04}"/>
              </a:ext>
            </a:extLst>
          </p:cNvPr>
          <p:cNvSpPr/>
          <p:nvPr/>
        </p:nvSpPr>
        <p:spPr>
          <a:xfrm>
            <a:off x="8913491" y="2076571"/>
            <a:ext cx="1079292" cy="711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ـظٌ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4E2C3B3-A915-4AF1-99CE-0BF43AD19B9F}"/>
              </a:ext>
            </a:extLst>
          </p:cNvPr>
          <p:cNvSpPr/>
          <p:nvPr/>
        </p:nvSpPr>
        <p:spPr>
          <a:xfrm>
            <a:off x="5163772" y="519937"/>
            <a:ext cx="985337" cy="42918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</a:t>
            </a:r>
            <a:endParaRPr lang="en-US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F092BF-FC12-44E8-BC7E-4039907CA4BC}"/>
              </a:ext>
            </a:extLst>
          </p:cNvPr>
          <p:cNvSpPr/>
          <p:nvPr/>
        </p:nvSpPr>
        <p:spPr>
          <a:xfrm>
            <a:off x="10238664" y="291935"/>
            <a:ext cx="1699042" cy="8473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44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أَقْرَأُ</a:t>
            </a:r>
            <a:endParaRPr lang="en-US" sz="44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208AAAF6-47DB-4017-819D-0E2DB8FE71D3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xmlns="" id="{A1613E82-03E7-4EF0-BB73-43F47FD36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16" y="394899"/>
            <a:ext cx="9691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kumimoji="0" lang="ar-SA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r>
              <a:rPr lang="ar-SA" altLang="en-US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altLang="en-US" sz="4000" b="1" noProof="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أُسَمّي الصُّوَرَ، و</a:t>
            </a:r>
            <a:r>
              <a:rPr lang="ar-BH" altLang="en-US" sz="4000" b="1" noProof="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َأَصِلُ كُلَّ صورَةٍ بِالحَرْفِ المُناسِب</a:t>
            </a:r>
            <a:r>
              <a:rPr kumimoji="0" lang="ar-SA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ar-SA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رسم 323" descr="أذن">
            <a:extLst>
              <a:ext uri="{FF2B5EF4-FFF2-40B4-BE49-F238E27FC236}">
                <a16:creationId xmlns:a16="http://schemas.microsoft.com/office/drawing/2014/main" xmlns="" id="{5D035852-B675-4099-8E5B-8C337E0DC4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59267" y="509532"/>
            <a:ext cx="428521" cy="43149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D27A2D33-4284-40C4-A7FB-CE0943158ABC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  <p:pic>
        <p:nvPicPr>
          <p:cNvPr id="17" name="Picture 16" descr="A dog jumping on a hill&#10;&#10;Description automatically generated with medium confidence">
            <a:extLst>
              <a:ext uri="{FF2B5EF4-FFF2-40B4-BE49-F238E27FC236}">
                <a16:creationId xmlns:a16="http://schemas.microsoft.com/office/drawing/2014/main" xmlns="" id="{B03E1C06-88BD-440E-889F-9FF94E0983B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2" r="22040" b="8985"/>
          <a:stretch/>
        </p:blipFill>
        <p:spPr bwMode="auto">
          <a:xfrm>
            <a:off x="8713153" y="1232876"/>
            <a:ext cx="997709" cy="1396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A golden potato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9EECC678-9801-4D43-AEA9-0DD516B6CDD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53" y="2901256"/>
            <a:ext cx="995977" cy="1497898"/>
          </a:xfrm>
          <a:prstGeom prst="rect">
            <a:avLst/>
          </a:prstGeom>
        </p:spPr>
      </p:pic>
      <p:sp>
        <p:nvSpPr>
          <p:cNvPr id="19" name="Rounded Rectangle 10">
            <a:extLst>
              <a:ext uri="{FF2B5EF4-FFF2-40B4-BE49-F238E27FC236}">
                <a16:creationId xmlns:a16="http://schemas.microsoft.com/office/drawing/2014/main" xmlns="" id="{873B0D99-ABAC-44D9-A795-DA34DB90A17E}"/>
              </a:ext>
            </a:extLst>
          </p:cNvPr>
          <p:cNvSpPr/>
          <p:nvPr/>
        </p:nvSpPr>
        <p:spPr>
          <a:xfrm>
            <a:off x="6159060" y="2426652"/>
            <a:ext cx="714375" cy="6477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ظ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xmlns="" id="{9EF4ED83-E72E-4528-8E32-46C7B96D3A99}"/>
              </a:ext>
            </a:extLst>
          </p:cNvPr>
          <p:cNvSpPr/>
          <p:nvPr/>
        </p:nvSpPr>
        <p:spPr>
          <a:xfrm>
            <a:off x="6160965" y="3292157"/>
            <a:ext cx="714375" cy="6477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ض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xmlns="" id="{D0056D84-9B62-437C-83D0-8144AD959005}"/>
              </a:ext>
            </a:extLst>
          </p:cNvPr>
          <p:cNvSpPr/>
          <p:nvPr/>
        </p:nvSpPr>
        <p:spPr>
          <a:xfrm>
            <a:off x="6160965" y="4172902"/>
            <a:ext cx="714375" cy="647700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DF96AF85-3894-4EBF-AB5B-89A41168F0A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53" y="4651367"/>
            <a:ext cx="995977" cy="1515078"/>
          </a:xfrm>
          <a:prstGeom prst="rect">
            <a:avLst/>
          </a:prstGeom>
        </p:spPr>
      </p:pic>
      <p:pic>
        <p:nvPicPr>
          <p:cNvPr id="25" name="Picture 24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926C63BE-8DA2-4C51-B9BC-12A606897DE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48" y="1145754"/>
            <a:ext cx="991709" cy="1396204"/>
          </a:xfrm>
          <a:prstGeom prst="rect">
            <a:avLst/>
          </a:prstGeom>
        </p:spPr>
      </p:pic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0BD7611-24CB-450C-AFC6-803C7EEC136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41" y="2901256"/>
            <a:ext cx="995977" cy="149789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1F96842-341D-40E8-8625-44A18E8D662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6"/>
          <a:stretch/>
        </p:blipFill>
        <p:spPr bwMode="auto">
          <a:xfrm>
            <a:off x="3528579" y="4667209"/>
            <a:ext cx="995977" cy="1499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9A85782-1631-4B54-80B2-2F917F6215FB}"/>
              </a:ext>
            </a:extLst>
          </p:cNvPr>
          <p:cNvCxnSpPr>
            <a:cxnSpLocks/>
          </p:cNvCxnSpPr>
          <p:nvPr/>
        </p:nvCxnSpPr>
        <p:spPr>
          <a:xfrm flipV="1">
            <a:off x="7013359" y="2426652"/>
            <a:ext cx="1580225" cy="1972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352C994-B055-4FBE-BC48-9113DC10E51C}"/>
              </a:ext>
            </a:extLst>
          </p:cNvPr>
          <p:cNvCxnSpPr>
            <a:cxnSpLocks/>
          </p:cNvCxnSpPr>
          <p:nvPr/>
        </p:nvCxnSpPr>
        <p:spPr>
          <a:xfrm>
            <a:off x="4524556" y="2045652"/>
            <a:ext cx="1571444" cy="47899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56D3A141-EE83-49FD-A2D0-419D7A87F5A3}"/>
              </a:ext>
            </a:extLst>
          </p:cNvPr>
          <p:cNvCxnSpPr>
            <a:cxnSpLocks/>
          </p:cNvCxnSpPr>
          <p:nvPr/>
        </p:nvCxnSpPr>
        <p:spPr>
          <a:xfrm>
            <a:off x="7004134" y="3650205"/>
            <a:ext cx="1682381" cy="101414"/>
          </a:xfrm>
          <a:prstGeom prst="line">
            <a:avLst/>
          </a:prstGeom>
          <a:ln w="38100">
            <a:solidFill>
              <a:srgbClr val="07ED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477BCBDF-9D1B-4101-8BB2-EBEC78D314C0}"/>
              </a:ext>
            </a:extLst>
          </p:cNvPr>
          <p:cNvCxnSpPr>
            <a:cxnSpLocks/>
          </p:cNvCxnSpPr>
          <p:nvPr/>
        </p:nvCxnSpPr>
        <p:spPr>
          <a:xfrm flipV="1">
            <a:off x="4617487" y="3683007"/>
            <a:ext cx="1401649" cy="53747"/>
          </a:xfrm>
          <a:prstGeom prst="line">
            <a:avLst/>
          </a:prstGeom>
          <a:ln w="38100">
            <a:solidFill>
              <a:srgbClr val="CC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EBFD31B8-C9C8-48BE-995B-D585595D52DF}"/>
              </a:ext>
            </a:extLst>
          </p:cNvPr>
          <p:cNvCxnSpPr>
            <a:cxnSpLocks/>
          </p:cNvCxnSpPr>
          <p:nvPr/>
        </p:nvCxnSpPr>
        <p:spPr>
          <a:xfrm>
            <a:off x="6994909" y="2967795"/>
            <a:ext cx="1691606" cy="215595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3E5A462A-28AA-4931-A51C-160E6ED0AC2A}"/>
              </a:ext>
            </a:extLst>
          </p:cNvPr>
          <p:cNvCxnSpPr>
            <a:cxnSpLocks/>
          </p:cNvCxnSpPr>
          <p:nvPr/>
        </p:nvCxnSpPr>
        <p:spPr>
          <a:xfrm flipV="1">
            <a:off x="4607366" y="4651367"/>
            <a:ext cx="1434030" cy="9355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4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B31D79F-6940-4CF7-B070-5B0B1058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314" y="57546"/>
            <a:ext cx="62009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3 - أَضَعُ      حَوْلَ الْكَلِمَةِ الَّتي تَحْتَوي عَلَى </a:t>
            </a:r>
            <a:r>
              <a:rPr kumimoji="0" lang="ar-SA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ar-SA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E52A281-1D2B-46B6-8BAB-9CA25C9A2245}"/>
              </a:ext>
            </a:extLst>
          </p:cNvPr>
          <p:cNvSpPr/>
          <p:nvPr/>
        </p:nvSpPr>
        <p:spPr>
          <a:xfrm>
            <a:off x="9623236" y="1067529"/>
            <a:ext cx="1281194" cy="757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ـظَ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8A45A5C-9FCA-48DE-B1DB-1E44BCB37F8D}"/>
              </a:ext>
            </a:extLst>
          </p:cNvPr>
          <p:cNvSpPr/>
          <p:nvPr/>
        </p:nvSpPr>
        <p:spPr>
          <a:xfrm>
            <a:off x="9624714" y="2453910"/>
            <a:ext cx="1281194" cy="757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ـظا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0FDE164-C803-459E-94C7-45B272D7085E}"/>
              </a:ext>
            </a:extLst>
          </p:cNvPr>
          <p:cNvSpPr/>
          <p:nvPr/>
        </p:nvSpPr>
        <p:spPr>
          <a:xfrm>
            <a:off x="9615838" y="3792980"/>
            <a:ext cx="1281194" cy="757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ـظو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20E6FBA-5529-45A4-A850-513586F269AC}"/>
              </a:ext>
            </a:extLst>
          </p:cNvPr>
          <p:cNvSpPr/>
          <p:nvPr/>
        </p:nvSpPr>
        <p:spPr>
          <a:xfrm>
            <a:off x="9624714" y="5099479"/>
            <a:ext cx="1281194" cy="7572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ـظيـ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0B812B3-2BF3-4A69-882A-760EF76D9CAD}"/>
              </a:ext>
            </a:extLst>
          </p:cNvPr>
          <p:cNvSpPr/>
          <p:nvPr/>
        </p:nvSpPr>
        <p:spPr>
          <a:xfrm>
            <a:off x="7011681" y="1069736"/>
            <a:ext cx="1700327" cy="7572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ظِلٌّ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13A8375-3822-4949-8DB3-B9BA95A0C3FC}"/>
              </a:ext>
            </a:extLst>
          </p:cNvPr>
          <p:cNvSpPr/>
          <p:nvPr/>
        </p:nvSpPr>
        <p:spPr>
          <a:xfrm>
            <a:off x="4821802" y="1067526"/>
            <a:ext cx="1700327" cy="7572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حَفِظَ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B1B1053-39C9-49B5-8B09-D681031F8029}"/>
              </a:ext>
            </a:extLst>
          </p:cNvPr>
          <p:cNvSpPr/>
          <p:nvPr/>
        </p:nvSpPr>
        <p:spPr>
          <a:xfrm>
            <a:off x="2684506" y="1067525"/>
            <a:ext cx="1700327" cy="7572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رَكَضَ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5BAE63C6-83E4-4401-8152-604D1D9A1148}"/>
              </a:ext>
            </a:extLst>
          </p:cNvPr>
          <p:cNvSpPr/>
          <p:nvPr/>
        </p:nvSpPr>
        <p:spPr>
          <a:xfrm>
            <a:off x="7013158" y="2465005"/>
            <a:ext cx="1700327" cy="7572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نَظافَةٌ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E5C3009F-14C0-4797-A171-33C62E3DFAED}"/>
              </a:ext>
            </a:extLst>
          </p:cNvPr>
          <p:cNvSpPr/>
          <p:nvPr/>
        </p:nvSpPr>
        <p:spPr>
          <a:xfrm>
            <a:off x="4823279" y="2462795"/>
            <a:ext cx="1700327" cy="7572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بَيْضاءُ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5F022F9D-8A9F-44D9-A840-E3F71CD1C6F6}"/>
              </a:ext>
            </a:extLst>
          </p:cNvPr>
          <p:cNvSpPr/>
          <p:nvPr/>
        </p:nvSpPr>
        <p:spPr>
          <a:xfrm>
            <a:off x="2685983" y="2462794"/>
            <a:ext cx="1700327" cy="75720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قِطارٌ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D595BCB-DC7D-4484-BEF7-60AAB9E6E749}"/>
              </a:ext>
            </a:extLst>
          </p:cNvPr>
          <p:cNvSpPr/>
          <p:nvPr/>
        </p:nvSpPr>
        <p:spPr>
          <a:xfrm>
            <a:off x="7110815" y="3830691"/>
            <a:ext cx="1700327" cy="75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مَحْظوظٌ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C55E737-5580-4018-8361-8BC2CC4A9BB6}"/>
              </a:ext>
            </a:extLst>
          </p:cNvPr>
          <p:cNvSpPr/>
          <p:nvPr/>
        </p:nvSpPr>
        <p:spPr>
          <a:xfrm>
            <a:off x="4920936" y="3828481"/>
            <a:ext cx="1700327" cy="75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ضَوْءٌ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9A0903BB-3799-4F14-864C-5DFFED13E914}"/>
              </a:ext>
            </a:extLst>
          </p:cNvPr>
          <p:cNvSpPr/>
          <p:nvPr/>
        </p:nvSpPr>
        <p:spPr>
          <a:xfrm>
            <a:off x="2783640" y="3828480"/>
            <a:ext cx="1700327" cy="75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مَنْظورٌ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51BD636-D9E7-4394-AFD4-00D34170B55F}"/>
              </a:ext>
            </a:extLst>
          </p:cNvPr>
          <p:cNvSpPr/>
          <p:nvPr/>
        </p:nvSpPr>
        <p:spPr>
          <a:xfrm>
            <a:off x="7030917" y="5092808"/>
            <a:ext cx="1700327" cy="757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عِظامٌ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E6EDF75-2856-4D19-A04E-ED4818F392E2}"/>
              </a:ext>
            </a:extLst>
          </p:cNvPr>
          <p:cNvSpPr/>
          <p:nvPr/>
        </p:nvSpPr>
        <p:spPr>
          <a:xfrm>
            <a:off x="4841038" y="5090598"/>
            <a:ext cx="1700327" cy="757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حَظيرَةٌ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CE0200A2-570F-4007-B297-694E4622CC82}"/>
              </a:ext>
            </a:extLst>
          </p:cNvPr>
          <p:cNvSpPr/>
          <p:nvPr/>
        </p:nvSpPr>
        <p:spPr>
          <a:xfrm>
            <a:off x="2703742" y="5090597"/>
            <a:ext cx="1700327" cy="7572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خَطيرٌ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48" name="Footer Placeholder 3">
            <a:extLst>
              <a:ext uri="{FF2B5EF4-FFF2-40B4-BE49-F238E27FC236}">
                <a16:creationId xmlns:a16="http://schemas.microsoft.com/office/drawing/2014/main" xmlns="" id="{5B911242-90CA-47A3-87A1-C2C44E2A9D8B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161F17D1-154E-420B-8C59-174C58FC602A}"/>
              </a:ext>
            </a:extLst>
          </p:cNvPr>
          <p:cNvSpPr/>
          <p:nvPr/>
        </p:nvSpPr>
        <p:spPr>
          <a:xfrm>
            <a:off x="7374338" y="285266"/>
            <a:ext cx="302038" cy="32740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6E3DC25C-3487-4FA3-99EB-B16A131C172F}"/>
              </a:ext>
            </a:extLst>
          </p:cNvPr>
          <p:cNvSpPr/>
          <p:nvPr/>
        </p:nvSpPr>
        <p:spPr>
          <a:xfrm>
            <a:off x="5083948" y="1064562"/>
            <a:ext cx="1065320" cy="757201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30D6EAA-80C9-440F-B453-481C157F3EAD}"/>
              </a:ext>
            </a:extLst>
          </p:cNvPr>
          <p:cNvSpPr/>
          <p:nvPr/>
        </p:nvSpPr>
        <p:spPr>
          <a:xfrm>
            <a:off x="7182851" y="2435422"/>
            <a:ext cx="1281194" cy="689519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B8CAF561-F0AD-49D9-8146-1D5F03BDB36D}"/>
              </a:ext>
            </a:extLst>
          </p:cNvPr>
          <p:cNvSpPr/>
          <p:nvPr/>
        </p:nvSpPr>
        <p:spPr>
          <a:xfrm>
            <a:off x="7066429" y="3775789"/>
            <a:ext cx="1645579" cy="79158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FE0A7031-F228-4086-A92E-7B06DCC82066}"/>
              </a:ext>
            </a:extLst>
          </p:cNvPr>
          <p:cNvSpPr/>
          <p:nvPr/>
        </p:nvSpPr>
        <p:spPr>
          <a:xfrm>
            <a:off x="2789431" y="3818486"/>
            <a:ext cx="1645579" cy="79158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80519908-004B-43FC-A925-10940463C910}"/>
              </a:ext>
            </a:extLst>
          </p:cNvPr>
          <p:cNvSpPr/>
          <p:nvPr/>
        </p:nvSpPr>
        <p:spPr>
          <a:xfrm>
            <a:off x="5042517" y="5047342"/>
            <a:ext cx="1142263" cy="791582"/>
          </a:xfrm>
          <a:prstGeom prst="ellipse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9F7CBAA-DC1E-4095-839A-7C5CA66FD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949" y="421533"/>
            <a:ext cx="77691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  <a:defRPr/>
            </a:pP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4</a:t>
            </a:r>
            <a:r>
              <a:rPr lang="ar-SA" altLang="en-US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altLang="en-US" sz="4000" b="1" noProof="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أُجَرِّدُ الحَرْفَ (ظ) مِنْ كَلِماتِ الجُمْلَتَيْنِ الآتِيَتَيْنِ</a:t>
            </a:r>
            <a:r>
              <a:rPr kumimoji="0" lang="ar-SA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ar-SA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180" descr="Table&#10;&#10;Description automatically generated">
            <a:extLst>
              <a:ext uri="{FF2B5EF4-FFF2-40B4-BE49-F238E27FC236}">
                <a16:creationId xmlns:a16="http://schemas.microsoft.com/office/drawing/2014/main" xmlns="" id="{CBA65911-B560-43FB-AA9C-1EB3629D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8" r="6609" b="80064"/>
          <a:stretch>
            <a:fillRect/>
          </a:stretch>
        </p:blipFill>
        <p:spPr bwMode="auto">
          <a:xfrm>
            <a:off x="3611788" y="2741889"/>
            <a:ext cx="5651203" cy="79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D0735E-9DCD-43BE-93D0-719796F75131}"/>
              </a:ext>
            </a:extLst>
          </p:cNvPr>
          <p:cNvSpPr txBox="1"/>
          <p:nvPr/>
        </p:nvSpPr>
        <p:spPr>
          <a:xfrm>
            <a:off x="8520564" y="2782669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8559869-D931-405D-966D-B28E7619E96F}"/>
              </a:ext>
            </a:extLst>
          </p:cNvPr>
          <p:cNvSpPr txBox="1"/>
          <p:nvPr/>
        </p:nvSpPr>
        <p:spPr>
          <a:xfrm>
            <a:off x="7331675" y="2776974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EF61732-DB75-45AA-8549-9E59553744FA}"/>
              </a:ext>
            </a:extLst>
          </p:cNvPr>
          <p:cNvSpPr txBox="1"/>
          <p:nvPr/>
        </p:nvSpPr>
        <p:spPr>
          <a:xfrm>
            <a:off x="6027288" y="2757722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178421-3317-496D-88A8-794A14C7A17C}"/>
              </a:ext>
            </a:extLst>
          </p:cNvPr>
          <p:cNvSpPr txBox="1"/>
          <p:nvPr/>
        </p:nvSpPr>
        <p:spPr>
          <a:xfrm>
            <a:off x="4598051" y="2757722"/>
            <a:ext cx="317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868604F-90C8-45D5-AA4B-0A40D284B849}"/>
              </a:ext>
            </a:extLst>
          </p:cNvPr>
          <p:cNvSpPr txBox="1"/>
          <p:nvPr/>
        </p:nvSpPr>
        <p:spPr>
          <a:xfrm>
            <a:off x="8435214" y="2784677"/>
            <a:ext cx="57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ـظَـ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89BA564-0147-4796-93AA-7D01CF19DB25}"/>
              </a:ext>
            </a:extLst>
          </p:cNvPr>
          <p:cNvSpPr txBox="1"/>
          <p:nvPr/>
        </p:nvSpPr>
        <p:spPr>
          <a:xfrm>
            <a:off x="7264577" y="2757596"/>
            <a:ext cx="57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cs typeface="Sakkal Majalla" panose="02000000000000000000" pitchFamily="2" charset="-78"/>
              </a:rPr>
              <a:t>ظا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DE30D7E-B605-4342-8968-33B944AF9A5A}"/>
              </a:ext>
            </a:extLst>
          </p:cNvPr>
          <p:cNvSpPr txBox="1"/>
          <p:nvPr/>
        </p:nvSpPr>
        <p:spPr>
          <a:xfrm>
            <a:off x="5835340" y="2773784"/>
            <a:ext cx="1076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ـظا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7DBBC71-F21B-4867-8190-51B862130C73}"/>
              </a:ext>
            </a:extLst>
          </p:cNvPr>
          <p:cNvSpPr txBox="1"/>
          <p:nvPr/>
        </p:nvSpPr>
        <p:spPr>
          <a:xfrm>
            <a:off x="4549732" y="2816137"/>
            <a:ext cx="57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ظَـ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0A75EFC-2C4C-471D-A9A5-CA99E2EE3559}"/>
              </a:ext>
            </a:extLst>
          </p:cNvPr>
          <p:cNvSpPr txBox="1"/>
          <p:nvPr/>
        </p:nvSpPr>
        <p:spPr>
          <a:xfrm>
            <a:off x="3160084" y="1428065"/>
            <a:ext cx="573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نَظَرَ ظافِرٌ بِالمِنْظارِ، فَرَأي ظَبْيًا جَميلًا.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Footer Placeholder 3">
            <a:extLst>
              <a:ext uri="{FF2B5EF4-FFF2-40B4-BE49-F238E27FC236}">
                <a16:creationId xmlns:a16="http://schemas.microsoft.com/office/drawing/2014/main" xmlns="" id="{AF4FF15E-03F0-4BDA-B858-4AE785FCEE57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667B9A-F486-4783-B7A2-6C2F98E1D641}"/>
              </a:ext>
            </a:extLst>
          </p:cNvPr>
          <p:cNvSpPr txBox="1"/>
          <p:nvPr/>
        </p:nvSpPr>
        <p:spPr>
          <a:xfrm>
            <a:off x="2322323" y="390168"/>
            <a:ext cx="592230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2200"/>
              <a:buFontTx/>
              <a:buNone/>
              <a:tabLst/>
              <a:defRPr/>
            </a:pP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5</a:t>
            </a: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kumimoji="0" lang="ar-BH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أُحَلِّلُ الْكَلِماتِ إِلى مَقاطِعِها: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ooter Placeholder 3">
            <a:extLst>
              <a:ext uri="{FF2B5EF4-FFF2-40B4-BE49-F238E27FC236}">
                <a16:creationId xmlns:a16="http://schemas.microsoft.com/office/drawing/2014/main" xmlns="" id="{AA2DF0F2-5368-4E2C-BA52-AA19CF1A4393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BH" dirty="0"/>
              <a:t>اللّ</a:t>
            </a:r>
            <a:r>
              <a:rPr lang="ar-SA" dirty="0"/>
              <a:t>ُ</a:t>
            </a:r>
            <a:r>
              <a:rPr lang="ar-BH" dirty="0"/>
              <a:t>غ</a:t>
            </a:r>
            <a:r>
              <a:rPr lang="ar-SA" dirty="0"/>
              <a:t>َ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الع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َ</a:t>
            </a:r>
            <a:r>
              <a:rPr lang="ar-BH" dirty="0"/>
              <a:t>بي</a:t>
            </a:r>
            <a:r>
              <a:rPr lang="ar-SA" dirty="0"/>
              <a:t>ّ</a:t>
            </a:r>
            <a:r>
              <a:rPr lang="ar-BH" dirty="0"/>
              <a:t>ة</a:t>
            </a:r>
            <a:r>
              <a:rPr lang="ar-SA" dirty="0"/>
              <a:t>ُ</a:t>
            </a:r>
            <a:r>
              <a:rPr lang="ar-BH" dirty="0"/>
              <a:t> / الص</a:t>
            </a:r>
            <a:r>
              <a:rPr lang="ar-SA" dirty="0"/>
              <a:t>َّ</a:t>
            </a:r>
            <a:r>
              <a:rPr lang="ar-BH" dirty="0"/>
              <a:t>ف</a:t>
            </a:r>
            <a:r>
              <a:rPr lang="ar-SA" dirty="0"/>
              <a:t>ُّ</a:t>
            </a:r>
            <a:r>
              <a:rPr lang="ar-BH" dirty="0"/>
              <a:t> الأو</a:t>
            </a:r>
            <a:r>
              <a:rPr lang="ar-SA" dirty="0"/>
              <a:t>ّ</a:t>
            </a:r>
            <a:r>
              <a:rPr lang="ar-BH" dirty="0"/>
              <a:t>ل</a:t>
            </a:r>
            <a:r>
              <a:rPr lang="ar-SA" dirty="0"/>
              <a:t>ُ</a:t>
            </a:r>
            <a:r>
              <a:rPr lang="ar-BH" dirty="0"/>
              <a:t>/ الدّ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س</a:t>
            </a:r>
            <a:r>
              <a:rPr lang="ar-SA" dirty="0"/>
              <a:t>ُ</a:t>
            </a:r>
            <a:r>
              <a:rPr lang="ar-BH" dirty="0"/>
              <a:t> الرَّابِعَ عَشَرَ/ ثالثًا: أ</a:t>
            </a:r>
            <a:r>
              <a:rPr lang="ar-SA" dirty="0"/>
              <a:t>َ</a:t>
            </a:r>
            <a:r>
              <a:rPr lang="ar-BH" dirty="0"/>
              <a:t>ك</a:t>
            </a:r>
            <a:r>
              <a:rPr lang="ar-SA" dirty="0"/>
              <a:t>ْ</a:t>
            </a:r>
            <a:r>
              <a:rPr lang="ar-BH" dirty="0"/>
              <a:t>ت</a:t>
            </a:r>
            <a:r>
              <a:rPr lang="ar-SA" dirty="0"/>
              <a:t>َ</a:t>
            </a:r>
            <a:r>
              <a:rPr lang="ar-BH" dirty="0"/>
              <a:t>ش</a:t>
            </a:r>
            <a:r>
              <a:rPr lang="ar-SA" dirty="0"/>
              <a:t>ِ</a:t>
            </a:r>
            <a:r>
              <a:rPr lang="ar-BH" dirty="0"/>
              <a:t>فُ الح</a:t>
            </a:r>
            <a:r>
              <a:rPr lang="ar-SA" dirty="0"/>
              <a:t>َ</a:t>
            </a:r>
            <a:r>
              <a:rPr lang="ar-BH" dirty="0"/>
              <a:t>ر</a:t>
            </a:r>
            <a:r>
              <a:rPr lang="ar-SA" dirty="0"/>
              <a:t>ْ</a:t>
            </a:r>
            <a:r>
              <a:rPr lang="ar-BH" dirty="0"/>
              <a:t>ف</a:t>
            </a:r>
            <a:r>
              <a:rPr lang="ar-SA" dirty="0"/>
              <a:t>َ</a:t>
            </a:r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9085D15A-F34A-4F2D-A0CF-7E960F670C38}"/>
              </a:ext>
            </a:extLst>
          </p:cNvPr>
          <p:cNvGrpSpPr/>
          <p:nvPr/>
        </p:nvGrpSpPr>
        <p:grpSpPr>
          <a:xfrm>
            <a:off x="7691535" y="1819471"/>
            <a:ext cx="1564433" cy="1180268"/>
            <a:chOff x="6096000" y="1576873"/>
            <a:chExt cx="1433803" cy="10636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EB503693-7064-4041-A9D8-DBA566790C14}"/>
                </a:ext>
              </a:extLst>
            </p:cNvPr>
            <p:cNvSpPr/>
            <p:nvPr/>
          </p:nvSpPr>
          <p:spPr>
            <a:xfrm>
              <a:off x="6096000" y="1576873"/>
              <a:ext cx="1433803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77BCEECA-518B-4970-A907-E6DEFA123FB5}"/>
                </a:ext>
              </a:extLst>
            </p:cNvPr>
            <p:cNvSpPr/>
            <p:nvPr/>
          </p:nvSpPr>
          <p:spPr>
            <a:xfrm>
              <a:off x="7060164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AC90F2CF-14CD-452D-89D3-797EDD5AE5D3}"/>
                </a:ext>
              </a:extLst>
            </p:cNvPr>
            <p:cNvSpPr/>
            <p:nvPr/>
          </p:nvSpPr>
          <p:spPr>
            <a:xfrm>
              <a:off x="6590525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A0B8D27B-64CE-4BAA-B45C-921B6C06B106}"/>
                </a:ext>
              </a:extLst>
            </p:cNvPr>
            <p:cNvSpPr/>
            <p:nvPr/>
          </p:nvSpPr>
          <p:spPr>
            <a:xfrm>
              <a:off x="6096000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5783BF16-2F26-40FD-84E1-DB5383A0CFF7}"/>
              </a:ext>
            </a:extLst>
          </p:cNvPr>
          <p:cNvGrpSpPr/>
          <p:nvPr/>
        </p:nvGrpSpPr>
        <p:grpSpPr>
          <a:xfrm>
            <a:off x="5331309" y="1819471"/>
            <a:ext cx="1564433" cy="1180268"/>
            <a:chOff x="6096000" y="1576873"/>
            <a:chExt cx="1433803" cy="106369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BB36AE94-84D4-4455-8B30-187B97593F9A}"/>
                </a:ext>
              </a:extLst>
            </p:cNvPr>
            <p:cNvSpPr/>
            <p:nvPr/>
          </p:nvSpPr>
          <p:spPr>
            <a:xfrm>
              <a:off x="6096000" y="1576873"/>
              <a:ext cx="1433803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A9A58122-31CD-406A-808B-B1D62F09CDBA}"/>
                </a:ext>
              </a:extLst>
            </p:cNvPr>
            <p:cNvSpPr/>
            <p:nvPr/>
          </p:nvSpPr>
          <p:spPr>
            <a:xfrm>
              <a:off x="7060164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6628A5EE-5E51-4D99-BC66-47227E298C2A}"/>
                </a:ext>
              </a:extLst>
            </p:cNvPr>
            <p:cNvSpPr/>
            <p:nvPr/>
          </p:nvSpPr>
          <p:spPr>
            <a:xfrm>
              <a:off x="6590525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26D198BC-975C-4ABC-9C1E-414D7E441B29}"/>
                </a:ext>
              </a:extLst>
            </p:cNvPr>
            <p:cNvSpPr/>
            <p:nvPr/>
          </p:nvSpPr>
          <p:spPr>
            <a:xfrm>
              <a:off x="6096000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95FB332A-FF18-40CA-972A-385A698D91F0}"/>
              </a:ext>
            </a:extLst>
          </p:cNvPr>
          <p:cNvGrpSpPr/>
          <p:nvPr/>
        </p:nvGrpSpPr>
        <p:grpSpPr>
          <a:xfrm>
            <a:off x="2936032" y="1819471"/>
            <a:ext cx="1564433" cy="1180268"/>
            <a:chOff x="6096000" y="1576873"/>
            <a:chExt cx="1433803" cy="106369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F093C6B2-5DD4-408F-85E6-DD72A57AE091}"/>
                </a:ext>
              </a:extLst>
            </p:cNvPr>
            <p:cNvSpPr/>
            <p:nvPr/>
          </p:nvSpPr>
          <p:spPr>
            <a:xfrm>
              <a:off x="6096000" y="1576873"/>
              <a:ext cx="1433803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0C375B82-0D3A-424F-A618-2C55D33D58C3}"/>
                </a:ext>
              </a:extLst>
            </p:cNvPr>
            <p:cNvSpPr/>
            <p:nvPr/>
          </p:nvSpPr>
          <p:spPr>
            <a:xfrm>
              <a:off x="7060164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C1614BEB-C657-4A23-8B97-1C68F2D9A20B}"/>
                </a:ext>
              </a:extLst>
            </p:cNvPr>
            <p:cNvSpPr/>
            <p:nvPr/>
          </p:nvSpPr>
          <p:spPr>
            <a:xfrm>
              <a:off x="6590525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46F0BF1-1034-45AA-A139-FDC608C741DC}"/>
                </a:ext>
              </a:extLst>
            </p:cNvPr>
            <p:cNvSpPr/>
            <p:nvPr/>
          </p:nvSpPr>
          <p:spPr>
            <a:xfrm>
              <a:off x="6096000" y="2108718"/>
              <a:ext cx="469639" cy="53184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B3FC9C6-BCC1-4A71-AB4B-353E2AE97A00}"/>
              </a:ext>
            </a:extLst>
          </p:cNvPr>
          <p:cNvSpPr txBox="1"/>
          <p:nvPr/>
        </p:nvSpPr>
        <p:spPr>
          <a:xfrm>
            <a:off x="7996336" y="1839213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مِنْظارٌ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B143E74-4A1A-4D2B-B2EC-7EA6273C7A79}"/>
              </a:ext>
            </a:extLst>
          </p:cNvPr>
          <p:cNvSpPr txBox="1"/>
          <p:nvPr/>
        </p:nvSpPr>
        <p:spPr>
          <a:xfrm>
            <a:off x="5576213" y="1808954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نَظِيفٌ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74AEB0C5-9EB0-4CD8-ADE5-827335502456}"/>
              </a:ext>
            </a:extLst>
          </p:cNvPr>
          <p:cNvSpPr txBox="1"/>
          <p:nvPr/>
        </p:nvSpPr>
        <p:spPr>
          <a:xfrm>
            <a:off x="3160450" y="1823518"/>
            <a:ext cx="147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مَحْظوظٌ</a:t>
            </a:r>
            <a:endParaRPr lang="en-US" sz="36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0F81EFFB-564D-42E9-A3C5-83B6833AB130}"/>
              </a:ext>
            </a:extLst>
          </p:cNvPr>
          <p:cNvSpPr txBox="1"/>
          <p:nvPr/>
        </p:nvSpPr>
        <p:spPr>
          <a:xfrm>
            <a:off x="8776294" y="2379049"/>
            <a:ext cx="51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مِنْـ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094148F-DF8C-4F88-AD47-175391C4A516}"/>
              </a:ext>
            </a:extLst>
          </p:cNvPr>
          <p:cNvSpPr txBox="1"/>
          <p:nvPr/>
        </p:nvSpPr>
        <p:spPr>
          <a:xfrm>
            <a:off x="8220633" y="2394395"/>
            <a:ext cx="58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ـظا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7B24498-8A1B-4327-85F3-57B82F898828}"/>
              </a:ext>
            </a:extLst>
          </p:cNvPr>
          <p:cNvSpPr txBox="1"/>
          <p:nvPr/>
        </p:nvSpPr>
        <p:spPr>
          <a:xfrm>
            <a:off x="7780473" y="2357046"/>
            <a:ext cx="62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رٌ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AC89E83-4B0D-4DE3-855A-43FB2F4F5391}"/>
              </a:ext>
            </a:extLst>
          </p:cNvPr>
          <p:cNvSpPr txBox="1"/>
          <p:nvPr/>
        </p:nvSpPr>
        <p:spPr>
          <a:xfrm>
            <a:off x="6496798" y="2369877"/>
            <a:ext cx="37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08A53CD-F1AA-4358-B23A-7DF1EA92850E}"/>
              </a:ext>
            </a:extLst>
          </p:cNvPr>
          <p:cNvSpPr txBox="1"/>
          <p:nvPr/>
        </p:nvSpPr>
        <p:spPr>
          <a:xfrm>
            <a:off x="5827128" y="2380042"/>
            <a:ext cx="62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ـظِيـ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0B80A9E1-7C45-4D19-B5C2-7B0CE2F32C13}"/>
              </a:ext>
            </a:extLst>
          </p:cNvPr>
          <p:cNvSpPr txBox="1"/>
          <p:nvPr/>
        </p:nvSpPr>
        <p:spPr>
          <a:xfrm>
            <a:off x="5284358" y="2388920"/>
            <a:ext cx="62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ـفٌ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E0E697A-9FFF-4F52-AC7E-3A5697A8078B}"/>
              </a:ext>
            </a:extLst>
          </p:cNvPr>
          <p:cNvSpPr txBox="1"/>
          <p:nvPr/>
        </p:nvSpPr>
        <p:spPr>
          <a:xfrm>
            <a:off x="3959785" y="2390152"/>
            <a:ext cx="640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مَحْـ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0030016C-7D36-497B-B789-7795FB864022}"/>
              </a:ext>
            </a:extLst>
          </p:cNvPr>
          <p:cNvSpPr txBox="1"/>
          <p:nvPr/>
        </p:nvSpPr>
        <p:spPr>
          <a:xfrm>
            <a:off x="3407270" y="2384528"/>
            <a:ext cx="71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ـظو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13E488ED-62BC-47F4-8672-97833410E5E3}"/>
              </a:ext>
            </a:extLst>
          </p:cNvPr>
          <p:cNvSpPr txBox="1"/>
          <p:nvPr/>
        </p:nvSpPr>
        <p:spPr>
          <a:xfrm>
            <a:off x="2952531" y="2416786"/>
            <a:ext cx="43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ظٌ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700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5060D71-708F-4CB9-9172-FF20E9DD2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406" y="308107"/>
            <a:ext cx="44299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6. </a:t>
            </a:r>
            <a:r>
              <a:rPr kumimoji="0" lang="ar-SA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أُرَكِّبُ </a:t>
            </a:r>
            <a:r>
              <a:rPr lang="ar-BH" altLang="en-US" sz="4000" b="1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كَلِماتٍ بِالمَقاطِعِ</a:t>
            </a:r>
            <a:r>
              <a:rPr kumimoji="0" lang="ar-BH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kumimoji="0" lang="ar-SA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ounded Rectangle 1178">
            <a:extLst>
              <a:ext uri="{FF2B5EF4-FFF2-40B4-BE49-F238E27FC236}">
                <a16:creationId xmlns:a16="http://schemas.microsoft.com/office/drawing/2014/main" xmlns="" id="{23EB3BB2-F9A0-484E-BDD2-FD82DF3D97C9}"/>
              </a:ext>
            </a:extLst>
          </p:cNvPr>
          <p:cNvSpPr/>
          <p:nvPr/>
        </p:nvSpPr>
        <p:spPr>
          <a:xfrm>
            <a:off x="2175029" y="1389528"/>
            <a:ext cx="7107083" cy="223837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ك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 1182">
            <a:extLst>
              <a:ext uri="{FF2B5EF4-FFF2-40B4-BE49-F238E27FC236}">
                <a16:creationId xmlns:a16="http://schemas.microsoft.com/office/drawing/2014/main" xmlns="" id="{67D3BF62-AA56-496A-A140-2DE35272BA69}"/>
              </a:ext>
            </a:extLst>
          </p:cNvPr>
          <p:cNvSpPr/>
          <p:nvPr/>
        </p:nvSpPr>
        <p:spPr>
          <a:xfrm rot="10800000">
            <a:off x="6153149" y="1643211"/>
            <a:ext cx="1019175" cy="685800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entagon 264">
            <a:extLst>
              <a:ext uri="{FF2B5EF4-FFF2-40B4-BE49-F238E27FC236}">
                <a16:creationId xmlns:a16="http://schemas.microsoft.com/office/drawing/2014/main" xmlns="" id="{3DE37099-180D-4638-B61C-8BB01D767622}"/>
              </a:ext>
            </a:extLst>
          </p:cNvPr>
          <p:cNvSpPr/>
          <p:nvPr/>
        </p:nvSpPr>
        <p:spPr>
          <a:xfrm rot="10800000">
            <a:off x="7861488" y="2129617"/>
            <a:ext cx="1019175" cy="685800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C489EAB-F3FC-4CE1-9D10-0DDEE83097BD}"/>
              </a:ext>
            </a:extLst>
          </p:cNvPr>
          <p:cNvCxnSpPr>
            <a:cxnSpLocks/>
          </p:cNvCxnSpPr>
          <p:nvPr/>
        </p:nvCxnSpPr>
        <p:spPr>
          <a:xfrm flipH="1" flipV="1">
            <a:off x="7213854" y="2062311"/>
            <a:ext cx="626902" cy="409788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D8ED792-F9BB-4B35-80B0-7392046A766E}"/>
              </a:ext>
            </a:extLst>
          </p:cNvPr>
          <p:cNvCxnSpPr>
            <a:cxnSpLocks/>
          </p:cNvCxnSpPr>
          <p:nvPr/>
        </p:nvCxnSpPr>
        <p:spPr>
          <a:xfrm flipH="1">
            <a:off x="7172324" y="2486174"/>
            <a:ext cx="663830" cy="469539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Pentagon 275">
            <a:extLst>
              <a:ext uri="{FF2B5EF4-FFF2-40B4-BE49-F238E27FC236}">
                <a16:creationId xmlns:a16="http://schemas.microsoft.com/office/drawing/2014/main" xmlns="" id="{1EFF2861-3299-4DC3-9B55-A2127592AE79}"/>
              </a:ext>
            </a:extLst>
          </p:cNvPr>
          <p:cNvSpPr/>
          <p:nvPr/>
        </p:nvSpPr>
        <p:spPr>
          <a:xfrm rot="10800000">
            <a:off x="6266433" y="2642220"/>
            <a:ext cx="847725" cy="742950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679D683-0465-4B81-AAAB-F97F37C676A8}"/>
              </a:ext>
            </a:extLst>
          </p:cNvPr>
          <p:cNvCxnSpPr>
            <a:cxnSpLocks/>
          </p:cNvCxnSpPr>
          <p:nvPr/>
        </p:nvCxnSpPr>
        <p:spPr>
          <a:xfrm flipH="1">
            <a:off x="5434144" y="2004726"/>
            <a:ext cx="669522" cy="422077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Pentagon 727">
            <a:extLst>
              <a:ext uri="{FF2B5EF4-FFF2-40B4-BE49-F238E27FC236}">
                <a16:creationId xmlns:a16="http://schemas.microsoft.com/office/drawing/2014/main" xmlns="" id="{FEB8DC7C-83D1-46C3-8AA0-27452EE355AB}"/>
              </a:ext>
            </a:extLst>
          </p:cNvPr>
          <p:cNvSpPr/>
          <p:nvPr/>
        </p:nvSpPr>
        <p:spPr>
          <a:xfrm rot="10800000">
            <a:off x="4602039" y="2180499"/>
            <a:ext cx="790575" cy="714375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179">
            <a:extLst>
              <a:ext uri="{FF2B5EF4-FFF2-40B4-BE49-F238E27FC236}">
                <a16:creationId xmlns:a16="http://schemas.microsoft.com/office/drawing/2014/main" xmlns="" id="{0D98CC2B-08FC-42B1-8301-A37D704B7776}"/>
              </a:ext>
            </a:extLst>
          </p:cNvPr>
          <p:cNvSpPr/>
          <p:nvPr/>
        </p:nvSpPr>
        <p:spPr>
          <a:xfrm>
            <a:off x="2390020" y="1671786"/>
            <a:ext cx="1485900" cy="62865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68">
            <a:extLst>
              <a:ext uri="{FF2B5EF4-FFF2-40B4-BE49-F238E27FC236}">
                <a16:creationId xmlns:a16="http://schemas.microsoft.com/office/drawing/2014/main" xmlns="" id="{90B07C5A-962C-4865-8582-F50AAAF47B5E}"/>
              </a:ext>
            </a:extLst>
          </p:cNvPr>
          <p:cNvSpPr/>
          <p:nvPr/>
        </p:nvSpPr>
        <p:spPr>
          <a:xfrm>
            <a:off x="2390020" y="2748111"/>
            <a:ext cx="1485900" cy="62865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725">
            <a:extLst>
              <a:ext uri="{FF2B5EF4-FFF2-40B4-BE49-F238E27FC236}">
                <a16:creationId xmlns:a16="http://schemas.microsoft.com/office/drawing/2014/main" xmlns="" id="{10602A6D-81D3-46E2-8D48-F444787C15CA}"/>
              </a:ext>
            </a:extLst>
          </p:cNvPr>
          <p:cNvSpPr/>
          <p:nvPr/>
        </p:nvSpPr>
        <p:spPr>
          <a:xfrm>
            <a:off x="4693629" y="2146489"/>
            <a:ext cx="781050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ـفٌ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5539B92-2439-4FA3-96D8-1DF8F415D7D7}"/>
              </a:ext>
            </a:extLst>
          </p:cNvPr>
          <p:cNvSpPr txBox="1"/>
          <p:nvPr/>
        </p:nvSpPr>
        <p:spPr>
          <a:xfrm>
            <a:off x="1893387" y="1547872"/>
            <a:ext cx="24711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E1B9022-91B6-4E4A-B5CA-E082B7717370}"/>
              </a:ext>
            </a:extLst>
          </p:cNvPr>
          <p:cNvSpPr txBox="1"/>
          <p:nvPr/>
        </p:nvSpPr>
        <p:spPr>
          <a:xfrm>
            <a:off x="1875306" y="2663651"/>
            <a:ext cx="24711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06C8D61-3C33-4C00-A7A8-FBC2CD273E0B}"/>
              </a:ext>
            </a:extLst>
          </p:cNvPr>
          <p:cNvSpPr/>
          <p:nvPr/>
        </p:nvSpPr>
        <p:spPr>
          <a:xfrm>
            <a:off x="8230423" y="2153011"/>
            <a:ext cx="542925" cy="6381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نَـ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36765DEB-04C4-4C2D-B934-B606860CB07C}"/>
              </a:ext>
            </a:extLst>
          </p:cNvPr>
          <p:cNvCxnSpPr>
            <a:cxnSpLocks/>
            <a:endCxn id="23" idx="3"/>
          </p:cNvCxnSpPr>
          <p:nvPr/>
        </p:nvCxnSpPr>
        <p:spPr>
          <a:xfrm flipH="1" flipV="1">
            <a:off x="5474679" y="2489389"/>
            <a:ext cx="756460" cy="524308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02836B5E-A720-4DD4-9D79-DD79E4771BCD}"/>
              </a:ext>
            </a:extLst>
          </p:cNvPr>
          <p:cNvCxnSpPr>
            <a:cxnSpLocks/>
          </p:cNvCxnSpPr>
          <p:nvPr/>
        </p:nvCxnSpPr>
        <p:spPr>
          <a:xfrm flipH="1" flipV="1">
            <a:off x="3892542" y="2118900"/>
            <a:ext cx="644368" cy="389815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4EF483AB-6CCD-4B30-B02A-FE936EA82905}"/>
              </a:ext>
            </a:extLst>
          </p:cNvPr>
          <p:cNvCxnSpPr>
            <a:cxnSpLocks/>
          </p:cNvCxnSpPr>
          <p:nvPr/>
        </p:nvCxnSpPr>
        <p:spPr>
          <a:xfrm flipH="1">
            <a:off x="3901254" y="2508715"/>
            <a:ext cx="630452" cy="463832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4" name="Rounded Rectangle 1178">
            <a:extLst>
              <a:ext uri="{FF2B5EF4-FFF2-40B4-BE49-F238E27FC236}">
                <a16:creationId xmlns:a16="http://schemas.microsoft.com/office/drawing/2014/main" xmlns="" id="{EEF7029B-AAE2-4053-97C0-056ADE59C034}"/>
              </a:ext>
            </a:extLst>
          </p:cNvPr>
          <p:cNvSpPr/>
          <p:nvPr/>
        </p:nvSpPr>
        <p:spPr>
          <a:xfrm>
            <a:off x="2130377" y="3898922"/>
            <a:ext cx="7107083" cy="223837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chemeClr val="accent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ك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entagon 1182">
            <a:extLst>
              <a:ext uri="{FF2B5EF4-FFF2-40B4-BE49-F238E27FC236}">
                <a16:creationId xmlns:a16="http://schemas.microsoft.com/office/drawing/2014/main" xmlns="" id="{350D6D14-931A-4201-83D7-F90016F55ACA}"/>
              </a:ext>
            </a:extLst>
          </p:cNvPr>
          <p:cNvSpPr/>
          <p:nvPr/>
        </p:nvSpPr>
        <p:spPr>
          <a:xfrm rot="10800000">
            <a:off x="6108497" y="4637798"/>
            <a:ext cx="1019175" cy="685800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entagon 264">
            <a:extLst>
              <a:ext uri="{FF2B5EF4-FFF2-40B4-BE49-F238E27FC236}">
                <a16:creationId xmlns:a16="http://schemas.microsoft.com/office/drawing/2014/main" xmlns="" id="{AE82E5A5-B049-454D-A40E-F0E5A63836F0}"/>
              </a:ext>
            </a:extLst>
          </p:cNvPr>
          <p:cNvSpPr/>
          <p:nvPr/>
        </p:nvSpPr>
        <p:spPr>
          <a:xfrm rot="10800000">
            <a:off x="7816836" y="4172478"/>
            <a:ext cx="1019175" cy="685800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3D8D28E8-225C-4170-90F6-6BA3DA5049F4}"/>
              </a:ext>
            </a:extLst>
          </p:cNvPr>
          <p:cNvCxnSpPr>
            <a:cxnSpLocks/>
          </p:cNvCxnSpPr>
          <p:nvPr/>
        </p:nvCxnSpPr>
        <p:spPr>
          <a:xfrm flipH="1">
            <a:off x="7213854" y="4518622"/>
            <a:ext cx="543997" cy="556586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C895F3AD-4C47-4C43-B236-BAABE46EB707}"/>
              </a:ext>
            </a:extLst>
          </p:cNvPr>
          <p:cNvCxnSpPr>
            <a:cxnSpLocks/>
          </p:cNvCxnSpPr>
          <p:nvPr/>
        </p:nvCxnSpPr>
        <p:spPr>
          <a:xfrm flipH="1" flipV="1">
            <a:off x="7184711" y="5139040"/>
            <a:ext cx="619948" cy="201839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D2C74875-8AA2-47B6-A0D0-C00BF2A83FCD}"/>
              </a:ext>
            </a:extLst>
          </p:cNvPr>
          <p:cNvCxnSpPr>
            <a:cxnSpLocks/>
          </p:cNvCxnSpPr>
          <p:nvPr/>
        </p:nvCxnSpPr>
        <p:spPr>
          <a:xfrm flipH="1" flipV="1">
            <a:off x="5384985" y="4637798"/>
            <a:ext cx="658424" cy="34290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Pentagon 727">
            <a:extLst>
              <a:ext uri="{FF2B5EF4-FFF2-40B4-BE49-F238E27FC236}">
                <a16:creationId xmlns:a16="http://schemas.microsoft.com/office/drawing/2014/main" xmlns="" id="{BB052B3B-C06B-4D72-8E75-4E8F4FA15E70}"/>
              </a:ext>
            </a:extLst>
          </p:cNvPr>
          <p:cNvSpPr/>
          <p:nvPr/>
        </p:nvSpPr>
        <p:spPr>
          <a:xfrm rot="10800000">
            <a:off x="4492070" y="4158040"/>
            <a:ext cx="790575" cy="714375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ounded Rectangle 1179">
            <a:extLst>
              <a:ext uri="{FF2B5EF4-FFF2-40B4-BE49-F238E27FC236}">
                <a16:creationId xmlns:a16="http://schemas.microsoft.com/office/drawing/2014/main" xmlns="" id="{075C8BCE-0F57-4EF8-BE0B-FECB09DE75C3}"/>
              </a:ext>
            </a:extLst>
          </p:cNvPr>
          <p:cNvSpPr/>
          <p:nvPr/>
        </p:nvSpPr>
        <p:spPr>
          <a:xfrm>
            <a:off x="2345368" y="4181180"/>
            <a:ext cx="1485900" cy="62865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ounded Rectangle 68">
            <a:extLst>
              <a:ext uri="{FF2B5EF4-FFF2-40B4-BE49-F238E27FC236}">
                <a16:creationId xmlns:a16="http://schemas.microsoft.com/office/drawing/2014/main" xmlns="" id="{60BDE232-1B15-48FB-AED3-1FFD75B9B6AE}"/>
              </a:ext>
            </a:extLst>
          </p:cNvPr>
          <p:cNvSpPr/>
          <p:nvPr/>
        </p:nvSpPr>
        <p:spPr>
          <a:xfrm>
            <a:off x="2345368" y="5257505"/>
            <a:ext cx="1485900" cy="62865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916DE954-3C5D-43E1-881B-03602021BDC8}"/>
              </a:ext>
            </a:extLst>
          </p:cNvPr>
          <p:cNvCxnSpPr>
            <a:cxnSpLocks/>
          </p:cNvCxnSpPr>
          <p:nvPr/>
        </p:nvCxnSpPr>
        <p:spPr>
          <a:xfrm flipH="1">
            <a:off x="5384985" y="4980698"/>
            <a:ext cx="603758" cy="37755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5" name="Pentagon 727">
            <a:extLst>
              <a:ext uri="{FF2B5EF4-FFF2-40B4-BE49-F238E27FC236}">
                <a16:creationId xmlns:a16="http://schemas.microsoft.com/office/drawing/2014/main" xmlns="" id="{DCDBC242-CFC3-4FBE-B77B-F06AC5846DFA}"/>
              </a:ext>
            </a:extLst>
          </p:cNvPr>
          <p:cNvSpPr/>
          <p:nvPr/>
        </p:nvSpPr>
        <p:spPr>
          <a:xfrm rot="10800000">
            <a:off x="4531706" y="5296053"/>
            <a:ext cx="790575" cy="714375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5BE0519E-4AEC-4FE3-9A7D-4A8FE9E7E657}"/>
              </a:ext>
            </a:extLst>
          </p:cNvPr>
          <p:cNvCxnSpPr/>
          <p:nvPr/>
        </p:nvCxnSpPr>
        <p:spPr>
          <a:xfrm flipH="1">
            <a:off x="4026580" y="4515227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B6C4ECB4-283A-468A-8B89-2B28BD68CC77}"/>
              </a:ext>
            </a:extLst>
          </p:cNvPr>
          <p:cNvCxnSpPr/>
          <p:nvPr/>
        </p:nvCxnSpPr>
        <p:spPr>
          <a:xfrm flipH="1">
            <a:off x="4035644" y="5653241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10B7B3B-0209-49AD-B5C9-A81B9D794EEE}"/>
              </a:ext>
            </a:extLst>
          </p:cNvPr>
          <p:cNvSpPr txBox="1"/>
          <p:nvPr/>
        </p:nvSpPr>
        <p:spPr>
          <a:xfrm>
            <a:off x="1838738" y="4088326"/>
            <a:ext cx="247110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62A25F4-7CC9-4BE2-B49D-D91591810D7E}"/>
              </a:ext>
            </a:extLst>
          </p:cNvPr>
          <p:cNvSpPr txBox="1"/>
          <p:nvPr/>
        </p:nvSpPr>
        <p:spPr>
          <a:xfrm>
            <a:off x="1965829" y="5186329"/>
            <a:ext cx="2226967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.................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725">
            <a:extLst>
              <a:ext uri="{FF2B5EF4-FFF2-40B4-BE49-F238E27FC236}">
                <a16:creationId xmlns:a16="http://schemas.microsoft.com/office/drawing/2014/main" xmlns="" id="{267F52BD-C8C5-4412-8EF3-22FD1FEDAB0F}"/>
              </a:ext>
            </a:extLst>
          </p:cNvPr>
          <p:cNvSpPr/>
          <p:nvPr/>
        </p:nvSpPr>
        <p:spPr>
          <a:xfrm>
            <a:off x="8027171" y="4143720"/>
            <a:ext cx="781050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نِـ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le 725">
            <a:extLst>
              <a:ext uri="{FF2B5EF4-FFF2-40B4-BE49-F238E27FC236}">
                <a16:creationId xmlns:a16="http://schemas.microsoft.com/office/drawing/2014/main" xmlns="" id="{5EB33633-AA43-460B-B656-D8888ACF77C3}"/>
              </a:ext>
            </a:extLst>
          </p:cNvPr>
          <p:cNvSpPr/>
          <p:nvPr/>
        </p:nvSpPr>
        <p:spPr>
          <a:xfrm>
            <a:off x="6333108" y="1620787"/>
            <a:ext cx="781050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ـظيـ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ounded Rectangle 725">
            <a:extLst>
              <a:ext uri="{FF2B5EF4-FFF2-40B4-BE49-F238E27FC236}">
                <a16:creationId xmlns:a16="http://schemas.microsoft.com/office/drawing/2014/main" xmlns="" id="{F757E7CF-E75B-4727-B39B-2677B64E077C}"/>
              </a:ext>
            </a:extLst>
          </p:cNvPr>
          <p:cNvSpPr/>
          <p:nvPr/>
        </p:nvSpPr>
        <p:spPr>
          <a:xfrm>
            <a:off x="6339388" y="2572599"/>
            <a:ext cx="781050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ـحيـ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ounded Rectangle 725">
            <a:extLst>
              <a:ext uri="{FF2B5EF4-FFF2-40B4-BE49-F238E27FC236}">
                <a16:creationId xmlns:a16="http://schemas.microsoft.com/office/drawing/2014/main" xmlns="" id="{BA63E83E-DA9B-49CA-A139-548DBCBBB3B7}"/>
              </a:ext>
            </a:extLst>
          </p:cNvPr>
          <p:cNvSpPr/>
          <p:nvPr/>
        </p:nvSpPr>
        <p:spPr>
          <a:xfrm>
            <a:off x="6319044" y="4570007"/>
            <a:ext cx="781050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ـظا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25">
            <a:extLst>
              <a:ext uri="{FF2B5EF4-FFF2-40B4-BE49-F238E27FC236}">
                <a16:creationId xmlns:a16="http://schemas.microsoft.com/office/drawing/2014/main" xmlns="" id="{F439F023-D08D-4464-88C3-A9FE46ADD3A4}"/>
              </a:ext>
            </a:extLst>
          </p:cNvPr>
          <p:cNvSpPr/>
          <p:nvPr/>
        </p:nvSpPr>
        <p:spPr>
          <a:xfrm>
            <a:off x="4536132" y="4096329"/>
            <a:ext cx="781050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25">
            <a:extLst>
              <a:ext uri="{FF2B5EF4-FFF2-40B4-BE49-F238E27FC236}">
                <a16:creationId xmlns:a16="http://schemas.microsoft.com/office/drawing/2014/main" xmlns="" id="{654EA8F4-67F8-4142-B94D-52E82591BB5B}"/>
              </a:ext>
            </a:extLst>
          </p:cNvPr>
          <p:cNvSpPr/>
          <p:nvPr/>
        </p:nvSpPr>
        <p:spPr>
          <a:xfrm>
            <a:off x="4603935" y="5224812"/>
            <a:ext cx="781050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ooter Placeholder 3">
            <a:extLst>
              <a:ext uri="{FF2B5EF4-FFF2-40B4-BE49-F238E27FC236}">
                <a16:creationId xmlns:a16="http://schemas.microsoft.com/office/drawing/2014/main" xmlns="" id="{E2CF80FA-1444-44AE-A542-C99CCD8C67BA}"/>
              </a:ext>
            </a:extLst>
          </p:cNvPr>
          <p:cNvSpPr txBox="1">
            <a:spLocks/>
          </p:cNvSpPr>
          <p:nvPr/>
        </p:nvSpPr>
        <p:spPr>
          <a:xfrm>
            <a:off x="4179958" y="65336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ar-SA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اللّ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غ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َ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ة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الع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َ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َ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بي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ة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/ الص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َّ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الأو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ّ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 الدّ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َ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ْ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الرَّابِعَ عَشَرَ/ ثالثًا: أ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َ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ْ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ت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َ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ش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ِ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فُ الح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َ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ر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ْ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َ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Pentagon 264">
            <a:extLst>
              <a:ext uri="{FF2B5EF4-FFF2-40B4-BE49-F238E27FC236}">
                <a16:creationId xmlns:a16="http://schemas.microsoft.com/office/drawing/2014/main" xmlns="" id="{CA76E4B8-8057-4456-8C35-1F83BBC8563E}"/>
              </a:ext>
            </a:extLst>
          </p:cNvPr>
          <p:cNvSpPr/>
          <p:nvPr/>
        </p:nvSpPr>
        <p:spPr>
          <a:xfrm rot="10800000">
            <a:off x="7857267" y="5015348"/>
            <a:ext cx="1019175" cy="685800"/>
          </a:xfrm>
          <a:prstGeom prst="homePlat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725">
            <a:extLst>
              <a:ext uri="{FF2B5EF4-FFF2-40B4-BE49-F238E27FC236}">
                <a16:creationId xmlns:a16="http://schemas.microsoft.com/office/drawing/2014/main" xmlns="" id="{7EF339DB-8511-4D34-8D4E-747B376835DA}"/>
              </a:ext>
            </a:extLst>
          </p:cNvPr>
          <p:cNvSpPr/>
          <p:nvPr/>
        </p:nvSpPr>
        <p:spPr>
          <a:xfrm>
            <a:off x="8067602" y="4986590"/>
            <a:ext cx="781050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عِـ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725">
            <a:extLst>
              <a:ext uri="{FF2B5EF4-FFF2-40B4-BE49-F238E27FC236}">
                <a16:creationId xmlns:a16="http://schemas.microsoft.com/office/drawing/2014/main" xmlns="" id="{1DDBB7A1-1E71-4A89-A2B3-57D90B4E9924}"/>
              </a:ext>
            </a:extLst>
          </p:cNvPr>
          <p:cNvSpPr/>
          <p:nvPr/>
        </p:nvSpPr>
        <p:spPr>
          <a:xfrm>
            <a:off x="2552709" y="1608076"/>
            <a:ext cx="1164337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kern="0" dirty="0">
                <a:solidFill>
                  <a:srgbClr val="CC66FF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نَ</a:t>
            </a:r>
            <a:r>
              <a:rPr lang="ar-BH" sz="3600" kern="0" dirty="0">
                <a:solidFill>
                  <a:srgbClr val="FF0000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ظِي</a:t>
            </a:r>
            <a:r>
              <a:rPr lang="ar-BH" sz="3600" kern="0" dirty="0">
                <a:solidFill>
                  <a:srgbClr val="07ED43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3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ounded Rectangle 725">
            <a:extLst>
              <a:ext uri="{FF2B5EF4-FFF2-40B4-BE49-F238E27FC236}">
                <a16:creationId xmlns:a16="http://schemas.microsoft.com/office/drawing/2014/main" xmlns="" id="{4950F0DB-D348-4426-9227-55B47F762AF1}"/>
              </a:ext>
            </a:extLst>
          </p:cNvPr>
          <p:cNvSpPr/>
          <p:nvPr/>
        </p:nvSpPr>
        <p:spPr>
          <a:xfrm>
            <a:off x="2511589" y="2724774"/>
            <a:ext cx="1372018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kern="0" dirty="0">
                <a:solidFill>
                  <a:srgbClr val="CC66FF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نَ</a:t>
            </a:r>
            <a:r>
              <a:rPr lang="ar-BH" sz="3600" kern="0" dirty="0">
                <a:solidFill>
                  <a:srgbClr val="FFC000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حي</a:t>
            </a:r>
            <a:r>
              <a:rPr lang="ar-BH" sz="3600" kern="0" dirty="0">
                <a:solidFill>
                  <a:srgbClr val="07ED43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ف</a:t>
            </a:r>
            <a:r>
              <a:rPr lang="ar-BH" sz="3600" kern="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725">
            <a:extLst>
              <a:ext uri="{FF2B5EF4-FFF2-40B4-BE49-F238E27FC236}">
                <a16:creationId xmlns:a16="http://schemas.microsoft.com/office/drawing/2014/main" xmlns="" id="{26B77A98-3EBA-4829-8610-69B8AC50D938}"/>
              </a:ext>
            </a:extLst>
          </p:cNvPr>
          <p:cNvSpPr/>
          <p:nvPr/>
        </p:nvSpPr>
        <p:spPr>
          <a:xfrm>
            <a:off x="2528688" y="4100724"/>
            <a:ext cx="1164337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kern="0" dirty="0">
                <a:solidFill>
                  <a:srgbClr val="00B0F0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نِـ</a:t>
            </a:r>
            <a:r>
              <a:rPr lang="ar-BH" sz="3600" kern="0" dirty="0">
                <a:solidFill>
                  <a:srgbClr val="FF0000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ظا</a:t>
            </a:r>
            <a:r>
              <a:rPr lang="ar-BH" sz="3600" kern="0" dirty="0">
                <a:solidFill>
                  <a:srgbClr val="CC66FF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ounded Rectangle 725">
            <a:extLst>
              <a:ext uri="{FF2B5EF4-FFF2-40B4-BE49-F238E27FC236}">
                <a16:creationId xmlns:a16="http://schemas.microsoft.com/office/drawing/2014/main" xmlns="" id="{43EC33D0-9637-402F-B194-336AAF388C84}"/>
              </a:ext>
            </a:extLst>
          </p:cNvPr>
          <p:cNvSpPr/>
          <p:nvPr/>
        </p:nvSpPr>
        <p:spPr>
          <a:xfrm>
            <a:off x="2578105" y="5187253"/>
            <a:ext cx="1164337" cy="68580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ar-BH" sz="3600" kern="0" noProof="0" dirty="0">
                <a:solidFill>
                  <a:srgbClr val="FFC000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عِ</a:t>
            </a:r>
            <a:r>
              <a:rPr lang="ar-BH" sz="3600" kern="0" noProof="0" dirty="0">
                <a:solidFill>
                  <a:srgbClr val="FF0000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ظا</a:t>
            </a:r>
            <a:r>
              <a:rPr lang="ar-BH" sz="3600" kern="0" noProof="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م</a:t>
            </a:r>
            <a:r>
              <a:rPr lang="ar-BH" sz="3600" kern="0" noProof="0" dirty="0">
                <a:solidFill>
                  <a:srgbClr val="00B0F0"/>
                </a:solidFill>
                <a:latin typeface="Calibri" panose="020F0502020204030204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CC66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3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ED4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7ED4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F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5A5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A5A5A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3" grpId="0"/>
      <p:bldP spid="23" grpId="1"/>
      <p:bldP spid="24" grpId="0"/>
      <p:bldP spid="24" grpId="1"/>
      <p:bldP spid="25" grpId="0"/>
      <p:bldP spid="25" grpId="1"/>
      <p:bldP spid="28" grpId="0"/>
      <p:bldP spid="28" grpId="1"/>
      <p:bldP spid="54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5" grpId="0" animBg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3" grpId="0" build="allAtOnce"/>
      <p:bldP spid="75" grpId="0"/>
      <p:bldP spid="76" grpId="0"/>
      <p:bldP spid="76" grpId="1"/>
      <p:bldP spid="78" grpId="0" build="allAtOnce"/>
      <p:bldP spid="81" grpId="0" animBg="1"/>
      <p:bldP spid="82" grpId="0"/>
      <p:bldP spid="82" grpId="1"/>
      <p:bldP spid="83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6841</TotalTime>
  <Words>989</Words>
  <Application>Microsoft Office PowerPoint</Application>
  <PresentationFormat>Widescreen</PresentationFormat>
  <Paragraphs>224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Mohammed  Salama Almofathi Alsalaima</cp:lastModifiedBy>
  <cp:revision>642</cp:revision>
  <dcterms:created xsi:type="dcterms:W3CDTF">2020-09-08T04:24:33Z</dcterms:created>
  <dcterms:modified xsi:type="dcterms:W3CDTF">2021-04-15T08:17:52Z</dcterms:modified>
</cp:coreProperties>
</file>