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72" r:id="rId1"/>
  </p:sldMasterIdLst>
  <p:notesMasterIdLst>
    <p:notesMasterId r:id="rId7"/>
  </p:notesMasterIdLst>
  <p:sldIdLst>
    <p:sldId id="326" r:id="rId2"/>
    <p:sldId id="327" r:id="rId3"/>
    <p:sldId id="349" r:id="rId4"/>
    <p:sldId id="350" r:id="rId5"/>
    <p:sldId id="311" r:id="rId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7ED43"/>
    <a:srgbClr val="CC66FF"/>
    <a:srgbClr val="FFFFCC"/>
    <a:srgbClr val="FF0066"/>
    <a:srgbClr val="CC3300"/>
    <a:srgbClr val="FFFF99"/>
    <a:srgbClr val="FFFFFF"/>
    <a:srgbClr val="43B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20/07/1442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47613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2E2E828-D966-4866-8D0C-7C48B5D31A83}"/>
              </a:ext>
            </a:extLst>
          </p:cNvPr>
          <p:cNvSpPr/>
          <p:nvPr/>
        </p:nvSpPr>
        <p:spPr>
          <a:xfrm>
            <a:off x="270641" y="1200710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الأوّل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الثَّاني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E7755E-1789-4C6F-AA3E-15902EE9C568}"/>
              </a:ext>
            </a:extLst>
          </p:cNvPr>
          <p:cNvSpPr/>
          <p:nvPr/>
        </p:nvSpPr>
        <p:spPr>
          <a:xfrm>
            <a:off x="-230650" y="2012478"/>
            <a:ext cx="11893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وَحْدَةُ: (وَطَن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نا)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                                                             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أُنْشودَةُ الوَحْدَةِ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بَحْرَيْنُ يا أَغْلى وَطَنْ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xmlns="" id="{7034C109-234A-4F74-A7AE-0E0D55C171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83" y="2536871"/>
            <a:ext cx="5100034" cy="3666442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41DBE212-8F91-4C75-A014-FC386656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7912"/>
            <a:ext cx="4114800" cy="365125"/>
          </a:xfrm>
        </p:spPr>
        <p:txBody>
          <a:bodyPr/>
          <a:lstStyle/>
          <a:p>
            <a:r>
              <a:rPr lang="ar-BH" dirty="0"/>
              <a:t>اللّغة العربيّة / الصّفّ الأوّل الابتدائيّ/ </a:t>
            </a:r>
            <a:r>
              <a:rPr lang="ar-SA" dirty="0"/>
              <a:t>أُنْشودَةُ الوَحْدَةِ</a:t>
            </a:r>
            <a:r>
              <a:rPr lang="ar-BH" dirty="0"/>
              <a:t>/ بَحْرَيْنُ يا أَغْلى وَطَنْ</a:t>
            </a:r>
            <a:endParaRPr lang="en-US" dirty="0"/>
          </a:p>
        </p:txBody>
      </p:sp>
      <p:pic>
        <p:nvPicPr>
          <p:cNvPr id="2" name="انشودة بحرين ١">
            <a:hlinkClick r:id="" action="ppaction://media"/>
            <a:extLst>
              <a:ext uri="{FF2B5EF4-FFF2-40B4-BE49-F238E27FC236}">
                <a16:creationId xmlns:a16="http://schemas.microsoft.com/office/drawing/2014/main" xmlns="" id="{D8BAFE7F-6F79-4E37-8D83-24B88790A5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478" y="63667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1566EF70-3F88-4F6F-A2A7-76C69F816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106" y="97211"/>
            <a:ext cx="63754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" algn="l"/>
              </a:tabLst>
              <a:defRPr/>
            </a:pP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أَقْرَأُ النَّصَّ مَعَ الْـمـُعَلِّم، وَأُجيبُ عَنِ الأَسْئِلَةِ</a:t>
            </a:r>
            <a:r>
              <a:rPr kumimoji="0" lang="ar-BH" alt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xmlns="" id="{B564E7E9-361B-4BE5-AEF8-74820BD8E32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" y="1313068"/>
            <a:ext cx="4013980" cy="4575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EA81BC6-79C0-4C75-B671-78AC37E94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29EF8D6-E77F-4EB9-80CC-8FC96ECD12D7}"/>
              </a:ext>
            </a:extLst>
          </p:cNvPr>
          <p:cNvSpPr txBox="1"/>
          <p:nvPr/>
        </p:nvSpPr>
        <p:spPr>
          <a:xfrm>
            <a:off x="7439482" y="1478567"/>
            <a:ext cx="2521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بَحْرَيْنُ يا أَرْضَ الكَرَمْ</a:t>
            </a:r>
            <a:endParaRPr lang="en-US" sz="2400" b="1" dirty="0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xmlns="" id="{FB7BA555-43EA-48ED-BA55-3F63875A2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583108"/>
              </p:ext>
            </p:extLst>
          </p:nvPr>
        </p:nvGraphicFramePr>
        <p:xfrm>
          <a:off x="5109380" y="1527396"/>
          <a:ext cx="2002790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002790">
                  <a:extLst>
                    <a:ext uri="{9D8B030D-6E8A-4147-A177-3AD203B41FA5}">
                      <a16:colId xmlns:a16="http://schemas.microsoft.com/office/drawing/2014/main" xmlns="" val="941940509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يا دُرَّةً بَيْنَ الأُمَمْ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92709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xmlns="" id="{9FB6ED13-4252-423C-BD65-90B4283DA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217814"/>
              </p:ext>
            </p:extLst>
          </p:nvPr>
        </p:nvGraphicFramePr>
        <p:xfrm>
          <a:off x="7662069" y="2280866"/>
          <a:ext cx="2271395" cy="750126"/>
        </p:xfrm>
        <a:graphic>
          <a:graphicData uri="http://schemas.openxmlformats.org/drawingml/2006/table">
            <a:tbl>
              <a:tblPr rtl="1" firstRow="1" firstCol="1" bandRow="1"/>
              <a:tblGrid>
                <a:gridCol w="2271395">
                  <a:extLst>
                    <a:ext uri="{9D8B030D-6E8A-4147-A177-3AD203B41FA5}">
                      <a16:colId xmlns:a16="http://schemas.microsoft.com/office/drawing/2014/main" xmlns="" val="1523569818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مِنْ زَمَ</a:t>
                      </a: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نٍ راياتُنا </a:t>
                      </a: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</a:b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877015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24EAD942-74C6-4189-87AE-F8BE04869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69008"/>
              </p:ext>
            </p:extLst>
          </p:nvPr>
        </p:nvGraphicFramePr>
        <p:xfrm>
          <a:off x="3817398" y="2316175"/>
          <a:ext cx="3344123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3344123">
                  <a:extLst>
                    <a:ext uri="{9D8B030D-6E8A-4147-A177-3AD203B41FA5}">
                      <a16:colId xmlns:a16="http://schemas.microsoft.com/office/drawing/2014/main" xmlns="" val="941940509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رَفْرافَةٌ فوق القِمَمْ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92709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8ADB20D2-370D-4D49-8D73-334DB33BE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44300"/>
              </p:ext>
            </p:extLst>
          </p:nvPr>
        </p:nvGraphicFramePr>
        <p:xfrm>
          <a:off x="7662069" y="3097268"/>
          <a:ext cx="2271395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271395">
                  <a:extLst>
                    <a:ext uri="{9D8B030D-6E8A-4147-A177-3AD203B41FA5}">
                      <a16:colId xmlns:a16="http://schemas.microsoft.com/office/drawing/2014/main" xmlns="" val="2714595666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الـمَجْدُ فينا ميـزَة</a:t>
                      </a: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ٌ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1327990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6CFABF2D-3F53-4EC5-B4C8-48A69CABE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8590"/>
              </p:ext>
            </p:extLst>
          </p:nvPr>
        </p:nvGraphicFramePr>
        <p:xfrm>
          <a:off x="4262129" y="3082687"/>
          <a:ext cx="2899394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899394">
                  <a:extLst>
                    <a:ext uri="{9D8B030D-6E8A-4147-A177-3AD203B41FA5}">
                      <a16:colId xmlns:a16="http://schemas.microsoft.com/office/drawing/2014/main" xmlns="" val="941940509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مَعْروفَةٌ مُنْذُ القِدَمْ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927093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465144BE-630E-4B92-925A-DBE33A4D6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12572"/>
              </p:ext>
            </p:extLst>
          </p:nvPr>
        </p:nvGraphicFramePr>
        <p:xfrm>
          <a:off x="6121724" y="805097"/>
          <a:ext cx="2336635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336635">
                  <a:extLst>
                    <a:ext uri="{9D8B030D-6E8A-4147-A177-3AD203B41FA5}">
                      <a16:colId xmlns:a16="http://schemas.microsoft.com/office/drawing/2014/main" xmlns="" val="941940509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بَحْرَيْنُ يا أَغْلى وَطَنْ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927093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DB801E67-D00E-4B70-9E00-4ABA420B8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530807"/>
              </p:ext>
            </p:extLst>
          </p:nvPr>
        </p:nvGraphicFramePr>
        <p:xfrm>
          <a:off x="7673232" y="3974681"/>
          <a:ext cx="2279452" cy="750126"/>
        </p:xfrm>
        <a:graphic>
          <a:graphicData uri="http://schemas.openxmlformats.org/drawingml/2006/table">
            <a:tbl>
              <a:tblPr rtl="1" firstRow="1" firstCol="1" bandRow="1"/>
              <a:tblGrid>
                <a:gridCol w="2279452">
                  <a:extLst>
                    <a:ext uri="{9D8B030D-6E8A-4147-A177-3AD203B41FA5}">
                      <a16:colId xmlns:a16="http://schemas.microsoft.com/office/drawing/2014/main" xmlns="" val="25163913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بَحْرَينُنا يا وَ</a:t>
                      </a: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حَ</a:t>
                      </a: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ةً</a:t>
                      </a: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b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</a:b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998804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xmlns="" id="{4D5BA1C1-24B8-422E-AFF1-9B39DA148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70315"/>
              </p:ext>
            </p:extLst>
          </p:nvPr>
        </p:nvGraphicFramePr>
        <p:xfrm>
          <a:off x="4262128" y="3927799"/>
          <a:ext cx="2899394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899394">
                  <a:extLst>
                    <a:ext uri="{9D8B030D-6E8A-4147-A177-3AD203B41FA5}">
                      <a16:colId xmlns:a16="http://schemas.microsoft.com/office/drawing/2014/main" xmlns="" val="941940509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في حِضْنِها يَحْلو السَّكْنْ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927093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xmlns="" id="{0705125B-619B-49EE-B083-8EEF841D7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20417"/>
              </p:ext>
            </p:extLst>
          </p:nvPr>
        </p:nvGraphicFramePr>
        <p:xfrm>
          <a:off x="7740296" y="4744998"/>
          <a:ext cx="2271395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271395">
                  <a:extLst>
                    <a:ext uri="{9D8B030D-6E8A-4147-A177-3AD203B41FA5}">
                      <a16:colId xmlns:a16="http://schemas.microsoft.com/office/drawing/2014/main" xmlns="" val="25163913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إخْلاصُنا فِي حُبِّها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998804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1A2653CD-D520-4591-B7F5-77F92CEBB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43712"/>
              </p:ext>
            </p:extLst>
          </p:nvPr>
        </p:nvGraphicFramePr>
        <p:xfrm>
          <a:off x="4890126" y="4722718"/>
          <a:ext cx="2271395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271395">
                  <a:extLst>
                    <a:ext uri="{9D8B030D-6E8A-4147-A177-3AD203B41FA5}">
                      <a16:colId xmlns:a16="http://schemas.microsoft.com/office/drawing/2014/main" xmlns="" val="25163913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باقٍ عَلى </a:t>
                      </a:r>
                      <a:r>
                        <a:rPr lang="ar-BH" sz="3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مَرِّ </a:t>
                      </a: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الزَّمَنْ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998804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9144EB6B-C474-492D-8AB8-AA2C2FCA3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14093"/>
              </p:ext>
            </p:extLst>
          </p:nvPr>
        </p:nvGraphicFramePr>
        <p:xfrm>
          <a:off x="7781725" y="5577333"/>
          <a:ext cx="2271395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271395">
                  <a:extLst>
                    <a:ext uri="{9D8B030D-6E8A-4147-A177-3AD203B41FA5}">
                      <a16:colId xmlns:a16="http://schemas.microsoft.com/office/drawing/2014/main" xmlns="" val="25163913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قولوا بِفَخْرٍ دائمًا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998804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xmlns="" id="{438F79B7-6C16-4134-8699-8600E50B2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04189"/>
              </p:ext>
            </p:extLst>
          </p:nvPr>
        </p:nvGraphicFramePr>
        <p:xfrm>
          <a:off x="4820575" y="5587977"/>
          <a:ext cx="2469467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469467">
                  <a:extLst>
                    <a:ext uri="{9D8B030D-6E8A-4147-A177-3AD203B41FA5}">
                      <a16:colId xmlns:a16="http://schemas.microsoft.com/office/drawing/2014/main" xmlns="" val="25163913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بَحْرَيْنُ يا أَغْلى وَطَنْ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998804"/>
                  </a:ext>
                </a:extLst>
              </a:tr>
            </a:tbl>
          </a:graphicData>
        </a:graphic>
      </p:graphicFrame>
      <p:sp>
        <p:nvSpPr>
          <p:cNvPr id="48" name="Footer Placeholder 3">
            <a:extLst>
              <a:ext uri="{FF2B5EF4-FFF2-40B4-BE49-F238E27FC236}">
                <a16:creationId xmlns:a16="http://schemas.microsoft.com/office/drawing/2014/main" xmlns="" id="{D386FC0E-A471-4262-A5A7-C2D831B1A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7912"/>
            <a:ext cx="4114800" cy="365125"/>
          </a:xfrm>
        </p:spPr>
        <p:txBody>
          <a:bodyPr/>
          <a:lstStyle/>
          <a:p>
            <a:r>
              <a:rPr lang="ar-BH" dirty="0"/>
              <a:t>اللّغة العربيّة / الصّفّ الأوّل الابتدائيّ/ </a:t>
            </a:r>
            <a:r>
              <a:rPr lang="ar-SA" dirty="0"/>
              <a:t>أُنْشودَةُ الوَحْدَةِ</a:t>
            </a:r>
            <a:r>
              <a:rPr lang="ar-BH" dirty="0"/>
              <a:t>/ بَحْرَيْنُ يا أَغْلى وَطَنْ</a:t>
            </a:r>
            <a:endParaRPr lang="en-US" dirty="0"/>
          </a:p>
        </p:txBody>
      </p:sp>
      <p:pic>
        <p:nvPicPr>
          <p:cNvPr id="2" name="انشودة بحرين ٢">
            <a:hlinkClick r:id="" action="ppaction://media"/>
            <a:extLst>
              <a:ext uri="{FF2B5EF4-FFF2-40B4-BE49-F238E27FC236}">
                <a16:creationId xmlns:a16="http://schemas.microsoft.com/office/drawing/2014/main" xmlns="" id="{10A46B77-9B0E-4735-89EF-343FB55E17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471" y="6370637"/>
            <a:ext cx="487363" cy="48736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38DB10B-8D84-48DD-B004-A42B0C3752AD}"/>
              </a:ext>
            </a:extLst>
          </p:cNvPr>
          <p:cNvSpPr/>
          <p:nvPr/>
        </p:nvSpPr>
        <p:spPr>
          <a:xfrm>
            <a:off x="6186964" y="770792"/>
            <a:ext cx="2271395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AD2227F-AFBB-4FA1-BA67-AAFE0A4029E9}"/>
              </a:ext>
            </a:extLst>
          </p:cNvPr>
          <p:cNvSpPr/>
          <p:nvPr/>
        </p:nvSpPr>
        <p:spPr>
          <a:xfrm>
            <a:off x="7501631" y="1498143"/>
            <a:ext cx="2510060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C598082-6A81-4A41-9794-FD5EF13B66C5}"/>
              </a:ext>
            </a:extLst>
          </p:cNvPr>
          <p:cNvSpPr/>
          <p:nvPr/>
        </p:nvSpPr>
        <p:spPr>
          <a:xfrm>
            <a:off x="4488106" y="1480693"/>
            <a:ext cx="2766060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CCF0F6FE-7EC6-41C2-8F38-071A08B1C8CB}"/>
              </a:ext>
            </a:extLst>
          </p:cNvPr>
          <p:cNvSpPr/>
          <p:nvPr/>
        </p:nvSpPr>
        <p:spPr>
          <a:xfrm>
            <a:off x="7501632" y="2297892"/>
            <a:ext cx="2495768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8377768-5D05-4414-B9C5-5AFCAC853D03}"/>
              </a:ext>
            </a:extLst>
          </p:cNvPr>
          <p:cNvSpPr/>
          <p:nvPr/>
        </p:nvSpPr>
        <p:spPr>
          <a:xfrm>
            <a:off x="4488106" y="2297892"/>
            <a:ext cx="2766060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7D7D64C-136E-4311-90EC-F6A67895CC64}"/>
              </a:ext>
            </a:extLst>
          </p:cNvPr>
          <p:cNvSpPr/>
          <p:nvPr/>
        </p:nvSpPr>
        <p:spPr>
          <a:xfrm>
            <a:off x="7501630" y="3143004"/>
            <a:ext cx="2495769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5694A6E-6C1F-4D7B-8A7A-5BC103F0AB55}"/>
              </a:ext>
            </a:extLst>
          </p:cNvPr>
          <p:cNvSpPr/>
          <p:nvPr/>
        </p:nvSpPr>
        <p:spPr>
          <a:xfrm>
            <a:off x="7484193" y="4777730"/>
            <a:ext cx="2513206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8414F2A-3CEB-4353-BD14-AB7B6F8045CF}"/>
              </a:ext>
            </a:extLst>
          </p:cNvPr>
          <p:cNvSpPr/>
          <p:nvPr/>
        </p:nvSpPr>
        <p:spPr>
          <a:xfrm>
            <a:off x="7476140" y="5530450"/>
            <a:ext cx="2521259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AF4C4B7-8DFE-4726-8660-88FA4AD60C8C}"/>
              </a:ext>
            </a:extLst>
          </p:cNvPr>
          <p:cNvSpPr/>
          <p:nvPr/>
        </p:nvSpPr>
        <p:spPr>
          <a:xfrm>
            <a:off x="4488107" y="3123162"/>
            <a:ext cx="2766060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94AA897-9FE9-4E06-89C5-134BD7DA0731}"/>
              </a:ext>
            </a:extLst>
          </p:cNvPr>
          <p:cNvSpPr/>
          <p:nvPr/>
        </p:nvSpPr>
        <p:spPr>
          <a:xfrm>
            <a:off x="4488107" y="3959697"/>
            <a:ext cx="2766060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94881D5-F9E4-4B3D-B9DB-B1C8F3C47AC4}"/>
              </a:ext>
            </a:extLst>
          </p:cNvPr>
          <p:cNvSpPr/>
          <p:nvPr/>
        </p:nvSpPr>
        <p:spPr>
          <a:xfrm>
            <a:off x="4489062" y="4770778"/>
            <a:ext cx="2766061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39754AD-FCF7-4FF1-B6F3-B088751439B8}"/>
              </a:ext>
            </a:extLst>
          </p:cNvPr>
          <p:cNvSpPr/>
          <p:nvPr/>
        </p:nvSpPr>
        <p:spPr>
          <a:xfrm>
            <a:off x="4488106" y="5532886"/>
            <a:ext cx="2767017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AC98428-EAE2-43B4-8DA0-044B49C52DF9}"/>
              </a:ext>
            </a:extLst>
          </p:cNvPr>
          <p:cNvSpPr/>
          <p:nvPr/>
        </p:nvSpPr>
        <p:spPr>
          <a:xfrm>
            <a:off x="7484194" y="3951449"/>
            <a:ext cx="2513205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567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4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28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8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3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36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7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406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1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44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5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48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9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5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7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49" grpId="0" animBg="1"/>
      <p:bldP spid="49" grpId="1" animBg="1"/>
      <p:bldP spid="49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A25AB1-07FF-42A2-B8E4-CF24F6B1B3F7}"/>
              </a:ext>
            </a:extLst>
          </p:cNvPr>
          <p:cNvSpPr txBox="1"/>
          <p:nvPr/>
        </p:nvSpPr>
        <p:spPr>
          <a:xfrm>
            <a:off x="3159706" y="180726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1- أَصِلُ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كلَّ </a:t>
            </a: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ق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طَعٍ 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بِمَا يُنَاسِبُ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ُ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مِنْ الأَجْزَاءِ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8BD122A-3EDD-4225-ADF1-262A728CD703}"/>
              </a:ext>
            </a:extLst>
          </p:cNvPr>
          <p:cNvSpPr txBox="1"/>
          <p:nvPr/>
        </p:nvSpPr>
        <p:spPr>
          <a:xfrm>
            <a:off x="9326303" y="1270507"/>
            <a:ext cx="2521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بَحْرَيْنُ يا أَرْضَ الكَرَمْ</a:t>
            </a:r>
            <a:endParaRPr lang="en-US" sz="2400" b="1" dirty="0"/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BC0DD737-F8D7-4735-9526-1A62364C3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713175"/>
              </p:ext>
            </p:extLst>
          </p:nvPr>
        </p:nvGraphicFramePr>
        <p:xfrm>
          <a:off x="6086561" y="3820429"/>
          <a:ext cx="2002790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002790">
                  <a:extLst>
                    <a:ext uri="{9D8B030D-6E8A-4147-A177-3AD203B41FA5}">
                      <a16:colId xmlns:a16="http://schemas.microsoft.com/office/drawing/2014/main" xmlns="" val="941940509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يا دُرَّةً بَيْنَ الأُمَمْ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927093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598A2682-233E-4E1E-8A45-AE0A56FCB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4903"/>
              </p:ext>
            </p:extLst>
          </p:nvPr>
        </p:nvGraphicFramePr>
        <p:xfrm>
          <a:off x="9548890" y="2072806"/>
          <a:ext cx="2271395" cy="750126"/>
        </p:xfrm>
        <a:graphic>
          <a:graphicData uri="http://schemas.openxmlformats.org/drawingml/2006/table">
            <a:tbl>
              <a:tblPr rtl="1" firstRow="1" firstCol="1" bandRow="1"/>
              <a:tblGrid>
                <a:gridCol w="2271395">
                  <a:extLst>
                    <a:ext uri="{9D8B030D-6E8A-4147-A177-3AD203B41FA5}">
                      <a16:colId xmlns:a16="http://schemas.microsoft.com/office/drawing/2014/main" xmlns="" val="1523569818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مِنْ زَمَ</a:t>
                      </a: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نٍ راياتُنا </a:t>
                      </a: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</a:b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8770151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xmlns="" id="{6EC6C325-0208-4677-8BC3-7C1B31F54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063421"/>
              </p:ext>
            </p:extLst>
          </p:nvPr>
        </p:nvGraphicFramePr>
        <p:xfrm>
          <a:off x="4708328" y="2137748"/>
          <a:ext cx="3344123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3344123">
                  <a:extLst>
                    <a:ext uri="{9D8B030D-6E8A-4147-A177-3AD203B41FA5}">
                      <a16:colId xmlns:a16="http://schemas.microsoft.com/office/drawing/2014/main" xmlns="" val="941940509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رَفْرافَةٌ فوق القِمَمْ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92709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xmlns="" id="{8B15E32E-2748-4279-ACB2-C64D54FC8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65887"/>
              </p:ext>
            </p:extLst>
          </p:nvPr>
        </p:nvGraphicFramePr>
        <p:xfrm>
          <a:off x="9548890" y="2889208"/>
          <a:ext cx="2271395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271395">
                  <a:extLst>
                    <a:ext uri="{9D8B030D-6E8A-4147-A177-3AD203B41FA5}">
                      <a16:colId xmlns:a16="http://schemas.microsoft.com/office/drawing/2014/main" xmlns="" val="2714595666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الـمَجْدُ فينا ميـزَة</a:t>
                      </a: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ٌ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132799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65C1041B-3F71-49DC-BDB5-AC1EC6AF1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805364"/>
              </p:ext>
            </p:extLst>
          </p:nvPr>
        </p:nvGraphicFramePr>
        <p:xfrm>
          <a:off x="5153057" y="1293298"/>
          <a:ext cx="2899394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899394">
                  <a:extLst>
                    <a:ext uri="{9D8B030D-6E8A-4147-A177-3AD203B41FA5}">
                      <a16:colId xmlns:a16="http://schemas.microsoft.com/office/drawing/2014/main" xmlns="" val="941940509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مَعْروفَةٌ مُنْذُ القِدَمْ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927093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xmlns="" id="{B354031C-2682-4422-8C71-A466C9F81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89085"/>
              </p:ext>
            </p:extLst>
          </p:nvPr>
        </p:nvGraphicFramePr>
        <p:xfrm>
          <a:off x="9568110" y="3766621"/>
          <a:ext cx="2271395" cy="750126"/>
        </p:xfrm>
        <a:graphic>
          <a:graphicData uri="http://schemas.openxmlformats.org/drawingml/2006/table">
            <a:tbl>
              <a:tblPr rtl="1" firstRow="1" firstCol="1" bandRow="1"/>
              <a:tblGrid>
                <a:gridCol w="2271395">
                  <a:extLst>
                    <a:ext uri="{9D8B030D-6E8A-4147-A177-3AD203B41FA5}">
                      <a16:colId xmlns:a16="http://schemas.microsoft.com/office/drawing/2014/main" xmlns="" val="25163913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بَحْرَينُنُا يا وَ</a:t>
                      </a: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ا</a:t>
                      </a: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حَ</a:t>
                      </a: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ةً</a:t>
                      </a:r>
                      <a: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br>
                        <a:rPr lang="ar-S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</a:b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998804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A9E08692-3C17-44F5-BFD6-B0CA30DA5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747096"/>
              </p:ext>
            </p:extLst>
          </p:nvPr>
        </p:nvGraphicFramePr>
        <p:xfrm>
          <a:off x="5189957" y="4597032"/>
          <a:ext cx="2899394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899394">
                  <a:extLst>
                    <a:ext uri="{9D8B030D-6E8A-4147-A177-3AD203B41FA5}">
                      <a16:colId xmlns:a16="http://schemas.microsoft.com/office/drawing/2014/main" xmlns="" val="941940509"/>
                    </a:ext>
                  </a:extLst>
                </a:gridCol>
              </a:tblGrid>
              <a:tr h="301625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في حِضْنِها يَحْلو السَّكْنْ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927093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xmlns="" id="{DEAE15DF-531B-49C0-A58F-8E0E69B35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231734"/>
              </p:ext>
            </p:extLst>
          </p:nvPr>
        </p:nvGraphicFramePr>
        <p:xfrm>
          <a:off x="9627117" y="4536938"/>
          <a:ext cx="2271395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271395">
                  <a:extLst>
                    <a:ext uri="{9D8B030D-6E8A-4147-A177-3AD203B41FA5}">
                      <a16:colId xmlns:a16="http://schemas.microsoft.com/office/drawing/2014/main" xmlns="" val="25163913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إخْلاصُنا فِي حُبِّها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998804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xmlns="" id="{2E8DC3E7-66F5-4B77-88AB-E54AA709A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4039"/>
              </p:ext>
            </p:extLst>
          </p:nvPr>
        </p:nvGraphicFramePr>
        <p:xfrm>
          <a:off x="5764734" y="2925537"/>
          <a:ext cx="2271395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271395">
                  <a:extLst>
                    <a:ext uri="{9D8B030D-6E8A-4147-A177-3AD203B41FA5}">
                      <a16:colId xmlns:a16="http://schemas.microsoft.com/office/drawing/2014/main" xmlns="" val="25163913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باقٍ عَلى مَرِّ الزَّمَنْ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998804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xmlns="" id="{98CB8518-44E6-450D-AA55-AE2BBB97F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884641"/>
              </p:ext>
            </p:extLst>
          </p:nvPr>
        </p:nvGraphicFramePr>
        <p:xfrm>
          <a:off x="9668546" y="5369273"/>
          <a:ext cx="2271395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271395">
                  <a:extLst>
                    <a:ext uri="{9D8B030D-6E8A-4147-A177-3AD203B41FA5}">
                      <a16:colId xmlns:a16="http://schemas.microsoft.com/office/drawing/2014/main" xmlns="" val="25163913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قولوا بِفَخْرٍ دائمًا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998804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xmlns="" id="{BCE579D6-7F8F-4790-A7AF-836B9CB82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829100"/>
              </p:ext>
            </p:extLst>
          </p:nvPr>
        </p:nvGraphicFramePr>
        <p:xfrm>
          <a:off x="5730850" y="5379917"/>
          <a:ext cx="2469467" cy="521843"/>
        </p:xfrm>
        <a:graphic>
          <a:graphicData uri="http://schemas.openxmlformats.org/drawingml/2006/table">
            <a:tbl>
              <a:tblPr rtl="1" firstRow="1" firstCol="1" bandRow="1"/>
              <a:tblGrid>
                <a:gridCol w="2469467">
                  <a:extLst>
                    <a:ext uri="{9D8B030D-6E8A-4147-A177-3AD203B41FA5}">
                      <a16:colId xmlns:a16="http://schemas.microsoft.com/office/drawing/2014/main" xmlns="" val="25163913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بَحْرَيْنُ يا أَغْلى وَطَنْ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99880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99A8154E-319A-4DC7-B588-D196CF6BEEC9}"/>
              </a:ext>
            </a:extLst>
          </p:cNvPr>
          <p:cNvCxnSpPr>
            <a:cxnSpLocks/>
          </p:cNvCxnSpPr>
          <p:nvPr/>
        </p:nvCxnSpPr>
        <p:spPr>
          <a:xfrm flipH="1">
            <a:off x="8089351" y="1815141"/>
            <a:ext cx="1236952" cy="2144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ED84F217-9675-4BB1-ABA4-8F23EBCE9251}"/>
              </a:ext>
            </a:extLst>
          </p:cNvPr>
          <p:cNvCxnSpPr>
            <a:cxnSpLocks/>
            <a:endCxn id="34" idx="3"/>
          </p:cNvCxnSpPr>
          <p:nvPr/>
        </p:nvCxnSpPr>
        <p:spPr>
          <a:xfrm flipH="1">
            <a:off x="8052451" y="2338901"/>
            <a:ext cx="1515660" cy="5976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E3452BA-6776-4CEB-A314-44F5690D05EC}"/>
              </a:ext>
            </a:extLst>
          </p:cNvPr>
          <p:cNvCxnSpPr>
            <a:cxnSpLocks/>
          </p:cNvCxnSpPr>
          <p:nvPr/>
        </p:nvCxnSpPr>
        <p:spPr>
          <a:xfrm flipH="1" flipV="1">
            <a:off x="8036129" y="1676495"/>
            <a:ext cx="1679848" cy="1508068"/>
          </a:xfrm>
          <a:prstGeom prst="line">
            <a:avLst/>
          </a:prstGeom>
          <a:ln w="38100">
            <a:solidFill>
              <a:srgbClr val="CC66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963A0AA3-4772-4237-A0B6-EF02D9A386F7}"/>
              </a:ext>
            </a:extLst>
          </p:cNvPr>
          <p:cNvCxnSpPr>
            <a:cxnSpLocks/>
            <a:endCxn id="42" idx="3"/>
          </p:cNvCxnSpPr>
          <p:nvPr/>
        </p:nvCxnSpPr>
        <p:spPr>
          <a:xfrm flipH="1">
            <a:off x="8089351" y="4061558"/>
            <a:ext cx="1478760" cy="796395"/>
          </a:xfrm>
          <a:prstGeom prst="line">
            <a:avLst/>
          </a:prstGeom>
          <a:ln w="38100">
            <a:solidFill>
              <a:srgbClr val="07ED4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46608878-2705-4F14-A4AD-900F6AB1A76B}"/>
              </a:ext>
            </a:extLst>
          </p:cNvPr>
          <p:cNvCxnSpPr>
            <a:cxnSpLocks/>
          </p:cNvCxnSpPr>
          <p:nvPr/>
        </p:nvCxnSpPr>
        <p:spPr>
          <a:xfrm flipH="1" flipV="1">
            <a:off x="8036129" y="3293395"/>
            <a:ext cx="1867228" cy="14565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90D33BAD-53B9-4F3B-8814-F9D70073CC09}"/>
              </a:ext>
            </a:extLst>
          </p:cNvPr>
          <p:cNvCxnSpPr>
            <a:cxnSpLocks/>
          </p:cNvCxnSpPr>
          <p:nvPr/>
        </p:nvCxnSpPr>
        <p:spPr>
          <a:xfrm flipH="1" flipV="1">
            <a:off x="8172226" y="5653975"/>
            <a:ext cx="1703040" cy="11102"/>
          </a:xfrm>
          <a:prstGeom prst="line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Footer Placeholder 3">
            <a:extLst>
              <a:ext uri="{FF2B5EF4-FFF2-40B4-BE49-F238E27FC236}">
                <a16:creationId xmlns:a16="http://schemas.microsoft.com/office/drawing/2014/main" xmlns="" id="{60671A5C-2F19-49DD-B8F9-6E457F12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7912"/>
            <a:ext cx="4114800" cy="365125"/>
          </a:xfrm>
        </p:spPr>
        <p:txBody>
          <a:bodyPr/>
          <a:lstStyle/>
          <a:p>
            <a:r>
              <a:rPr lang="ar-BH" dirty="0"/>
              <a:t>اللّغة العربيّة / الصّفّ الأوّل الابتدائيّ/ </a:t>
            </a:r>
            <a:r>
              <a:rPr lang="ar-SA" dirty="0"/>
              <a:t>أُنْشودَةُ الوَحْدَةِ</a:t>
            </a:r>
            <a:r>
              <a:rPr lang="ar-BH" dirty="0"/>
              <a:t>/ بَحْرَيْنُ يا أَغْلى وَطَنْ</a:t>
            </a:r>
            <a:endParaRPr lang="en-US" dirty="0"/>
          </a:p>
        </p:txBody>
      </p:sp>
      <p:pic>
        <p:nvPicPr>
          <p:cNvPr id="2" name="انشودة بحرين ٣">
            <a:hlinkClick r:id="" action="ppaction://media"/>
            <a:extLst>
              <a:ext uri="{FF2B5EF4-FFF2-40B4-BE49-F238E27FC236}">
                <a16:creationId xmlns:a16="http://schemas.microsoft.com/office/drawing/2014/main" xmlns="" id="{5FF3FBBA-1D80-4AF2-83E1-8CCE08F485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290" y="6317110"/>
            <a:ext cx="487363" cy="487363"/>
          </a:xfrm>
          <a:prstGeom prst="rect">
            <a:avLst/>
          </a:prstGeom>
        </p:spPr>
      </p:pic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xmlns="" id="{B564E7E9-361B-4BE5-AEF8-74820BD8E32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1" y="1095297"/>
            <a:ext cx="4793956" cy="484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A25AB1-07FF-42A2-B8E4-CF24F6B1B3F7}"/>
              </a:ext>
            </a:extLst>
          </p:cNvPr>
          <p:cNvSpPr txBox="1"/>
          <p:nvPr/>
        </p:nvSpPr>
        <p:spPr>
          <a:xfrm>
            <a:off x="3738158" y="10761"/>
            <a:ext cx="533029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2-أَتَأَمَّلُ الصّورَةَ، وَأَقْرَأُ مَعَ الـمُعَلِّمِ: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6CFC62A-8C28-4E07-9831-DD6A427CA7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83" y="785611"/>
            <a:ext cx="7501631" cy="4310216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C53B692-E20A-4031-9684-7709C23B4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55447"/>
              </p:ext>
            </p:extLst>
          </p:nvPr>
        </p:nvGraphicFramePr>
        <p:xfrm>
          <a:off x="6217510" y="5181465"/>
          <a:ext cx="2668913" cy="587058"/>
        </p:xfrm>
        <a:graphic>
          <a:graphicData uri="http://schemas.openxmlformats.org/drawingml/2006/table">
            <a:tbl>
              <a:tblPr rtl="1" firstRow="1" firstCol="1" bandRow="1"/>
              <a:tblGrid>
                <a:gridCol w="2668913">
                  <a:extLst>
                    <a:ext uri="{9D8B030D-6E8A-4147-A177-3AD203B41FA5}">
                      <a16:colId xmlns:a16="http://schemas.microsoft.com/office/drawing/2014/main" xmlns="" val="25163913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قولوا بِفَخْرٍ دائمًا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998804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AF920DC3-6361-4A9C-8BE9-70A7723D8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768582"/>
              </p:ext>
            </p:extLst>
          </p:nvPr>
        </p:nvGraphicFramePr>
        <p:xfrm>
          <a:off x="2897747" y="5185623"/>
          <a:ext cx="2815202" cy="587058"/>
        </p:xfrm>
        <a:graphic>
          <a:graphicData uri="http://schemas.openxmlformats.org/drawingml/2006/table">
            <a:tbl>
              <a:tblPr rtl="1" firstRow="1" firstCol="1" bandRow="1"/>
              <a:tblGrid>
                <a:gridCol w="2815202">
                  <a:extLst>
                    <a:ext uri="{9D8B030D-6E8A-4147-A177-3AD203B41FA5}">
                      <a16:colId xmlns:a16="http://schemas.microsoft.com/office/drawing/2014/main" xmlns="" val="251639134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pPr algn="justLow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بَحْرَيْنُ يا أَغْلى وَطَنْ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0998804"/>
                  </a:ext>
                </a:extLst>
              </a:tr>
            </a:tbl>
          </a:graphicData>
        </a:graphic>
      </p:graphicFrame>
      <p:sp>
        <p:nvSpPr>
          <p:cNvPr id="29" name="Footer Placeholder 3">
            <a:extLst>
              <a:ext uri="{FF2B5EF4-FFF2-40B4-BE49-F238E27FC236}">
                <a16:creationId xmlns:a16="http://schemas.microsoft.com/office/drawing/2014/main" xmlns="" id="{5C86E8AB-C072-4F99-AA34-85857679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7912"/>
            <a:ext cx="4114800" cy="365125"/>
          </a:xfrm>
        </p:spPr>
        <p:txBody>
          <a:bodyPr/>
          <a:lstStyle/>
          <a:p>
            <a:r>
              <a:rPr lang="ar-BH" dirty="0"/>
              <a:t>اللّغة العربيّة / الصّفّ الأوّل الابتدائيّ/ </a:t>
            </a:r>
            <a:r>
              <a:rPr lang="ar-SA" dirty="0"/>
              <a:t>أُنْشودَةُ الوَحْدَةِ</a:t>
            </a:r>
            <a:r>
              <a:rPr lang="ar-BH" dirty="0"/>
              <a:t>/ بَحْرَيْنُ يا أَغْلى وَطَنْ</a:t>
            </a:r>
            <a:endParaRPr lang="en-US" dirty="0"/>
          </a:p>
        </p:txBody>
      </p:sp>
      <p:pic>
        <p:nvPicPr>
          <p:cNvPr id="2" name="انشودة بحرين ٤">
            <a:hlinkClick r:id="" action="ppaction://media"/>
            <a:extLst>
              <a:ext uri="{FF2B5EF4-FFF2-40B4-BE49-F238E27FC236}">
                <a16:creationId xmlns:a16="http://schemas.microsoft.com/office/drawing/2014/main" xmlns="" id="{6CB900B1-D133-49C2-B116-745FAA5FD7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412" y="6366792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6F52064-9AB8-4459-8633-2DA8F83E0B5C}"/>
              </a:ext>
            </a:extLst>
          </p:cNvPr>
          <p:cNvSpPr/>
          <p:nvPr/>
        </p:nvSpPr>
        <p:spPr>
          <a:xfrm>
            <a:off x="6403306" y="5181465"/>
            <a:ext cx="2513205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24AF01-163F-447F-919F-00768DD03683}"/>
              </a:ext>
            </a:extLst>
          </p:cNvPr>
          <p:cNvSpPr/>
          <p:nvPr/>
        </p:nvSpPr>
        <p:spPr>
          <a:xfrm>
            <a:off x="3071279" y="5176659"/>
            <a:ext cx="2656714" cy="64345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6924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16BC5DDE-8FCE-488B-8A50-C5E165CB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7912"/>
            <a:ext cx="4114800" cy="365125"/>
          </a:xfrm>
        </p:spPr>
        <p:txBody>
          <a:bodyPr/>
          <a:lstStyle/>
          <a:p>
            <a:r>
              <a:rPr lang="ar-BH" dirty="0"/>
              <a:t>اللّغة العربيّة / الصّفّ الأوّل الابتدائيّ/ </a:t>
            </a:r>
            <a:r>
              <a:rPr lang="ar-SA" dirty="0"/>
              <a:t>أُنْشودَةُ الوَحْدَةِ</a:t>
            </a:r>
            <a:r>
              <a:rPr lang="ar-BH" dirty="0"/>
              <a:t>/ بَحْرَيْنُ يا أَغْلى وَطَنْ</a:t>
            </a:r>
            <a:endParaRPr lang="en-US" dirty="0"/>
          </a:p>
        </p:txBody>
      </p:sp>
      <p:pic>
        <p:nvPicPr>
          <p:cNvPr id="2" name="انشودة بحرين ٥">
            <a:hlinkClick r:id="" action="ppaction://media"/>
            <a:extLst>
              <a:ext uri="{FF2B5EF4-FFF2-40B4-BE49-F238E27FC236}">
                <a16:creationId xmlns:a16="http://schemas.microsoft.com/office/drawing/2014/main" xmlns="" id="{029C1793-0551-4D82-A90D-24FDBF7436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3042" y="63261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7481</TotalTime>
  <Words>273</Words>
  <Application>Microsoft Office PowerPoint</Application>
  <PresentationFormat>Widescreen</PresentationFormat>
  <Paragraphs>43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Admin</cp:lastModifiedBy>
  <cp:revision>723</cp:revision>
  <dcterms:created xsi:type="dcterms:W3CDTF">2020-09-08T04:24:33Z</dcterms:created>
  <dcterms:modified xsi:type="dcterms:W3CDTF">2021-03-02T21:58:58Z</dcterms:modified>
</cp:coreProperties>
</file>