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302" r:id="rId4"/>
    <p:sldId id="313" r:id="rId5"/>
    <p:sldId id="303" r:id="rId6"/>
    <p:sldId id="304" r:id="rId7"/>
    <p:sldId id="305" r:id="rId8"/>
    <p:sldId id="312" r:id="rId9"/>
    <p:sldId id="306" r:id="rId10"/>
    <p:sldId id="307" r:id="rId11"/>
    <p:sldId id="309" r:id="rId12"/>
    <p:sldId id="310" r:id="rId13"/>
    <p:sldId id="311" r:id="rId1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ED43"/>
    <a:srgbClr val="FF3399"/>
    <a:srgbClr val="CC66FF"/>
    <a:srgbClr val="FFFFCC"/>
    <a:srgbClr val="FF0066"/>
    <a:srgbClr val="CC3300"/>
    <a:srgbClr val="FFFF99"/>
    <a:srgbClr val="FFFFFF"/>
    <a:srgbClr val="43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08/09/1442</a:t>
            </a:fld>
            <a:endParaRPr lang="ar-S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5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0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8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7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3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1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9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9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201">
            <a:extLst>
              <a:ext uri="{FF2B5EF4-FFF2-40B4-BE49-F238E27FC236}">
                <a16:creationId xmlns:a16="http://schemas.microsoft.com/office/drawing/2014/main" id="{D7076119-0AB8-41FB-AE0D-8CD5CD42B089}"/>
              </a:ext>
            </a:extLst>
          </p:cNvPr>
          <p:cNvSpPr/>
          <p:nvPr/>
        </p:nvSpPr>
        <p:spPr>
          <a:xfrm>
            <a:off x="4600076" y="5438130"/>
            <a:ext cx="3661688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3-أَكْتَشِفُ الحَرْفَ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10BED73-28C1-4BEC-91EA-E27016C20EB0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01860-0654-465A-8EA8-EC40F51F54C0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الابْتِدائِــــــيُّ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الدِّراسِيُّ 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الثَّاني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2" name="Picture 11" descr="A picture containing grass, resort&#10;&#10;Description automatically generated">
            <a:extLst>
              <a:ext uri="{FF2B5EF4-FFF2-40B4-BE49-F238E27FC236}">
                <a16:creationId xmlns:a16="http://schemas.microsoft.com/office/drawing/2014/main" id="{FFDEB206-6F3B-44AE-90D2-BA232E23F3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56" y="2829630"/>
            <a:ext cx="4706590" cy="2608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872515-F83B-4102-B3D6-100A97CCDE58}"/>
              </a:ext>
            </a:extLst>
          </p:cNvPr>
          <p:cNvSpPr/>
          <p:nvPr/>
        </p:nvSpPr>
        <p:spPr>
          <a:xfrm>
            <a:off x="124287" y="2286554"/>
            <a:ext cx="1172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بيئَتُنا وَصِحَّتُنا                                                                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الدّ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س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الثَّانِيَ عَشَرَ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ف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(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ه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)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pic>
        <p:nvPicPr>
          <p:cNvPr id="2" name="FormatFactory Audio Joiner المقطع الأول+المقطع الثاني~6">
            <a:hlinkClick r:id="" action="ppaction://media"/>
            <a:extLst>
              <a:ext uri="{FF2B5EF4-FFF2-40B4-BE49-F238E27FC236}">
                <a16:creationId xmlns:a16="http://schemas.microsoft.com/office/drawing/2014/main" id="{0AE0CD99-0088-43A4-8B94-0A1F42095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641" y="6399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C0C6791-0A90-4F80-B037-E981F54B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585" y="334740"/>
            <a:ext cx="49672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7. أُكْمِلُ الكَلِمَةَ بالمَقْطَعِ المُناسِبِ: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49C04-E1B1-4026-8A14-3A93933F987E}"/>
              </a:ext>
            </a:extLst>
          </p:cNvPr>
          <p:cNvSpPr txBox="1"/>
          <p:nvPr/>
        </p:nvSpPr>
        <p:spPr>
          <a:xfrm>
            <a:off x="8100391" y="3315098"/>
            <a:ext cx="531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06A87A-25C6-41A3-8B16-1D63F211A820}"/>
              </a:ext>
            </a:extLst>
          </p:cNvPr>
          <p:cNvSpPr txBox="1"/>
          <p:nvPr/>
        </p:nvSpPr>
        <p:spPr>
          <a:xfrm>
            <a:off x="5505565" y="3336888"/>
            <a:ext cx="531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F99CC-E652-4022-A0AB-980F78A4F2F8}"/>
              </a:ext>
            </a:extLst>
          </p:cNvPr>
          <p:cNvSpPr txBox="1"/>
          <p:nvPr/>
        </p:nvSpPr>
        <p:spPr>
          <a:xfrm>
            <a:off x="4019687" y="3323572"/>
            <a:ext cx="531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E875A-6BC0-4C20-8B33-6D109D4025D3}"/>
              </a:ext>
            </a:extLst>
          </p:cNvPr>
          <p:cNvSpPr txBox="1"/>
          <p:nvPr/>
        </p:nvSpPr>
        <p:spPr>
          <a:xfrm>
            <a:off x="8087112" y="3374812"/>
            <a:ext cx="47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ها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63415-BB96-4755-9391-75E860B5165D}"/>
              </a:ext>
            </a:extLst>
          </p:cNvPr>
          <p:cNvSpPr txBox="1"/>
          <p:nvPr/>
        </p:nvSpPr>
        <p:spPr>
          <a:xfrm>
            <a:off x="5637558" y="3344277"/>
            <a:ext cx="59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ـهٌ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4CCF67-81F1-420B-8892-9EF6335C8C67}"/>
              </a:ext>
            </a:extLst>
          </p:cNvPr>
          <p:cNvSpPr txBox="1"/>
          <p:nvPr/>
        </p:nvSpPr>
        <p:spPr>
          <a:xfrm>
            <a:off x="4007825" y="3335399"/>
            <a:ext cx="565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هِـ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AB61EF8-AB25-490D-8277-AB25B0216CDD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95958ECD-8AE5-41B0-B61C-E0A26ACBE0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62" y="1740641"/>
            <a:ext cx="1365328" cy="114439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544754A6-5D64-4562-9F84-55695C22B6F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5962" r="20516" b="6443"/>
          <a:stretch/>
        </p:blipFill>
        <p:spPr bwMode="auto">
          <a:xfrm>
            <a:off x="7362417" y="1601750"/>
            <a:ext cx="1562873" cy="1029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BFEC4BA-2A1F-4AB8-A214-8743C20EDF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84" y="1520470"/>
            <a:ext cx="1705819" cy="13928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7E1BC5-5081-407D-9192-860BCADD4088}"/>
              </a:ext>
            </a:extLst>
          </p:cNvPr>
          <p:cNvSpPr txBox="1"/>
          <p:nvPr/>
        </p:nvSpPr>
        <p:spPr>
          <a:xfrm>
            <a:off x="7594576" y="3353833"/>
            <a:ext cx="79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تِفٌ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EF3CB5-3B61-4F6E-B796-59D20CF805BE}"/>
              </a:ext>
            </a:extLst>
          </p:cNvPr>
          <p:cNvSpPr txBox="1"/>
          <p:nvPr/>
        </p:nvSpPr>
        <p:spPr>
          <a:xfrm>
            <a:off x="5847424" y="3345362"/>
            <a:ext cx="79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مُنَبِّـ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AA894-1DE6-4F43-8B96-003453D9DE11}"/>
              </a:ext>
            </a:extLst>
          </p:cNvPr>
          <p:cNvSpPr txBox="1"/>
          <p:nvPr/>
        </p:nvSpPr>
        <p:spPr>
          <a:xfrm>
            <a:off x="3533084" y="3330230"/>
            <a:ext cx="79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ـ</a:t>
            </a:r>
            <a:r>
              <a:rPr kumimoji="0" lang="ar-B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لالٌ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كتشف ه١٠">
            <a:hlinkClick r:id="" action="ppaction://media"/>
            <a:extLst>
              <a:ext uri="{FF2B5EF4-FFF2-40B4-BE49-F238E27FC236}">
                <a16:creationId xmlns:a16="http://schemas.microsoft.com/office/drawing/2014/main" id="{98CF0DD0-3BD2-482D-8E6E-3C9A0EF09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42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7" grpId="0"/>
      <p:bldP spid="18" grpId="0"/>
      <p:bldP spid="20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060D71-708F-4CB9-9172-FF20E9DD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406" y="308107"/>
            <a:ext cx="44299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8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أُرَكِّبُ 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المَقاطِع كَلِماتٍ</a:t>
            </a:r>
            <a:r>
              <a:rPr kumimoji="0" lang="ar-BH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178">
            <a:extLst>
              <a:ext uri="{FF2B5EF4-FFF2-40B4-BE49-F238E27FC236}">
                <a16:creationId xmlns:a16="http://schemas.microsoft.com/office/drawing/2014/main" id="{23EB3BB2-F9A0-484E-BDD2-FD82DF3D97C9}"/>
              </a:ext>
            </a:extLst>
          </p:cNvPr>
          <p:cNvSpPr/>
          <p:nvPr/>
        </p:nvSpPr>
        <p:spPr>
          <a:xfrm>
            <a:off x="2175029" y="1389528"/>
            <a:ext cx="7107083" cy="223837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ك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entagon 1182">
            <a:extLst>
              <a:ext uri="{FF2B5EF4-FFF2-40B4-BE49-F238E27FC236}">
                <a16:creationId xmlns:a16="http://schemas.microsoft.com/office/drawing/2014/main" id="{67D3BF62-AA56-496A-A140-2DE35272BA69}"/>
              </a:ext>
            </a:extLst>
          </p:cNvPr>
          <p:cNvSpPr/>
          <p:nvPr/>
        </p:nvSpPr>
        <p:spPr>
          <a:xfrm rot="10800000">
            <a:off x="6153149" y="1643211"/>
            <a:ext cx="1019175" cy="68580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264">
            <a:extLst>
              <a:ext uri="{FF2B5EF4-FFF2-40B4-BE49-F238E27FC236}">
                <a16:creationId xmlns:a16="http://schemas.microsoft.com/office/drawing/2014/main" id="{3DE37099-180D-4638-B61C-8BB01D767622}"/>
              </a:ext>
            </a:extLst>
          </p:cNvPr>
          <p:cNvSpPr/>
          <p:nvPr/>
        </p:nvSpPr>
        <p:spPr>
          <a:xfrm rot="10800000">
            <a:off x="7861488" y="2129617"/>
            <a:ext cx="1019175" cy="68580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489EAB-F3FC-4CE1-9D10-0DDEE83097BD}"/>
              </a:ext>
            </a:extLst>
          </p:cNvPr>
          <p:cNvCxnSpPr>
            <a:cxnSpLocks/>
          </p:cNvCxnSpPr>
          <p:nvPr/>
        </p:nvCxnSpPr>
        <p:spPr>
          <a:xfrm flipH="1" flipV="1">
            <a:off x="7213854" y="2062311"/>
            <a:ext cx="626902" cy="4097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8ED792-F9BB-4B35-80B0-7392046A766E}"/>
              </a:ext>
            </a:extLst>
          </p:cNvPr>
          <p:cNvCxnSpPr>
            <a:cxnSpLocks/>
          </p:cNvCxnSpPr>
          <p:nvPr/>
        </p:nvCxnSpPr>
        <p:spPr>
          <a:xfrm flipH="1">
            <a:off x="7172324" y="2486174"/>
            <a:ext cx="663830" cy="46953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Pentagon 275">
            <a:extLst>
              <a:ext uri="{FF2B5EF4-FFF2-40B4-BE49-F238E27FC236}">
                <a16:creationId xmlns:a16="http://schemas.microsoft.com/office/drawing/2014/main" id="{1EFF2861-3299-4DC3-9B55-A2127592AE79}"/>
              </a:ext>
            </a:extLst>
          </p:cNvPr>
          <p:cNvSpPr/>
          <p:nvPr/>
        </p:nvSpPr>
        <p:spPr>
          <a:xfrm rot="10800000">
            <a:off x="6266433" y="2642220"/>
            <a:ext cx="847725" cy="74295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79D683-0465-4B81-AAAB-F97F37C676A8}"/>
              </a:ext>
            </a:extLst>
          </p:cNvPr>
          <p:cNvCxnSpPr/>
          <p:nvPr/>
        </p:nvCxnSpPr>
        <p:spPr>
          <a:xfrm flipH="1">
            <a:off x="5671760" y="2008432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Pentagon 727">
            <a:extLst>
              <a:ext uri="{FF2B5EF4-FFF2-40B4-BE49-F238E27FC236}">
                <a16:creationId xmlns:a16="http://schemas.microsoft.com/office/drawing/2014/main" id="{FEB8DC7C-83D1-46C3-8AA0-27452EE355AB}"/>
              </a:ext>
            </a:extLst>
          </p:cNvPr>
          <p:cNvSpPr/>
          <p:nvPr/>
        </p:nvSpPr>
        <p:spPr>
          <a:xfrm rot="10800000">
            <a:off x="4536722" y="1648646"/>
            <a:ext cx="790575" cy="71437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179">
            <a:extLst>
              <a:ext uri="{FF2B5EF4-FFF2-40B4-BE49-F238E27FC236}">
                <a16:creationId xmlns:a16="http://schemas.microsoft.com/office/drawing/2014/main" id="{0D98CC2B-08FC-42B1-8301-A37D704B7776}"/>
              </a:ext>
            </a:extLst>
          </p:cNvPr>
          <p:cNvSpPr/>
          <p:nvPr/>
        </p:nvSpPr>
        <p:spPr>
          <a:xfrm>
            <a:off x="2390020" y="1671786"/>
            <a:ext cx="1485900" cy="62865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68">
            <a:extLst>
              <a:ext uri="{FF2B5EF4-FFF2-40B4-BE49-F238E27FC236}">
                <a16:creationId xmlns:a16="http://schemas.microsoft.com/office/drawing/2014/main" id="{90B07C5A-962C-4865-8582-F50AAAF47B5E}"/>
              </a:ext>
            </a:extLst>
          </p:cNvPr>
          <p:cNvSpPr/>
          <p:nvPr/>
        </p:nvSpPr>
        <p:spPr>
          <a:xfrm>
            <a:off x="2390020" y="2748111"/>
            <a:ext cx="1485900" cy="62865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25">
            <a:extLst>
              <a:ext uri="{FF2B5EF4-FFF2-40B4-BE49-F238E27FC236}">
                <a16:creationId xmlns:a16="http://schemas.microsoft.com/office/drawing/2014/main" id="{10602A6D-81D3-46E2-8D48-F444787C15CA}"/>
              </a:ext>
            </a:extLst>
          </p:cNvPr>
          <p:cNvSpPr/>
          <p:nvPr/>
        </p:nvSpPr>
        <p:spPr>
          <a:xfrm>
            <a:off x="4628312" y="1614636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فٌ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539B92-2439-4FA3-96D8-1DF8F415D7D7}"/>
              </a:ext>
            </a:extLst>
          </p:cNvPr>
          <p:cNvSpPr txBox="1"/>
          <p:nvPr/>
        </p:nvSpPr>
        <p:spPr>
          <a:xfrm>
            <a:off x="1893387" y="1547872"/>
            <a:ext cx="2471103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.................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1B9022-91B6-4E4A-B5CA-E082B7717370}"/>
              </a:ext>
            </a:extLst>
          </p:cNvPr>
          <p:cNvSpPr txBox="1"/>
          <p:nvPr/>
        </p:nvSpPr>
        <p:spPr>
          <a:xfrm>
            <a:off x="1875306" y="2663651"/>
            <a:ext cx="2471103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.................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7C624-DBE0-4F23-AE10-56C5399B35C5}"/>
              </a:ext>
            </a:extLst>
          </p:cNvPr>
          <p:cNvSpPr/>
          <p:nvPr/>
        </p:nvSpPr>
        <p:spPr>
          <a:xfrm>
            <a:off x="2541210" y="1671786"/>
            <a:ext cx="1234909" cy="6381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أَهْ</a:t>
            </a:r>
            <a:r>
              <a:rPr lang="ar-BH" sz="3600" dirty="0">
                <a:solidFill>
                  <a:srgbClr val="CC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دا</a:t>
            </a:r>
            <a:r>
              <a:rPr lang="ar-BH" sz="36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فٌ</a:t>
            </a:r>
            <a:endParaRPr lang="en-US" sz="11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32AF9C-7915-4D77-8B3F-6359E797E16E}"/>
              </a:ext>
            </a:extLst>
          </p:cNvPr>
          <p:cNvSpPr/>
          <p:nvPr/>
        </p:nvSpPr>
        <p:spPr>
          <a:xfrm>
            <a:off x="2589628" y="2724593"/>
            <a:ext cx="1234909" cy="6381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أَه</a:t>
            </a:r>
            <a:r>
              <a:rPr lang="ar-BH" sz="36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ْ</a:t>
            </a:r>
            <a:r>
              <a:rPr lang="ar-BH" sz="3600" dirty="0">
                <a:solidFill>
                  <a:srgbClr val="07ED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را</a:t>
            </a:r>
            <a:r>
              <a:rPr lang="ar-BH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مٌ</a:t>
            </a:r>
            <a:endParaRPr lang="en-US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6C8D61-3C33-4C00-A7A8-FBC2CD273E0B}"/>
              </a:ext>
            </a:extLst>
          </p:cNvPr>
          <p:cNvSpPr/>
          <p:nvPr/>
        </p:nvSpPr>
        <p:spPr>
          <a:xfrm>
            <a:off x="8230423" y="2153011"/>
            <a:ext cx="542925" cy="6381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أَهْـ</a:t>
            </a:r>
            <a:endParaRPr lang="en-US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66EFD76C-2F8A-4C25-B9A8-719E793114A1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765DEB-04C4-4C2D-B934-B606860CB07C}"/>
              </a:ext>
            </a:extLst>
          </p:cNvPr>
          <p:cNvCxnSpPr/>
          <p:nvPr/>
        </p:nvCxnSpPr>
        <p:spPr>
          <a:xfrm flipH="1">
            <a:off x="5655484" y="3039720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1" name="Pentagon 727">
            <a:extLst>
              <a:ext uri="{FF2B5EF4-FFF2-40B4-BE49-F238E27FC236}">
                <a16:creationId xmlns:a16="http://schemas.microsoft.com/office/drawing/2014/main" id="{34237321-1216-47C0-AB30-0CB0697C089A}"/>
              </a:ext>
            </a:extLst>
          </p:cNvPr>
          <p:cNvSpPr/>
          <p:nvPr/>
        </p:nvSpPr>
        <p:spPr>
          <a:xfrm rot="10800000">
            <a:off x="4576358" y="2786659"/>
            <a:ext cx="790575" cy="71437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2836B5E-A720-4DD4-9D79-DD79E4771BCD}"/>
              </a:ext>
            </a:extLst>
          </p:cNvPr>
          <p:cNvCxnSpPr/>
          <p:nvPr/>
        </p:nvCxnSpPr>
        <p:spPr>
          <a:xfrm flipH="1">
            <a:off x="4071232" y="2005833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EF483AB-6CCD-4B30-B02A-FE936EA82905}"/>
              </a:ext>
            </a:extLst>
          </p:cNvPr>
          <p:cNvCxnSpPr/>
          <p:nvPr/>
        </p:nvCxnSpPr>
        <p:spPr>
          <a:xfrm flipH="1">
            <a:off x="3983490" y="3143847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4" name="Rounded Rectangle 1178">
            <a:extLst>
              <a:ext uri="{FF2B5EF4-FFF2-40B4-BE49-F238E27FC236}">
                <a16:creationId xmlns:a16="http://schemas.microsoft.com/office/drawing/2014/main" id="{EEF7029B-AAE2-4053-97C0-056ADE59C034}"/>
              </a:ext>
            </a:extLst>
          </p:cNvPr>
          <p:cNvSpPr/>
          <p:nvPr/>
        </p:nvSpPr>
        <p:spPr>
          <a:xfrm>
            <a:off x="2130377" y="3898922"/>
            <a:ext cx="7107083" cy="223837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ك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entagon 1182">
            <a:extLst>
              <a:ext uri="{FF2B5EF4-FFF2-40B4-BE49-F238E27FC236}">
                <a16:creationId xmlns:a16="http://schemas.microsoft.com/office/drawing/2014/main" id="{350D6D14-931A-4201-83D7-F90016F55ACA}"/>
              </a:ext>
            </a:extLst>
          </p:cNvPr>
          <p:cNvSpPr/>
          <p:nvPr/>
        </p:nvSpPr>
        <p:spPr>
          <a:xfrm rot="10800000">
            <a:off x="6108497" y="4152605"/>
            <a:ext cx="1019175" cy="68580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Pentagon 264">
            <a:extLst>
              <a:ext uri="{FF2B5EF4-FFF2-40B4-BE49-F238E27FC236}">
                <a16:creationId xmlns:a16="http://schemas.microsoft.com/office/drawing/2014/main" id="{AE82E5A5-B049-454D-A40E-F0E5A63836F0}"/>
              </a:ext>
            </a:extLst>
          </p:cNvPr>
          <p:cNvSpPr/>
          <p:nvPr/>
        </p:nvSpPr>
        <p:spPr>
          <a:xfrm rot="10800000">
            <a:off x="7816836" y="4639011"/>
            <a:ext cx="1019175" cy="68580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D8D28E8-225C-4170-90F6-6BA3DA5049F4}"/>
              </a:ext>
            </a:extLst>
          </p:cNvPr>
          <p:cNvCxnSpPr>
            <a:cxnSpLocks/>
          </p:cNvCxnSpPr>
          <p:nvPr/>
        </p:nvCxnSpPr>
        <p:spPr>
          <a:xfrm flipH="1" flipV="1">
            <a:off x="7169202" y="4571705"/>
            <a:ext cx="626902" cy="4097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895F3AD-4C47-4C43-B236-BAABE46EB707}"/>
              </a:ext>
            </a:extLst>
          </p:cNvPr>
          <p:cNvCxnSpPr>
            <a:cxnSpLocks/>
          </p:cNvCxnSpPr>
          <p:nvPr/>
        </p:nvCxnSpPr>
        <p:spPr>
          <a:xfrm flipH="1">
            <a:off x="7127672" y="4995568"/>
            <a:ext cx="663830" cy="46953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9" name="Pentagon 275">
            <a:extLst>
              <a:ext uri="{FF2B5EF4-FFF2-40B4-BE49-F238E27FC236}">
                <a16:creationId xmlns:a16="http://schemas.microsoft.com/office/drawing/2014/main" id="{F67BA2F9-62F9-47EA-B7CE-6BDE1C9F678F}"/>
              </a:ext>
            </a:extLst>
          </p:cNvPr>
          <p:cNvSpPr/>
          <p:nvPr/>
        </p:nvSpPr>
        <p:spPr>
          <a:xfrm rot="10800000">
            <a:off x="6221781" y="5151614"/>
            <a:ext cx="847725" cy="742950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2C74875-8AA2-47B6-A0D0-C00BF2A83FCD}"/>
              </a:ext>
            </a:extLst>
          </p:cNvPr>
          <p:cNvCxnSpPr/>
          <p:nvPr/>
        </p:nvCxnSpPr>
        <p:spPr>
          <a:xfrm flipH="1">
            <a:off x="5627108" y="4517826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Pentagon 727">
            <a:extLst>
              <a:ext uri="{FF2B5EF4-FFF2-40B4-BE49-F238E27FC236}">
                <a16:creationId xmlns:a16="http://schemas.microsoft.com/office/drawing/2014/main" id="{BB052B3B-C06B-4D72-8E75-4E8F4FA15E70}"/>
              </a:ext>
            </a:extLst>
          </p:cNvPr>
          <p:cNvSpPr/>
          <p:nvPr/>
        </p:nvSpPr>
        <p:spPr>
          <a:xfrm rot="10800000">
            <a:off x="4492070" y="4158040"/>
            <a:ext cx="790575" cy="71437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1179">
            <a:extLst>
              <a:ext uri="{FF2B5EF4-FFF2-40B4-BE49-F238E27FC236}">
                <a16:creationId xmlns:a16="http://schemas.microsoft.com/office/drawing/2014/main" id="{075C8BCE-0F57-4EF8-BE0B-FECB09DE75C3}"/>
              </a:ext>
            </a:extLst>
          </p:cNvPr>
          <p:cNvSpPr/>
          <p:nvPr/>
        </p:nvSpPr>
        <p:spPr>
          <a:xfrm>
            <a:off x="2345368" y="4181180"/>
            <a:ext cx="1485900" cy="62865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8">
            <a:extLst>
              <a:ext uri="{FF2B5EF4-FFF2-40B4-BE49-F238E27FC236}">
                <a16:creationId xmlns:a16="http://schemas.microsoft.com/office/drawing/2014/main" id="{60BDE232-1B15-48FB-AED3-1FFD75B9B6AE}"/>
              </a:ext>
            </a:extLst>
          </p:cNvPr>
          <p:cNvSpPr/>
          <p:nvPr/>
        </p:nvSpPr>
        <p:spPr>
          <a:xfrm>
            <a:off x="2345368" y="5257505"/>
            <a:ext cx="1485900" cy="62865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16DE954-3C5D-43E1-881B-03602021BDC8}"/>
              </a:ext>
            </a:extLst>
          </p:cNvPr>
          <p:cNvCxnSpPr/>
          <p:nvPr/>
        </p:nvCxnSpPr>
        <p:spPr>
          <a:xfrm flipH="1">
            <a:off x="5610832" y="5549114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5" name="Pentagon 727">
            <a:extLst>
              <a:ext uri="{FF2B5EF4-FFF2-40B4-BE49-F238E27FC236}">
                <a16:creationId xmlns:a16="http://schemas.microsoft.com/office/drawing/2014/main" id="{DCDBC242-CFC3-4FBE-B77B-F06AC5846DFA}"/>
              </a:ext>
            </a:extLst>
          </p:cNvPr>
          <p:cNvSpPr/>
          <p:nvPr/>
        </p:nvSpPr>
        <p:spPr>
          <a:xfrm rot="10800000">
            <a:off x="4531706" y="5296053"/>
            <a:ext cx="790575" cy="714375"/>
          </a:xfrm>
          <a:prstGeom prst="homePlat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E0519E-4AEC-4FE3-9A7D-4A8FE9E7E657}"/>
              </a:ext>
            </a:extLst>
          </p:cNvPr>
          <p:cNvCxnSpPr/>
          <p:nvPr/>
        </p:nvCxnSpPr>
        <p:spPr>
          <a:xfrm flipH="1">
            <a:off x="4026580" y="4515227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6C4ECB4-283A-468A-8B89-2B28BD68CC77}"/>
              </a:ext>
            </a:extLst>
          </p:cNvPr>
          <p:cNvCxnSpPr/>
          <p:nvPr/>
        </p:nvCxnSpPr>
        <p:spPr>
          <a:xfrm flipH="1">
            <a:off x="4035644" y="5653241"/>
            <a:ext cx="381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10B7B3B-0209-49AD-B5C9-A81B9D794EEE}"/>
              </a:ext>
            </a:extLst>
          </p:cNvPr>
          <p:cNvSpPr txBox="1"/>
          <p:nvPr/>
        </p:nvSpPr>
        <p:spPr>
          <a:xfrm>
            <a:off x="1838738" y="4088326"/>
            <a:ext cx="2471103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.................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2A25F4-7CC9-4BE2-B49D-D91591810D7E}"/>
              </a:ext>
            </a:extLst>
          </p:cNvPr>
          <p:cNvSpPr txBox="1"/>
          <p:nvPr/>
        </p:nvSpPr>
        <p:spPr>
          <a:xfrm>
            <a:off x="1965829" y="5186329"/>
            <a:ext cx="22269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.................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725">
            <a:extLst>
              <a:ext uri="{FF2B5EF4-FFF2-40B4-BE49-F238E27FC236}">
                <a16:creationId xmlns:a16="http://schemas.microsoft.com/office/drawing/2014/main" id="{267F52BD-C8C5-4412-8EF3-22FD1FEDAB0F}"/>
              </a:ext>
            </a:extLst>
          </p:cNvPr>
          <p:cNvSpPr/>
          <p:nvPr/>
        </p:nvSpPr>
        <p:spPr>
          <a:xfrm>
            <a:off x="8027171" y="4610253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هَـ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25">
            <a:extLst>
              <a:ext uri="{FF2B5EF4-FFF2-40B4-BE49-F238E27FC236}">
                <a16:creationId xmlns:a16="http://schemas.microsoft.com/office/drawing/2014/main" id="{5EB33633-AA43-460B-B656-D8888ACF77C3}"/>
              </a:ext>
            </a:extLst>
          </p:cNvPr>
          <p:cNvSpPr/>
          <p:nvPr/>
        </p:nvSpPr>
        <p:spPr>
          <a:xfrm>
            <a:off x="6333108" y="1620787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ـ</a:t>
            </a:r>
            <a:r>
              <a:rPr kumimoji="0" lang="ar-BH" sz="3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دا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25">
            <a:extLst>
              <a:ext uri="{FF2B5EF4-FFF2-40B4-BE49-F238E27FC236}">
                <a16:creationId xmlns:a16="http://schemas.microsoft.com/office/drawing/2014/main" id="{5455A245-2B07-4FD4-9ED3-753CEBC515A3}"/>
              </a:ext>
            </a:extLst>
          </p:cNvPr>
          <p:cNvSpPr/>
          <p:nvPr/>
        </p:nvSpPr>
        <p:spPr>
          <a:xfrm>
            <a:off x="4653041" y="2737619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مٌ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5">
            <a:extLst>
              <a:ext uri="{FF2B5EF4-FFF2-40B4-BE49-F238E27FC236}">
                <a16:creationId xmlns:a16="http://schemas.microsoft.com/office/drawing/2014/main" id="{F757E7CF-E75B-4727-B39B-2677B64E077C}"/>
              </a:ext>
            </a:extLst>
          </p:cNvPr>
          <p:cNvSpPr/>
          <p:nvPr/>
        </p:nvSpPr>
        <p:spPr>
          <a:xfrm>
            <a:off x="6339388" y="2572599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ـرا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725">
            <a:extLst>
              <a:ext uri="{FF2B5EF4-FFF2-40B4-BE49-F238E27FC236}">
                <a16:creationId xmlns:a16="http://schemas.microsoft.com/office/drawing/2014/main" id="{BA63E83E-DA9B-49CA-A139-548DBCBBB3B7}"/>
              </a:ext>
            </a:extLst>
          </p:cNvPr>
          <p:cNvSpPr/>
          <p:nvPr/>
        </p:nvSpPr>
        <p:spPr>
          <a:xfrm>
            <a:off x="6319044" y="4084814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ـمَـ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25">
            <a:extLst>
              <a:ext uri="{FF2B5EF4-FFF2-40B4-BE49-F238E27FC236}">
                <a16:creationId xmlns:a16="http://schemas.microsoft.com/office/drawing/2014/main" id="{F439F023-D08D-4464-88C3-A9FE46ADD3A4}"/>
              </a:ext>
            </a:extLst>
          </p:cNvPr>
          <p:cNvSpPr/>
          <p:nvPr/>
        </p:nvSpPr>
        <p:spPr>
          <a:xfrm>
            <a:off x="4536132" y="4096329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ـسَ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ed Rectangle 725">
            <a:extLst>
              <a:ext uri="{FF2B5EF4-FFF2-40B4-BE49-F238E27FC236}">
                <a16:creationId xmlns:a16="http://schemas.microsoft.com/office/drawing/2014/main" id="{3A894DB2-F05E-4682-A4BB-408952AFA072}"/>
              </a:ext>
            </a:extLst>
          </p:cNvPr>
          <p:cNvSpPr/>
          <p:nvPr/>
        </p:nvSpPr>
        <p:spPr>
          <a:xfrm>
            <a:off x="6319044" y="5046791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ـرَ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25">
            <a:extLst>
              <a:ext uri="{FF2B5EF4-FFF2-40B4-BE49-F238E27FC236}">
                <a16:creationId xmlns:a16="http://schemas.microsoft.com/office/drawing/2014/main" id="{654EA8F4-67F8-4142-B94D-52E82591BB5B}"/>
              </a:ext>
            </a:extLst>
          </p:cNvPr>
          <p:cNvSpPr/>
          <p:nvPr/>
        </p:nvSpPr>
        <p:spPr>
          <a:xfrm>
            <a:off x="4603935" y="5224812"/>
            <a:ext cx="781050" cy="68580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بَ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C754D09-57AC-44D9-8361-C21E77DE3CCA}"/>
              </a:ext>
            </a:extLst>
          </p:cNvPr>
          <p:cNvSpPr/>
          <p:nvPr/>
        </p:nvSpPr>
        <p:spPr>
          <a:xfrm>
            <a:off x="2617147" y="4142626"/>
            <a:ext cx="1013776" cy="6381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</a:t>
            </a:r>
            <a:r>
              <a:rPr lang="ar-BH" sz="3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</a:t>
            </a:r>
            <a:r>
              <a:rPr lang="ar-BH" sz="3600" dirty="0">
                <a:solidFill>
                  <a:srgbClr val="CC66FF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BH" sz="36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</a:t>
            </a:r>
            <a:r>
              <a:rPr lang="ar-BH" sz="3600" dirty="0">
                <a:solidFill>
                  <a:srgbClr val="CC66FF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endParaRPr lang="en-US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8095E7-F526-4AAC-AF57-ED2F7C6B1990}"/>
              </a:ext>
            </a:extLst>
          </p:cNvPr>
          <p:cNvSpPr/>
          <p:nvPr/>
        </p:nvSpPr>
        <p:spPr>
          <a:xfrm>
            <a:off x="2541766" y="5192254"/>
            <a:ext cx="1197746" cy="6381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</a:t>
            </a:r>
            <a:r>
              <a:rPr lang="ar-BH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</a:t>
            </a:r>
            <a:r>
              <a:rPr lang="ar-BH" sz="3600" dirty="0">
                <a:solidFill>
                  <a:srgbClr val="CC66FF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BH" sz="3600" dirty="0">
                <a:solidFill>
                  <a:srgbClr val="07ED43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</a:t>
            </a:r>
            <a:r>
              <a:rPr lang="ar-BH" sz="3600" dirty="0">
                <a:solidFill>
                  <a:srgbClr val="CC66FF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endParaRPr lang="en-US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اكتشف ه١١">
            <a:hlinkClick r:id="" action="ppaction://media"/>
            <a:extLst>
              <a:ext uri="{FF2B5EF4-FFF2-40B4-BE49-F238E27FC236}">
                <a16:creationId xmlns:a16="http://schemas.microsoft.com/office/drawing/2014/main" id="{93579C2E-DB0F-496C-8FA4-C5A697044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708" y="6376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1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7ED4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7ED4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7ED4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7ED4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51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62" grpId="0" animBg="1"/>
      <p:bldP spid="63" grpId="0" animBg="1"/>
      <p:bldP spid="65" grpId="0" animBg="1"/>
      <p:bldP spid="68" grpId="0"/>
      <p:bldP spid="68" grpId="1"/>
      <p:bldP spid="69" grpId="0"/>
      <p:bldP spid="69" grpId="1"/>
      <p:bldP spid="70" grpId="0"/>
      <p:bldP spid="71" grpId="0"/>
      <p:bldP spid="71" grpId="1"/>
      <p:bldP spid="72" grpId="0"/>
      <p:bldP spid="72" grpId="1"/>
      <p:bldP spid="73" grpId="0"/>
      <p:bldP spid="73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00A6D03-9EE4-47C7-8B5F-E491F773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070" y="315007"/>
            <a:ext cx="81393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9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أُكْمِلُ الجُمْلَةَ بكَلِمَتَيْنِ أُكَوِّنُهُما 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بِالبِطاقاتِ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B9C5B9E1-CA4E-4138-8BA8-9D47B7C64C3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33" name="Picture 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93319BA-1CAD-44C5-8D37-9BDD2D4D86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59" y="1702907"/>
            <a:ext cx="1579045" cy="150581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1E30A00-B401-4BE0-AFB1-850B942F831C}"/>
              </a:ext>
            </a:extLst>
          </p:cNvPr>
          <p:cNvGrpSpPr/>
          <p:nvPr/>
        </p:nvGrpSpPr>
        <p:grpSpPr>
          <a:xfrm>
            <a:off x="5272036" y="1522500"/>
            <a:ext cx="2003427" cy="1721526"/>
            <a:chOff x="0" y="-9625"/>
            <a:chExt cx="1579006" cy="149009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9E6363-11A8-4395-8A91-E99F6F6B1075}"/>
                </a:ext>
              </a:extLst>
            </p:cNvPr>
            <p:cNvSpPr/>
            <p:nvPr/>
          </p:nvSpPr>
          <p:spPr>
            <a:xfrm>
              <a:off x="231608" y="288758"/>
              <a:ext cx="1018453" cy="959824"/>
            </a:xfrm>
            <a:prstGeom prst="ellips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D2776AE-96F6-4A07-853C-8F9C974C69EB}"/>
                </a:ext>
              </a:extLst>
            </p:cNvPr>
            <p:cNvGrpSpPr/>
            <p:nvPr/>
          </p:nvGrpSpPr>
          <p:grpSpPr>
            <a:xfrm>
              <a:off x="0" y="-9625"/>
              <a:ext cx="1579006" cy="1490096"/>
              <a:chOff x="0" y="-9625"/>
              <a:chExt cx="1579006" cy="149009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A6CED4-E2DB-4D82-B6A4-58AC21766CCA}"/>
                  </a:ext>
                </a:extLst>
              </p:cNvPr>
              <p:cNvGrpSpPr/>
              <p:nvPr/>
            </p:nvGrpSpPr>
            <p:grpSpPr>
              <a:xfrm>
                <a:off x="510139" y="-9625"/>
                <a:ext cx="466347" cy="565270"/>
                <a:chOff x="7374" y="192821"/>
                <a:chExt cx="467027" cy="565649"/>
              </a:xfrm>
            </p:grpSpPr>
            <p:sp>
              <p:nvSpPr>
                <p:cNvPr id="59" name="Hexagon 58">
                  <a:extLst>
                    <a:ext uri="{FF2B5EF4-FFF2-40B4-BE49-F238E27FC236}">
                      <a16:creationId xmlns:a16="http://schemas.microsoft.com/office/drawing/2014/main" id="{E6B09A49-B538-47AB-BDD1-2B601303CA64}"/>
                    </a:ext>
                  </a:extLst>
                </p:cNvPr>
                <p:cNvSpPr/>
                <p:nvPr/>
              </p:nvSpPr>
              <p:spPr>
                <a:xfrm>
                  <a:off x="7374" y="321515"/>
                  <a:ext cx="438150" cy="355600"/>
                </a:xfrm>
                <a:prstGeom prst="hexagon">
                  <a:avLst/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Calibri" panose="020F0502020204030204" pitchFamily="34" charset="0"/>
                      <a:cs typeface="Sakkal Majalla" panose="02000000000000000000" pitchFamily="2" charset="-78"/>
                    </a:rPr>
                    <a:t> </a:t>
                  </a:r>
                </a:p>
              </p:txBody>
            </p:sp>
            <p:sp>
              <p:nvSpPr>
                <p:cNvPr id="60" name="Text Box 2">
                  <a:extLst>
                    <a:ext uri="{FF2B5EF4-FFF2-40B4-BE49-F238E27FC236}">
                      <a16:creationId xmlns:a16="http://schemas.microsoft.com/office/drawing/2014/main" id="{71B89986-BAAD-4F0B-B297-950FD01356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951" y="192821"/>
                  <a:ext cx="425450" cy="5656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SA" sz="3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Calibri" panose="020F0502020204030204" pitchFamily="34" charset="0"/>
                      <a:cs typeface="Sakkal Majalla" panose="02000000000000000000" pitchFamily="2" charset="-78"/>
                    </a:rPr>
                    <a:t>زا</a:t>
                  </a: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DC13ACB-A342-48E8-8148-FC413F966AA3}"/>
                  </a:ext>
                </a:extLst>
              </p:cNvPr>
              <p:cNvGrpSpPr/>
              <p:nvPr/>
            </p:nvGrpSpPr>
            <p:grpSpPr>
              <a:xfrm>
                <a:off x="0" y="453316"/>
                <a:ext cx="1579006" cy="1027155"/>
                <a:chOff x="0" y="183809"/>
                <a:chExt cx="1579006" cy="1027155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B61781F-717D-4ACC-80E3-C199A938D2B6}"/>
                    </a:ext>
                  </a:extLst>
                </p:cNvPr>
                <p:cNvGrpSpPr/>
                <p:nvPr/>
              </p:nvGrpSpPr>
              <p:grpSpPr>
                <a:xfrm>
                  <a:off x="0" y="183809"/>
                  <a:ext cx="437573" cy="581232"/>
                  <a:chOff x="0" y="198837"/>
                  <a:chExt cx="438150" cy="582190"/>
                </a:xfrm>
              </p:grpSpPr>
              <p:sp>
                <p:nvSpPr>
                  <p:cNvPr id="57" name="Hexagon 56">
                    <a:extLst>
                      <a:ext uri="{FF2B5EF4-FFF2-40B4-BE49-F238E27FC236}">
                        <a16:creationId xmlns:a16="http://schemas.microsoft.com/office/drawing/2014/main" id="{19E350C6-76BF-4DA6-A35D-89744C6398E9}"/>
                      </a:ext>
                    </a:extLst>
                  </p:cNvPr>
                  <p:cNvSpPr/>
                  <p:nvPr/>
                </p:nvSpPr>
                <p:spPr>
                  <a:xfrm>
                    <a:off x="0" y="311150"/>
                    <a:ext cx="438150" cy="355600"/>
                  </a:xfrm>
                  <a:prstGeom prst="hexagon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1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 </a:t>
                    </a:r>
                  </a:p>
                </p:txBody>
              </p:sp>
              <p:sp>
                <p:nvSpPr>
                  <p:cNvPr id="58" name="Text Box 2">
                    <a:extLst>
                      <a:ext uri="{FF2B5EF4-FFF2-40B4-BE49-F238E27FC236}">
                        <a16:creationId xmlns:a16="http://schemas.microsoft.com/office/drawing/2014/main" id="{3BDAE3E2-ABA3-41CC-93B4-C6EE6817C6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792" y="198837"/>
                    <a:ext cx="350769" cy="5821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ar-SA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هِـ</a:t>
                    </a:r>
                    <a:endPara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Calibri" panose="020F0502020204030204" pitchFamily="34" charset="0"/>
                      <a:cs typeface="Sakkal Majalla" panose="02000000000000000000" pitchFamily="2" charset="-78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8FD81DA-C4A9-42F1-B277-B6306A6EA169}"/>
                    </a:ext>
                  </a:extLst>
                </p:cNvPr>
                <p:cNvGrpSpPr/>
                <p:nvPr/>
              </p:nvGrpSpPr>
              <p:grpSpPr>
                <a:xfrm>
                  <a:off x="977368" y="235394"/>
                  <a:ext cx="601638" cy="465057"/>
                  <a:chOff x="0" y="-91391"/>
                  <a:chExt cx="602032" cy="465840"/>
                </a:xfrm>
              </p:grpSpPr>
              <p:sp>
                <p:nvSpPr>
                  <p:cNvPr id="55" name="Hexagon 54">
                    <a:extLst>
                      <a:ext uri="{FF2B5EF4-FFF2-40B4-BE49-F238E27FC236}">
                        <a16:creationId xmlns:a16="http://schemas.microsoft.com/office/drawing/2014/main" id="{BECF9EF2-0CD4-4171-A5CB-247095B781B8}"/>
                      </a:ext>
                    </a:extLst>
                  </p:cNvPr>
                  <p:cNvSpPr/>
                  <p:nvPr/>
                </p:nvSpPr>
                <p:spPr>
                  <a:xfrm>
                    <a:off x="0" y="18849"/>
                    <a:ext cx="438150" cy="355600"/>
                  </a:xfrm>
                  <a:prstGeom prst="hexagon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1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 </a:t>
                    </a:r>
                  </a:p>
                </p:txBody>
              </p:sp>
              <p:sp>
                <p:nvSpPr>
                  <p:cNvPr id="56" name="Text Box 2">
                    <a:extLst>
                      <a:ext uri="{FF2B5EF4-FFF2-40B4-BE49-F238E27FC236}">
                        <a16:creationId xmlns:a16="http://schemas.microsoft.com/office/drawing/2014/main" id="{2D23E977-A431-4DA3-9303-2FE24B81268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34" y="-91391"/>
                    <a:ext cx="529998" cy="4254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ar-SA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ـيَـ</a:t>
                    </a:r>
                    <a:endPara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Calibri" panose="020F0502020204030204" pitchFamily="34" charset="0"/>
                      <a:cs typeface="Sakkal Majalla" panose="02000000000000000000" pitchFamily="2" charset="-78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475A9A4-DB47-44A6-A0EE-99A0AE53D89D}"/>
                    </a:ext>
                  </a:extLst>
                </p:cNvPr>
                <p:cNvGrpSpPr/>
                <p:nvPr/>
              </p:nvGrpSpPr>
              <p:grpSpPr>
                <a:xfrm>
                  <a:off x="471638" y="700423"/>
                  <a:ext cx="467995" cy="510541"/>
                  <a:chOff x="0" y="386595"/>
                  <a:chExt cx="469039" cy="511875"/>
                </a:xfrm>
              </p:grpSpPr>
              <p:sp>
                <p:nvSpPr>
                  <p:cNvPr id="53" name="Hexagon 52">
                    <a:extLst>
                      <a:ext uri="{FF2B5EF4-FFF2-40B4-BE49-F238E27FC236}">
                        <a16:creationId xmlns:a16="http://schemas.microsoft.com/office/drawing/2014/main" id="{5A6A903D-8B79-43C2-9DBB-4685A7E7BC1E}"/>
                      </a:ext>
                    </a:extLst>
                  </p:cNvPr>
                  <p:cNvSpPr/>
                  <p:nvPr/>
                </p:nvSpPr>
                <p:spPr>
                  <a:xfrm>
                    <a:off x="0" y="461612"/>
                    <a:ext cx="438150" cy="355600"/>
                  </a:xfrm>
                  <a:prstGeom prst="hexagon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1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 </a:t>
                    </a:r>
                  </a:p>
                </p:txBody>
              </p:sp>
              <p:sp>
                <p:nvSpPr>
                  <p:cNvPr id="54" name="Text Box 2">
                    <a:extLst>
                      <a:ext uri="{FF2B5EF4-FFF2-40B4-BE49-F238E27FC236}">
                        <a16:creationId xmlns:a16="http://schemas.microsoft.com/office/drawing/2014/main" id="{20B582F3-D421-4887-81AF-26EF5B4E92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589" y="386595"/>
                    <a:ext cx="425450" cy="511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ar-SA" sz="3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ـة</a:t>
                    </a:r>
                    <a:r>
                      <a:rPr kumimoji="0" lang="ar-BH" sz="3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rPr>
                      <a:t>ٌ</a:t>
                    </a:r>
                    <a:endPara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Calibri" panose="020F0502020204030204" pitchFamily="34" charset="0"/>
                      <a:cs typeface="Sakkal Majalla" panose="02000000000000000000" pitchFamily="2" charset="-78"/>
                    </a:endParaRPr>
                  </a:p>
                </p:txBody>
              </p:sp>
            </p:grp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00100-2675-469F-A2E6-25CE7679AA75}"/>
              </a:ext>
            </a:extLst>
          </p:cNvPr>
          <p:cNvGrpSpPr/>
          <p:nvPr/>
        </p:nvGrpSpPr>
        <p:grpSpPr>
          <a:xfrm>
            <a:off x="7584433" y="1649449"/>
            <a:ext cx="1751183" cy="1306919"/>
            <a:chOff x="0" y="-38503"/>
            <a:chExt cx="1380197" cy="113132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1447343-48FE-46AF-8BE1-5116973E5C18}"/>
                </a:ext>
              </a:extLst>
            </p:cNvPr>
            <p:cNvSpPr/>
            <p:nvPr/>
          </p:nvSpPr>
          <p:spPr>
            <a:xfrm>
              <a:off x="144980" y="0"/>
              <a:ext cx="1019492" cy="96123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FABFD54-19D1-4197-BECD-A61D65736715}"/>
                </a:ext>
              </a:extLst>
            </p:cNvPr>
            <p:cNvGrpSpPr/>
            <p:nvPr/>
          </p:nvGrpSpPr>
          <p:grpSpPr>
            <a:xfrm>
              <a:off x="472006" y="596716"/>
              <a:ext cx="489717" cy="496103"/>
              <a:chOff x="-18882" y="170626"/>
              <a:chExt cx="489745" cy="496124"/>
            </a:xfrm>
            <a:solidFill>
              <a:srgbClr val="00B050"/>
            </a:solidFill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00FFA36C-771B-491A-A216-8683E3953D66}"/>
                  </a:ext>
                </a:extLst>
              </p:cNvPr>
              <p:cNvSpPr/>
              <p:nvPr/>
            </p:nvSpPr>
            <p:spPr>
              <a:xfrm>
                <a:off x="0" y="311150"/>
                <a:ext cx="438150" cy="3556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 </a:t>
                </a:r>
              </a:p>
            </p:txBody>
          </p:sp>
          <p:sp>
            <p:nvSpPr>
              <p:cNvPr id="45" name="Text Box 2">
                <a:extLst>
                  <a:ext uri="{FF2B5EF4-FFF2-40B4-BE49-F238E27FC236}">
                    <a16:creationId xmlns:a16="http://schemas.microsoft.com/office/drawing/2014/main" id="{7B696721-2855-4371-B1E8-88D929FA40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882" y="170626"/>
                <a:ext cx="48974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هو</a:t>
                </a: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E93C6E-651B-46FC-9A62-C42247ED8E38}"/>
                </a:ext>
              </a:extLst>
            </p:cNvPr>
            <p:cNvGrpSpPr/>
            <p:nvPr/>
          </p:nvGrpSpPr>
          <p:grpSpPr>
            <a:xfrm>
              <a:off x="895149" y="-9630"/>
              <a:ext cx="485048" cy="500228"/>
              <a:chOff x="0" y="202785"/>
              <a:chExt cx="485752" cy="500563"/>
            </a:xfrm>
            <a:solidFill>
              <a:srgbClr val="00B050"/>
            </a:solidFill>
          </p:grpSpPr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1B5A0A4D-7906-4E29-97C7-7C2283A7E701}"/>
                  </a:ext>
                </a:extLst>
              </p:cNvPr>
              <p:cNvSpPr/>
              <p:nvPr/>
            </p:nvSpPr>
            <p:spPr>
              <a:xfrm>
                <a:off x="0" y="311150"/>
                <a:ext cx="438150" cy="3556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 </a:t>
                </a:r>
              </a:p>
            </p:txBody>
          </p:sp>
          <p:sp>
            <p:nvSpPr>
              <p:cNvPr id="43" name="Text Box 2">
                <a:extLst>
                  <a:ext uri="{FF2B5EF4-FFF2-40B4-BE49-F238E27FC236}">
                    <a16:creationId xmlns:a16="http://schemas.microsoft.com/office/drawing/2014/main" id="{FCE1D9D2-4B29-42EA-B5E2-E4589A934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302" y="202785"/>
                <a:ext cx="425450" cy="500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زُ</a:t>
                </a: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0AD16A1-D063-4736-B62B-BBD50811E8E8}"/>
                </a:ext>
              </a:extLst>
            </p:cNvPr>
            <p:cNvGrpSpPr/>
            <p:nvPr/>
          </p:nvGrpSpPr>
          <p:grpSpPr>
            <a:xfrm>
              <a:off x="0" y="-38503"/>
              <a:ext cx="527420" cy="529101"/>
              <a:chOff x="0" y="167570"/>
              <a:chExt cx="527451" cy="529122"/>
            </a:xfrm>
            <a:solidFill>
              <a:srgbClr val="00B050"/>
            </a:solidFill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A84CA6CF-061B-4DA4-AAEC-9A24F24DAAB4}"/>
                  </a:ext>
                </a:extLst>
              </p:cNvPr>
              <p:cNvSpPr/>
              <p:nvPr/>
            </p:nvSpPr>
            <p:spPr>
              <a:xfrm>
                <a:off x="0" y="311150"/>
                <a:ext cx="438150" cy="3556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 </a:t>
                </a:r>
              </a:p>
            </p:txBody>
          </p:sp>
          <p:sp>
            <p:nvSpPr>
              <p:cNvPr id="41" name="Text Box 2">
                <a:extLst>
                  <a:ext uri="{FF2B5EF4-FFF2-40B4-BE49-F238E27FC236}">
                    <a16:creationId xmlns:a16="http://schemas.microsoft.com/office/drawing/2014/main" id="{53A08304-6505-4590-9D21-EC56A92922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01" y="167570"/>
                <a:ext cx="488950" cy="529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Calibri" panose="020F0502020204030204" pitchFamily="34" charset="0"/>
                    <a:cs typeface="Sakkal Majalla" panose="02000000000000000000" pitchFamily="2" charset="-78"/>
                  </a:rPr>
                  <a:t>رُ</a:t>
                </a: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BADD0DE-9505-4CBC-B67C-A70D03D17F5A}"/>
              </a:ext>
            </a:extLst>
          </p:cNvPr>
          <p:cNvSpPr txBox="1"/>
          <p:nvPr/>
        </p:nvSpPr>
        <p:spPr>
          <a:xfrm>
            <a:off x="8237467" y="3871831"/>
            <a:ext cx="947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AFD48-A585-405D-B20C-D7C9323D2F7C}"/>
              </a:ext>
            </a:extLst>
          </p:cNvPr>
          <p:cNvSpPr txBox="1"/>
          <p:nvPr/>
        </p:nvSpPr>
        <p:spPr>
          <a:xfrm>
            <a:off x="5565898" y="3886677"/>
            <a:ext cx="855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7E51FF-29ED-48B5-B412-8A1645A20F19}"/>
              </a:ext>
            </a:extLst>
          </p:cNvPr>
          <p:cNvSpPr txBox="1"/>
          <p:nvPr/>
        </p:nvSpPr>
        <p:spPr>
          <a:xfrm>
            <a:off x="5406558" y="3935157"/>
            <a:ext cx="107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زاهِيَةٌ.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E181D0C-EF4B-4E87-B4FA-1FFDD2FC1AD0}"/>
              </a:ext>
            </a:extLst>
          </p:cNvPr>
          <p:cNvSpPr txBox="1"/>
          <p:nvPr/>
        </p:nvSpPr>
        <p:spPr>
          <a:xfrm>
            <a:off x="8211781" y="3921959"/>
            <a:ext cx="85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زُهورُ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47279-C450-419E-9FC9-39BB60F9FA60}"/>
              </a:ext>
            </a:extLst>
          </p:cNvPr>
          <p:cNvSpPr txBox="1"/>
          <p:nvPr/>
        </p:nvSpPr>
        <p:spPr>
          <a:xfrm>
            <a:off x="6275624" y="3956548"/>
            <a:ext cx="213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الحَديقَةِ أَلْوانُها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اكتشف ه١٢">
            <a:hlinkClick r:id="" action="ppaction://media"/>
            <a:extLst>
              <a:ext uri="{FF2B5EF4-FFF2-40B4-BE49-F238E27FC236}">
                <a16:creationId xmlns:a16="http://schemas.microsoft.com/office/drawing/2014/main" id="{30669657-AE7E-4B1D-AB52-2588145C6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6397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" grpId="0"/>
      <p:bldP spid="62" grpId="0"/>
      <p:bldP spid="63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172123-B596-45D5-9047-1895A2E41285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1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C0AE534-07CE-4F2F-9C31-B1A9FFBC3EB8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2" name="اكتشف ه١٣">
            <a:hlinkClick r:id="" action="ppaction://media"/>
            <a:extLst>
              <a:ext uri="{FF2B5EF4-FFF2-40B4-BE49-F238E27FC236}">
                <a16:creationId xmlns:a16="http://schemas.microsoft.com/office/drawing/2014/main" id="{7C72BB37-4B93-4AF9-A26D-3A14255E8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987609-BE6E-4FF2-9969-C783D2C7AC5A}"/>
              </a:ext>
            </a:extLst>
          </p:cNvPr>
          <p:cNvSpPr/>
          <p:nvPr/>
        </p:nvSpPr>
        <p:spPr>
          <a:xfrm>
            <a:off x="865239" y="1559625"/>
            <a:ext cx="10087897" cy="4306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3A977B0A-ED9C-4196-9B70-911B19F4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747" y="3484290"/>
            <a:ext cx="38149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50FF28-D450-4183-A74D-3D393083F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149302"/>
              </p:ext>
            </p:extLst>
          </p:nvPr>
        </p:nvGraphicFramePr>
        <p:xfrm>
          <a:off x="254292" y="1311563"/>
          <a:ext cx="11072468" cy="4912205"/>
        </p:xfrm>
        <a:graphic>
          <a:graphicData uri="http://schemas.openxmlformats.org/drawingml/2006/table">
            <a:tbl>
              <a:tblPr rtl="1" firstRow="1" firstCol="1" bandRow="1"/>
              <a:tblGrid>
                <a:gridCol w="3690066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691201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691201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00647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8849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979811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  <a:tr h="1446799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1621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7926A76-B1F2-4DD0-8473-4889F0E7F364}"/>
              </a:ext>
            </a:extLst>
          </p:cNvPr>
          <p:cNvSpPr/>
          <p:nvPr/>
        </p:nvSpPr>
        <p:spPr>
          <a:xfrm>
            <a:off x="8775916" y="2062975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رَمٌ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F4BBC-0EA1-46C3-AD71-A0242E281AA0}"/>
              </a:ext>
            </a:extLst>
          </p:cNvPr>
          <p:cNvSpPr/>
          <p:nvPr/>
        </p:nvSpPr>
        <p:spPr>
          <a:xfrm>
            <a:off x="5077967" y="2063492"/>
            <a:ext cx="145162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فَواك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ِهُ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5DFBB3-9EA5-42A1-919E-C4FCA11A6A7B}"/>
              </a:ext>
            </a:extLst>
          </p:cNvPr>
          <p:cNvSpPr/>
          <p:nvPr/>
        </p:nvSpPr>
        <p:spPr>
          <a:xfrm>
            <a:off x="1450693" y="2061468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هَذ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ِهِ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E1687-B583-4E39-84AF-DFEB465F21C4}"/>
              </a:ext>
            </a:extLst>
          </p:cNvPr>
          <p:cNvSpPr/>
          <p:nvPr/>
        </p:nvSpPr>
        <p:spPr>
          <a:xfrm>
            <a:off x="1450693" y="2882155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هِ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08B55A-F9A3-4478-B243-DE0195245CD5}"/>
              </a:ext>
            </a:extLst>
          </p:cNvPr>
          <p:cNvSpPr/>
          <p:nvPr/>
        </p:nvSpPr>
        <p:spPr>
          <a:xfrm>
            <a:off x="5260198" y="2919957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ـهُ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F1608-CF25-4F25-BBA9-973D9E94294E}"/>
              </a:ext>
            </a:extLst>
          </p:cNvPr>
          <p:cNvSpPr/>
          <p:nvPr/>
        </p:nvSpPr>
        <p:spPr>
          <a:xfrm>
            <a:off x="8775915" y="2934878"/>
            <a:ext cx="1354443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70CCAB-53C7-43AF-9D11-FEFCF592F569}"/>
              </a:ext>
            </a:extLst>
          </p:cNvPr>
          <p:cNvSpPr/>
          <p:nvPr/>
        </p:nvSpPr>
        <p:spPr>
          <a:xfrm>
            <a:off x="5307175" y="1361569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FBE652-C243-4D4E-9C8B-03B5E61BCE62}"/>
              </a:ext>
            </a:extLst>
          </p:cNvPr>
          <p:cNvSpPr/>
          <p:nvPr/>
        </p:nvSpPr>
        <p:spPr>
          <a:xfrm>
            <a:off x="10483934" y="4017564"/>
            <a:ext cx="629969" cy="580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هَـ</a:t>
            </a:r>
            <a:endParaRPr lang="en-US" sz="36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42277B-2675-485F-B8AE-405E52415490}"/>
              </a:ext>
            </a:extLst>
          </p:cNvPr>
          <p:cNvSpPr/>
          <p:nvPr/>
        </p:nvSpPr>
        <p:spPr>
          <a:xfrm>
            <a:off x="10238664" y="1135321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أَقْرَأُ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08F25F-99C0-444E-9034-3823D499A588}"/>
              </a:ext>
            </a:extLst>
          </p:cNvPr>
          <p:cNvSpPr/>
          <p:nvPr/>
        </p:nvSpPr>
        <p:spPr>
          <a:xfrm>
            <a:off x="9666939" y="4023651"/>
            <a:ext cx="629969" cy="574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ـهَـ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19D71F-BCD8-40D4-AB56-8DB70C264B64}"/>
              </a:ext>
            </a:extLst>
          </p:cNvPr>
          <p:cNvSpPr/>
          <p:nvPr/>
        </p:nvSpPr>
        <p:spPr>
          <a:xfrm>
            <a:off x="6819927" y="4021995"/>
            <a:ext cx="667745" cy="579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هُـ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BABA8D-1B0B-412A-B8A5-6AE79DBCF722}"/>
              </a:ext>
            </a:extLst>
          </p:cNvPr>
          <p:cNvSpPr/>
          <p:nvPr/>
        </p:nvSpPr>
        <p:spPr>
          <a:xfrm>
            <a:off x="5958092" y="4029982"/>
            <a:ext cx="667746" cy="5630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ـهُـ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5CE123-3C11-4A6B-9F60-F5E9E133A85F}"/>
              </a:ext>
            </a:extLst>
          </p:cNvPr>
          <p:cNvSpPr/>
          <p:nvPr/>
        </p:nvSpPr>
        <p:spPr>
          <a:xfrm>
            <a:off x="3014771" y="4029981"/>
            <a:ext cx="629969" cy="563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B518F6-10EF-4CD2-BFFA-A0E3290CF29F}"/>
              </a:ext>
            </a:extLst>
          </p:cNvPr>
          <p:cNvSpPr/>
          <p:nvPr/>
        </p:nvSpPr>
        <p:spPr>
          <a:xfrm>
            <a:off x="1941636" y="4029982"/>
            <a:ext cx="629969" cy="571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ـهِـ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A96ED7-6065-454B-A0B7-4418E643A204}"/>
              </a:ext>
            </a:extLst>
          </p:cNvPr>
          <p:cNvSpPr/>
          <p:nvPr/>
        </p:nvSpPr>
        <p:spPr>
          <a:xfrm>
            <a:off x="10483933" y="5227727"/>
            <a:ext cx="629969" cy="61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C37B40-E64C-4A51-A963-92B503232CF3}"/>
              </a:ext>
            </a:extLst>
          </p:cNvPr>
          <p:cNvSpPr/>
          <p:nvPr/>
        </p:nvSpPr>
        <p:spPr>
          <a:xfrm>
            <a:off x="9689462" y="5226803"/>
            <a:ext cx="629969" cy="627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0739D4-F70A-46F5-A996-4D5781440343}"/>
              </a:ext>
            </a:extLst>
          </p:cNvPr>
          <p:cNvSpPr/>
          <p:nvPr/>
        </p:nvSpPr>
        <p:spPr>
          <a:xfrm>
            <a:off x="8821071" y="5248628"/>
            <a:ext cx="629969" cy="627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B47077-78BD-4715-B332-2AEA02F1CF5C}"/>
              </a:ext>
            </a:extLst>
          </p:cNvPr>
          <p:cNvSpPr/>
          <p:nvPr/>
        </p:nvSpPr>
        <p:spPr>
          <a:xfrm>
            <a:off x="7995836" y="5238612"/>
            <a:ext cx="629969" cy="627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</a:t>
            </a:r>
            <a:r>
              <a:rPr lang="ar-BH" sz="3600" dirty="0">
                <a:solidFill>
                  <a:schemeClr val="tx1"/>
                </a:solidFill>
              </a:rPr>
              <a:t>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0BD4E8-E44C-41DD-9014-5430644D12AB}"/>
              </a:ext>
            </a:extLst>
          </p:cNvPr>
          <p:cNvSpPr/>
          <p:nvPr/>
        </p:nvSpPr>
        <p:spPr>
          <a:xfrm>
            <a:off x="6815870" y="5246433"/>
            <a:ext cx="629969" cy="607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97FF15-353C-4095-B26A-48316C7B0D5C}"/>
              </a:ext>
            </a:extLst>
          </p:cNvPr>
          <p:cNvSpPr/>
          <p:nvPr/>
        </p:nvSpPr>
        <p:spPr>
          <a:xfrm>
            <a:off x="8735740" y="4023651"/>
            <a:ext cx="719431" cy="5773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749C3F-CCBE-4B02-AB7E-243C5A4A0B2E}"/>
              </a:ext>
            </a:extLst>
          </p:cNvPr>
          <p:cNvSpPr/>
          <p:nvPr/>
        </p:nvSpPr>
        <p:spPr>
          <a:xfrm>
            <a:off x="5071732" y="4029980"/>
            <a:ext cx="667746" cy="571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74826D-4DF5-4744-8BE6-D08B5FD87C10}"/>
              </a:ext>
            </a:extLst>
          </p:cNvPr>
          <p:cNvSpPr/>
          <p:nvPr/>
        </p:nvSpPr>
        <p:spPr>
          <a:xfrm>
            <a:off x="1052307" y="4017564"/>
            <a:ext cx="667746" cy="5834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5223DC-19E7-4DEF-8B13-7A9D1F474E3B}"/>
              </a:ext>
            </a:extLst>
          </p:cNvPr>
          <p:cNvSpPr/>
          <p:nvPr/>
        </p:nvSpPr>
        <p:spPr>
          <a:xfrm>
            <a:off x="7924813" y="4029982"/>
            <a:ext cx="629969" cy="5611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</a:t>
            </a:r>
            <a:r>
              <a:rPr lang="ar-BH" sz="3600" dirty="0">
                <a:solidFill>
                  <a:schemeClr val="tx1"/>
                </a:solidFill>
              </a:rPr>
              <a:t>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7A8A58-E1C6-4AC1-AEE9-EB6099348A72}"/>
              </a:ext>
            </a:extLst>
          </p:cNvPr>
          <p:cNvSpPr/>
          <p:nvPr/>
        </p:nvSpPr>
        <p:spPr>
          <a:xfrm>
            <a:off x="4155742" y="4029980"/>
            <a:ext cx="629969" cy="571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</a:t>
            </a:r>
            <a:r>
              <a:rPr lang="ar-BH" sz="3600" dirty="0">
                <a:solidFill>
                  <a:schemeClr val="tx1"/>
                </a:solidFill>
              </a:rPr>
              <a:t>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64E632-A4F6-42E6-8F81-66C16F29B624}"/>
              </a:ext>
            </a:extLst>
          </p:cNvPr>
          <p:cNvSpPr/>
          <p:nvPr/>
        </p:nvSpPr>
        <p:spPr>
          <a:xfrm>
            <a:off x="311546" y="4017565"/>
            <a:ext cx="629969" cy="583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89C8C6-A68D-470F-9381-9706FEC92BA8}"/>
              </a:ext>
            </a:extLst>
          </p:cNvPr>
          <p:cNvSpPr/>
          <p:nvPr/>
        </p:nvSpPr>
        <p:spPr>
          <a:xfrm>
            <a:off x="5953114" y="5258644"/>
            <a:ext cx="629969" cy="6191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ـهِـ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D84D14-E8AC-4A16-AA33-780D74588BA9}"/>
              </a:ext>
            </a:extLst>
          </p:cNvPr>
          <p:cNvSpPr/>
          <p:nvPr/>
        </p:nvSpPr>
        <p:spPr>
          <a:xfrm>
            <a:off x="5050242" y="5267287"/>
            <a:ext cx="629969" cy="6191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4D2B23-76B3-4287-BEE0-3C51642C0862}"/>
              </a:ext>
            </a:extLst>
          </p:cNvPr>
          <p:cNvSpPr/>
          <p:nvPr/>
        </p:nvSpPr>
        <p:spPr>
          <a:xfrm>
            <a:off x="4107664" y="5267287"/>
            <a:ext cx="678047" cy="6246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هُـ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610EC2-84D0-4932-B547-C669BFE8B49B}"/>
              </a:ext>
            </a:extLst>
          </p:cNvPr>
          <p:cNvSpPr/>
          <p:nvPr/>
        </p:nvSpPr>
        <p:spPr>
          <a:xfrm>
            <a:off x="2966693" y="5258644"/>
            <a:ext cx="678047" cy="627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ه</a:t>
            </a:r>
            <a:r>
              <a:rPr lang="ar-BH" sz="3600" dirty="0">
                <a:solidFill>
                  <a:schemeClr val="tx1"/>
                </a:solidFill>
              </a:rPr>
              <a:t>َ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ECC53D-F22E-4739-9525-E567606AF5C9}"/>
              </a:ext>
            </a:extLst>
          </p:cNvPr>
          <p:cNvSpPr/>
          <p:nvPr/>
        </p:nvSpPr>
        <p:spPr>
          <a:xfrm>
            <a:off x="1941636" y="5242469"/>
            <a:ext cx="629969" cy="643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ـهَـ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2C6D82-017B-428C-8E23-DB97A01C2C28}"/>
              </a:ext>
            </a:extLst>
          </p:cNvPr>
          <p:cNvSpPr/>
          <p:nvPr/>
        </p:nvSpPr>
        <p:spPr>
          <a:xfrm>
            <a:off x="1114452" y="5258752"/>
            <a:ext cx="667746" cy="6523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ـهُـ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F24FD3-937B-4A83-9735-3C3964122A4D}"/>
              </a:ext>
            </a:extLst>
          </p:cNvPr>
          <p:cNvSpPr/>
          <p:nvPr/>
        </p:nvSpPr>
        <p:spPr>
          <a:xfrm>
            <a:off x="306565" y="5246432"/>
            <a:ext cx="667746" cy="664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ـهُ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E894687C-37A5-42BE-A3B8-2EFADD209123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2" name="اكتشف ه٢">
            <a:hlinkClick r:id="" action="ppaction://media"/>
            <a:extLst>
              <a:ext uri="{FF2B5EF4-FFF2-40B4-BE49-F238E27FC236}">
                <a16:creationId xmlns:a16="http://schemas.microsoft.com/office/drawing/2014/main" id="{7B465A1D-9958-4634-BDD1-28824576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565" y="6411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06B736-7BFC-40F1-B5C5-D220E59EAB04}"/>
              </a:ext>
            </a:extLst>
          </p:cNvPr>
          <p:cNvSpPr/>
          <p:nvPr/>
        </p:nvSpPr>
        <p:spPr>
          <a:xfrm>
            <a:off x="865239" y="716239"/>
            <a:ext cx="10087897" cy="4306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FDD98D3-DA91-4EE7-B63A-F32F74022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747" y="2640904"/>
            <a:ext cx="38149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0D6A2F-52B5-47ED-AFA6-4B730C80B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583523"/>
              </p:ext>
            </p:extLst>
          </p:nvPr>
        </p:nvGraphicFramePr>
        <p:xfrm>
          <a:off x="254292" y="468177"/>
          <a:ext cx="11072468" cy="5648276"/>
        </p:xfrm>
        <a:graphic>
          <a:graphicData uri="http://schemas.openxmlformats.org/drawingml/2006/table">
            <a:tbl>
              <a:tblPr rtl="1" firstRow="1" firstCol="1" bandRow="1"/>
              <a:tblGrid>
                <a:gridCol w="3690066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498647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883755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00647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8849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  <a:tr h="171588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3420"/>
                  </a:ext>
                </a:extLst>
              </a:tr>
              <a:tr h="1446799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BH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                                                                      </a:t>
                      </a:r>
                      <a:r>
                        <a:rPr lang="ar-SA" sz="2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     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91621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9E53B8C-757A-4813-B9E9-CDAC4C3E77EE}"/>
              </a:ext>
            </a:extLst>
          </p:cNvPr>
          <p:cNvSpPr/>
          <p:nvPr/>
        </p:nvSpPr>
        <p:spPr>
          <a:xfrm>
            <a:off x="8775916" y="1219589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ْرامٌ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290EE-7D6C-47D0-A530-E1029629131B}"/>
              </a:ext>
            </a:extLst>
          </p:cNvPr>
          <p:cNvSpPr/>
          <p:nvPr/>
        </p:nvSpPr>
        <p:spPr>
          <a:xfrm>
            <a:off x="5250880" y="1220106"/>
            <a:ext cx="107929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ْرُبُ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23A67-2150-4DB9-94A6-6834A193B860}"/>
              </a:ext>
            </a:extLst>
          </p:cNvPr>
          <p:cNvSpPr/>
          <p:nvPr/>
        </p:nvSpPr>
        <p:spPr>
          <a:xfrm>
            <a:off x="1450693" y="1218082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انْتَبِ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80044-6758-4A54-BD62-A01031B1BE87}"/>
              </a:ext>
            </a:extLst>
          </p:cNvPr>
          <p:cNvSpPr/>
          <p:nvPr/>
        </p:nvSpPr>
        <p:spPr>
          <a:xfrm>
            <a:off x="1450693" y="2038769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E62569-65B1-4B4B-B0F4-0F9A2B785D5B}"/>
              </a:ext>
            </a:extLst>
          </p:cNvPr>
          <p:cNvSpPr/>
          <p:nvPr/>
        </p:nvSpPr>
        <p:spPr>
          <a:xfrm>
            <a:off x="5260198" y="2076571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هْـ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28D22B-3845-443F-9E8F-59C37066BB04}"/>
              </a:ext>
            </a:extLst>
          </p:cNvPr>
          <p:cNvSpPr/>
          <p:nvPr/>
        </p:nvSpPr>
        <p:spPr>
          <a:xfrm>
            <a:off x="8794552" y="2091492"/>
            <a:ext cx="1335806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هْـ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2C3B3-A915-4AF1-99CE-0BF43AD19B9F}"/>
              </a:ext>
            </a:extLst>
          </p:cNvPr>
          <p:cNvSpPr/>
          <p:nvPr/>
        </p:nvSpPr>
        <p:spPr>
          <a:xfrm>
            <a:off x="5163772" y="519937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F092BF-FC12-44E8-BC7E-4039907CA4BC}"/>
              </a:ext>
            </a:extLst>
          </p:cNvPr>
          <p:cNvSpPr/>
          <p:nvPr/>
        </p:nvSpPr>
        <p:spPr>
          <a:xfrm>
            <a:off x="10238664" y="291935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أَقْرَأُ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35B89-075F-4C39-8185-BDDDA4B5BF35}"/>
              </a:ext>
            </a:extLst>
          </p:cNvPr>
          <p:cNvSpPr/>
          <p:nvPr/>
        </p:nvSpPr>
        <p:spPr>
          <a:xfrm>
            <a:off x="9914696" y="5035313"/>
            <a:ext cx="742885" cy="608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D404C5-57CE-4C65-9BFF-D0A18A096370}"/>
              </a:ext>
            </a:extLst>
          </p:cNvPr>
          <p:cNvSpPr/>
          <p:nvPr/>
        </p:nvSpPr>
        <p:spPr>
          <a:xfrm>
            <a:off x="7731640" y="5040921"/>
            <a:ext cx="756872" cy="590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494AA4-079F-40AE-86F1-39537A8ACC05}"/>
              </a:ext>
            </a:extLst>
          </p:cNvPr>
          <p:cNvSpPr/>
          <p:nvPr/>
        </p:nvSpPr>
        <p:spPr>
          <a:xfrm>
            <a:off x="8849814" y="5053784"/>
            <a:ext cx="742885" cy="590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ـهيـ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C3132E-C41B-4058-B5A7-851B192B8C05}"/>
              </a:ext>
            </a:extLst>
          </p:cNvPr>
          <p:cNvSpPr/>
          <p:nvPr/>
        </p:nvSpPr>
        <p:spPr>
          <a:xfrm>
            <a:off x="6622927" y="5051507"/>
            <a:ext cx="735917" cy="5905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34D2F8-B008-4F1A-950B-6C983C1F5430}"/>
              </a:ext>
            </a:extLst>
          </p:cNvPr>
          <p:cNvSpPr/>
          <p:nvPr/>
        </p:nvSpPr>
        <p:spPr>
          <a:xfrm>
            <a:off x="5327669" y="5036796"/>
            <a:ext cx="796179" cy="6198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ـهو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72CF72-419C-42FE-9D43-C5C62FDB73B9}"/>
              </a:ext>
            </a:extLst>
          </p:cNvPr>
          <p:cNvSpPr/>
          <p:nvPr/>
        </p:nvSpPr>
        <p:spPr>
          <a:xfrm>
            <a:off x="4269756" y="5051508"/>
            <a:ext cx="735917" cy="590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هيـ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A4E823-41EF-4A77-8AC8-75D674CCEC5A}"/>
              </a:ext>
            </a:extLst>
          </p:cNvPr>
          <p:cNvSpPr/>
          <p:nvPr/>
        </p:nvSpPr>
        <p:spPr>
          <a:xfrm>
            <a:off x="2980901" y="5061886"/>
            <a:ext cx="808358" cy="5710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F6D0D0-10D8-4E42-905C-3DED56C20894}"/>
              </a:ext>
            </a:extLst>
          </p:cNvPr>
          <p:cNvSpPr/>
          <p:nvPr/>
        </p:nvSpPr>
        <p:spPr>
          <a:xfrm>
            <a:off x="8768512" y="3067627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تِف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19909F-BAB9-4391-98BC-D69CBC7632D9}"/>
              </a:ext>
            </a:extLst>
          </p:cNvPr>
          <p:cNvSpPr/>
          <p:nvPr/>
        </p:nvSpPr>
        <p:spPr>
          <a:xfrm>
            <a:off x="5270115" y="3059266"/>
            <a:ext cx="107929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فُ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CF034-B8DC-46B2-BBD0-7B371C61E99B}"/>
              </a:ext>
            </a:extLst>
          </p:cNvPr>
          <p:cNvSpPr/>
          <p:nvPr/>
        </p:nvSpPr>
        <p:spPr>
          <a:xfrm>
            <a:off x="1469927" y="3057242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إِبْرَا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18C0FC-2A28-4924-B298-AFBB7B2D50B5}"/>
              </a:ext>
            </a:extLst>
          </p:cNvPr>
          <p:cNvSpPr/>
          <p:nvPr/>
        </p:nvSpPr>
        <p:spPr>
          <a:xfrm>
            <a:off x="5279433" y="3844709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ـهو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F7770A-5ADC-4416-8E27-56CEE63CD299}"/>
              </a:ext>
            </a:extLst>
          </p:cNvPr>
          <p:cNvSpPr/>
          <p:nvPr/>
        </p:nvSpPr>
        <p:spPr>
          <a:xfrm>
            <a:off x="8787148" y="3957284"/>
            <a:ext cx="1335806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250A29-25BC-4555-A8D3-2A1799237AEA}"/>
              </a:ext>
            </a:extLst>
          </p:cNvPr>
          <p:cNvSpPr/>
          <p:nvPr/>
        </p:nvSpPr>
        <p:spPr>
          <a:xfrm>
            <a:off x="1469927" y="3904558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هيـ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F0FD134F-37F4-47D3-9FEE-B3057A48E99F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8AF6C-DEBB-4E39-9FB2-67D014FAB042}"/>
              </a:ext>
            </a:extLst>
          </p:cNvPr>
          <p:cNvSpPr/>
          <p:nvPr/>
        </p:nvSpPr>
        <p:spPr>
          <a:xfrm>
            <a:off x="1790800" y="5053069"/>
            <a:ext cx="808358" cy="5710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كتشف ه٣">
            <a:hlinkClick r:id="" action="ppaction://media"/>
            <a:extLst>
              <a:ext uri="{FF2B5EF4-FFF2-40B4-BE49-F238E27FC236}">
                <a16:creationId xmlns:a16="http://schemas.microsoft.com/office/drawing/2014/main" id="{61E134E6-7AF8-47B7-BA5B-C441F28C3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64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06B736-7BFC-40F1-B5C5-D220E59EAB04}"/>
              </a:ext>
            </a:extLst>
          </p:cNvPr>
          <p:cNvSpPr/>
          <p:nvPr/>
        </p:nvSpPr>
        <p:spPr>
          <a:xfrm>
            <a:off x="865239" y="716239"/>
            <a:ext cx="10087897" cy="4306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FDD98D3-DA91-4EE7-B63A-F32F74022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747" y="2640904"/>
            <a:ext cx="38149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0D6A2F-52B5-47ED-AFA6-4B730C80B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985840"/>
              </p:ext>
            </p:extLst>
          </p:nvPr>
        </p:nvGraphicFramePr>
        <p:xfrm>
          <a:off x="254292" y="468177"/>
          <a:ext cx="11072468" cy="2485595"/>
        </p:xfrm>
        <a:graphic>
          <a:graphicData uri="http://schemas.openxmlformats.org/drawingml/2006/table">
            <a:tbl>
              <a:tblPr rtl="1" firstRow="1" firstCol="1" bandRow="1"/>
              <a:tblGrid>
                <a:gridCol w="3690066">
                  <a:extLst>
                    <a:ext uri="{9D8B030D-6E8A-4147-A177-3AD203B41FA5}">
                      <a16:colId xmlns:a16="http://schemas.microsoft.com/office/drawing/2014/main" val="4247452070"/>
                    </a:ext>
                  </a:extLst>
                </a:gridCol>
                <a:gridCol w="3498647">
                  <a:extLst>
                    <a:ext uri="{9D8B030D-6E8A-4147-A177-3AD203B41FA5}">
                      <a16:colId xmlns:a16="http://schemas.microsoft.com/office/drawing/2014/main" val="3189808377"/>
                    </a:ext>
                  </a:extLst>
                </a:gridCol>
                <a:gridCol w="3883755">
                  <a:extLst>
                    <a:ext uri="{9D8B030D-6E8A-4147-A177-3AD203B41FA5}">
                      <a16:colId xmlns:a16="http://schemas.microsoft.com/office/drawing/2014/main" val="3310220663"/>
                    </a:ext>
                  </a:extLst>
                </a:gridCol>
              </a:tblGrid>
              <a:tr h="600647"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15081"/>
                  </a:ext>
                </a:extLst>
              </a:tr>
              <a:tr h="18849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2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B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9E53B8C-757A-4813-B9E9-CDAC4C3E77EE}"/>
              </a:ext>
            </a:extLst>
          </p:cNvPr>
          <p:cNvSpPr/>
          <p:nvPr/>
        </p:nvSpPr>
        <p:spPr>
          <a:xfrm>
            <a:off x="8775916" y="1219589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نَبي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290EE-7D6C-47D0-A530-E1029629131B}"/>
              </a:ext>
            </a:extLst>
          </p:cNvPr>
          <p:cNvSpPr/>
          <p:nvPr/>
        </p:nvSpPr>
        <p:spPr>
          <a:xfrm>
            <a:off x="5250880" y="1220106"/>
            <a:ext cx="1079292" cy="574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نَبي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23A67-2150-4DB9-94A6-6834A193B860}"/>
              </a:ext>
            </a:extLst>
          </p:cNvPr>
          <p:cNvSpPr/>
          <p:nvPr/>
        </p:nvSpPr>
        <p:spPr>
          <a:xfrm>
            <a:off x="1450693" y="1218082"/>
            <a:ext cx="1354443" cy="711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نَبي</a:t>
            </a:r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ٍ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80044-6758-4A54-BD62-A01031B1BE87}"/>
              </a:ext>
            </a:extLst>
          </p:cNvPr>
          <p:cNvSpPr/>
          <p:nvPr/>
        </p:nvSpPr>
        <p:spPr>
          <a:xfrm>
            <a:off x="1450693" y="2038769"/>
            <a:ext cx="1354443" cy="571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ـهٍ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E62569-65B1-4B4B-B0F4-0F9A2B785D5B}"/>
              </a:ext>
            </a:extLst>
          </p:cNvPr>
          <p:cNvSpPr/>
          <p:nvPr/>
        </p:nvSpPr>
        <p:spPr>
          <a:xfrm>
            <a:off x="5260198" y="2076571"/>
            <a:ext cx="1079292" cy="574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ـهًا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28D22B-3845-443F-9E8F-59C37066BB04}"/>
              </a:ext>
            </a:extLst>
          </p:cNvPr>
          <p:cNvSpPr/>
          <p:nvPr/>
        </p:nvSpPr>
        <p:spPr>
          <a:xfrm>
            <a:off x="8794552" y="2091492"/>
            <a:ext cx="1335806" cy="528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ـهٌ</a:t>
            </a:r>
            <a:endParaRPr lang="en-US" sz="3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2C3B3-A915-4AF1-99CE-0BF43AD19B9F}"/>
              </a:ext>
            </a:extLst>
          </p:cNvPr>
          <p:cNvSpPr/>
          <p:nvPr/>
        </p:nvSpPr>
        <p:spPr>
          <a:xfrm>
            <a:off x="5163772" y="519937"/>
            <a:ext cx="985337" cy="42918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endParaRPr lang="en-US" sz="36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F092BF-FC12-44E8-BC7E-4039907CA4BC}"/>
              </a:ext>
            </a:extLst>
          </p:cNvPr>
          <p:cNvSpPr/>
          <p:nvPr/>
        </p:nvSpPr>
        <p:spPr>
          <a:xfrm>
            <a:off x="10238664" y="291935"/>
            <a:ext cx="1699042" cy="847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 أَقْرَأُ</a:t>
            </a:r>
            <a:endParaRPr lang="en-US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F0FD134F-37F4-47D3-9FEE-B3057A48E99F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2" name="اكتشف ه٤">
            <a:hlinkClick r:id="" action="ppaction://media"/>
            <a:extLst>
              <a:ext uri="{FF2B5EF4-FFF2-40B4-BE49-F238E27FC236}">
                <a16:creationId xmlns:a16="http://schemas.microsoft.com/office/drawing/2014/main" id="{68E4B12A-B0CF-4569-B89A-C12848D1C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29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8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E27C937D-8F66-4F8F-9B08-B1658001C26D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A1613E82-03E7-4EF0-BB73-43F47FD3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016" y="394899"/>
            <a:ext cx="9691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أُسَمّي الصُّوَرَ، وَأُلَوِّنُ دائِرَةَ الصّورةِ الَّتي 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يحتوي اسْمُها</a:t>
            </a:r>
            <a:r>
              <a:rPr lang="ar-SA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عَلى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(</a:t>
            </a:r>
            <a:r>
              <a:rPr lang="ar-BH" altLang="en-US" sz="4000" b="1" noProof="0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رسم 323" descr="أذن">
            <a:extLst>
              <a:ext uri="{FF2B5EF4-FFF2-40B4-BE49-F238E27FC236}">
                <a16:creationId xmlns:a16="http://schemas.microsoft.com/office/drawing/2014/main" id="{5D035852-B675-4099-8E5B-8C337E0DC4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9267" y="509532"/>
            <a:ext cx="428521" cy="43149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13F4CCA3-5844-4C2F-A254-D030A46B40E6}"/>
              </a:ext>
            </a:extLst>
          </p:cNvPr>
          <p:cNvSpPr/>
          <p:nvPr/>
        </p:nvSpPr>
        <p:spPr>
          <a:xfrm>
            <a:off x="9627479" y="3917293"/>
            <a:ext cx="601308" cy="630836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3C7D19-1807-4144-B785-F0CC41C86D9E}"/>
              </a:ext>
            </a:extLst>
          </p:cNvPr>
          <p:cNvSpPr/>
          <p:nvPr/>
        </p:nvSpPr>
        <p:spPr>
          <a:xfrm>
            <a:off x="2063677" y="3917293"/>
            <a:ext cx="601308" cy="630836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B9235C7-8DE3-4DA3-8FC2-45DE454BC33C}"/>
              </a:ext>
            </a:extLst>
          </p:cNvPr>
          <p:cNvSpPr/>
          <p:nvPr/>
        </p:nvSpPr>
        <p:spPr>
          <a:xfrm>
            <a:off x="7150601" y="3921664"/>
            <a:ext cx="601308" cy="630836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F564181-9DEB-44FC-A9C8-D620D50062F0}"/>
              </a:ext>
            </a:extLst>
          </p:cNvPr>
          <p:cNvSpPr/>
          <p:nvPr/>
        </p:nvSpPr>
        <p:spPr>
          <a:xfrm>
            <a:off x="4620457" y="3929995"/>
            <a:ext cx="601308" cy="630836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7" name="Picture 4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B6DE152-2E95-45D0-BECB-D9C63976E8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88" y="1581033"/>
            <a:ext cx="1991522" cy="1927869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80D3316-EDEE-4C54-8B2F-DD0C2422384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1" y="1482250"/>
            <a:ext cx="1749476" cy="2051047"/>
          </a:xfrm>
          <a:prstGeom prst="rect">
            <a:avLst/>
          </a:prstGeom>
        </p:spPr>
      </p:pic>
      <p:pic>
        <p:nvPicPr>
          <p:cNvPr id="49" name="Picture 48" descr="A picture containing grass, tree, several&#10;&#10;Description automatically generated">
            <a:extLst>
              <a:ext uri="{FF2B5EF4-FFF2-40B4-BE49-F238E27FC236}">
                <a16:creationId xmlns:a16="http://schemas.microsoft.com/office/drawing/2014/main" id="{49987EEA-38E1-4F56-B9CF-3A7C68BFAAE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4" y="1644004"/>
            <a:ext cx="1864885" cy="1927869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extLst>
              <a:ext uri="{FF2B5EF4-FFF2-40B4-BE49-F238E27FC236}">
                <a16:creationId xmlns:a16="http://schemas.microsoft.com/office/drawing/2014/main" id="{66A6E0E1-ECAE-49C2-8FD0-0E43E304FB5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6636" r="22763" b="6590"/>
          <a:stretch/>
        </p:blipFill>
        <p:spPr bwMode="auto">
          <a:xfrm>
            <a:off x="1459301" y="1660023"/>
            <a:ext cx="1864884" cy="2022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شريحة 5 المعدل">
            <a:hlinkClick r:id="" action="ppaction://media"/>
            <a:extLst>
              <a:ext uri="{FF2B5EF4-FFF2-40B4-BE49-F238E27FC236}">
                <a16:creationId xmlns:a16="http://schemas.microsoft.com/office/drawing/2014/main" id="{D0DFDAEE-F631-4DEB-BA3F-8702ACDC7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76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31D79F-6940-4CF7-B070-5B0B10583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689" y="57546"/>
            <a:ext cx="5890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3 - أُلَوِّنُ</a:t>
            </a:r>
            <a:r>
              <a:rPr kumimoji="0" lang="ar-BH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مُرَبَّعَ الكَلِمَةِ الَّتي تَحْتَوي عَلى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52A281-1D2B-46B6-8BAB-9CA25C9A2245}"/>
              </a:ext>
            </a:extLst>
          </p:cNvPr>
          <p:cNvSpPr/>
          <p:nvPr/>
        </p:nvSpPr>
        <p:spPr>
          <a:xfrm>
            <a:off x="9623236" y="969871"/>
            <a:ext cx="1281194" cy="75720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ـهَا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A45A5C-9FCA-48DE-B1DB-1E44BCB37F8D}"/>
              </a:ext>
            </a:extLst>
          </p:cNvPr>
          <p:cNvSpPr/>
          <p:nvPr/>
        </p:nvSpPr>
        <p:spPr>
          <a:xfrm>
            <a:off x="9624714" y="2356252"/>
            <a:ext cx="1281194" cy="75720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ـهٌ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FDE164-C803-459E-94C7-45B272D7085E}"/>
              </a:ext>
            </a:extLst>
          </p:cNvPr>
          <p:cNvSpPr/>
          <p:nvPr/>
        </p:nvSpPr>
        <p:spPr>
          <a:xfrm>
            <a:off x="9615838" y="3695322"/>
            <a:ext cx="1281194" cy="75720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ـهيـ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0E6FBA-5529-45A4-A850-513586F269AC}"/>
              </a:ext>
            </a:extLst>
          </p:cNvPr>
          <p:cNvSpPr/>
          <p:nvPr/>
        </p:nvSpPr>
        <p:spPr>
          <a:xfrm>
            <a:off x="9624714" y="5001821"/>
            <a:ext cx="1281194" cy="75720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ـهُو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5FEB9D9-1A7B-4110-8F40-4C0949B9BE55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B812B3-2BF3-4A69-882A-760EF76D9CAD}"/>
              </a:ext>
            </a:extLst>
          </p:cNvPr>
          <p:cNvSpPr/>
          <p:nvPr/>
        </p:nvSpPr>
        <p:spPr>
          <a:xfrm>
            <a:off x="7011681" y="972078"/>
            <a:ext cx="1700327" cy="7572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شَهادَةٌ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13A8375-3822-4949-8DB3-B9BA95A0C3FC}"/>
              </a:ext>
            </a:extLst>
          </p:cNvPr>
          <p:cNvSpPr/>
          <p:nvPr/>
        </p:nvSpPr>
        <p:spPr>
          <a:xfrm>
            <a:off x="4821802" y="969868"/>
            <a:ext cx="1700327" cy="7572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هِوايَةٌ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B1B1053-39C9-49B5-8B09-D681031F8029}"/>
              </a:ext>
            </a:extLst>
          </p:cNvPr>
          <p:cNvSpPr/>
          <p:nvPr/>
        </p:nvSpPr>
        <p:spPr>
          <a:xfrm>
            <a:off x="2684506" y="969867"/>
            <a:ext cx="1700327" cy="7572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حَمامَةٌ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AE63C6-83E4-4401-8152-604D1D9A1148}"/>
              </a:ext>
            </a:extLst>
          </p:cNvPr>
          <p:cNvSpPr/>
          <p:nvPr/>
        </p:nvSpPr>
        <p:spPr>
          <a:xfrm>
            <a:off x="7013158" y="2367347"/>
            <a:ext cx="1700327" cy="757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هُبوبٌ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5C3009F-14C0-4797-A171-33C62E3DFAED}"/>
              </a:ext>
            </a:extLst>
          </p:cNvPr>
          <p:cNvSpPr/>
          <p:nvPr/>
        </p:nvSpPr>
        <p:spPr>
          <a:xfrm>
            <a:off x="4823279" y="2365137"/>
            <a:ext cx="1700327" cy="757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وَجْهٌ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022F9D-8A9F-44D9-A840-E3F71CD1C6F6}"/>
              </a:ext>
            </a:extLst>
          </p:cNvPr>
          <p:cNvSpPr/>
          <p:nvPr/>
        </p:nvSpPr>
        <p:spPr>
          <a:xfrm>
            <a:off x="2685983" y="2365136"/>
            <a:ext cx="1700327" cy="757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هِوايةٌ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595BCB-DC7D-4484-BEF7-60AAB9E6E749}"/>
              </a:ext>
            </a:extLst>
          </p:cNvPr>
          <p:cNvSpPr/>
          <p:nvPr/>
        </p:nvSpPr>
        <p:spPr>
          <a:xfrm>
            <a:off x="7110815" y="3733033"/>
            <a:ext cx="1700327" cy="757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فَهْدٌ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55E737-5580-4018-8361-8BC2CC4A9BB6}"/>
              </a:ext>
            </a:extLst>
          </p:cNvPr>
          <p:cNvSpPr/>
          <p:nvPr/>
        </p:nvSpPr>
        <p:spPr>
          <a:xfrm>
            <a:off x="4920936" y="3730823"/>
            <a:ext cx="1700327" cy="757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جَميلٌ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0903BB-3799-4F14-864C-5DFFED13E914}"/>
              </a:ext>
            </a:extLst>
          </p:cNvPr>
          <p:cNvSpPr/>
          <p:nvPr/>
        </p:nvSpPr>
        <p:spPr>
          <a:xfrm>
            <a:off x="2783640" y="3730822"/>
            <a:ext cx="1700327" cy="757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شَهيرٌ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1BD636-D9E7-4394-AFD4-00D34170B55F}"/>
              </a:ext>
            </a:extLst>
          </p:cNvPr>
          <p:cNvSpPr/>
          <p:nvPr/>
        </p:nvSpPr>
        <p:spPr>
          <a:xfrm>
            <a:off x="7030917" y="4995150"/>
            <a:ext cx="1700327" cy="757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شُهورٌ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E6EDF75-2856-4D19-A04E-ED4818F392E2}"/>
              </a:ext>
            </a:extLst>
          </p:cNvPr>
          <p:cNvSpPr/>
          <p:nvPr/>
        </p:nvSpPr>
        <p:spPr>
          <a:xfrm>
            <a:off x="4841038" y="4992940"/>
            <a:ext cx="1700327" cy="757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مُهاجِرٌ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0200A2-570F-4007-B297-694E4622CC82}"/>
              </a:ext>
            </a:extLst>
          </p:cNvPr>
          <p:cNvSpPr/>
          <p:nvPr/>
        </p:nvSpPr>
        <p:spPr>
          <a:xfrm>
            <a:off x="2703742" y="4992939"/>
            <a:ext cx="1700327" cy="757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نُمورٌ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CB8DAC-49C7-4368-BF5D-E11F58B18F85}"/>
              </a:ext>
            </a:extLst>
          </p:cNvPr>
          <p:cNvSpPr/>
          <p:nvPr/>
        </p:nvSpPr>
        <p:spPr>
          <a:xfrm>
            <a:off x="7648779" y="1828773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F0BE8E-157A-46EE-91AD-BDA19DBA982A}"/>
              </a:ext>
            </a:extLst>
          </p:cNvPr>
          <p:cNvSpPr/>
          <p:nvPr/>
        </p:nvSpPr>
        <p:spPr>
          <a:xfrm>
            <a:off x="5466343" y="1830249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E4BB6F-27D2-44A5-8689-B8A6081A89C3}"/>
              </a:ext>
            </a:extLst>
          </p:cNvPr>
          <p:cNvSpPr/>
          <p:nvPr/>
        </p:nvSpPr>
        <p:spPr>
          <a:xfrm>
            <a:off x="3294226" y="1829854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679172-E973-4911-891F-DA87D7E520BA}"/>
              </a:ext>
            </a:extLst>
          </p:cNvPr>
          <p:cNvSpPr/>
          <p:nvPr/>
        </p:nvSpPr>
        <p:spPr>
          <a:xfrm>
            <a:off x="7653190" y="3207088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4F05BA-2D4F-44A1-A341-8562D4FBB988}"/>
              </a:ext>
            </a:extLst>
          </p:cNvPr>
          <p:cNvSpPr/>
          <p:nvPr/>
        </p:nvSpPr>
        <p:spPr>
          <a:xfrm>
            <a:off x="5470754" y="3208564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410283-EF9D-4CF0-BF2F-F661ED5AAB97}"/>
              </a:ext>
            </a:extLst>
          </p:cNvPr>
          <p:cNvSpPr/>
          <p:nvPr/>
        </p:nvSpPr>
        <p:spPr>
          <a:xfrm>
            <a:off x="3298637" y="3208169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7EC05C-B2AC-4FCC-A6A4-8999431A3E3F}"/>
              </a:ext>
            </a:extLst>
          </p:cNvPr>
          <p:cNvSpPr/>
          <p:nvPr/>
        </p:nvSpPr>
        <p:spPr>
          <a:xfrm>
            <a:off x="7645788" y="4549097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691634-688C-4A8F-9CB9-4B26C3AA9269}"/>
              </a:ext>
            </a:extLst>
          </p:cNvPr>
          <p:cNvSpPr/>
          <p:nvPr/>
        </p:nvSpPr>
        <p:spPr>
          <a:xfrm>
            <a:off x="5463352" y="4550573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AED8B-5810-4809-8085-C805D6650EBF}"/>
              </a:ext>
            </a:extLst>
          </p:cNvPr>
          <p:cNvSpPr/>
          <p:nvPr/>
        </p:nvSpPr>
        <p:spPr>
          <a:xfrm>
            <a:off x="3291235" y="4550178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2EBF39-52E9-44A3-A863-FE50236288E2}"/>
              </a:ext>
            </a:extLst>
          </p:cNvPr>
          <p:cNvSpPr/>
          <p:nvPr/>
        </p:nvSpPr>
        <p:spPr>
          <a:xfrm>
            <a:off x="7663544" y="5791978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5C6B8B-F2BA-4C0E-80B6-85E79D12488D}"/>
              </a:ext>
            </a:extLst>
          </p:cNvPr>
          <p:cNvSpPr/>
          <p:nvPr/>
        </p:nvSpPr>
        <p:spPr>
          <a:xfrm>
            <a:off x="5481108" y="5793454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A62459-8C04-4A45-A7A3-BAC28824060C}"/>
              </a:ext>
            </a:extLst>
          </p:cNvPr>
          <p:cNvSpPr/>
          <p:nvPr/>
        </p:nvSpPr>
        <p:spPr>
          <a:xfrm>
            <a:off x="3308991" y="5784181"/>
            <a:ext cx="426129" cy="3817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اكتشف ه٦">
            <a:hlinkClick r:id="" action="ppaction://media"/>
            <a:extLst>
              <a:ext uri="{FF2B5EF4-FFF2-40B4-BE49-F238E27FC236}">
                <a16:creationId xmlns:a16="http://schemas.microsoft.com/office/drawing/2014/main" id="{92CE2F44-C264-4B77-9FFA-FF796AA7A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6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7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F7CBAA-DC1E-4095-839A-7C5CA66FD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435" y="421533"/>
            <a:ext cx="4802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4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أُجَرِّدُ حَرْفَ (</a:t>
            </a:r>
            <a:r>
              <a:rPr lang="ar-BH" altLang="en-US" sz="4000" b="1" noProof="0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 مِنَ الكَلِماتِ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29D4BF8-4DAD-48AE-A16E-67E832EEF808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pic>
        <p:nvPicPr>
          <p:cNvPr id="17" name="Picture 1180" descr="Table&#10;&#10;Description automatically generated">
            <a:extLst>
              <a:ext uri="{FF2B5EF4-FFF2-40B4-BE49-F238E27FC236}">
                <a16:creationId xmlns:a16="http://schemas.microsoft.com/office/drawing/2014/main" id="{CBA65911-B560-43FB-AA9C-1EB3629D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609" b="80064"/>
          <a:stretch>
            <a:fillRect/>
          </a:stretch>
        </p:blipFill>
        <p:spPr bwMode="auto">
          <a:xfrm>
            <a:off x="2764804" y="2741889"/>
            <a:ext cx="7066357" cy="7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D0735E-9DCD-43BE-93D0-719796F75131}"/>
              </a:ext>
            </a:extLst>
          </p:cNvPr>
          <p:cNvSpPr txBox="1"/>
          <p:nvPr/>
        </p:nvSpPr>
        <p:spPr>
          <a:xfrm>
            <a:off x="9088734" y="2782669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559869-D931-405D-966D-B28E7619E96F}"/>
              </a:ext>
            </a:extLst>
          </p:cNvPr>
          <p:cNvSpPr txBox="1"/>
          <p:nvPr/>
        </p:nvSpPr>
        <p:spPr>
          <a:xfrm>
            <a:off x="7899845" y="2776974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61732-DB75-45AA-8549-9E59553744FA}"/>
              </a:ext>
            </a:extLst>
          </p:cNvPr>
          <p:cNvSpPr txBox="1"/>
          <p:nvPr/>
        </p:nvSpPr>
        <p:spPr>
          <a:xfrm>
            <a:off x="6595458" y="2757722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78421-3317-496D-88A8-794A14C7A17C}"/>
              </a:ext>
            </a:extLst>
          </p:cNvPr>
          <p:cNvSpPr txBox="1"/>
          <p:nvPr/>
        </p:nvSpPr>
        <p:spPr>
          <a:xfrm>
            <a:off x="5166221" y="2757722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14CBD5-23E7-4D0D-B941-E58E663B441B}"/>
              </a:ext>
            </a:extLst>
          </p:cNvPr>
          <p:cNvSpPr txBox="1"/>
          <p:nvPr/>
        </p:nvSpPr>
        <p:spPr>
          <a:xfrm>
            <a:off x="3779377" y="2782668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68604F-90C8-45D5-AA4B-0A40D284B849}"/>
              </a:ext>
            </a:extLst>
          </p:cNvPr>
          <p:cNvSpPr txBox="1"/>
          <p:nvPr/>
        </p:nvSpPr>
        <p:spPr>
          <a:xfrm>
            <a:off x="9030018" y="2784677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ـهَـ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9BA564-0147-4796-93AA-7D01CF19DB25}"/>
              </a:ext>
            </a:extLst>
          </p:cNvPr>
          <p:cNvSpPr txBox="1"/>
          <p:nvPr/>
        </p:nvSpPr>
        <p:spPr>
          <a:xfrm>
            <a:off x="7832747" y="2757596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ـهُو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E30D7E-B605-4342-8968-33B944AF9A5A}"/>
              </a:ext>
            </a:extLst>
          </p:cNvPr>
          <p:cNvSpPr txBox="1"/>
          <p:nvPr/>
        </p:nvSpPr>
        <p:spPr>
          <a:xfrm>
            <a:off x="6104566" y="2750978"/>
            <a:ext cx="107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هُـ، هُـ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DBBC71-F21B-4867-8190-51B862130C73}"/>
              </a:ext>
            </a:extLst>
          </p:cNvPr>
          <p:cNvSpPr txBox="1"/>
          <p:nvPr/>
        </p:nvSpPr>
        <p:spPr>
          <a:xfrm>
            <a:off x="5121092" y="2773784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هٌ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40EEFD-5A14-4F2A-9E0F-7CAAAA0FAA3C}"/>
              </a:ext>
            </a:extLst>
          </p:cNvPr>
          <p:cNvSpPr txBox="1"/>
          <p:nvPr/>
        </p:nvSpPr>
        <p:spPr>
          <a:xfrm>
            <a:off x="3660977" y="2773784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ـهٌ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75EFC-2C4C-471D-A9A5-CA99E2EE3559}"/>
              </a:ext>
            </a:extLst>
          </p:cNvPr>
          <p:cNvSpPr txBox="1"/>
          <p:nvPr/>
        </p:nvSpPr>
        <p:spPr>
          <a:xfrm>
            <a:off x="8816588" y="1490208"/>
            <a:ext cx="101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مِهَنٌ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9546C5-FA07-45CB-97BF-ADE9455D976C}"/>
              </a:ext>
            </a:extLst>
          </p:cNvPr>
          <p:cNvSpPr txBox="1"/>
          <p:nvPr/>
        </p:nvSpPr>
        <p:spPr>
          <a:xfrm>
            <a:off x="7551246" y="1514086"/>
            <a:ext cx="101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شُهُودٌ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6DFFE1-0A41-4BA1-BB88-E98703A90431}"/>
              </a:ext>
            </a:extLst>
          </p:cNvPr>
          <p:cNvSpPr txBox="1"/>
          <p:nvPr/>
        </p:nvSpPr>
        <p:spPr>
          <a:xfrm>
            <a:off x="5985164" y="1519441"/>
            <a:ext cx="131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هُدْهُدٌ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9D11DD-26B7-48E4-96DC-16436B9F1F8C}"/>
              </a:ext>
            </a:extLst>
          </p:cNvPr>
          <p:cNvSpPr txBox="1"/>
          <p:nvPr/>
        </p:nvSpPr>
        <p:spPr>
          <a:xfrm>
            <a:off x="4870512" y="1515769"/>
            <a:ext cx="101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وُجوهٌ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B649B5-BB97-46B3-8471-C539F275F616}"/>
              </a:ext>
            </a:extLst>
          </p:cNvPr>
          <p:cNvSpPr txBox="1"/>
          <p:nvPr/>
        </p:nvSpPr>
        <p:spPr>
          <a:xfrm>
            <a:off x="3398620" y="1579054"/>
            <a:ext cx="117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وَجْهٌ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7F6AD1-8A90-476E-ADA5-6F14279137F3}"/>
              </a:ext>
            </a:extLst>
          </p:cNvPr>
          <p:cNvSpPr txBox="1"/>
          <p:nvPr/>
        </p:nvSpPr>
        <p:spPr>
          <a:xfrm>
            <a:off x="6188561" y="2768079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pic>
        <p:nvPicPr>
          <p:cNvPr id="2" name="اكتشف ه٧">
            <a:hlinkClick r:id="" action="ppaction://media"/>
            <a:extLst>
              <a:ext uri="{FF2B5EF4-FFF2-40B4-BE49-F238E27FC236}">
                <a16:creationId xmlns:a16="http://schemas.microsoft.com/office/drawing/2014/main" id="{3362DD71-CCF1-4DEF-92AB-D42AD1D04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641" y="640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7" grpId="0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67B9A-F486-4783-B7A2-6C2F98E1D641}"/>
              </a:ext>
            </a:extLst>
          </p:cNvPr>
          <p:cNvSpPr txBox="1"/>
          <p:nvPr/>
        </p:nvSpPr>
        <p:spPr>
          <a:xfrm>
            <a:off x="2322323" y="390168"/>
            <a:ext cx="5922302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2200"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5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أُحَلِّلُ الكَلِماتِ إِلى مَقاطِعِها: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D198CC-F6C3-4488-8FC1-E5DD0B3318F4}"/>
              </a:ext>
            </a:extLst>
          </p:cNvPr>
          <p:cNvSpPr/>
          <p:nvPr/>
        </p:nvSpPr>
        <p:spPr>
          <a:xfrm>
            <a:off x="9119031" y="2009017"/>
            <a:ext cx="1661498" cy="1214629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نَهارٌ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28865-E39D-4E27-8C7E-5EFD8C0034F3}"/>
              </a:ext>
            </a:extLst>
          </p:cNvPr>
          <p:cNvGrpSpPr/>
          <p:nvPr/>
        </p:nvGrpSpPr>
        <p:grpSpPr>
          <a:xfrm>
            <a:off x="8626364" y="3208013"/>
            <a:ext cx="2999350" cy="2212519"/>
            <a:chOff x="0" y="-6192"/>
            <a:chExt cx="1681116" cy="87635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77B7F7-C61C-4650-8843-38AEF67F62B1}"/>
                </a:ext>
              </a:extLst>
            </p:cNvPr>
            <p:cNvCxnSpPr>
              <a:cxnSpLocks/>
            </p:cNvCxnSpPr>
            <p:nvPr/>
          </p:nvCxnSpPr>
          <p:spPr>
            <a:xfrm>
              <a:off x="805695" y="0"/>
              <a:ext cx="482907" cy="407201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5CE926-5B2D-4143-B187-3E20BAC818EA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807743" y="-6192"/>
              <a:ext cx="41068" cy="389265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77F217-BC95-4CE1-9FA6-A1D0BAAA6825}"/>
                </a:ext>
              </a:extLst>
            </p:cNvPr>
            <p:cNvCxnSpPr/>
            <p:nvPr/>
          </p:nvCxnSpPr>
          <p:spPr>
            <a:xfrm flipH="1">
              <a:off x="326115" y="0"/>
              <a:ext cx="476882" cy="387819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2CCAD6-997B-4176-BF95-FDFBB124A23A}"/>
                </a:ext>
              </a:extLst>
            </p:cNvPr>
            <p:cNvSpPr/>
            <p:nvPr/>
          </p:nvSpPr>
          <p:spPr>
            <a:xfrm>
              <a:off x="1182965" y="390058"/>
              <a:ext cx="498151" cy="466725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AB89E4-89DA-48C5-9A31-B2C6238103ED}"/>
                </a:ext>
              </a:extLst>
            </p:cNvPr>
            <p:cNvSpPr/>
            <p:nvPr/>
          </p:nvSpPr>
          <p:spPr>
            <a:xfrm>
              <a:off x="598939" y="383073"/>
              <a:ext cx="499745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2AE9E3-D548-4F1F-9D76-88E88AD52239}"/>
                </a:ext>
              </a:extLst>
            </p:cNvPr>
            <p:cNvSpPr/>
            <p:nvPr/>
          </p:nvSpPr>
          <p:spPr>
            <a:xfrm>
              <a:off x="0" y="396453"/>
              <a:ext cx="499745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DAEBC-D40A-46EE-86C9-1DE291212257}"/>
              </a:ext>
            </a:extLst>
          </p:cNvPr>
          <p:cNvSpPr/>
          <p:nvPr/>
        </p:nvSpPr>
        <p:spPr>
          <a:xfrm>
            <a:off x="5268279" y="2009017"/>
            <a:ext cx="1661498" cy="121462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أَهْرامٌ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D1A887-54A6-4E99-A079-22B6AA6766B5}"/>
              </a:ext>
            </a:extLst>
          </p:cNvPr>
          <p:cNvGrpSpPr/>
          <p:nvPr/>
        </p:nvGrpSpPr>
        <p:grpSpPr>
          <a:xfrm>
            <a:off x="4741326" y="3223646"/>
            <a:ext cx="2998137" cy="2196886"/>
            <a:chOff x="0" y="0"/>
            <a:chExt cx="1680436" cy="8701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09635F-16A3-479B-AC5D-6BEFF629D4EB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805015" y="0"/>
              <a:ext cx="438032" cy="459431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7E145C-B48E-449D-B619-248E3BDF34D3}"/>
                </a:ext>
              </a:extLst>
            </p:cNvPr>
            <p:cNvCxnSpPr/>
            <p:nvPr/>
          </p:nvCxnSpPr>
          <p:spPr>
            <a:xfrm>
              <a:off x="805695" y="0"/>
              <a:ext cx="0" cy="387819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B8F5AE-212C-49F0-A78A-D17A78358FF0}"/>
                </a:ext>
              </a:extLst>
            </p:cNvPr>
            <p:cNvCxnSpPr/>
            <p:nvPr/>
          </p:nvCxnSpPr>
          <p:spPr>
            <a:xfrm flipH="1">
              <a:off x="326115" y="0"/>
              <a:ext cx="476882" cy="387819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AF2FBD-D76F-4055-BC70-92E6F657059A}"/>
                </a:ext>
              </a:extLst>
            </p:cNvPr>
            <p:cNvSpPr/>
            <p:nvPr/>
          </p:nvSpPr>
          <p:spPr>
            <a:xfrm>
              <a:off x="1168003" y="390058"/>
              <a:ext cx="512433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DE0C9C-D392-4E83-84DB-EB8124B759D4}"/>
                </a:ext>
              </a:extLst>
            </p:cNvPr>
            <p:cNvSpPr/>
            <p:nvPr/>
          </p:nvSpPr>
          <p:spPr>
            <a:xfrm>
              <a:off x="562708" y="383664"/>
              <a:ext cx="499745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3DBC587-FF6A-48E4-ADA8-790D5FC0FF68}"/>
                </a:ext>
              </a:extLst>
            </p:cNvPr>
            <p:cNvSpPr/>
            <p:nvPr/>
          </p:nvSpPr>
          <p:spPr>
            <a:xfrm>
              <a:off x="0" y="396453"/>
              <a:ext cx="499745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E1A5D28-0AB5-4540-8900-DADCBE166080}"/>
              </a:ext>
            </a:extLst>
          </p:cNvPr>
          <p:cNvSpPr/>
          <p:nvPr/>
        </p:nvSpPr>
        <p:spPr>
          <a:xfrm>
            <a:off x="4838817" y="4383747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C9C41A-5AE1-410B-A2BB-DE3EC55471C0}"/>
              </a:ext>
            </a:extLst>
          </p:cNvPr>
          <p:cNvSpPr/>
          <p:nvPr/>
        </p:nvSpPr>
        <p:spPr>
          <a:xfrm>
            <a:off x="5821259" y="4413281"/>
            <a:ext cx="742710" cy="68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FFC61A-8CE0-43BE-BD3A-F563C44DC80D}"/>
              </a:ext>
            </a:extLst>
          </p:cNvPr>
          <p:cNvSpPr/>
          <p:nvPr/>
        </p:nvSpPr>
        <p:spPr>
          <a:xfrm>
            <a:off x="6911046" y="4442232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C96C6-19A7-4423-89AE-837ACF6C5506}"/>
              </a:ext>
            </a:extLst>
          </p:cNvPr>
          <p:cNvSpPr/>
          <p:nvPr/>
        </p:nvSpPr>
        <p:spPr>
          <a:xfrm>
            <a:off x="10879262" y="4428913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BB9DA9-99BB-4E82-996A-FE2643206F2B}"/>
              </a:ext>
            </a:extLst>
          </p:cNvPr>
          <p:cNvSpPr/>
          <p:nvPr/>
        </p:nvSpPr>
        <p:spPr>
          <a:xfrm>
            <a:off x="8761413" y="4438275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28E649-F484-47B6-AEAD-92A5EF12B369}"/>
              </a:ext>
            </a:extLst>
          </p:cNvPr>
          <p:cNvSpPr/>
          <p:nvPr/>
        </p:nvSpPr>
        <p:spPr>
          <a:xfrm>
            <a:off x="9775810" y="4405476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D411B7-704A-4E76-9A38-8D1F111BE9DF}"/>
              </a:ext>
            </a:extLst>
          </p:cNvPr>
          <p:cNvSpPr txBox="1"/>
          <p:nvPr/>
        </p:nvSpPr>
        <p:spPr>
          <a:xfrm>
            <a:off x="10972671" y="5540528"/>
            <a:ext cx="53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نَـ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ADA394-9485-41F3-BF92-E7A7897F493A}"/>
              </a:ext>
            </a:extLst>
          </p:cNvPr>
          <p:cNvSpPr txBox="1"/>
          <p:nvPr/>
        </p:nvSpPr>
        <p:spPr>
          <a:xfrm>
            <a:off x="9774857" y="5540527"/>
            <a:ext cx="810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ـها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8DF37-12EA-43E2-A394-0FD6D5D5EB6C}"/>
              </a:ext>
            </a:extLst>
          </p:cNvPr>
          <p:cNvSpPr txBox="1"/>
          <p:nvPr/>
        </p:nvSpPr>
        <p:spPr>
          <a:xfrm>
            <a:off x="8884036" y="5540526"/>
            <a:ext cx="53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رٌ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7C6D1E-4AB4-4681-A666-74294EE4F466}"/>
              </a:ext>
            </a:extLst>
          </p:cNvPr>
          <p:cNvSpPr txBox="1"/>
          <p:nvPr/>
        </p:nvSpPr>
        <p:spPr>
          <a:xfrm>
            <a:off x="6645771" y="5540526"/>
            <a:ext cx="104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أَهْـ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167E0C-A99E-43F1-84E0-7D842AA204B6}"/>
              </a:ext>
            </a:extLst>
          </p:cNvPr>
          <p:cNvSpPr txBox="1"/>
          <p:nvPr/>
        </p:nvSpPr>
        <p:spPr>
          <a:xfrm>
            <a:off x="5821259" y="5543829"/>
            <a:ext cx="746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ـرا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1B6EF6-8D45-424E-A002-5108C317D9BD}"/>
              </a:ext>
            </a:extLst>
          </p:cNvPr>
          <p:cNvSpPr txBox="1"/>
          <p:nvPr/>
        </p:nvSpPr>
        <p:spPr>
          <a:xfrm>
            <a:off x="4944954" y="5554515"/>
            <a:ext cx="53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مٌ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92E327-5D55-457B-B411-AD5D3A7268E7}"/>
              </a:ext>
            </a:extLst>
          </p:cNvPr>
          <p:cNvSpPr txBox="1"/>
          <p:nvPr/>
        </p:nvSpPr>
        <p:spPr>
          <a:xfrm>
            <a:off x="3450951" y="5560382"/>
            <a:ext cx="696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مُنْـ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DBA057-CCE3-416D-A95A-15FEB77BC11E}"/>
              </a:ext>
            </a:extLst>
          </p:cNvPr>
          <p:cNvSpPr txBox="1"/>
          <p:nvPr/>
        </p:nvSpPr>
        <p:spPr>
          <a:xfrm>
            <a:off x="2399805" y="5603003"/>
            <a:ext cx="48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ـتَـ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BEC13B-08A0-4496-997E-BFC931D4363F}"/>
              </a:ext>
            </a:extLst>
          </p:cNvPr>
          <p:cNvSpPr txBox="1"/>
          <p:nvPr/>
        </p:nvSpPr>
        <p:spPr>
          <a:xfrm>
            <a:off x="1347443" y="5602966"/>
            <a:ext cx="63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ـزَ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352B96-D753-4882-B30F-BEB01A3401E2}"/>
              </a:ext>
            </a:extLst>
          </p:cNvPr>
          <p:cNvSpPr/>
          <p:nvPr/>
        </p:nvSpPr>
        <p:spPr>
          <a:xfrm>
            <a:off x="1690485" y="2056723"/>
            <a:ext cx="1661498" cy="121462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مُنْتَزَهٌ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57720A32-0244-466D-9E60-F4B2B07A0BBD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اللّ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ّ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ة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/ الص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َّ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ُّ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الأو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ّ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/ الدّ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الثَّانِيَ عَشَرَ/ ثالثًا: أ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ِ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فُ الح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5FD738-CF1B-4B5D-BF70-FBE34DFFD887}"/>
              </a:ext>
            </a:extLst>
          </p:cNvPr>
          <p:cNvGrpSpPr/>
          <p:nvPr/>
        </p:nvGrpSpPr>
        <p:grpSpPr>
          <a:xfrm>
            <a:off x="1266588" y="3262536"/>
            <a:ext cx="2881086" cy="2157996"/>
            <a:chOff x="0" y="15404"/>
            <a:chExt cx="1614830" cy="85475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B4C4AA-2428-4BC4-8BC2-BC7834CB5B09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805695" y="15404"/>
              <a:ext cx="532413" cy="388034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59EF85-356E-4001-9B61-3C442FE046D1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249872" y="15404"/>
              <a:ext cx="537630" cy="381049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0F7DCD-10BB-40DC-ACD6-CBD2BD9BA240}"/>
                </a:ext>
              </a:extLst>
            </p:cNvPr>
            <p:cNvSpPr/>
            <p:nvPr/>
          </p:nvSpPr>
          <p:spPr>
            <a:xfrm>
              <a:off x="1061385" y="403438"/>
              <a:ext cx="553445" cy="466725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9E28649-AD0F-41FE-98BF-2499B0482EA5}"/>
                </a:ext>
              </a:extLst>
            </p:cNvPr>
            <p:cNvSpPr/>
            <p:nvPr/>
          </p:nvSpPr>
          <p:spPr>
            <a:xfrm>
              <a:off x="0" y="396453"/>
              <a:ext cx="499745" cy="473710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F040390-59C3-486D-A59F-DE7824477A43}"/>
              </a:ext>
            </a:extLst>
          </p:cNvPr>
          <p:cNvSpPr/>
          <p:nvPr/>
        </p:nvSpPr>
        <p:spPr>
          <a:xfrm>
            <a:off x="3300509" y="4422097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3F2A55-5D68-4A0C-906D-0D409AA804C8}"/>
              </a:ext>
            </a:extLst>
          </p:cNvPr>
          <p:cNvSpPr/>
          <p:nvPr/>
        </p:nvSpPr>
        <p:spPr>
          <a:xfrm>
            <a:off x="1347442" y="4394028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D855D0B-0FA0-42FE-AAD4-37BF550D5037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2663236" y="3271352"/>
            <a:ext cx="0" cy="98334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6D88249F-8B43-411C-A947-E154F1378B48}"/>
              </a:ext>
            </a:extLst>
          </p:cNvPr>
          <p:cNvSpPr/>
          <p:nvPr/>
        </p:nvSpPr>
        <p:spPr>
          <a:xfrm>
            <a:off x="2217428" y="4254692"/>
            <a:ext cx="891616" cy="1195968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10ED8F-ED08-4B4E-9B51-CFC2EB0588B2}"/>
              </a:ext>
            </a:extLst>
          </p:cNvPr>
          <p:cNvSpPr/>
          <p:nvPr/>
        </p:nvSpPr>
        <p:spPr>
          <a:xfrm>
            <a:off x="2283420" y="4432891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8E697AB-175C-4DC9-8B7F-522591888713}"/>
              </a:ext>
            </a:extLst>
          </p:cNvPr>
          <p:cNvSpPr/>
          <p:nvPr/>
        </p:nvSpPr>
        <p:spPr>
          <a:xfrm>
            <a:off x="267509" y="4275182"/>
            <a:ext cx="891616" cy="1195968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68146E2-860E-459A-9B8E-7E035A915D86}"/>
              </a:ext>
            </a:extLst>
          </p:cNvPr>
          <p:cNvCxnSpPr>
            <a:cxnSpLocks/>
          </p:cNvCxnSpPr>
          <p:nvPr/>
        </p:nvCxnSpPr>
        <p:spPr>
          <a:xfrm flipH="1">
            <a:off x="857953" y="3271352"/>
            <a:ext cx="1772824" cy="102747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5AD4BD8-D5FC-4A41-88F5-A8684B015A6C}"/>
              </a:ext>
            </a:extLst>
          </p:cNvPr>
          <p:cNvSpPr/>
          <p:nvPr/>
        </p:nvSpPr>
        <p:spPr>
          <a:xfrm>
            <a:off x="330968" y="4396234"/>
            <a:ext cx="729905" cy="75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A9464-0DAB-460A-A0BD-CA1BF8AF089D}"/>
              </a:ext>
            </a:extLst>
          </p:cNvPr>
          <p:cNvSpPr txBox="1"/>
          <p:nvPr/>
        </p:nvSpPr>
        <p:spPr>
          <a:xfrm>
            <a:off x="470030" y="5639954"/>
            <a:ext cx="63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</a:rPr>
              <a:t>هٌ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</a:endParaRPr>
          </a:p>
        </p:txBody>
      </p:sp>
      <p:pic>
        <p:nvPicPr>
          <p:cNvPr id="4" name="شريحة 8 المعدل">
            <a:hlinkClick r:id="" action="ppaction://media"/>
            <a:extLst>
              <a:ext uri="{FF2B5EF4-FFF2-40B4-BE49-F238E27FC236}">
                <a16:creationId xmlns:a16="http://schemas.microsoft.com/office/drawing/2014/main" id="{4AA82A9D-8723-487B-B071-14A22F628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305" y="6396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0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1.48148E-6 L 0.00157 1.48148E-6 C 0.00391 1.48148E-6 0.00704 -0.04607 0.00704 -0.08287 L 0.00704 -0.16574 " pathEditMode="relative" rAng="0" ptsTypes="AAAA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8287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1.48148E-6 L 0.00351 1.48148E-6 C 0.00573 1.48148E-6 0.00859 -0.04838 0.00859 -0.0875 L 0.00859 -0.17431 " pathEditMode="relative" rAng="0" ptsTypes="AA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872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0195 1.48148E-6 C -0.00286 1.48148E-6 -0.00378 -0.04769 -0.00378 -0.08588 L -0.00378 -0.17176 " pathEditMode="relative" rAng="0" ptsTypes="AA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858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1458 1.48148E-6 C 0.02109 1.48148E-6 0.0293 -0.04491 0.0293 -0.08102 L 0.0293 -0.16181 " pathEditMode="relative" rAng="0" ptsTypes="AAAA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810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378 -1.48148E-6 C 0.00547 -1.48148E-6 0.00756 -0.04838 0.00756 -0.0875 L 0.00756 -0.1743 " pathEditMode="relative" rAng="0" ptsTypes="AAAA">
                                      <p:cBhvr>
                                        <p:cTn id="1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8727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00183 -3.7037E-7 C 0.00274 -3.7037E-7 0.00378 -0.04792 0.00378 -0.08611 L 0.00378 -0.17176 " pathEditMode="relative" rAng="0" ptsTypes="AAAA">
                                      <p:cBhvr>
                                        <p:cTn id="1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8588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00313 3.7037E-6 C -0.00443 3.7037E-6 -0.00612 -0.04422 -0.00612 -0.07986 L -0.00612 -0.15949 " pathEditMode="relative" rAng="0" ptsTypes="AAAA">
                                      <p:cBhvr>
                                        <p:cTn id="1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798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00351 3.7037E-6 C 0.00507 3.7037E-6 0.00716 -0.04607 0.00716 -0.08334 L 0.00716 -0.16621 " pathEditMode="relative" rAng="0" ptsTypes="AA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831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0351 3.7037E-6 C 0.00508 3.7037E-6 0.00703 -0.04931 0.00703 -0.08889 L 0.00703 -0.17755 " pathEditMode="relative" rAng="0" ptsTypes="AAAA">
                                      <p:cBhvr>
                                        <p:cTn id="1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8889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949 L 0.003 0.00949 C 0.00209 0.00949 0.00091 -0.03912 0.00091 -0.07801 L 0.00091 -0.16481 " pathEditMode="relative" rAng="0" ptsTypes="AAAA">
                                      <p:cBhvr>
                                        <p:cTn id="20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8727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7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 animBg="1"/>
      <p:bldP spid="46" grpId="0"/>
      <p:bldP spid="46" grpId="1"/>
      <p:bldP spid="47" grpId="0"/>
      <p:bldP spid="47" grpId="1"/>
      <p:bldP spid="49" grpId="0" animBg="1"/>
      <p:bldP spid="50" grpId="0"/>
      <p:bldP spid="50" grpId="1"/>
      <p:bldP spid="52" grpId="0" animBg="1"/>
      <p:bldP spid="54" grpId="0"/>
      <p:bldP spid="54" grpId="1"/>
      <p:bldP spid="55" grpId="0"/>
      <p:bldP spid="55" grpId="1"/>
      <p:bldP spid="5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48575" y="6264165"/>
            <a:ext cx="11520383" cy="567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ACE8BCDC-B30E-4666-9259-024665AC44E7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الثَّانِيَ عَشَرَ/ ثالثًا: أ</a:t>
            </a:r>
            <a:r>
              <a:rPr lang="ar-SA" dirty="0"/>
              <a:t>َ</a:t>
            </a:r>
            <a:r>
              <a:rPr lang="ar-BH" dirty="0"/>
              <a:t>ك</a:t>
            </a:r>
            <a:r>
              <a:rPr lang="ar-SA" dirty="0"/>
              <a:t>ْ</a:t>
            </a:r>
            <a:r>
              <a:rPr lang="ar-BH" dirty="0"/>
              <a:t>ت</a:t>
            </a:r>
            <a:r>
              <a:rPr lang="ar-SA" dirty="0"/>
              <a:t>َ</a:t>
            </a:r>
            <a:r>
              <a:rPr lang="ar-BH" dirty="0"/>
              <a:t>ش</a:t>
            </a:r>
            <a:r>
              <a:rPr lang="ar-SA" dirty="0"/>
              <a:t>ِ</a:t>
            </a:r>
            <a:r>
              <a:rPr lang="ar-BH" dirty="0"/>
              <a:t>فُ الح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ف</a:t>
            </a:r>
            <a:r>
              <a:rPr lang="ar-SA" dirty="0"/>
              <a:t>َ</a:t>
            </a:r>
            <a:endParaRPr lang="en-US" dirty="0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5AC9F594-CA75-4921-9248-D3F18A12B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555" y="308107"/>
            <a:ext cx="8176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أكَوِّنُ كَلِماتٍ مُستَعينًا بِأَلْوانِ البِطاقاتِ كَما في المِثالِ</a:t>
            </a:r>
            <a:r>
              <a:rPr kumimoji="0" lang="ar-BH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55F48A24-011B-4602-AF86-31ECE79B6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75967"/>
              </p:ext>
            </p:extLst>
          </p:nvPr>
        </p:nvGraphicFramePr>
        <p:xfrm>
          <a:off x="4121647" y="1324100"/>
          <a:ext cx="4652645" cy="117411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75335">
                  <a:extLst>
                    <a:ext uri="{9D8B030D-6E8A-4147-A177-3AD203B41FA5}">
                      <a16:colId xmlns:a16="http://schemas.microsoft.com/office/drawing/2014/main" val="3693187247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1331960141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4041207725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3275231016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1501914565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1743550002"/>
                    </a:ext>
                  </a:extLst>
                </a:gridCol>
              </a:tblGrid>
              <a:tr h="3340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فَـ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ـها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ـمَ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مِـ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ـدَ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+mn-cs"/>
                        </a:rPr>
                        <a:t>هٌ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03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أَنْـ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ـهِـ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رٌ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هَـ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ـيا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752975" algn="l"/>
                        </a:tabLst>
                      </a:pPr>
                      <a:r>
                        <a:rPr lang="ar-BH" sz="3600" b="1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ـفٌ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87498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78CB38F4-7EC7-47BA-9369-6AEC80B8B553}"/>
              </a:ext>
            </a:extLst>
          </p:cNvPr>
          <p:cNvSpPr txBox="1"/>
          <p:nvPr/>
        </p:nvSpPr>
        <p:spPr>
          <a:xfrm>
            <a:off x="3027283" y="3249219"/>
            <a:ext cx="580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dirty="0"/>
              <a:t>.......................................................................................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42C68B-D1E0-47D8-81CE-B4D0AF17F65E}"/>
              </a:ext>
            </a:extLst>
          </p:cNvPr>
          <p:cNvSpPr txBox="1"/>
          <p:nvPr/>
        </p:nvSpPr>
        <p:spPr>
          <a:xfrm>
            <a:off x="7883369" y="3105834"/>
            <a:ext cx="94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فَهِمَ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A56AEF-BC4F-4111-83A5-7D0045096EB8}"/>
              </a:ext>
            </a:extLst>
          </p:cNvPr>
          <p:cNvSpPr txBox="1"/>
          <p:nvPr/>
        </p:nvSpPr>
        <p:spPr>
          <a:xfrm>
            <a:off x="6593142" y="2947906"/>
            <a:ext cx="269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40234B-8179-4434-A9D3-1AC1B9CF0E5B}"/>
              </a:ext>
            </a:extLst>
          </p:cNvPr>
          <p:cNvSpPr txBox="1"/>
          <p:nvPr/>
        </p:nvSpPr>
        <p:spPr>
          <a:xfrm>
            <a:off x="5444963" y="2947906"/>
            <a:ext cx="269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08FA0D-0FEB-4985-A282-4EBC3D80BEA5}"/>
              </a:ext>
            </a:extLst>
          </p:cNvPr>
          <p:cNvSpPr txBox="1"/>
          <p:nvPr/>
        </p:nvSpPr>
        <p:spPr>
          <a:xfrm>
            <a:off x="4388513" y="2937811"/>
            <a:ext cx="269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2A335A-4E22-4F93-BD57-FFE4741FEBCD}"/>
              </a:ext>
            </a:extLst>
          </p:cNvPr>
          <p:cNvSpPr txBox="1"/>
          <p:nvPr/>
        </p:nvSpPr>
        <p:spPr>
          <a:xfrm>
            <a:off x="6414108" y="3105833"/>
            <a:ext cx="89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أَنْهارٌ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791CA6-6AA5-4B0F-AE9E-B3201D92178A}"/>
              </a:ext>
            </a:extLst>
          </p:cNvPr>
          <p:cNvSpPr txBox="1"/>
          <p:nvPr/>
        </p:nvSpPr>
        <p:spPr>
          <a:xfrm>
            <a:off x="5138679" y="3105833"/>
            <a:ext cx="89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مِياهٌ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1E1163-FF23-41FD-B74A-FFE95A18F9CC}"/>
              </a:ext>
            </a:extLst>
          </p:cNvPr>
          <p:cNvSpPr txBox="1"/>
          <p:nvPr/>
        </p:nvSpPr>
        <p:spPr>
          <a:xfrm>
            <a:off x="3959442" y="3105833"/>
            <a:ext cx="101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هَدَفٌ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كتشف ه٩">
            <a:hlinkClick r:id="" action="ppaction://media"/>
            <a:extLst>
              <a:ext uri="{FF2B5EF4-FFF2-40B4-BE49-F238E27FC236}">
                <a16:creationId xmlns:a16="http://schemas.microsoft.com/office/drawing/2014/main" id="{995B23D4-A9D9-4FF5-972E-7DD7E4401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81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" grpId="0"/>
      <p:bldP spid="61" grpId="1"/>
      <p:bldP spid="62" grpId="0"/>
      <p:bldP spid="63" grpId="0"/>
      <p:bldP spid="63" grpId="1"/>
      <p:bldP spid="64" grpId="0"/>
      <p:bldP spid="64" grpId="1"/>
      <p:bldP spid="65" grpId="0"/>
      <p:bldP spid="65" grpId="1"/>
      <p:bldP spid="66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1095</Words>
  <Application>Microsoft Office PowerPoint</Application>
  <PresentationFormat>Widescreen</PresentationFormat>
  <Paragraphs>247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حمد عليّ النفيعيّ</cp:lastModifiedBy>
  <cp:revision>599</cp:revision>
  <dcterms:created xsi:type="dcterms:W3CDTF">2020-09-08T04:24:33Z</dcterms:created>
  <dcterms:modified xsi:type="dcterms:W3CDTF">2021-04-19T08:34:58Z</dcterms:modified>
</cp:coreProperties>
</file>