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300" r:id="rId4"/>
    <p:sldId id="301" r:id="rId5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7ED43"/>
    <a:srgbClr val="FFFFCC"/>
    <a:srgbClr val="FF0066"/>
    <a:srgbClr val="CC3300"/>
    <a:srgbClr val="CC66FF"/>
    <a:srgbClr val="FFFF99"/>
    <a:srgbClr val="FFFFFF"/>
    <a:srgbClr val="43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22/06/1442</a:t>
            </a:fld>
            <a:endParaRPr lang="ar-S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1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1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0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3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E2E828-D966-4866-8D0C-7C48B5D31A83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الابْتِدائِــــــيُّ/</a:t>
            </a:r>
            <a:r>
              <a:rPr lang="ar-SA" sz="3200" b="1" dirty="0" smtClean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الدِّراسِيُّ 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الثّاني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xmlns="" id="{69C74B0F-3DE6-49B9-A69B-04889C08487A}"/>
              </a:ext>
            </a:extLst>
          </p:cNvPr>
          <p:cNvSpPr/>
          <p:nvPr/>
        </p:nvSpPr>
        <p:spPr>
          <a:xfrm>
            <a:off x="4600076" y="5438130"/>
            <a:ext cx="3661688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5- التَّعبيرُ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B74945-3D25-4D5C-BA70-C7AA48999934}"/>
              </a:ext>
            </a:extLst>
          </p:cNvPr>
          <p:cNvSpPr/>
          <p:nvPr/>
        </p:nvSpPr>
        <p:spPr>
          <a:xfrm>
            <a:off x="124287" y="2286554"/>
            <a:ext cx="1172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وَطَن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نا                                                                                   الدّ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س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الأَوَّلُ: 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ف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(ص)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D7082966-C8F8-4A50-B683-97C7AB819C4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</a:t>
            </a:r>
            <a:r>
              <a:rPr lang="ar-SA" dirty="0"/>
              <a:t>الأَوَّلُ</a:t>
            </a:r>
            <a:r>
              <a:rPr lang="ar-BH" dirty="0"/>
              <a:t>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231034-3D4B-4DB1-BFDD-053E06100A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02" y="2739033"/>
            <a:ext cx="4634057" cy="2757708"/>
          </a:xfrm>
          <a:prstGeom prst="rect">
            <a:avLst/>
          </a:prstGeom>
        </p:spPr>
      </p:pic>
      <p:pic>
        <p:nvPicPr>
          <p:cNvPr id="2" name="تعبير ص ١">
            <a:hlinkClick r:id="" action="ppaction://media"/>
            <a:extLst>
              <a:ext uri="{FF2B5EF4-FFF2-40B4-BE49-F238E27FC236}">
                <a16:creationId xmlns:a16="http://schemas.microsoft.com/office/drawing/2014/main" xmlns="" id="{E21DCEDA-0A13-481B-8500-B1F122620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51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A243136-D9C5-4DF6-8798-C08D49A8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42" y="421533"/>
            <a:ext cx="103470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أُكَوِّنُ جُمْلَةً بِالبِطاقاتِ الخَضْراءِ، وَجُمْلَةً أُخْرى بِالبِطاقاتِ الزَّرْقاءِ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xmlns="" id="{57A5F853-5239-4F36-A781-CBF2B701FEA2}"/>
              </a:ext>
            </a:extLst>
          </p:cNvPr>
          <p:cNvSpPr/>
          <p:nvPr/>
        </p:nvSpPr>
        <p:spPr>
          <a:xfrm>
            <a:off x="5518024" y="1673114"/>
            <a:ext cx="1302891" cy="638175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باسِمٌ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xmlns="" id="{CA6DC400-5ED6-425F-8B25-60E7DB9A2C98}"/>
              </a:ext>
            </a:extLst>
          </p:cNvPr>
          <p:cNvSpPr/>
          <p:nvPr/>
        </p:nvSpPr>
        <p:spPr>
          <a:xfrm>
            <a:off x="3988568" y="1687401"/>
            <a:ext cx="1306822" cy="657225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مَمْلَكَةَ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xmlns="" id="{591C4260-FD32-45CC-AF0C-48124BF9FE26}"/>
              </a:ext>
            </a:extLst>
          </p:cNvPr>
          <p:cNvSpPr/>
          <p:nvPr/>
        </p:nvSpPr>
        <p:spPr>
          <a:xfrm>
            <a:off x="7000409" y="1673114"/>
            <a:ext cx="1302891" cy="619125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تُحِبُّ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392">
            <a:extLst>
              <a:ext uri="{FF2B5EF4-FFF2-40B4-BE49-F238E27FC236}">
                <a16:creationId xmlns:a16="http://schemas.microsoft.com/office/drawing/2014/main" xmlns="" id="{DBAEADC0-B588-46BD-A4FB-8AFAD945730E}"/>
              </a:ext>
            </a:extLst>
          </p:cNvPr>
          <p:cNvSpPr/>
          <p:nvPr/>
        </p:nvSpPr>
        <p:spPr>
          <a:xfrm>
            <a:off x="7124700" y="2660695"/>
            <a:ext cx="1324622" cy="628650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البَحْرَيْنِ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393">
            <a:extLst>
              <a:ext uri="{FF2B5EF4-FFF2-40B4-BE49-F238E27FC236}">
                <a16:creationId xmlns:a16="http://schemas.microsoft.com/office/drawing/2014/main" xmlns="" id="{93A7B7B0-E34B-4D2E-A1D0-23E6A7F020F5}"/>
              </a:ext>
            </a:extLst>
          </p:cNvPr>
          <p:cNvSpPr/>
          <p:nvPr/>
        </p:nvSpPr>
        <p:spPr>
          <a:xfrm>
            <a:off x="5563985" y="2682380"/>
            <a:ext cx="1324622" cy="628650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Sakkal Majalla" panose="02000000000000000000" pitchFamily="2" charset="-78"/>
              </a:rPr>
              <a:t>زارَ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xmlns="" id="{6377C4A6-3653-451F-99BB-6A7D2A7FC75F}"/>
              </a:ext>
            </a:extLst>
          </p:cNvPr>
          <p:cNvSpPr/>
          <p:nvPr/>
        </p:nvSpPr>
        <p:spPr>
          <a:xfrm>
            <a:off x="3926425" y="2708320"/>
            <a:ext cx="1333824" cy="590550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xmlns="" id="{54BBBFC0-D6BE-4C62-AB12-8EF901FB3C3A}"/>
              </a:ext>
            </a:extLst>
          </p:cNvPr>
          <p:cNvSpPr/>
          <p:nvPr/>
        </p:nvSpPr>
        <p:spPr>
          <a:xfrm>
            <a:off x="2164856" y="2727370"/>
            <a:ext cx="1428750" cy="590550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الـمُتْحَفَ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xmlns="" id="{3F2E284E-7729-43E9-B3C6-E31699E8532B}"/>
              </a:ext>
            </a:extLst>
          </p:cNvPr>
          <p:cNvSpPr/>
          <p:nvPr/>
        </p:nvSpPr>
        <p:spPr>
          <a:xfrm>
            <a:off x="8808775" y="2676107"/>
            <a:ext cx="1324622" cy="613238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الوَطَنِيَّ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538140D2-9FE0-49C1-BE95-5E8FD67CEE59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</a:t>
            </a:r>
            <a:r>
              <a:rPr lang="ar-SA" dirty="0"/>
              <a:t>الأَوَّلُ</a:t>
            </a:r>
            <a:r>
              <a:rPr lang="ar-BH" dirty="0"/>
              <a:t>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BD7320-98F2-4438-A54D-A92524AD1109}"/>
              </a:ext>
            </a:extLst>
          </p:cNvPr>
          <p:cNvSpPr txBox="1"/>
          <p:nvPr/>
        </p:nvSpPr>
        <p:spPr>
          <a:xfrm>
            <a:off x="2681057" y="4133701"/>
            <a:ext cx="7679184" cy="138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1">
              <a:lnSpc>
                <a:spcPct val="107000"/>
              </a:lnSpc>
              <a:spcAft>
                <a:spcPts val="800"/>
              </a:spcAft>
              <a:buFont typeface="Sakkal Majalla" panose="02000000000000000000" pitchFamily="2" charset="-78"/>
              <a:buChar char="-"/>
            </a:pPr>
            <a:r>
              <a:rPr lang="ar-BH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تُحِبُّ</a:t>
            </a:r>
            <a:endParaRPr lang="en-US" sz="3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Sakkal Majalla" panose="02000000000000000000" pitchFamily="2" charset="-78"/>
              <a:buChar char="-"/>
            </a:pPr>
            <a:r>
              <a:rPr lang="ar-BH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زارَ</a:t>
            </a:r>
            <a:endParaRPr lang="en-US" sz="3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F77B9D-FE5D-4D55-9D8B-7D4B92586E91}"/>
              </a:ext>
            </a:extLst>
          </p:cNvPr>
          <p:cNvSpPr txBox="1"/>
          <p:nvPr/>
        </p:nvSpPr>
        <p:spPr>
          <a:xfrm>
            <a:off x="3071394" y="4162276"/>
            <a:ext cx="6309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-------------------------------------------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------------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EA8B41-992B-4793-9F3C-8D0AA9CE5BEA}"/>
              </a:ext>
            </a:extLst>
          </p:cNvPr>
          <p:cNvSpPr txBox="1"/>
          <p:nvPr/>
        </p:nvSpPr>
        <p:spPr>
          <a:xfrm>
            <a:off x="2197962" y="4867786"/>
            <a:ext cx="731298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----------------------------------------------------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----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3ED0450-D148-4FBA-9922-C03C036C74F5}"/>
              </a:ext>
            </a:extLst>
          </p:cNvPr>
          <p:cNvSpPr txBox="1"/>
          <p:nvPr/>
        </p:nvSpPr>
        <p:spPr>
          <a:xfrm>
            <a:off x="8221048" y="3377250"/>
            <a:ext cx="94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رِحابُ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976C93-B186-45D3-83F2-7BCFE0350189}"/>
              </a:ext>
            </a:extLst>
          </p:cNvPr>
          <p:cNvSpPr txBox="1"/>
          <p:nvPr/>
        </p:nvSpPr>
        <p:spPr>
          <a:xfrm>
            <a:off x="7313461" y="3393110"/>
            <a:ext cx="105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مَمْلَكَةَ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DE9FE4-A79F-41FF-865C-03355B8FDA94}"/>
              </a:ext>
            </a:extLst>
          </p:cNvPr>
          <p:cNvSpPr txBox="1"/>
          <p:nvPr/>
        </p:nvSpPr>
        <p:spPr>
          <a:xfrm>
            <a:off x="6194253" y="3377250"/>
            <a:ext cx="13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البَحْرَيْنِ.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A35A7E-5545-42FF-8A03-61302A97EC4E}"/>
              </a:ext>
            </a:extLst>
          </p:cNvPr>
          <p:cNvSpPr txBox="1"/>
          <p:nvPr/>
        </p:nvSpPr>
        <p:spPr>
          <a:xfrm>
            <a:off x="8401063" y="5552071"/>
            <a:ext cx="86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باسِمٌ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E8395A-38B3-422B-B82B-FE7705F2CC5B}"/>
              </a:ext>
            </a:extLst>
          </p:cNvPr>
          <p:cNvSpPr txBox="1"/>
          <p:nvPr/>
        </p:nvSpPr>
        <p:spPr>
          <a:xfrm>
            <a:off x="7023027" y="5568512"/>
            <a:ext cx="141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الـمُ</a:t>
            </a:r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تْحَفَ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3B3AE5-8C84-4D34-AC3B-D70E61B4AAD2}"/>
              </a:ext>
            </a:extLst>
          </p:cNvPr>
          <p:cNvSpPr txBox="1"/>
          <p:nvPr/>
        </p:nvSpPr>
        <p:spPr>
          <a:xfrm>
            <a:off x="5971979" y="5584952"/>
            <a:ext cx="125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الوَطَنِيَّ. 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عبير ص ٢">
            <a:hlinkClick r:id="" action="ppaction://media"/>
            <a:extLst>
              <a:ext uri="{FF2B5EF4-FFF2-40B4-BE49-F238E27FC236}">
                <a16:creationId xmlns:a16="http://schemas.microsoft.com/office/drawing/2014/main" xmlns="" id="{D16D862B-CF39-4EBB-AC5B-9D1D9E2D1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10" y="6383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834 L 0.00469 0.00834 C 0.00664 0.00834 0.00938 0.03588 0.00938 0.0588 L 0.00938 0.10949 " pathEditMode="relative" rAng="0" ptsTypes="AAAA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04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1.85185E-6 L 0.01133 1.85185E-6 C 0.01055 1.85185E-6 0.0095 0.02916 0.0095 0.05324 L 0.0095 0.10671 " pathEditMode="relative" rAng="0" ptsTypes="AA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3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0.00648 L -0.00833 0.00648 C -0.00117 0.00648 0.00794 0.03426 0.00794 0.05718 L 0.00794 0.10787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506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2.96296E-6 L 0.01159 -2.96296E-6 C 0.01758 -2.96296E-6 0.02513 -0.02777 0.02513 -0.05 L 0.02513 -0.1 " pathEditMode="relative" rAng="0" ptsTypes="AA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50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0.01412 L 0.00847 0.01412 C 0.01771 0.01412 0.02904 -0.01435 0.02904 -0.03727 L 0.02904 -0.08843 " pathEditMode="relative" rAng="0" ptsTypes="AA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513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8 0.00648 L 0.00612 0.00648 C 0.01601 0.00648 0.02929 -0.02153 0.02929 -0.04398 L 0.02929 -0.09352 " pathEditMode="relative" rAng="0" ptsTypes="AAAA"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50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19" grpId="1"/>
      <p:bldP spid="20" grpId="0"/>
      <p:bldP spid="20" grpId="1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62DF78E3-2755-4846-BF11-3A38573D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800" y="421533"/>
            <a:ext cx="84881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أُرَتِّبُ الجُمَلَ؛ لِأَحْصُلَ عَلى فِقْرَةٍ مُسْتَعينًا بِالـمَ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</a:t>
            </a:r>
            <a:r>
              <a:rPr lang="ar-SA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شاهِدِ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9313885B-AF11-4DF6-8D08-E2A435A7EE55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</a:t>
            </a:r>
            <a:r>
              <a:rPr lang="ar-SA" dirty="0"/>
              <a:t>الأَوَّلُ</a:t>
            </a:r>
            <a:r>
              <a:rPr lang="ar-BH" dirty="0"/>
              <a:t>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9162C7-51F2-4647-934D-A868279C4F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00" y="1194615"/>
            <a:ext cx="4021299" cy="3090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3F7A1E-26BA-445D-A924-577242E2D5E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6" r="75000"/>
          <a:stretch/>
        </p:blipFill>
        <p:spPr bwMode="auto">
          <a:xfrm>
            <a:off x="6619742" y="1194615"/>
            <a:ext cx="4146996" cy="3090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ounded Rectangle 3035">
            <a:extLst>
              <a:ext uri="{FF2B5EF4-FFF2-40B4-BE49-F238E27FC236}">
                <a16:creationId xmlns:a16="http://schemas.microsoft.com/office/drawing/2014/main" xmlns="" id="{49683195-7EDF-4EC6-B3C1-7E1F3FBC6E25}"/>
              </a:ext>
            </a:extLst>
          </p:cNvPr>
          <p:cNvSpPr/>
          <p:nvPr/>
        </p:nvSpPr>
        <p:spPr>
          <a:xfrm>
            <a:off x="8205981" y="4406324"/>
            <a:ext cx="590550" cy="36195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3036">
            <a:extLst>
              <a:ext uri="{FF2B5EF4-FFF2-40B4-BE49-F238E27FC236}">
                <a16:creationId xmlns:a16="http://schemas.microsoft.com/office/drawing/2014/main" xmlns="" id="{6C7D11E0-0E1A-4A61-92DF-5A600BE33B14}"/>
              </a:ext>
            </a:extLst>
          </p:cNvPr>
          <p:cNvSpPr/>
          <p:nvPr/>
        </p:nvSpPr>
        <p:spPr>
          <a:xfrm>
            <a:off x="8205346" y="5140628"/>
            <a:ext cx="590550" cy="36195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ounded Rectangle 3037">
            <a:extLst>
              <a:ext uri="{FF2B5EF4-FFF2-40B4-BE49-F238E27FC236}">
                <a16:creationId xmlns:a16="http://schemas.microsoft.com/office/drawing/2014/main" xmlns="" id="{D0F1259B-249D-4D2B-9559-A29D9B7F35E9}"/>
              </a:ext>
            </a:extLst>
          </p:cNvPr>
          <p:cNvSpPr/>
          <p:nvPr/>
        </p:nvSpPr>
        <p:spPr>
          <a:xfrm>
            <a:off x="8205346" y="5809736"/>
            <a:ext cx="590550" cy="36195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19A306-49BB-4F5D-8079-189FF796F5F0}"/>
              </a:ext>
            </a:extLst>
          </p:cNvPr>
          <p:cNvSpPr txBox="1"/>
          <p:nvPr/>
        </p:nvSpPr>
        <p:spPr>
          <a:xfrm>
            <a:off x="4334812" y="4255101"/>
            <a:ext cx="363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وَيَجْمَعونَ ثِمارَها بِفَرَحٍ.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B11645-BC01-4D89-8691-1D314D616B8E}"/>
              </a:ext>
            </a:extLst>
          </p:cNvPr>
          <p:cNvSpPr txBox="1"/>
          <p:nvPr/>
        </p:nvSpPr>
        <p:spPr>
          <a:xfrm>
            <a:off x="2640170" y="5004623"/>
            <a:ext cx="533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يُحِبُّ أَهْلُ البَحْرَيْنِ أَشْجارَ النَّخيلِ.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44E650-55D2-45C9-8B51-4B7B673FD5FD}"/>
              </a:ext>
            </a:extLst>
          </p:cNvPr>
          <p:cNvSpPr txBox="1"/>
          <p:nvPr/>
        </p:nvSpPr>
        <p:spPr>
          <a:xfrm>
            <a:off x="3197440" y="5689686"/>
            <a:ext cx="468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فَيَغْرِسونَها بِعِنايَةٍ.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83A88A-A5BE-4451-B7D1-5B263728807A}"/>
              </a:ext>
            </a:extLst>
          </p:cNvPr>
          <p:cNvSpPr txBox="1"/>
          <p:nvPr/>
        </p:nvSpPr>
        <p:spPr>
          <a:xfrm>
            <a:off x="8303636" y="5075432"/>
            <a:ext cx="47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134729-C8E3-4F39-A79E-55198EF6D204}"/>
              </a:ext>
            </a:extLst>
          </p:cNvPr>
          <p:cNvSpPr txBox="1"/>
          <p:nvPr/>
        </p:nvSpPr>
        <p:spPr>
          <a:xfrm>
            <a:off x="8329634" y="5705755"/>
            <a:ext cx="47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795922-0C6D-4E7C-984B-8F3F5D5C14EE}"/>
              </a:ext>
            </a:extLst>
          </p:cNvPr>
          <p:cNvSpPr txBox="1"/>
          <p:nvPr/>
        </p:nvSpPr>
        <p:spPr>
          <a:xfrm>
            <a:off x="8329634" y="4315158"/>
            <a:ext cx="47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عبير ص ٣">
            <a:hlinkClick r:id="" action="ppaction://media"/>
            <a:extLst>
              <a:ext uri="{FF2B5EF4-FFF2-40B4-BE49-F238E27FC236}">
                <a16:creationId xmlns:a16="http://schemas.microsoft.com/office/drawing/2014/main" xmlns="" id="{F486ABF1-1823-4306-8CB8-A0F868460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042" y="6390612"/>
            <a:ext cx="487363" cy="487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67A83FD-6B0C-426F-8171-79D00208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0E2D7B-80C2-4CB3-AD3F-8EAB68E644FC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1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228AD498-2F26-43EB-9153-D392B7EB7119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</a:t>
            </a:r>
            <a:r>
              <a:rPr lang="ar-SA" dirty="0"/>
              <a:t>الأَوَّلُ</a:t>
            </a:r>
            <a:r>
              <a:rPr lang="ar-BH" dirty="0"/>
              <a:t>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2" name="تعبير ص ٤">
            <a:hlinkClick r:id="" action="ppaction://media"/>
            <a:extLst>
              <a:ext uri="{FF2B5EF4-FFF2-40B4-BE49-F238E27FC236}">
                <a16:creationId xmlns:a16="http://schemas.microsoft.com/office/drawing/2014/main" xmlns="" id="{01E6AD26-9212-47C1-AE15-E890053B8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189" y="6370637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3456F4-5039-4954-B4C5-E88650A19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6373</TotalTime>
  <Words>287</Words>
  <Application>Microsoft Office PowerPoint</Application>
  <PresentationFormat>Widescreen</PresentationFormat>
  <Paragraphs>38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Admin</cp:lastModifiedBy>
  <cp:revision>539</cp:revision>
  <dcterms:created xsi:type="dcterms:W3CDTF">2020-09-08T04:24:33Z</dcterms:created>
  <dcterms:modified xsi:type="dcterms:W3CDTF">2021-02-04T07:03:51Z</dcterms:modified>
</cp:coreProperties>
</file>