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1" r:id="rId12"/>
  </p:sldIdLst>
  <p:sldSz cx="12192000" cy="6858000"/>
  <p:notesSz cx="6858000" cy="9144000"/>
  <p:custShowLst>
    <p:custShow name="yes" id="0">
      <p:sldLst>
        <p:sld r:id="rId8"/>
      </p:sldLst>
    </p:custShow>
    <p:custShow name="no" id="1">
      <p:sldLst>
        <p:sld r:id="rId9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09" autoAdjust="0"/>
    <p:restoredTop sz="98577" autoAdjust="0"/>
  </p:normalViewPr>
  <p:slideViewPr>
    <p:cSldViewPr snapToGrid="0">
      <p:cViewPr varScale="1">
        <p:scale>
          <a:sx n="75" d="100"/>
          <a:sy n="75" d="100"/>
        </p:scale>
        <p:origin x="60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/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2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11" Type="http://schemas.microsoft.com/office/2007/relationships/hdphoto" Target="../media/hdphoto14.wdp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microsoft.com/office/2007/relationships/hdphoto" Target="../media/hdphoto1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microsoft.com/office/2007/relationships/hdphoto" Target="../media/hdphoto14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audio" Target="../media/media2.m4a"/><Relationship Id="rId16" Type="http://schemas.microsoft.com/office/2007/relationships/hdphoto" Target="../media/hdphoto6.wdp"/><Relationship Id="rId1" Type="http://schemas.microsoft.com/office/2007/relationships/media" Target="../media/media2.m4a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10" Type="http://schemas.microsoft.com/office/2007/relationships/hdphoto" Target="../media/hdphoto4.wdp"/><Relationship Id="rId19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7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1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8.wdp"/><Relationship Id="rId11" Type="http://schemas.microsoft.com/office/2007/relationships/hdphoto" Target="../media/hdphoto6.wdp"/><Relationship Id="rId5" Type="http://schemas.openxmlformats.org/officeDocument/2006/relationships/image" Target="../media/image13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1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10.wdp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07/relationships/hdphoto" Target="../media/hdphoto1.wdp"/><Relationship Id="rId11" Type="http://schemas.openxmlformats.org/officeDocument/2006/relationships/slide" Target="slide9.xml"/><Relationship Id="rId5" Type="http://schemas.openxmlformats.org/officeDocument/2006/relationships/image" Target="../media/image1.png"/><Relationship Id="rId10" Type="http://schemas.microsoft.com/office/2007/relationships/hdphoto" Target="../media/hdphoto14.wdp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microsoft.com/office/2007/relationships/hdphoto" Target="../media/hdphoto15.wdp"/><Relationship Id="rId2" Type="http://schemas.openxmlformats.org/officeDocument/2006/relationships/audio" Target="../media/media9.m4a"/><Relationship Id="rId16" Type="http://schemas.openxmlformats.org/officeDocument/2006/relationships/image" Target="../media/image3.png"/><Relationship Id="rId1" Type="http://schemas.microsoft.com/office/2007/relationships/media" Target="../media/media9.m4a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1.png"/><Relationship Id="rId15" Type="http://schemas.openxmlformats.org/officeDocument/2006/relationships/slide" Target="slide10.xml"/><Relationship Id="rId10" Type="http://schemas.microsoft.com/office/2007/relationships/hdphoto" Target="../media/hdphoto14.wdp"/><Relationship Id="rId4" Type="http://schemas.openxmlformats.org/officeDocument/2006/relationships/image" Target="../media/image4.png"/><Relationship Id="rId9" Type="http://schemas.openxmlformats.org/officeDocument/2006/relationships/image" Target="../media/image20.png"/><Relationship Id="rId14" Type="http://schemas.microsoft.com/office/2007/relationships/hdphoto" Target="../media/hdphoto1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 result for birds abstract backgrounds transparen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8673" y1="39042" x2="58673" y2="39042"/>
                        <a14:foregroundMark x1="47109" y1="33672" x2="47109" y2="33672"/>
                        <a14:foregroundMark x1="79762" y1="15675" x2="79762" y2="15675"/>
                        <a14:foregroundMark x1="70578" y1="10595" x2="70578" y2="10595"/>
                        <a14:foregroundMark x1="76701" y1="14804" x2="76701" y2="14804"/>
                        <a14:foregroundMark x1="75340" y1="12772" x2="75340" y2="12772"/>
                        <a14:foregroundMark x1="80782" y1="13208" x2="80782" y2="13208"/>
                        <a14:foregroundMark x1="73129" y1="17126" x2="73129" y2="17126"/>
                        <a14:foregroundMark x1="70918" y1="17562" x2="70918" y2="17562"/>
                        <a14:foregroundMark x1="69728" y1="14804" x2="69728" y2="14804"/>
                        <a14:foregroundMark x1="71599" y1="5660" x2="71599" y2="5660"/>
                        <a14:foregroundMark x1="73469" y1="4209" x2="73469" y2="4209"/>
                        <a14:foregroundMark x1="71088" y1="2467" x2="71088" y2="2467"/>
                        <a14:foregroundMark x1="75340" y1="3338" x2="75340" y2="3338"/>
                        <a14:foregroundMark x1="66667" y1="7837" x2="66667" y2="7837"/>
                        <a14:foregroundMark x1="61054" y1="11176" x2="61054" y2="11176"/>
                        <a14:foregroundMark x1="55102" y1="15530" x2="55102" y2="15530"/>
                        <a14:foregroundMark x1="49830" y1="15239" x2="49830" y2="15239"/>
                        <a14:foregroundMark x1="53401" y1="5370" x2="53401" y2="5370"/>
                        <a14:foregroundMark x1="55102" y1="44993" x2="55102" y2="44993"/>
                        <a14:foregroundMark x1="56803" y1="29028" x2="56803" y2="29028"/>
                        <a14:foregroundMark x1="58163" y1="29463" x2="58163" y2="29463"/>
                        <a14:foregroundMark x1="65816" y1="13062" x2="65816" y2="13062"/>
                        <a14:foregroundMark x1="61905" y1="71408" x2="61905" y2="71408"/>
                        <a14:foregroundMark x1="51020" y1="61829" x2="51020" y2="61829"/>
                        <a14:foregroundMark x1="71939" y1="81567" x2="71939" y2="81567"/>
                        <a14:foregroundMark x1="70068" y1="80261" x2="70068" y2="80261"/>
                        <a14:foregroundMark x1="61905" y1="80697" x2="61905" y2="80697"/>
                        <a14:foregroundMark x1="63435" y1="8128" x2="63435" y2="8128"/>
                        <a14:foregroundMark x1="17857" y1="78665" x2="17857" y2="78665"/>
                        <a14:foregroundMark x1="20748" y1="74165" x2="20748" y2="74165"/>
                        <a14:foregroundMark x1="17347" y1="70537" x2="17347" y2="70537"/>
                        <a14:foregroundMark x1="15306" y1="77068" x2="15306" y2="77068"/>
                        <a14:foregroundMark x1="19558" y1="97097" x2="19558" y2="97097"/>
                        <a14:foregroundMark x1="59524" y1="6241" x2="59524" y2="6241"/>
                        <a14:foregroundMark x1="69048" y1="5660" x2="69048" y2="5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2811" y="1593219"/>
            <a:ext cx="3674719" cy="430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438400" y="381000"/>
            <a:ext cx="7162800" cy="118221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1942326" y="2792780"/>
            <a:ext cx="7772400" cy="1470025"/>
          </a:xfrm>
        </p:spPr>
        <p:txBody>
          <a:bodyPr>
            <a:normAutofit/>
          </a:bodyPr>
          <a:lstStyle/>
          <a:p>
            <a:pPr rtl="1"/>
            <a:r>
              <a:rPr lang="ar-BH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الطُّيـــــورُ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977491" y="2323813"/>
            <a:ext cx="1905000" cy="53340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الدَرْسُ </a:t>
            </a:r>
            <a:r>
              <a:rPr lang="ar-B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(29)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4" descr="Image result for birds abstract backgrounds transparen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8673" y1="39042" x2="58673" y2="39042"/>
                        <a14:foregroundMark x1="47109" y1="33672" x2="47109" y2="33672"/>
                        <a14:foregroundMark x1="79762" y1="15675" x2="79762" y2="15675"/>
                        <a14:foregroundMark x1="70578" y1="10595" x2="70578" y2="10595"/>
                        <a14:foregroundMark x1="76701" y1="14804" x2="76701" y2="14804"/>
                        <a14:foregroundMark x1="75340" y1="12772" x2="75340" y2="12772"/>
                        <a14:foregroundMark x1="80782" y1="13208" x2="80782" y2="13208"/>
                        <a14:foregroundMark x1="73129" y1="17126" x2="73129" y2="17126"/>
                        <a14:foregroundMark x1="70918" y1="17562" x2="70918" y2="17562"/>
                        <a14:foregroundMark x1="69728" y1="14804" x2="69728" y2="14804"/>
                        <a14:foregroundMark x1="71599" y1="5660" x2="71599" y2="5660"/>
                        <a14:foregroundMark x1="73469" y1="4209" x2="73469" y2="4209"/>
                        <a14:foregroundMark x1="71088" y1="2467" x2="71088" y2="2467"/>
                        <a14:foregroundMark x1="75340" y1="3338" x2="75340" y2="3338"/>
                        <a14:foregroundMark x1="66667" y1="7837" x2="66667" y2="7837"/>
                        <a14:foregroundMark x1="61054" y1="11176" x2="61054" y2="11176"/>
                        <a14:foregroundMark x1="55102" y1="15530" x2="55102" y2="15530"/>
                        <a14:foregroundMark x1="49830" y1="15239" x2="49830" y2="15239"/>
                        <a14:foregroundMark x1="53401" y1="5370" x2="53401" y2="5370"/>
                        <a14:foregroundMark x1="55102" y1="44993" x2="55102" y2="44993"/>
                        <a14:foregroundMark x1="56803" y1="29028" x2="56803" y2="29028"/>
                        <a14:foregroundMark x1="58163" y1="29463" x2="58163" y2="29463"/>
                        <a14:foregroundMark x1="65816" y1="13062" x2="65816" y2="13062"/>
                        <a14:foregroundMark x1="61905" y1="71408" x2="61905" y2="71408"/>
                        <a14:foregroundMark x1="51020" y1="61829" x2="51020" y2="61829"/>
                        <a14:foregroundMark x1="71939" y1="81567" x2="71939" y2="81567"/>
                        <a14:foregroundMark x1="70068" y1="80261" x2="70068" y2="80261"/>
                        <a14:foregroundMark x1="61905" y1="80697" x2="61905" y2="80697"/>
                        <a14:foregroundMark x1="63435" y1="8128" x2="63435" y2="8128"/>
                        <a14:foregroundMark x1="17857" y1="78665" x2="17857" y2="78665"/>
                        <a14:foregroundMark x1="20748" y1="74165" x2="20748" y2="74165"/>
                        <a14:foregroundMark x1="17347" y1="70537" x2="17347" y2="70537"/>
                        <a14:foregroundMark x1="15306" y1="77068" x2="15306" y2="77068"/>
                        <a14:foregroundMark x1="19558" y1="97097" x2="19558" y2="97097"/>
                        <a14:foregroundMark x1="59524" y1="6241" x2="59524" y2="6241"/>
                        <a14:foregroundMark x1="69048" y1="5660" x2="69048" y2="5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25" t="23663" r="27151" b="47777"/>
          <a:stretch/>
        </p:blipFill>
        <p:spPr bwMode="auto">
          <a:xfrm flipH="1">
            <a:off x="5531274" y="4877591"/>
            <a:ext cx="1942326" cy="178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birds abstract backgrounds transparen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8673" y1="39042" x2="58673" y2="39042"/>
                        <a14:foregroundMark x1="47109" y1="33672" x2="47109" y2="33672"/>
                        <a14:foregroundMark x1="79762" y1="15675" x2="79762" y2="15675"/>
                        <a14:foregroundMark x1="70578" y1="10595" x2="70578" y2="10595"/>
                        <a14:foregroundMark x1="76701" y1="14804" x2="76701" y2="14804"/>
                        <a14:foregroundMark x1="75340" y1="12772" x2="75340" y2="12772"/>
                        <a14:foregroundMark x1="80782" y1="13208" x2="80782" y2="13208"/>
                        <a14:foregroundMark x1="73129" y1="17126" x2="73129" y2="17126"/>
                        <a14:foregroundMark x1="70918" y1="17562" x2="70918" y2="17562"/>
                        <a14:foregroundMark x1="69728" y1="14804" x2="69728" y2="14804"/>
                        <a14:foregroundMark x1="71599" y1="5660" x2="71599" y2="5660"/>
                        <a14:foregroundMark x1="73469" y1="4209" x2="73469" y2="4209"/>
                        <a14:foregroundMark x1="71088" y1="2467" x2="71088" y2="2467"/>
                        <a14:foregroundMark x1="75340" y1="3338" x2="75340" y2="3338"/>
                        <a14:foregroundMark x1="66667" y1="7837" x2="66667" y2="7837"/>
                        <a14:foregroundMark x1="61054" y1="11176" x2="61054" y2="11176"/>
                        <a14:foregroundMark x1="55102" y1="15530" x2="55102" y2="15530"/>
                        <a14:foregroundMark x1="49830" y1="15239" x2="49830" y2="15239"/>
                        <a14:foregroundMark x1="53401" y1="5370" x2="53401" y2="5370"/>
                        <a14:foregroundMark x1="55102" y1="44993" x2="55102" y2="44993"/>
                        <a14:foregroundMark x1="56803" y1="29028" x2="56803" y2="29028"/>
                        <a14:foregroundMark x1="58163" y1="29463" x2="58163" y2="29463"/>
                        <a14:foregroundMark x1="65816" y1="13062" x2="65816" y2="13062"/>
                        <a14:foregroundMark x1="61905" y1="71408" x2="61905" y2="71408"/>
                        <a14:foregroundMark x1="51020" y1="61829" x2="51020" y2="61829"/>
                        <a14:foregroundMark x1="71939" y1="81567" x2="71939" y2="81567"/>
                        <a14:foregroundMark x1="70068" y1="80261" x2="70068" y2="80261"/>
                        <a14:foregroundMark x1="61905" y1="80697" x2="61905" y2="80697"/>
                        <a14:foregroundMark x1="63435" y1="8128" x2="63435" y2="8128"/>
                        <a14:foregroundMark x1="17857" y1="78665" x2="17857" y2="78665"/>
                        <a14:foregroundMark x1="20748" y1="74165" x2="20748" y2="74165"/>
                        <a14:foregroundMark x1="17347" y1="70537" x2="17347" y2="70537"/>
                        <a14:foregroundMark x1="15306" y1="77068" x2="15306" y2="77068"/>
                        <a14:foregroundMark x1="19558" y1="97097" x2="19558" y2="97097"/>
                        <a14:foregroundMark x1="59524" y1="6241" x2="59524" y2="6241"/>
                        <a14:foregroundMark x1="69048" y1="5660" x2="69048" y2="5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95" r="12722" b="77105"/>
          <a:stretch/>
        </p:blipFill>
        <p:spPr bwMode="auto">
          <a:xfrm flipH="1">
            <a:off x="9122720" y="4061781"/>
            <a:ext cx="2403987" cy="143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008521" y="2388245"/>
            <a:ext cx="1905000" cy="53340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الصَفَحَةُ (59</a:t>
            </a:r>
            <a:r>
              <a:rPr lang="ar-B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8400" y="1593219"/>
            <a:ext cx="648167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3200" b="1" dirty="0" smtClean="0">
                <a:cs typeface="+mj-cs"/>
              </a:rPr>
              <a:t>الحَلَقَةُ الأولى – اللُّغَةُ العَرَبيَّةُ – الصَّفُ الأَوَّلُ </a:t>
            </a:r>
            <a:endParaRPr lang="ar-BH" sz="3200" b="1" dirty="0">
              <a:cs typeface="+mj-cs"/>
            </a:endParaRPr>
          </a:p>
        </p:txBody>
      </p:sp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6100" y="60525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8" descr="Image result for branch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51554" flipH="1">
            <a:off x="1593973" y="2445645"/>
            <a:ext cx="4622213" cy="204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14549" y="1268068"/>
            <a:ext cx="44390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B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أَخْتَارُ الْكَلِمَةَ الصَّحِيحَةَ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: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134066" y="436141"/>
            <a:ext cx="2008809" cy="66874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التدريب</a:t>
            </a:r>
            <a:r>
              <a:rPr lang="ar-S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2</a:t>
            </a:r>
            <a:r>
              <a:rPr lang="ar-B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: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pic>
        <p:nvPicPr>
          <p:cNvPr id="11" name="Picture 10" descr="Image result for birds abstract backgrounds transparen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8673" y1="39042" x2="58673" y2="39042"/>
                        <a14:foregroundMark x1="47109" y1="33672" x2="47109" y2="33672"/>
                        <a14:foregroundMark x1="79762" y1="15675" x2="79762" y2="15675"/>
                        <a14:foregroundMark x1="70578" y1="10595" x2="70578" y2="10595"/>
                        <a14:foregroundMark x1="76701" y1="14804" x2="76701" y2="14804"/>
                        <a14:foregroundMark x1="75340" y1="12772" x2="75340" y2="12772"/>
                        <a14:foregroundMark x1="80782" y1="13208" x2="80782" y2="13208"/>
                        <a14:foregroundMark x1="73129" y1="17126" x2="73129" y2="17126"/>
                        <a14:foregroundMark x1="70918" y1="17562" x2="70918" y2="17562"/>
                        <a14:foregroundMark x1="69728" y1="14804" x2="69728" y2="14804"/>
                        <a14:foregroundMark x1="71599" y1="5660" x2="71599" y2="5660"/>
                        <a14:foregroundMark x1="73469" y1="4209" x2="73469" y2="4209"/>
                        <a14:foregroundMark x1="71088" y1="2467" x2="71088" y2="2467"/>
                        <a14:foregroundMark x1="75340" y1="3338" x2="75340" y2="3338"/>
                        <a14:foregroundMark x1="66667" y1="7837" x2="66667" y2="7837"/>
                        <a14:foregroundMark x1="61054" y1="11176" x2="61054" y2="11176"/>
                        <a14:foregroundMark x1="55102" y1="15530" x2="55102" y2="15530"/>
                        <a14:foregroundMark x1="49830" y1="15239" x2="49830" y2="15239"/>
                        <a14:foregroundMark x1="53401" y1="5370" x2="53401" y2="5370"/>
                        <a14:foregroundMark x1="55102" y1="44993" x2="55102" y2="44993"/>
                        <a14:foregroundMark x1="56803" y1="29028" x2="56803" y2="29028"/>
                        <a14:foregroundMark x1="58163" y1="29463" x2="58163" y2="29463"/>
                        <a14:foregroundMark x1="65816" y1="13062" x2="65816" y2="13062"/>
                        <a14:foregroundMark x1="61905" y1="71408" x2="61905" y2="71408"/>
                        <a14:foregroundMark x1="51020" y1="61829" x2="51020" y2="61829"/>
                        <a14:foregroundMark x1="71939" y1="81567" x2="71939" y2="81567"/>
                        <a14:foregroundMark x1="70068" y1="80261" x2="70068" y2="80261"/>
                        <a14:foregroundMark x1="61905" y1="80697" x2="61905" y2="80697"/>
                        <a14:foregroundMark x1="63435" y1="8128" x2="63435" y2="8128"/>
                        <a14:foregroundMark x1="17857" y1="78665" x2="17857" y2="78665"/>
                        <a14:foregroundMark x1="20748" y1="74165" x2="20748" y2="74165"/>
                        <a14:foregroundMark x1="17347" y1="70537" x2="17347" y2="70537"/>
                        <a14:foregroundMark x1="15306" y1="77068" x2="15306" y2="77068"/>
                        <a14:foregroundMark x1="19558" y1="97097" x2="19558" y2="97097"/>
                        <a14:foregroundMark x1="59524" y1="6241" x2="59524" y2="6241"/>
                        <a14:foregroundMark x1="69048" y1="5660" x2="69048" y2="5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4" r="8073" b="78392"/>
          <a:stretch/>
        </p:blipFill>
        <p:spPr bwMode="auto">
          <a:xfrm flipH="1">
            <a:off x="0" y="258720"/>
            <a:ext cx="1583139" cy="77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Image result for birds abstract backgrounds transparen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8673" y1="39042" x2="58673" y2="39042"/>
                        <a14:foregroundMark x1="47109" y1="33672" x2="47109" y2="33672"/>
                        <a14:foregroundMark x1="79762" y1="15675" x2="79762" y2="15675"/>
                        <a14:foregroundMark x1="70578" y1="10595" x2="70578" y2="10595"/>
                        <a14:foregroundMark x1="76701" y1="14804" x2="76701" y2="14804"/>
                        <a14:foregroundMark x1="75340" y1="12772" x2="75340" y2="12772"/>
                        <a14:foregroundMark x1="80782" y1="13208" x2="80782" y2="13208"/>
                        <a14:foregroundMark x1="73129" y1="17126" x2="73129" y2="17126"/>
                        <a14:foregroundMark x1="70918" y1="17562" x2="70918" y2="17562"/>
                        <a14:foregroundMark x1="69728" y1="14804" x2="69728" y2="14804"/>
                        <a14:foregroundMark x1="71599" y1="5660" x2="71599" y2="5660"/>
                        <a14:foregroundMark x1="73469" y1="4209" x2="73469" y2="4209"/>
                        <a14:foregroundMark x1="71088" y1="2467" x2="71088" y2="2467"/>
                        <a14:foregroundMark x1="75340" y1="3338" x2="75340" y2="3338"/>
                        <a14:foregroundMark x1="66667" y1="7837" x2="66667" y2="7837"/>
                        <a14:foregroundMark x1="61054" y1="11176" x2="61054" y2="11176"/>
                        <a14:foregroundMark x1="55102" y1="15530" x2="55102" y2="15530"/>
                        <a14:foregroundMark x1="49830" y1="15239" x2="49830" y2="15239"/>
                        <a14:foregroundMark x1="53401" y1="5370" x2="53401" y2="5370"/>
                        <a14:foregroundMark x1="55102" y1="44993" x2="55102" y2="44993"/>
                        <a14:foregroundMark x1="56803" y1="29028" x2="56803" y2="29028"/>
                        <a14:foregroundMark x1="58163" y1="29463" x2="58163" y2="29463"/>
                        <a14:foregroundMark x1="65816" y1="13062" x2="65816" y2="13062"/>
                        <a14:foregroundMark x1="61905" y1="71408" x2="61905" y2="71408"/>
                        <a14:foregroundMark x1="51020" y1="61829" x2="51020" y2="61829"/>
                        <a14:foregroundMark x1="71939" y1="81567" x2="71939" y2="81567"/>
                        <a14:foregroundMark x1="70068" y1="80261" x2="70068" y2="80261"/>
                        <a14:foregroundMark x1="61905" y1="80697" x2="61905" y2="80697"/>
                        <a14:foregroundMark x1="63435" y1="8128" x2="63435" y2="8128"/>
                        <a14:foregroundMark x1="17857" y1="78665" x2="17857" y2="78665"/>
                        <a14:foregroundMark x1="20748" y1="74165" x2="20748" y2="74165"/>
                        <a14:foregroundMark x1="17347" y1="70537" x2="17347" y2="70537"/>
                        <a14:foregroundMark x1="15306" y1="77068" x2="15306" y2="77068"/>
                        <a14:foregroundMark x1="19558" y1="97097" x2="19558" y2="97097"/>
                        <a14:foregroundMark x1="59524" y1="6241" x2="59524" y2="6241"/>
                        <a14:foregroundMark x1="69048" y1="5660" x2="69048" y2="5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19" t="22989" r="25269" b="48863"/>
          <a:stretch/>
        </p:blipFill>
        <p:spPr bwMode="auto">
          <a:xfrm flipH="1">
            <a:off x="-28466" y="2466539"/>
            <a:ext cx="1241945" cy="100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3846" y1="16250" x2="53846" y2="16250"/>
                        <a14:foregroundMark x1="53846" y1="10000" x2="53846" y2="10000"/>
                        <a14:foregroundMark x1="63077" y1="25417" x2="63077" y2="25417"/>
                        <a14:foregroundMark x1="38974" y1="73750" x2="38974" y2="73750"/>
                        <a14:foregroundMark x1="31795" y1="73750" x2="31795" y2="73750"/>
                        <a14:foregroundMark x1="25128" y1="75417" x2="25128" y2="75417"/>
                        <a14:foregroundMark x1="26667" y1="73750" x2="26667" y2="73750"/>
                        <a14:foregroundMark x1="35897" y1="70833" x2="35897" y2="70833"/>
                        <a14:foregroundMark x1="43077" y1="72500" x2="43077" y2="72500"/>
                        <a14:foregroundMark x1="12308" y1="76667" x2="12308" y2="76667"/>
                        <a14:foregroundMark x1="49231" y1="11250" x2="49231" y2="11250"/>
                        <a14:foregroundMark x1="4615" y1="46250" x2="4615" y2="46250"/>
                        <a14:foregroundMark x1="15385" y1="50417" x2="15385" y2="5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996" y="132185"/>
            <a:ext cx="815505" cy="10036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3571" y1="22222" x2="63571" y2="22222"/>
                        <a14:foregroundMark x1="61429" y1="35043" x2="61429" y2="35043"/>
                        <a14:foregroundMark x1="57857" y1="24786" x2="57857" y2="24786"/>
                        <a14:foregroundMark x1="56429" y1="19658" x2="56429" y2="19658"/>
                        <a14:foregroundMark x1="25714" y1="44444" x2="25714" y2="44444"/>
                        <a14:foregroundMark x1="18571" y1="38462" x2="18571" y2="38462"/>
                        <a14:foregroundMark x1="17857" y1="71795" x2="17857" y2="71795"/>
                        <a14:foregroundMark x1="26429" y1="71795" x2="26429" y2="71795"/>
                        <a14:foregroundMark x1="32857" y1="74359" x2="32857" y2="74359"/>
                        <a14:foregroundMark x1="37857" y1="75214" x2="37857" y2="75214"/>
                        <a14:foregroundMark x1="40714" y1="76923" x2="40714" y2="76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28" y="1392859"/>
            <a:ext cx="1162882" cy="971838"/>
          </a:xfrm>
          <a:prstGeom prst="rect">
            <a:avLst/>
          </a:prstGeom>
        </p:spPr>
      </p:pic>
      <p:pic>
        <p:nvPicPr>
          <p:cNvPr id="34" name="Picture 33" descr="Image result for birds abstract backgrounds transparen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8673" y1="39042" x2="58673" y2="39042"/>
                        <a14:foregroundMark x1="47109" y1="33672" x2="47109" y2="33672"/>
                        <a14:foregroundMark x1="79762" y1="15675" x2="79762" y2="15675"/>
                        <a14:foregroundMark x1="70578" y1="10595" x2="70578" y2="10595"/>
                        <a14:foregroundMark x1="76701" y1="14804" x2="76701" y2="14804"/>
                        <a14:foregroundMark x1="75340" y1="12772" x2="75340" y2="12772"/>
                        <a14:foregroundMark x1="80782" y1="13208" x2="80782" y2="13208"/>
                        <a14:foregroundMark x1="73129" y1="17126" x2="73129" y2="17126"/>
                        <a14:foregroundMark x1="70918" y1="17562" x2="70918" y2="17562"/>
                        <a14:foregroundMark x1="69728" y1="14804" x2="69728" y2="14804"/>
                        <a14:foregroundMark x1="71599" y1="5660" x2="71599" y2="5660"/>
                        <a14:foregroundMark x1="73469" y1="4209" x2="73469" y2="4209"/>
                        <a14:foregroundMark x1="71088" y1="2467" x2="71088" y2="2467"/>
                        <a14:foregroundMark x1="75340" y1="3338" x2="75340" y2="3338"/>
                        <a14:foregroundMark x1="66667" y1="7837" x2="66667" y2="7837"/>
                        <a14:foregroundMark x1="61054" y1="11176" x2="61054" y2="11176"/>
                        <a14:foregroundMark x1="55102" y1="15530" x2="55102" y2="15530"/>
                        <a14:foregroundMark x1="49830" y1="15239" x2="49830" y2="15239"/>
                        <a14:foregroundMark x1="53401" y1="5370" x2="53401" y2="5370"/>
                        <a14:foregroundMark x1="55102" y1="44993" x2="55102" y2="44993"/>
                        <a14:foregroundMark x1="56803" y1="29028" x2="56803" y2="29028"/>
                        <a14:foregroundMark x1="58163" y1="29463" x2="58163" y2="29463"/>
                        <a14:foregroundMark x1="65816" y1="13062" x2="65816" y2="13062"/>
                        <a14:foregroundMark x1="61905" y1="71408" x2="61905" y2="71408"/>
                        <a14:foregroundMark x1="51020" y1="61829" x2="51020" y2="61829"/>
                        <a14:foregroundMark x1="71939" y1="81567" x2="71939" y2="81567"/>
                        <a14:foregroundMark x1="70068" y1="80261" x2="70068" y2="80261"/>
                        <a14:foregroundMark x1="61905" y1="80697" x2="61905" y2="80697"/>
                        <a14:foregroundMark x1="63435" y1="8128" x2="63435" y2="8128"/>
                        <a14:foregroundMark x1="17857" y1="78665" x2="17857" y2="78665"/>
                        <a14:foregroundMark x1="20748" y1="74165" x2="20748" y2="74165"/>
                        <a14:foregroundMark x1="17347" y1="70537" x2="17347" y2="70537"/>
                        <a14:foregroundMark x1="15306" y1="77068" x2="15306" y2="77068"/>
                        <a14:foregroundMark x1="19558" y1="97097" x2="19558" y2="97097"/>
                        <a14:foregroundMark x1="59524" y1="6241" x2="59524" y2="6241"/>
                        <a14:foregroundMark x1="69048" y1="5660" x2="69048" y2="5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356" r="66147"/>
          <a:stretch/>
        </p:blipFill>
        <p:spPr bwMode="auto">
          <a:xfrm flipH="1">
            <a:off x="1447152" y="766218"/>
            <a:ext cx="988108" cy="125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owchart: Alternate Process 3">
            <a:hlinkClick r:id="" action="ppaction://customshow?id=0&amp;return=true"/>
          </p:cNvPr>
          <p:cNvSpPr/>
          <p:nvPr/>
        </p:nvSpPr>
        <p:spPr>
          <a:xfrm>
            <a:off x="10079494" y="4610910"/>
            <a:ext cx="1185405" cy="697689"/>
          </a:xfrm>
          <a:prstGeom prst="flowChartAlternateProcess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رُسْغٌ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Flowchart: Alternate Process 31">
            <a:hlinkClick r:id="" action="ppaction://customshow?id=1&amp;return=true"/>
          </p:cNvPr>
          <p:cNvSpPr/>
          <p:nvPr/>
        </p:nvSpPr>
        <p:spPr>
          <a:xfrm>
            <a:off x="8911109" y="4611719"/>
            <a:ext cx="1005840" cy="697688"/>
          </a:xfrm>
          <a:prstGeom prst="flowChartAlternateProcess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كَنْغَرٌ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Flowchart: Alternate Process 32">
            <a:hlinkClick r:id="" action="ppaction://customshow?id=1&amp;return=true"/>
          </p:cNvPr>
          <p:cNvSpPr/>
          <p:nvPr/>
        </p:nvSpPr>
        <p:spPr>
          <a:xfrm>
            <a:off x="7645400" y="4610909"/>
            <a:ext cx="1103164" cy="697690"/>
          </a:xfrm>
          <a:prstGeom prst="flowChartAlternateProcess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فَرَغَ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AutoShape 4" descr="Image result for washing machine cartoon png f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lowchart: Alternate Process 34">
            <a:hlinkClick r:id="" action="ppaction://customshow?id=0&amp;return=true"/>
          </p:cNvPr>
          <p:cNvSpPr/>
          <p:nvPr/>
        </p:nvSpPr>
        <p:spPr>
          <a:xfrm>
            <a:off x="1941206" y="4610909"/>
            <a:ext cx="1399681" cy="717143"/>
          </a:xfrm>
          <a:prstGeom prst="flowChartAlternateProcess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غُصْنٌ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Flowchart: Alternate Process 35">
            <a:hlinkClick r:id="" action="ppaction://customshow?id=1&amp;return=true"/>
          </p:cNvPr>
          <p:cNvSpPr/>
          <p:nvPr/>
        </p:nvSpPr>
        <p:spPr>
          <a:xfrm>
            <a:off x="3557933" y="4610909"/>
            <a:ext cx="1365027" cy="717143"/>
          </a:xfrm>
          <a:prstGeom prst="flowChartAlternateProcess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غِلافٌ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Flowchart: Alternate Process 36">
            <a:hlinkClick r:id="" action="ppaction://customshow?id=1&amp;return=true"/>
          </p:cNvPr>
          <p:cNvSpPr/>
          <p:nvPr/>
        </p:nvSpPr>
        <p:spPr>
          <a:xfrm>
            <a:off x="5052057" y="4610910"/>
            <a:ext cx="1385092" cy="717142"/>
          </a:xfrm>
          <a:prstGeom prst="flowChartAlternateProcess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غَسالَةٌ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Image result for hand cartoon png fre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1931823"/>
            <a:ext cx="2806700" cy="251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34901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07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32" grpId="0" animBg="1"/>
      <p:bldP spid="33" grpId="0" animBg="1"/>
      <p:bldP spid="35" grpId="0" animBg="1"/>
      <p:bldP spid="36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5" name="AutoShape 4" descr="Image result for washing machine cartoon png f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18" descr="Image result for birds abstract backgrounds transparen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8673" y1="39042" x2="58673" y2="39042"/>
                        <a14:foregroundMark x1="47109" y1="33672" x2="47109" y2="33672"/>
                        <a14:foregroundMark x1="79762" y1="15675" x2="79762" y2="15675"/>
                        <a14:foregroundMark x1="70578" y1="10595" x2="70578" y2="10595"/>
                        <a14:foregroundMark x1="76701" y1="14804" x2="76701" y2="14804"/>
                        <a14:foregroundMark x1="75340" y1="12772" x2="75340" y2="12772"/>
                        <a14:foregroundMark x1="80782" y1="13208" x2="80782" y2="13208"/>
                        <a14:foregroundMark x1="73129" y1="17126" x2="73129" y2="17126"/>
                        <a14:foregroundMark x1="70918" y1="17562" x2="70918" y2="17562"/>
                        <a14:foregroundMark x1="69728" y1="14804" x2="69728" y2="14804"/>
                        <a14:foregroundMark x1="71599" y1="5660" x2="71599" y2="5660"/>
                        <a14:foregroundMark x1="73469" y1="4209" x2="73469" y2="4209"/>
                        <a14:foregroundMark x1="71088" y1="2467" x2="71088" y2="2467"/>
                        <a14:foregroundMark x1="75340" y1="3338" x2="75340" y2="3338"/>
                        <a14:foregroundMark x1="66667" y1="7837" x2="66667" y2="7837"/>
                        <a14:foregroundMark x1="61054" y1="11176" x2="61054" y2="11176"/>
                        <a14:foregroundMark x1="55102" y1="15530" x2="55102" y2="15530"/>
                        <a14:foregroundMark x1="49830" y1="15239" x2="49830" y2="15239"/>
                        <a14:foregroundMark x1="53401" y1="5370" x2="53401" y2="5370"/>
                        <a14:foregroundMark x1="55102" y1="44993" x2="55102" y2="44993"/>
                        <a14:foregroundMark x1="56803" y1="29028" x2="56803" y2="29028"/>
                        <a14:foregroundMark x1="58163" y1="29463" x2="58163" y2="29463"/>
                        <a14:foregroundMark x1="65816" y1="13062" x2="65816" y2="13062"/>
                        <a14:foregroundMark x1="61905" y1="71408" x2="61905" y2="71408"/>
                        <a14:foregroundMark x1="51020" y1="61829" x2="51020" y2="61829"/>
                        <a14:foregroundMark x1="71939" y1="81567" x2="71939" y2="81567"/>
                        <a14:foregroundMark x1="70068" y1="80261" x2="70068" y2="80261"/>
                        <a14:foregroundMark x1="61905" y1="80697" x2="61905" y2="80697"/>
                        <a14:foregroundMark x1="63435" y1="8128" x2="63435" y2="8128"/>
                        <a14:foregroundMark x1="17857" y1="78665" x2="17857" y2="78665"/>
                        <a14:foregroundMark x1="20748" y1="74165" x2="20748" y2="74165"/>
                        <a14:foregroundMark x1="17347" y1="70537" x2="17347" y2="70537"/>
                        <a14:foregroundMark x1="15306" y1="77068" x2="15306" y2="77068"/>
                        <a14:foregroundMark x1="19558" y1="97097" x2="19558" y2="97097"/>
                        <a14:foregroundMark x1="59524" y1="6241" x2="59524" y2="6241"/>
                        <a14:foregroundMark x1="69048" y1="5660" x2="69048" y2="5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4" r="8073" b="78392"/>
          <a:stretch/>
        </p:blipFill>
        <p:spPr bwMode="auto">
          <a:xfrm flipH="1">
            <a:off x="0" y="258720"/>
            <a:ext cx="1583139" cy="77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Image result for birds abstract backgrounds transparen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8673" y1="39042" x2="58673" y2="39042"/>
                        <a14:foregroundMark x1="47109" y1="33672" x2="47109" y2="33672"/>
                        <a14:foregroundMark x1="79762" y1="15675" x2="79762" y2="15675"/>
                        <a14:foregroundMark x1="70578" y1="10595" x2="70578" y2="10595"/>
                        <a14:foregroundMark x1="76701" y1="14804" x2="76701" y2="14804"/>
                        <a14:foregroundMark x1="75340" y1="12772" x2="75340" y2="12772"/>
                        <a14:foregroundMark x1="80782" y1="13208" x2="80782" y2="13208"/>
                        <a14:foregroundMark x1="73129" y1="17126" x2="73129" y2="17126"/>
                        <a14:foregroundMark x1="70918" y1="17562" x2="70918" y2="17562"/>
                        <a14:foregroundMark x1="69728" y1="14804" x2="69728" y2="14804"/>
                        <a14:foregroundMark x1="71599" y1="5660" x2="71599" y2="5660"/>
                        <a14:foregroundMark x1="73469" y1="4209" x2="73469" y2="4209"/>
                        <a14:foregroundMark x1="71088" y1="2467" x2="71088" y2="2467"/>
                        <a14:foregroundMark x1="75340" y1="3338" x2="75340" y2="3338"/>
                        <a14:foregroundMark x1="66667" y1="7837" x2="66667" y2="7837"/>
                        <a14:foregroundMark x1="61054" y1="11176" x2="61054" y2="11176"/>
                        <a14:foregroundMark x1="55102" y1="15530" x2="55102" y2="15530"/>
                        <a14:foregroundMark x1="49830" y1="15239" x2="49830" y2="15239"/>
                        <a14:foregroundMark x1="53401" y1="5370" x2="53401" y2="5370"/>
                        <a14:foregroundMark x1="55102" y1="44993" x2="55102" y2="44993"/>
                        <a14:foregroundMark x1="56803" y1="29028" x2="56803" y2="29028"/>
                        <a14:foregroundMark x1="58163" y1="29463" x2="58163" y2="29463"/>
                        <a14:foregroundMark x1="65816" y1="13062" x2="65816" y2="13062"/>
                        <a14:foregroundMark x1="61905" y1="71408" x2="61905" y2="71408"/>
                        <a14:foregroundMark x1="51020" y1="61829" x2="51020" y2="61829"/>
                        <a14:foregroundMark x1="71939" y1="81567" x2="71939" y2="81567"/>
                        <a14:foregroundMark x1="70068" y1="80261" x2="70068" y2="80261"/>
                        <a14:foregroundMark x1="61905" y1="80697" x2="61905" y2="80697"/>
                        <a14:foregroundMark x1="63435" y1="8128" x2="63435" y2="8128"/>
                        <a14:foregroundMark x1="17857" y1="78665" x2="17857" y2="78665"/>
                        <a14:foregroundMark x1="20748" y1="74165" x2="20748" y2="74165"/>
                        <a14:foregroundMark x1="17347" y1="70537" x2="17347" y2="70537"/>
                        <a14:foregroundMark x1="15306" y1="77068" x2="15306" y2="77068"/>
                        <a14:foregroundMark x1="19558" y1="97097" x2="19558" y2="97097"/>
                        <a14:foregroundMark x1="59524" y1="6241" x2="59524" y2="6241"/>
                        <a14:foregroundMark x1="69048" y1="5660" x2="69048" y2="5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19" t="22989" r="25269" b="48863"/>
          <a:stretch/>
        </p:blipFill>
        <p:spPr bwMode="auto">
          <a:xfrm flipH="1">
            <a:off x="-28466" y="2466539"/>
            <a:ext cx="1241945" cy="100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3846" y1="16250" x2="53846" y2="16250"/>
                        <a14:foregroundMark x1="53846" y1="10000" x2="53846" y2="10000"/>
                        <a14:foregroundMark x1="63077" y1="25417" x2="63077" y2="25417"/>
                        <a14:foregroundMark x1="38974" y1="73750" x2="38974" y2="73750"/>
                        <a14:foregroundMark x1="31795" y1="73750" x2="31795" y2="73750"/>
                        <a14:foregroundMark x1="25128" y1="75417" x2="25128" y2="75417"/>
                        <a14:foregroundMark x1="26667" y1="73750" x2="26667" y2="73750"/>
                        <a14:foregroundMark x1="35897" y1="70833" x2="35897" y2="70833"/>
                        <a14:foregroundMark x1="43077" y1="72500" x2="43077" y2="72500"/>
                        <a14:foregroundMark x1="12308" y1="76667" x2="12308" y2="76667"/>
                        <a14:foregroundMark x1="49231" y1="11250" x2="49231" y2="11250"/>
                        <a14:foregroundMark x1="4615" y1="46250" x2="4615" y2="46250"/>
                        <a14:foregroundMark x1="15385" y1="50417" x2="15385" y2="5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996" y="132185"/>
            <a:ext cx="815505" cy="10036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63571" y1="22222" x2="63571" y2="22222"/>
                        <a14:foregroundMark x1="61429" y1="35043" x2="61429" y2="35043"/>
                        <a14:foregroundMark x1="57857" y1="24786" x2="57857" y2="24786"/>
                        <a14:foregroundMark x1="56429" y1="19658" x2="56429" y2="19658"/>
                        <a14:foregroundMark x1="25714" y1="44444" x2="25714" y2="44444"/>
                        <a14:foregroundMark x1="18571" y1="38462" x2="18571" y2="38462"/>
                        <a14:foregroundMark x1="17857" y1="71795" x2="17857" y2="71795"/>
                        <a14:foregroundMark x1="26429" y1="71795" x2="26429" y2="71795"/>
                        <a14:foregroundMark x1="32857" y1="74359" x2="32857" y2="74359"/>
                        <a14:foregroundMark x1="37857" y1="75214" x2="37857" y2="75214"/>
                        <a14:foregroundMark x1="40714" y1="76923" x2="40714" y2="76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28" y="1392859"/>
            <a:ext cx="1162882" cy="971838"/>
          </a:xfrm>
          <a:prstGeom prst="rect">
            <a:avLst/>
          </a:prstGeom>
        </p:spPr>
      </p:pic>
      <p:pic>
        <p:nvPicPr>
          <p:cNvPr id="24" name="Picture 23" descr="Image result for birds abstract backgrounds transparen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8673" y1="39042" x2="58673" y2="39042"/>
                        <a14:foregroundMark x1="47109" y1="33672" x2="47109" y2="33672"/>
                        <a14:foregroundMark x1="79762" y1="15675" x2="79762" y2="15675"/>
                        <a14:foregroundMark x1="70578" y1="10595" x2="70578" y2="10595"/>
                        <a14:foregroundMark x1="76701" y1="14804" x2="76701" y2="14804"/>
                        <a14:foregroundMark x1="75340" y1="12772" x2="75340" y2="12772"/>
                        <a14:foregroundMark x1="80782" y1="13208" x2="80782" y2="13208"/>
                        <a14:foregroundMark x1="73129" y1="17126" x2="73129" y2="17126"/>
                        <a14:foregroundMark x1="70918" y1="17562" x2="70918" y2="17562"/>
                        <a14:foregroundMark x1="69728" y1="14804" x2="69728" y2="14804"/>
                        <a14:foregroundMark x1="71599" y1="5660" x2="71599" y2="5660"/>
                        <a14:foregroundMark x1="73469" y1="4209" x2="73469" y2="4209"/>
                        <a14:foregroundMark x1="71088" y1="2467" x2="71088" y2="2467"/>
                        <a14:foregroundMark x1="75340" y1="3338" x2="75340" y2="3338"/>
                        <a14:foregroundMark x1="66667" y1="7837" x2="66667" y2="7837"/>
                        <a14:foregroundMark x1="61054" y1="11176" x2="61054" y2="11176"/>
                        <a14:foregroundMark x1="55102" y1="15530" x2="55102" y2="15530"/>
                        <a14:foregroundMark x1="49830" y1="15239" x2="49830" y2="15239"/>
                        <a14:foregroundMark x1="53401" y1="5370" x2="53401" y2="5370"/>
                        <a14:foregroundMark x1="55102" y1="44993" x2="55102" y2="44993"/>
                        <a14:foregroundMark x1="56803" y1="29028" x2="56803" y2="29028"/>
                        <a14:foregroundMark x1="58163" y1="29463" x2="58163" y2="29463"/>
                        <a14:foregroundMark x1="65816" y1="13062" x2="65816" y2="13062"/>
                        <a14:foregroundMark x1="61905" y1="71408" x2="61905" y2="71408"/>
                        <a14:foregroundMark x1="51020" y1="61829" x2="51020" y2="61829"/>
                        <a14:foregroundMark x1="71939" y1="81567" x2="71939" y2="81567"/>
                        <a14:foregroundMark x1="70068" y1="80261" x2="70068" y2="80261"/>
                        <a14:foregroundMark x1="61905" y1="80697" x2="61905" y2="80697"/>
                        <a14:foregroundMark x1="63435" y1="8128" x2="63435" y2="8128"/>
                        <a14:foregroundMark x1="17857" y1="78665" x2="17857" y2="78665"/>
                        <a14:foregroundMark x1="20748" y1="74165" x2="20748" y2="74165"/>
                        <a14:foregroundMark x1="17347" y1="70537" x2="17347" y2="70537"/>
                        <a14:foregroundMark x1="15306" y1="77068" x2="15306" y2="77068"/>
                        <a14:foregroundMark x1="19558" y1="97097" x2="19558" y2="97097"/>
                        <a14:foregroundMark x1="59524" y1="6241" x2="59524" y2="6241"/>
                        <a14:foregroundMark x1="69048" y1="5660" x2="69048" y2="5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356" r="66147"/>
          <a:stretch/>
        </p:blipFill>
        <p:spPr bwMode="auto">
          <a:xfrm flipH="1">
            <a:off x="1447152" y="766218"/>
            <a:ext cx="988108" cy="125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95409" y="2105561"/>
            <a:ext cx="90011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BH" sz="1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ان</a:t>
            </a:r>
            <a:r>
              <a:rPr lang="ar-SA" sz="1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ْ</a:t>
            </a:r>
            <a:r>
              <a:rPr lang="ar-BH" sz="1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ت</a:t>
            </a:r>
            <a:r>
              <a:rPr lang="ar-SA" sz="1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َ</a:t>
            </a:r>
            <a:r>
              <a:rPr lang="ar-BH" sz="1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ه</a:t>
            </a:r>
            <a:r>
              <a:rPr lang="ar-SA" sz="1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َ</a:t>
            </a:r>
            <a:r>
              <a:rPr lang="ar-BH" sz="1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ى الد</a:t>
            </a:r>
            <a:r>
              <a:rPr lang="ar-SA" sz="1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َّ</a:t>
            </a:r>
            <a:r>
              <a:rPr lang="ar-BH" sz="1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ر</a:t>
            </a:r>
            <a:r>
              <a:rPr lang="ar-SA" sz="1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ْ</a:t>
            </a:r>
            <a:r>
              <a:rPr lang="ar-BH" sz="1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س</a:t>
            </a:r>
            <a:endParaRPr lang="en-US" sz="1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26503576"/>
      </p:ext>
    </p:extLst>
  </p:cSld>
  <p:clrMapOvr>
    <a:masterClrMapping/>
  </p:clrMapOvr>
  <p:transition spd="slow">
    <p:push dir="u"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845853" y="275325"/>
            <a:ext cx="9941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B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أَقْرأُ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691116" y="1583140"/>
            <a:ext cx="5213445" cy="1310185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غَ</a:t>
            </a:r>
            <a:r>
              <a:rPr lang="ar-B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رَّدَ الْبُلْبُلُ عَلى </a:t>
            </a:r>
            <a:r>
              <a:rPr lang="ar-B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ال</a:t>
            </a:r>
            <a:r>
              <a:rPr lang="ar-BH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غُ</a:t>
            </a:r>
            <a:r>
              <a:rPr lang="ar-B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صْنِ</a:t>
            </a:r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.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691116" y="3289807"/>
            <a:ext cx="5213445" cy="1309489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سَمِعَتْ </a:t>
            </a:r>
            <a:r>
              <a:rPr lang="ar-BH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الطُّيورُ تَ</a:t>
            </a:r>
            <a:r>
              <a:rPr lang="ar-BH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غْ</a:t>
            </a:r>
            <a:r>
              <a:rPr lang="ar-BH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ريدَ </a:t>
            </a:r>
            <a:r>
              <a:rPr lang="ar-BH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الْبُلْبُلِ</a:t>
            </a:r>
            <a:r>
              <a:rPr lang="ar-SA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.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pic>
        <p:nvPicPr>
          <p:cNvPr id="2052" name="Picture 4" descr="Image result for bird flying 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670" l="0" r="100000">
                        <a14:foregroundMark x1="30761" y1="58352" x2="30761" y2="58352"/>
                        <a14:foregroundMark x1="27174" y1="74725" x2="27174" y2="74725"/>
                        <a14:foregroundMark x1="66413" y1="20110" x2="66413" y2="20110"/>
                        <a14:foregroundMark x1="71413" y1="33626" x2="71413" y2="33626"/>
                        <a14:foregroundMark x1="57174" y1="10330" x2="57174" y2="10330"/>
                        <a14:foregroundMark x1="80217" y1="22747" x2="80217" y2="22747"/>
                        <a14:foregroundMark x1="78804" y1="20659" x2="78804" y2="20659"/>
                        <a14:foregroundMark x1="72826" y1="21099" x2="72826" y2="21099"/>
                        <a14:foregroundMark x1="65217" y1="30989" x2="65217" y2="30989"/>
                        <a14:foregroundMark x1="78478" y1="22418" x2="78478" y2="22418"/>
                        <a14:foregroundMark x1="77174" y1="19451" x2="77174" y2="19451"/>
                        <a14:foregroundMark x1="79891" y1="19011" x2="79891" y2="19011"/>
                        <a14:foregroundMark x1="79674" y1="26703" x2="79674" y2="26703"/>
                        <a14:foregroundMark x1="72283" y1="31099" x2="72283" y2="31099"/>
                        <a14:foregroundMark x1="39457" y1="60879" x2="39457" y2="60879"/>
                        <a14:foregroundMark x1="20000" y1="64962" x2="20000" y2="64962"/>
                        <a14:foregroundMark x1="16444" y1="64361" x2="16444" y2="64361"/>
                        <a14:foregroundMark x1="17630" y1="61203" x2="17630" y2="61203"/>
                        <a14:foregroundMark x1="19852" y1="56241" x2="19852" y2="56241"/>
                        <a14:foregroundMark x1="19852" y1="54286" x2="19852" y2="54286"/>
                        <a14:foregroundMark x1="22222" y1="51579" x2="22222" y2="51579"/>
                        <a14:foregroundMark x1="32296" y1="53684" x2="32296" y2="53684"/>
                        <a14:foregroundMark x1="36296" y1="58647" x2="36296" y2="58647"/>
                        <a14:foregroundMark x1="43407" y1="49323" x2="43407" y2="49323"/>
                        <a14:foregroundMark x1="46667" y1="48120" x2="46667" y2="48120"/>
                        <a14:foregroundMark x1="48444" y1="47970" x2="48444" y2="47970"/>
                        <a14:foregroundMark x1="44741" y1="54737" x2="44741" y2="54737"/>
                        <a14:foregroundMark x1="42667" y1="58346" x2="42667" y2="58346"/>
                        <a14:foregroundMark x1="45185" y1="61805" x2="45185" y2="61805"/>
                        <a14:foregroundMark x1="46667" y1="65113" x2="46667" y2="65113"/>
                        <a14:foregroundMark x1="44741" y1="75789" x2="44741" y2="75789"/>
                        <a14:foregroundMark x1="45926" y1="72030" x2="45926" y2="72030"/>
                        <a14:foregroundMark x1="43111" y1="76541" x2="43111" y2="76541"/>
                        <a14:foregroundMark x1="40741" y1="80000" x2="40741" y2="80000"/>
                        <a14:foregroundMark x1="37481" y1="80752" x2="37481" y2="80752"/>
                        <a14:foregroundMark x1="36741" y1="75639" x2="36741" y2="75639"/>
                        <a14:foregroundMark x1="35407" y1="74286" x2="35407" y2="74286"/>
                        <a14:foregroundMark x1="36148" y1="69624" x2="36148" y2="69624"/>
                        <a14:foregroundMark x1="29185" y1="70526" x2="29185" y2="70526"/>
                        <a14:foregroundMark x1="22519" y1="69023" x2="22519" y2="69023"/>
                        <a14:foregroundMark x1="24296" y1="66917" x2="24296" y2="66917"/>
                        <a14:foregroundMark x1="23259" y1="64962" x2="23259" y2="64962"/>
                        <a14:foregroundMark x1="18519" y1="68120" x2="18519" y2="68120"/>
                        <a14:foregroundMark x1="18815" y1="66015" x2="18815" y2="66015"/>
                        <a14:foregroundMark x1="21037" y1="53383" x2="21037" y2="53383"/>
                        <a14:foregroundMark x1="26222" y1="51880" x2="26222" y2="51880"/>
                        <a14:foregroundMark x1="24444" y1="54286" x2="24444" y2="54286"/>
                        <a14:foregroundMark x1="38519" y1="54887" x2="38519" y2="54887"/>
                        <a14:foregroundMark x1="40889" y1="48120" x2="40889" y2="48120"/>
                        <a14:foregroundMark x1="40296" y1="51278" x2="40296" y2="51278"/>
                        <a14:foregroundMark x1="9185" y1="63008" x2="9185" y2="63008"/>
                        <a14:foregroundMark x1="7259" y1="67218" x2="7259" y2="67218"/>
                        <a14:foregroundMark x1="13037" y1="67068" x2="13037" y2="67068"/>
                        <a14:foregroundMark x1="15111" y1="60000" x2="15111" y2="60000"/>
                        <a14:foregroundMark x1="21778" y1="71729" x2="21778" y2="71729"/>
                        <a14:foregroundMark x1="30815" y1="78195" x2="30815" y2="78195"/>
                        <a14:foregroundMark x1="26963" y1="77444" x2="26963" y2="77444"/>
                        <a14:foregroundMark x1="23259" y1="75038" x2="23259" y2="75038"/>
                        <a14:foregroundMark x1="33333" y1="77895" x2="33333" y2="77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37" t="42758" r="50000" b="16616"/>
          <a:stretch/>
        </p:blipFill>
        <p:spPr bwMode="auto">
          <a:xfrm>
            <a:off x="2210938" y="979149"/>
            <a:ext cx="1276082" cy="112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bird flying 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70" l="0" r="100000">
                        <a14:foregroundMark x1="30761" y1="58352" x2="30761" y2="58352"/>
                        <a14:foregroundMark x1="27174" y1="74725" x2="27174" y2="74725"/>
                        <a14:foregroundMark x1="66413" y1="20110" x2="66413" y2="20110"/>
                        <a14:foregroundMark x1="71413" y1="33626" x2="71413" y2="33626"/>
                        <a14:foregroundMark x1="57174" y1="10330" x2="57174" y2="10330"/>
                        <a14:foregroundMark x1="80217" y1="22747" x2="80217" y2="22747"/>
                        <a14:foregroundMark x1="78804" y1="20659" x2="78804" y2="20659"/>
                        <a14:foregroundMark x1="72826" y1="21099" x2="72826" y2="21099"/>
                        <a14:foregroundMark x1="65217" y1="30989" x2="65217" y2="30989"/>
                        <a14:foregroundMark x1="78478" y1="22418" x2="78478" y2="22418"/>
                        <a14:foregroundMark x1="77174" y1="19451" x2="77174" y2="19451"/>
                        <a14:foregroundMark x1="79891" y1="19011" x2="79891" y2="19011"/>
                        <a14:foregroundMark x1="79674" y1="26703" x2="79674" y2="26703"/>
                        <a14:foregroundMark x1="72283" y1="31099" x2="72283" y2="31099"/>
                        <a14:foregroundMark x1="39457" y1="60879" x2="39457" y2="60879"/>
                        <a14:foregroundMark x1="59583" y1="47331" x2="59583" y2="47331"/>
                        <a14:foregroundMark x1="60000" y1="51545" x2="60000" y2="51545"/>
                        <a14:foregroundMark x1="60417" y1="60393" x2="60417" y2="60393"/>
                        <a14:foregroundMark x1="83056" y1="79073" x2="83056" y2="79073"/>
                        <a14:foregroundMark x1="62222" y1="77528" x2="62222" y2="77528"/>
                        <a14:foregroundMark x1="58056" y1="57584" x2="58056" y2="57584"/>
                        <a14:foregroundMark x1="60000" y1="58989" x2="60000" y2="58989"/>
                        <a14:foregroundMark x1="56667" y1="61657" x2="56667" y2="61657"/>
                        <a14:foregroundMark x1="62083" y1="72191" x2="62083" y2="72191"/>
                        <a14:foregroundMark x1="72222" y1="80758" x2="72222" y2="80758"/>
                        <a14:foregroundMark x1="75556" y1="80337" x2="75556" y2="80337"/>
                        <a14:foregroundMark x1="80139" y1="78230" x2="80139" y2="78230"/>
                        <a14:foregroundMark x1="81944" y1="73455" x2="81944" y2="73455"/>
                        <a14:foregroundMark x1="84028" y1="67837" x2="84028" y2="67837"/>
                        <a14:foregroundMark x1="79167" y1="57444" x2="79167" y2="57444"/>
                        <a14:foregroundMark x1="87112" y1="54715" x2="87112" y2="54715"/>
                        <a14:foregroundMark x1="64442" y1="78813" x2="64442" y2="78813"/>
                        <a14:foregroundMark x1="88377" y1="76601" x2="88377" y2="76601"/>
                        <a14:foregroundMark x1="76064" y1="71362" x2="76064" y2="71362"/>
                        <a14:foregroundMark x1="60990" y1="66938" x2="60990" y2="66938"/>
                        <a14:foregroundMark x1="59033" y1="63329" x2="59033" y2="63329"/>
                        <a14:foregroundMark x1="75029" y1="55646" x2="75029" y2="55646"/>
                        <a14:foregroundMark x1="75489" y1="64959" x2="75489" y2="64959"/>
                        <a14:foregroundMark x1="77100" y1="61350" x2="77100" y2="61350"/>
                        <a14:foregroundMark x1="82624" y1="53318" x2="82624" y2="53318"/>
                        <a14:foregroundMark x1="85731" y1="50640" x2="85731" y2="50640"/>
                        <a14:foregroundMark x1="88147" y1="49127" x2="88147" y2="49127"/>
                        <a14:foregroundMark x1="88838" y1="55530" x2="88838" y2="55530"/>
                        <a14:foregroundMark x1="86306" y1="61467" x2="86306" y2="61467"/>
                        <a14:foregroundMark x1="86306" y1="65076" x2="86306" y2="65076"/>
                        <a14:foregroundMark x1="82739" y1="71595" x2="82739" y2="71595"/>
                        <a14:foregroundMark x1="91139" y1="78580" x2="91139" y2="78580"/>
                        <a14:foregroundMark x1="88838" y1="82072" x2="88838" y2="82072"/>
                        <a14:foregroundMark x1="85731" y1="85681" x2="85731" y2="85681"/>
                        <a14:foregroundMark x1="83544" y1="83003" x2="83544" y2="83003"/>
                        <a14:foregroundMark x1="69045" y1="80792" x2="69045" y2="80792"/>
                        <a14:foregroundMark x1="61680" y1="76368" x2="61680" y2="76368"/>
                        <a14:foregroundMark x1="64442" y1="79860" x2="64442" y2="79860"/>
                        <a14:foregroundMark x1="57768" y1="56112" x2="57768" y2="56112"/>
                        <a14:foregroundMark x1="58688" y1="52736" x2="58688" y2="52736"/>
                        <a14:foregroundMark x1="58688" y1="50524" x2="58688" y2="50524"/>
                        <a14:foregroundMark x1="60184" y1="46100" x2="60184" y2="46100"/>
                        <a14:foregroundMark x1="61795" y1="50873" x2="61795" y2="50873"/>
                        <a14:foregroundMark x1="61795" y1="52852" x2="61795" y2="52852"/>
                        <a14:foregroundMark x1="65708" y1="50058" x2="65708" y2="50058"/>
                        <a14:foregroundMark x1="68009" y1="50524" x2="68009" y2="50524"/>
                        <a14:foregroundMark x1="70426" y1="50990" x2="70426" y2="50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79" t="44290" b="12464"/>
          <a:stretch/>
        </p:blipFill>
        <p:spPr bwMode="auto">
          <a:xfrm>
            <a:off x="3848099" y="736990"/>
            <a:ext cx="1706539" cy="154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bird flying 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670" l="0" r="100000">
                        <a14:foregroundMark x1="30761" y1="58352" x2="30761" y2="58352"/>
                        <a14:foregroundMark x1="27174" y1="74725" x2="27174" y2="74725"/>
                        <a14:foregroundMark x1="66413" y1="20110" x2="66413" y2="20110"/>
                        <a14:foregroundMark x1="71413" y1="33626" x2="71413" y2="33626"/>
                        <a14:foregroundMark x1="57174" y1="10330" x2="57174" y2="10330"/>
                        <a14:foregroundMark x1="80217" y1="22747" x2="80217" y2="22747"/>
                        <a14:foregroundMark x1="78804" y1="20659" x2="78804" y2="20659"/>
                        <a14:foregroundMark x1="72826" y1="21099" x2="72826" y2="21099"/>
                        <a14:foregroundMark x1="65217" y1="30989" x2="65217" y2="30989"/>
                        <a14:foregroundMark x1="78478" y1="22418" x2="78478" y2="22418"/>
                        <a14:foregroundMark x1="77174" y1="19451" x2="77174" y2="19451"/>
                        <a14:foregroundMark x1="79891" y1="19011" x2="79891" y2="19011"/>
                        <a14:foregroundMark x1="79674" y1="26703" x2="79674" y2="26703"/>
                        <a14:foregroundMark x1="72283" y1="31099" x2="72283" y2="31099"/>
                        <a14:foregroundMark x1="39457" y1="60879" x2="39457" y2="60879"/>
                        <a14:foregroundMark x1="56667" y1="7366" x2="56667" y2="7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81" r="5184" b="57463"/>
          <a:stretch/>
        </p:blipFill>
        <p:spPr bwMode="auto">
          <a:xfrm>
            <a:off x="409433" y="223667"/>
            <a:ext cx="1624083" cy="141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5691116" y="5183362"/>
            <a:ext cx="5213445" cy="1309489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الْبَبَّ</a:t>
            </a:r>
            <a:r>
              <a:rPr lang="ar-BH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غ</a:t>
            </a:r>
            <a:r>
              <a:rPr lang="ar-BH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اءُ تُقَلِّدُ </a:t>
            </a:r>
            <a:r>
              <a:rPr lang="ar-BH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تَ</a:t>
            </a:r>
            <a:r>
              <a:rPr lang="ar-BH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غْ</a:t>
            </a:r>
            <a:r>
              <a:rPr lang="ar-BH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ريدَ الْبُلْبُلِ</a:t>
            </a:r>
            <a:r>
              <a:rPr lang="ar-SA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.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57905" y="1678168"/>
            <a:ext cx="3567683" cy="2536210"/>
            <a:chOff x="-57905" y="1678168"/>
            <a:chExt cx="3567683" cy="2536210"/>
          </a:xfrm>
        </p:grpSpPr>
        <p:pic>
          <p:nvPicPr>
            <p:cNvPr id="2050" name="Picture 2" descr="Image result for bird on the branch 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57905" y="2018023"/>
              <a:ext cx="3567683" cy="2196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Image result for music note 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779" b="100000" l="0" r="99881">
                          <a14:foregroundMark x1="43452" y1="54366" x2="43452" y2="54366"/>
                          <a14:foregroundMark x1="59405" y1="67404" x2="59405" y2="67404"/>
                          <a14:foregroundMark x1="92024" y1="52037" x2="92024" y2="52037"/>
                          <a14:foregroundMark x1="43981" y1="25792" x2="43981" y2="25792"/>
                          <a14:foregroundMark x1="76157" y1="46606" x2="76157" y2="46606"/>
                          <a14:foregroundMark x1="77083" y1="60860" x2="77083" y2="60860"/>
                          <a14:foregroundMark x1="74306" y1="74434" x2="74306" y2="74434"/>
                          <a14:foregroundMark x1="55093" y1="72398" x2="55093" y2="72398"/>
                          <a14:foregroundMark x1="59028" y1="74208" x2="59028" y2="74208"/>
                          <a14:foregroundMark x1="60880" y1="55656" x2="60880" y2="55656"/>
                          <a14:foregroundMark x1="58565" y1="47285" x2="58565" y2="47285"/>
                          <a14:foregroundMark x1="96759" y1="32805" x2="96759" y2="32805"/>
                          <a14:foregroundMark x1="77315" y1="49095" x2="77315" y2="49095"/>
                          <a14:foregroundMark x1="71759" y1="46154" x2="71759" y2="46154"/>
                          <a14:foregroundMark x1="77546" y1="55656" x2="77546" y2="55656"/>
                          <a14:foregroundMark x1="73380" y1="56561" x2="73380" y2="56561"/>
                          <a14:foregroundMark x1="67824" y1="54977" x2="67824" y2="54977"/>
                          <a14:foregroundMark x1="60880" y1="46380" x2="60880" y2="46380"/>
                          <a14:foregroundMark x1="64352" y1="46154" x2="64352" y2="46154"/>
                          <a14:foregroundMark x1="75926" y1="52262" x2="75926" y2="52262"/>
                          <a14:foregroundMark x1="77778" y1="58145" x2="77778" y2="58145"/>
                          <a14:foregroundMark x1="77315" y1="68778" x2="77315" y2="68778"/>
                          <a14:foregroundMark x1="78241" y1="63575" x2="78241" y2="63575"/>
                          <a14:foregroundMark x1="78704" y1="73529" x2="78704" y2="73529"/>
                          <a14:foregroundMark x1="71065" y1="73756" x2="71065" y2="73756"/>
                          <a14:foregroundMark x1="71296" y1="71946" x2="71296" y2="71946"/>
                          <a14:foregroundMark x1="60417" y1="62217" x2="60417" y2="62217"/>
                          <a14:foregroundMark x1="58333" y1="70588" x2="58333" y2="70588"/>
                          <a14:foregroundMark x1="54630" y1="75113" x2="54630" y2="75113"/>
                          <a14:foregroundMark x1="43519" y1="51584" x2="43519" y2="51584"/>
                          <a14:foregroundMark x1="96991" y1="38914" x2="96991" y2="38914"/>
                          <a14:foregroundMark x1="97454" y1="25339" x2="97454" y2="25339"/>
                          <a14:foregroundMark x1="53935" y1="28054" x2="53935" y2="28054"/>
                          <a14:foregroundMark x1="60185" y1="52489" x2="60185" y2="52489"/>
                          <a14:foregroundMark x1="59954" y1="71267" x2="59954" y2="71267"/>
                          <a14:foregroundMark x1="73843" y1="77149" x2="73843" y2="77149"/>
                          <a14:backgroundMark x1="36071" y1="35041" x2="36071" y2="35041"/>
                          <a14:backgroundMark x1="15952" y1="31781" x2="15952" y2="31781"/>
                          <a14:backgroundMark x1="6429" y1="52619" x2="6429" y2="52619"/>
                          <a14:backgroundMark x1="10714" y1="61001" x2="10714" y2="61001"/>
                          <a14:backgroundMark x1="19048" y1="56461" x2="19048" y2="56461"/>
                          <a14:backgroundMark x1="10714" y1="55879" x2="10714" y2="55879"/>
                          <a14:backgroundMark x1="18333" y1="31665" x2="18333" y2="31665"/>
                          <a14:backgroundMark x1="32143" y1="25495" x2="32143" y2="25495"/>
                          <a14:backgroundMark x1="28810" y1="35856" x2="28810" y2="35856"/>
                          <a14:backgroundMark x1="32381" y1="40629" x2="32381" y2="40629"/>
                          <a14:backgroundMark x1="31786" y1="64144" x2="31786" y2="64144"/>
                          <a14:backgroundMark x1="28095" y1="71478" x2="28095" y2="71478"/>
                          <a14:backgroundMark x1="20357" y1="76484" x2="20357" y2="76484"/>
                          <a14:backgroundMark x1="10833" y1="83353" x2="10833" y2="83353"/>
                          <a14:backgroundMark x1="3571" y1="77881" x2="3571" y2="77881"/>
                          <a14:backgroundMark x1="2619" y1="71013" x2="2619" y2="71013"/>
                          <a14:backgroundMark x1="2262" y1="66822" x2="2262" y2="66822"/>
                          <a14:backgroundMark x1="7619" y1="68685" x2="7619" y2="68685"/>
                          <a14:backgroundMark x1="11310" y1="72643" x2="11310" y2="72643"/>
                          <a14:backgroundMark x1="2024" y1="76717" x2="2024" y2="76717"/>
                          <a14:backgroundMark x1="4762" y1="84866" x2="4762" y2="84866"/>
                          <a14:backgroundMark x1="6190" y1="80326" x2="6190" y2="80326"/>
                          <a14:backgroundMark x1="23333" y1="82538" x2="23333" y2="82538"/>
                          <a14:backgroundMark x1="18571" y1="73574" x2="18571" y2="73574"/>
                          <a14:backgroundMark x1="22619" y1="68219" x2="22619" y2="68219"/>
                          <a14:backgroundMark x1="53810" y1="63213" x2="53810" y2="63213"/>
                          <a14:backgroundMark x1="53095" y1="40163" x2="53095" y2="40163"/>
                          <a14:backgroundMark x1="49405" y1="34342" x2="49405" y2="34342"/>
                          <a14:backgroundMark x1="66429" y1="64843" x2="66429" y2="64843"/>
                          <a14:backgroundMark x1="68333" y1="51688" x2="68333" y2="51688"/>
                          <a14:backgroundMark x1="86786" y1="62165" x2="86786" y2="62165"/>
                          <a14:backgroundMark x1="54167" y1="60652" x2="54167" y2="60652"/>
                          <a14:backgroundMark x1="52857" y1="47614" x2="52857" y2="47614"/>
                          <a14:backgroundMark x1="51429" y1="57392" x2="51429" y2="57392"/>
                          <a14:backgroundMark x1="43810" y1="61700" x2="43810" y2="61700"/>
                          <a14:backgroundMark x1="39167" y1="67637" x2="39167" y2="67637"/>
                          <a14:backgroundMark x1="39881" y1="75902" x2="39881" y2="75902"/>
                          <a14:backgroundMark x1="65833" y1="50524" x2="65833" y2="505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15504">
              <a:off x="170037" y="1678168"/>
              <a:ext cx="992906" cy="101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666490" y="3813871"/>
            <a:ext cx="3840105" cy="2878762"/>
            <a:chOff x="666489" y="4058139"/>
            <a:chExt cx="3840105" cy="2878762"/>
          </a:xfrm>
        </p:grpSpPr>
        <p:grpSp>
          <p:nvGrpSpPr>
            <p:cNvPr id="4" name="Group 3"/>
            <p:cNvGrpSpPr/>
            <p:nvPr/>
          </p:nvGrpSpPr>
          <p:grpSpPr>
            <a:xfrm>
              <a:off x="666489" y="4466087"/>
              <a:ext cx="3338990" cy="2470814"/>
              <a:chOff x="666489" y="4466087"/>
              <a:chExt cx="3338990" cy="2470814"/>
            </a:xfrm>
          </p:grpSpPr>
          <p:pic>
            <p:nvPicPr>
              <p:cNvPr id="2056" name="Picture 8" descr="Image result for branch png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9551554" flipH="1">
                <a:off x="789458" y="5511131"/>
                <a:ext cx="3216021" cy="14257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4" name="Picture 6" descr="Drawing With Colour At Getdrawings Com Free - Parrot Clipart Png, Transparent Pn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0" b="100000" l="0" r="99884">
                            <a14:foregroundMark x1="22674" y1="16873" x2="22674" y2="16873"/>
                            <a14:foregroundMark x1="17791" y1="12035" x2="17791" y2="12035"/>
                            <a14:foregroundMark x1="20000" y1="22333" x2="20000" y2="22333"/>
                            <a14:foregroundMark x1="30930" y1="16625" x2="30930" y2="16625"/>
                            <a14:foregroundMark x1="32558" y1="17742" x2="32558" y2="17742"/>
                            <a14:foregroundMark x1="34651" y1="17742" x2="34651" y2="17742"/>
                            <a14:foregroundMark x1="33837" y1="16005" x2="33837" y2="16005"/>
                            <a14:foregroundMark x1="13605" y1="14020" x2="13605" y2="14020"/>
                            <a14:foregroundMark x1="12791" y1="12035" x2="12791" y2="12035"/>
                            <a14:foregroundMark x1="16512" y1="10670" x2="16512" y2="10670"/>
                            <a14:foregroundMark x1="17558" y1="9429" x2="17558" y2="9429"/>
                            <a14:foregroundMark x1="9767" y1="14640" x2="9767" y2="14640"/>
                            <a14:foregroundMark x1="60349" y1="90447" x2="60349" y2="90447"/>
                            <a14:foregroundMark x1="40581" y1="93052" x2="40581" y2="93052"/>
                            <a14:foregroundMark x1="37093" y1="90447" x2="37093" y2="90447"/>
                            <a14:foregroundMark x1="30116" y1="88462" x2="30116" y2="88462"/>
                            <a14:foregroundMark x1="27209" y1="84491" x2="27209" y2="84491"/>
                            <a14:foregroundMark x1="20000" y1="26427" x2="20000" y2="26427"/>
                            <a14:foregroundMark x1="22093" y1="22208" x2="22093" y2="2220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66489" y="4466087"/>
                <a:ext cx="2552165" cy="23919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7" name="Picture 4" descr="Image result for music note 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779" b="100000" l="0" r="99881">
                          <a14:foregroundMark x1="43452" y1="54366" x2="43452" y2="54366"/>
                          <a14:foregroundMark x1="59405" y1="67404" x2="59405" y2="67404"/>
                          <a14:foregroundMark x1="92024" y1="52037" x2="92024" y2="52037"/>
                          <a14:foregroundMark x1="43981" y1="25792" x2="43981" y2="25792"/>
                          <a14:foregroundMark x1="76157" y1="46606" x2="76157" y2="46606"/>
                          <a14:foregroundMark x1="77083" y1="60860" x2="77083" y2="60860"/>
                          <a14:foregroundMark x1="74306" y1="74434" x2="74306" y2="74434"/>
                          <a14:foregroundMark x1="55093" y1="72398" x2="55093" y2="72398"/>
                          <a14:foregroundMark x1="59028" y1="74208" x2="59028" y2="74208"/>
                          <a14:foregroundMark x1="60880" y1="55656" x2="60880" y2="55656"/>
                          <a14:foregroundMark x1="58565" y1="47285" x2="58565" y2="47285"/>
                          <a14:foregroundMark x1="96759" y1="32805" x2="96759" y2="32805"/>
                          <a14:foregroundMark x1="77315" y1="49095" x2="77315" y2="49095"/>
                          <a14:foregroundMark x1="71759" y1="46154" x2="71759" y2="46154"/>
                          <a14:foregroundMark x1="77546" y1="55656" x2="77546" y2="55656"/>
                          <a14:foregroundMark x1="73380" y1="56561" x2="73380" y2="56561"/>
                          <a14:foregroundMark x1="67824" y1="54977" x2="67824" y2="54977"/>
                          <a14:foregroundMark x1="60880" y1="46380" x2="60880" y2="46380"/>
                          <a14:foregroundMark x1="64352" y1="46154" x2="64352" y2="46154"/>
                          <a14:foregroundMark x1="75926" y1="52262" x2="75926" y2="52262"/>
                          <a14:foregroundMark x1="77778" y1="58145" x2="77778" y2="58145"/>
                          <a14:foregroundMark x1="77315" y1="68778" x2="77315" y2="68778"/>
                          <a14:foregroundMark x1="78241" y1="63575" x2="78241" y2="63575"/>
                          <a14:foregroundMark x1="78704" y1="73529" x2="78704" y2="73529"/>
                          <a14:foregroundMark x1="71065" y1="73756" x2="71065" y2="73756"/>
                          <a14:foregroundMark x1="71296" y1="71946" x2="71296" y2="71946"/>
                          <a14:foregroundMark x1="60417" y1="62217" x2="60417" y2="62217"/>
                          <a14:foregroundMark x1="58333" y1="70588" x2="58333" y2="70588"/>
                          <a14:foregroundMark x1="54630" y1="75113" x2="54630" y2="75113"/>
                          <a14:foregroundMark x1="43519" y1="51584" x2="43519" y2="51584"/>
                          <a14:foregroundMark x1="96991" y1="38914" x2="96991" y2="38914"/>
                          <a14:foregroundMark x1="97454" y1="25339" x2="97454" y2="25339"/>
                          <a14:foregroundMark x1="53935" y1="28054" x2="53935" y2="28054"/>
                          <a14:foregroundMark x1="60185" y1="52489" x2="60185" y2="52489"/>
                          <a14:foregroundMark x1="59954" y1="71267" x2="59954" y2="71267"/>
                          <a14:foregroundMark x1="73843" y1="77149" x2="73843" y2="77149"/>
                          <a14:backgroundMark x1="36071" y1="35041" x2="36071" y2="35041"/>
                          <a14:backgroundMark x1="15952" y1="31781" x2="15952" y2="31781"/>
                          <a14:backgroundMark x1="6429" y1="52619" x2="6429" y2="52619"/>
                          <a14:backgroundMark x1="10714" y1="61001" x2="10714" y2="61001"/>
                          <a14:backgroundMark x1="19048" y1="56461" x2="19048" y2="56461"/>
                          <a14:backgroundMark x1="10714" y1="55879" x2="10714" y2="55879"/>
                          <a14:backgroundMark x1="18333" y1="31665" x2="18333" y2="31665"/>
                          <a14:backgroundMark x1="32143" y1="25495" x2="32143" y2="25495"/>
                          <a14:backgroundMark x1="28810" y1="35856" x2="28810" y2="35856"/>
                          <a14:backgroundMark x1="32381" y1="40629" x2="32381" y2="40629"/>
                          <a14:backgroundMark x1="31786" y1="64144" x2="31786" y2="64144"/>
                          <a14:backgroundMark x1="28095" y1="71478" x2="28095" y2="71478"/>
                          <a14:backgroundMark x1="20357" y1="76484" x2="20357" y2="76484"/>
                          <a14:backgroundMark x1="10833" y1="83353" x2="10833" y2="83353"/>
                          <a14:backgroundMark x1="3571" y1="77881" x2="3571" y2="77881"/>
                          <a14:backgroundMark x1="2619" y1="71013" x2="2619" y2="71013"/>
                          <a14:backgroundMark x1="2262" y1="66822" x2="2262" y2="66822"/>
                          <a14:backgroundMark x1="7619" y1="68685" x2="7619" y2="68685"/>
                          <a14:backgroundMark x1="11310" y1="72643" x2="11310" y2="72643"/>
                          <a14:backgroundMark x1="2024" y1="76717" x2="2024" y2="76717"/>
                          <a14:backgroundMark x1="4762" y1="84866" x2="4762" y2="84866"/>
                          <a14:backgroundMark x1="6190" y1="80326" x2="6190" y2="80326"/>
                          <a14:backgroundMark x1="23333" y1="82538" x2="23333" y2="82538"/>
                          <a14:backgroundMark x1="18571" y1="73574" x2="18571" y2="73574"/>
                          <a14:backgroundMark x1="22619" y1="68219" x2="22619" y2="68219"/>
                          <a14:backgroundMark x1="53810" y1="63213" x2="53810" y2="63213"/>
                          <a14:backgroundMark x1="53095" y1="40163" x2="53095" y2="40163"/>
                          <a14:backgroundMark x1="49405" y1="34342" x2="49405" y2="34342"/>
                          <a14:backgroundMark x1="66429" y1="64843" x2="66429" y2="64843"/>
                          <a14:backgroundMark x1="68333" y1="51688" x2="68333" y2="51688"/>
                          <a14:backgroundMark x1="86786" y1="62165" x2="86786" y2="62165"/>
                          <a14:backgroundMark x1="54167" y1="60652" x2="54167" y2="60652"/>
                          <a14:backgroundMark x1="52857" y1="47614" x2="52857" y2="47614"/>
                          <a14:backgroundMark x1="51429" y1="57392" x2="51429" y2="57392"/>
                          <a14:backgroundMark x1="43810" y1="61700" x2="43810" y2="61700"/>
                          <a14:backgroundMark x1="39167" y1="67637" x2="39167" y2="67637"/>
                          <a14:backgroundMark x1="39881" y1="75902" x2="39881" y2="75902"/>
                          <a14:backgroundMark x1="65833" y1="50524" x2="65833" y2="505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46623">
              <a:off x="3189607" y="4058139"/>
              <a:ext cx="1316987" cy="1346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28600" y="61880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681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845853" y="275325"/>
            <a:ext cx="9941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أَقْرأُ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691116" y="1583140"/>
            <a:ext cx="5213445" cy="1310185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الْ</a:t>
            </a:r>
            <a:r>
              <a:rPr lang="ar-BH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غُ</a:t>
            </a:r>
            <a:r>
              <a:rPr lang="ar-B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رابُ يُقَلِّدُ تَ</a:t>
            </a:r>
            <a:r>
              <a:rPr lang="ar-BH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غْ</a:t>
            </a:r>
            <a:r>
              <a:rPr lang="ar-B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ريدَ </a:t>
            </a:r>
            <a:r>
              <a:rPr lang="ar-B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الْبُلْبُلِ</a:t>
            </a:r>
            <a:r>
              <a:rPr lang="ar-S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.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691116" y="3289807"/>
            <a:ext cx="5213445" cy="1309489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فَرَ</a:t>
            </a:r>
            <a:r>
              <a:rPr lang="ar-BH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غَ </a:t>
            </a:r>
            <a:r>
              <a:rPr lang="ar-BH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الْ</a:t>
            </a:r>
            <a:r>
              <a:rPr lang="ar-BH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غُ</a:t>
            </a:r>
            <a:r>
              <a:rPr lang="ar-BH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رابُ مِنْ تَقْليدِ </a:t>
            </a:r>
            <a:r>
              <a:rPr lang="ar-BH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الْبُلْبُلِ</a:t>
            </a:r>
            <a:r>
              <a:rPr lang="ar-SA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.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691116" y="5183362"/>
            <a:ext cx="5213445" cy="1309489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الْبَبَّ</a:t>
            </a:r>
            <a:r>
              <a:rPr lang="ar-BH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غا</a:t>
            </a:r>
            <a:r>
              <a:rPr lang="ar-BH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ءُ تُقَلِّدُ نَعيقَ </a:t>
            </a:r>
            <a:r>
              <a:rPr lang="ar-BH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الْ</a:t>
            </a:r>
            <a:r>
              <a:rPr lang="ar-BH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غُ</a:t>
            </a:r>
            <a:r>
              <a:rPr lang="ar-BH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رابِ</a:t>
            </a:r>
            <a:r>
              <a:rPr lang="ar-SA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.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pic>
        <p:nvPicPr>
          <p:cNvPr id="4098" name="Picture 2" descr="Image result for crow 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7143" y1="25795" x2="67143" y2="25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7841" y="764285"/>
            <a:ext cx="5280534" cy="55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music note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9" b="100000" l="0" r="99881">
                        <a14:foregroundMark x1="43452" y1="54366" x2="43452" y2="54366"/>
                        <a14:foregroundMark x1="59405" y1="67404" x2="59405" y2="67404"/>
                        <a14:foregroundMark x1="92024" y1="52037" x2="92024" y2="52037"/>
                        <a14:foregroundMark x1="43981" y1="25792" x2="43981" y2="25792"/>
                        <a14:foregroundMark x1="76157" y1="46606" x2="76157" y2="46606"/>
                        <a14:foregroundMark x1="77083" y1="60860" x2="77083" y2="60860"/>
                        <a14:foregroundMark x1="74306" y1="74434" x2="74306" y2="74434"/>
                        <a14:foregroundMark x1="55093" y1="72398" x2="55093" y2="72398"/>
                        <a14:foregroundMark x1="59028" y1="74208" x2="59028" y2="74208"/>
                        <a14:foregroundMark x1="60880" y1="55656" x2="60880" y2="55656"/>
                        <a14:foregroundMark x1="58565" y1="47285" x2="58565" y2="47285"/>
                        <a14:foregroundMark x1="96759" y1="32805" x2="96759" y2="32805"/>
                        <a14:foregroundMark x1="77315" y1="49095" x2="77315" y2="49095"/>
                        <a14:foregroundMark x1="71759" y1="46154" x2="71759" y2="46154"/>
                        <a14:foregroundMark x1="77546" y1="55656" x2="77546" y2="55656"/>
                        <a14:foregroundMark x1="73380" y1="56561" x2="73380" y2="56561"/>
                        <a14:foregroundMark x1="67824" y1="54977" x2="67824" y2="54977"/>
                        <a14:foregroundMark x1="60880" y1="46380" x2="60880" y2="46380"/>
                        <a14:foregroundMark x1="64352" y1="46154" x2="64352" y2="46154"/>
                        <a14:foregroundMark x1="75926" y1="52262" x2="75926" y2="52262"/>
                        <a14:foregroundMark x1="77778" y1="58145" x2="77778" y2="58145"/>
                        <a14:foregroundMark x1="77315" y1="68778" x2="77315" y2="68778"/>
                        <a14:foregroundMark x1="78241" y1="63575" x2="78241" y2="63575"/>
                        <a14:foregroundMark x1="78704" y1="73529" x2="78704" y2="73529"/>
                        <a14:foregroundMark x1="71065" y1="73756" x2="71065" y2="73756"/>
                        <a14:foregroundMark x1="71296" y1="71946" x2="71296" y2="71946"/>
                        <a14:foregroundMark x1="60417" y1="62217" x2="60417" y2="62217"/>
                        <a14:foregroundMark x1="58333" y1="70588" x2="58333" y2="70588"/>
                        <a14:foregroundMark x1="54630" y1="75113" x2="54630" y2="75113"/>
                        <a14:foregroundMark x1="43519" y1="51584" x2="43519" y2="51584"/>
                        <a14:foregroundMark x1="96991" y1="38914" x2="96991" y2="38914"/>
                        <a14:foregroundMark x1="97454" y1="25339" x2="97454" y2="25339"/>
                        <a14:foregroundMark x1="53935" y1="28054" x2="53935" y2="28054"/>
                        <a14:foregroundMark x1="60185" y1="52489" x2="60185" y2="52489"/>
                        <a14:foregroundMark x1="59954" y1="71267" x2="59954" y2="71267"/>
                        <a14:foregroundMark x1="73843" y1="77149" x2="73843" y2="77149"/>
                        <a14:backgroundMark x1="36071" y1="35041" x2="36071" y2="35041"/>
                        <a14:backgroundMark x1="15952" y1="31781" x2="15952" y2="31781"/>
                        <a14:backgroundMark x1="6429" y1="52619" x2="6429" y2="52619"/>
                        <a14:backgroundMark x1="10714" y1="61001" x2="10714" y2="61001"/>
                        <a14:backgroundMark x1="19048" y1="56461" x2="19048" y2="56461"/>
                        <a14:backgroundMark x1="10714" y1="55879" x2="10714" y2="55879"/>
                        <a14:backgroundMark x1="18333" y1="31665" x2="18333" y2="31665"/>
                        <a14:backgroundMark x1="32143" y1="25495" x2="32143" y2="25495"/>
                        <a14:backgroundMark x1="28810" y1="35856" x2="28810" y2="35856"/>
                        <a14:backgroundMark x1="32381" y1="40629" x2="32381" y2="40629"/>
                        <a14:backgroundMark x1="31786" y1="64144" x2="31786" y2="64144"/>
                        <a14:backgroundMark x1="28095" y1="71478" x2="28095" y2="71478"/>
                        <a14:backgroundMark x1="20357" y1="76484" x2="20357" y2="76484"/>
                        <a14:backgroundMark x1="10833" y1="83353" x2="10833" y2="83353"/>
                        <a14:backgroundMark x1="3571" y1="77881" x2="3571" y2="77881"/>
                        <a14:backgroundMark x1="2619" y1="71013" x2="2619" y2="71013"/>
                        <a14:backgroundMark x1="2262" y1="66822" x2="2262" y2="66822"/>
                        <a14:backgroundMark x1="7619" y1="68685" x2="7619" y2="68685"/>
                        <a14:backgroundMark x1="11310" y1="72643" x2="11310" y2="72643"/>
                        <a14:backgroundMark x1="2024" y1="76717" x2="2024" y2="76717"/>
                        <a14:backgroundMark x1="4762" y1="84866" x2="4762" y2="84866"/>
                        <a14:backgroundMark x1="6190" y1="80326" x2="6190" y2="80326"/>
                        <a14:backgroundMark x1="23333" y1="82538" x2="23333" y2="82538"/>
                        <a14:backgroundMark x1="18571" y1="73574" x2="18571" y2="73574"/>
                        <a14:backgroundMark x1="22619" y1="68219" x2="22619" y2="68219"/>
                        <a14:backgroundMark x1="53810" y1="63213" x2="53810" y2="63213"/>
                        <a14:backgroundMark x1="53095" y1="40163" x2="53095" y2="40163"/>
                        <a14:backgroundMark x1="49405" y1="34342" x2="49405" y2="34342"/>
                        <a14:backgroundMark x1="66429" y1="64843" x2="66429" y2="64843"/>
                        <a14:backgroundMark x1="68333" y1="51688" x2="68333" y2="51688"/>
                        <a14:backgroundMark x1="86786" y1="62165" x2="86786" y2="62165"/>
                        <a14:backgroundMark x1="54167" y1="60652" x2="54167" y2="60652"/>
                        <a14:backgroundMark x1="52857" y1="47614" x2="52857" y2="47614"/>
                        <a14:backgroundMark x1="51429" y1="57392" x2="51429" y2="57392"/>
                        <a14:backgroundMark x1="43810" y1="61700" x2="43810" y2="61700"/>
                        <a14:backgroundMark x1="39167" y1="67637" x2="39167" y2="67637"/>
                        <a14:backgroundMark x1="39881" y1="75902" x2="39881" y2="75902"/>
                        <a14:backgroundMark x1="65833" y1="50524" x2="65833" y2="50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6623">
            <a:off x="3278533" y="350083"/>
            <a:ext cx="1795361" cy="183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666489" y="4466087"/>
            <a:ext cx="3338990" cy="2470814"/>
            <a:chOff x="666489" y="4466087"/>
            <a:chExt cx="3338990" cy="2470814"/>
          </a:xfrm>
        </p:grpSpPr>
        <p:pic>
          <p:nvPicPr>
            <p:cNvPr id="17" name="Picture 8" descr="Image result for branch 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51554" flipH="1">
              <a:off x="789458" y="5511131"/>
              <a:ext cx="3216021" cy="1425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Drawing With Colour At Getdrawings Com Free - Parrot Clipart Png, Transparent 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99884">
                          <a14:foregroundMark x1="22674" y1="16873" x2="22674" y2="16873"/>
                          <a14:foregroundMark x1="17791" y1="12035" x2="17791" y2="12035"/>
                          <a14:foregroundMark x1="20000" y1="22333" x2="20000" y2="22333"/>
                          <a14:foregroundMark x1="30930" y1="16625" x2="30930" y2="16625"/>
                          <a14:foregroundMark x1="32558" y1="17742" x2="32558" y2="17742"/>
                          <a14:foregroundMark x1="34651" y1="17742" x2="34651" y2="17742"/>
                          <a14:foregroundMark x1="33837" y1="16005" x2="33837" y2="16005"/>
                          <a14:foregroundMark x1="13605" y1="14020" x2="13605" y2="14020"/>
                          <a14:foregroundMark x1="12791" y1="12035" x2="12791" y2="12035"/>
                          <a14:foregroundMark x1="16512" y1="10670" x2="16512" y2="10670"/>
                          <a14:foregroundMark x1="17558" y1="9429" x2="17558" y2="9429"/>
                          <a14:foregroundMark x1="9767" y1="14640" x2="9767" y2="14640"/>
                          <a14:foregroundMark x1="60349" y1="90447" x2="60349" y2="90447"/>
                          <a14:foregroundMark x1="40581" y1="93052" x2="40581" y2="93052"/>
                          <a14:foregroundMark x1="37093" y1="90447" x2="37093" y2="90447"/>
                          <a14:foregroundMark x1="30116" y1="88462" x2="30116" y2="88462"/>
                          <a14:foregroundMark x1="27209" y1="84491" x2="27209" y2="84491"/>
                          <a14:foregroundMark x1="20000" y1="26427" x2="20000" y2="26427"/>
                          <a14:foregroundMark x1="22093" y1="22208" x2="22093" y2="222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66489" y="4466087"/>
              <a:ext cx="2552165" cy="2391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4" descr="Image result for music note 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9" b="100000" l="0" r="99881">
                        <a14:foregroundMark x1="43452" y1="54366" x2="43452" y2="54366"/>
                        <a14:foregroundMark x1="59405" y1="67404" x2="59405" y2="67404"/>
                        <a14:foregroundMark x1="92024" y1="52037" x2="92024" y2="52037"/>
                        <a14:foregroundMark x1="43981" y1="25792" x2="43981" y2="25792"/>
                        <a14:foregroundMark x1="76157" y1="46606" x2="76157" y2="46606"/>
                        <a14:foregroundMark x1="77083" y1="60860" x2="77083" y2="60860"/>
                        <a14:foregroundMark x1="74306" y1="74434" x2="74306" y2="74434"/>
                        <a14:foregroundMark x1="55093" y1="72398" x2="55093" y2="72398"/>
                        <a14:foregroundMark x1="59028" y1="74208" x2="59028" y2="74208"/>
                        <a14:foregroundMark x1="60880" y1="55656" x2="60880" y2="55656"/>
                        <a14:foregroundMark x1="58565" y1="47285" x2="58565" y2="47285"/>
                        <a14:foregroundMark x1="96759" y1="32805" x2="96759" y2="32805"/>
                        <a14:foregroundMark x1="77315" y1="49095" x2="77315" y2="49095"/>
                        <a14:foregroundMark x1="71759" y1="46154" x2="71759" y2="46154"/>
                        <a14:foregroundMark x1="77546" y1="55656" x2="77546" y2="55656"/>
                        <a14:foregroundMark x1="73380" y1="56561" x2="73380" y2="56561"/>
                        <a14:foregroundMark x1="67824" y1="54977" x2="67824" y2="54977"/>
                        <a14:foregroundMark x1="60880" y1="46380" x2="60880" y2="46380"/>
                        <a14:foregroundMark x1="64352" y1="46154" x2="64352" y2="46154"/>
                        <a14:foregroundMark x1="75926" y1="52262" x2="75926" y2="52262"/>
                        <a14:foregroundMark x1="77778" y1="58145" x2="77778" y2="58145"/>
                        <a14:foregroundMark x1="77315" y1="68778" x2="77315" y2="68778"/>
                        <a14:foregroundMark x1="78241" y1="63575" x2="78241" y2="63575"/>
                        <a14:foregroundMark x1="78704" y1="73529" x2="78704" y2="73529"/>
                        <a14:foregroundMark x1="71065" y1="73756" x2="71065" y2="73756"/>
                        <a14:foregroundMark x1="71296" y1="71946" x2="71296" y2="71946"/>
                        <a14:foregroundMark x1="60417" y1="62217" x2="60417" y2="62217"/>
                        <a14:foregroundMark x1="58333" y1="70588" x2="58333" y2="70588"/>
                        <a14:foregroundMark x1="54630" y1="75113" x2="54630" y2="75113"/>
                        <a14:foregroundMark x1="43519" y1="51584" x2="43519" y2="51584"/>
                        <a14:foregroundMark x1="96991" y1="38914" x2="96991" y2="38914"/>
                        <a14:foregroundMark x1="97454" y1="25339" x2="97454" y2="25339"/>
                        <a14:foregroundMark x1="53935" y1="28054" x2="53935" y2="28054"/>
                        <a14:foregroundMark x1="60185" y1="52489" x2="60185" y2="52489"/>
                        <a14:foregroundMark x1="59954" y1="71267" x2="59954" y2="71267"/>
                        <a14:foregroundMark x1="73843" y1="77149" x2="73843" y2="77149"/>
                        <a14:backgroundMark x1="36071" y1="35041" x2="36071" y2="35041"/>
                        <a14:backgroundMark x1="15952" y1="31781" x2="15952" y2="31781"/>
                        <a14:backgroundMark x1="6429" y1="52619" x2="6429" y2="52619"/>
                        <a14:backgroundMark x1="10714" y1="61001" x2="10714" y2="61001"/>
                        <a14:backgroundMark x1="19048" y1="56461" x2="19048" y2="56461"/>
                        <a14:backgroundMark x1="10714" y1="55879" x2="10714" y2="55879"/>
                        <a14:backgroundMark x1="18333" y1="31665" x2="18333" y2="31665"/>
                        <a14:backgroundMark x1="32143" y1="25495" x2="32143" y2="25495"/>
                        <a14:backgroundMark x1="28810" y1="35856" x2="28810" y2="35856"/>
                        <a14:backgroundMark x1="32381" y1="40629" x2="32381" y2="40629"/>
                        <a14:backgroundMark x1="31786" y1="64144" x2="31786" y2="64144"/>
                        <a14:backgroundMark x1="28095" y1="71478" x2="28095" y2="71478"/>
                        <a14:backgroundMark x1="20357" y1="76484" x2="20357" y2="76484"/>
                        <a14:backgroundMark x1="10833" y1="83353" x2="10833" y2="83353"/>
                        <a14:backgroundMark x1="3571" y1="77881" x2="3571" y2="77881"/>
                        <a14:backgroundMark x1="2619" y1="71013" x2="2619" y2="71013"/>
                        <a14:backgroundMark x1="2262" y1="66822" x2="2262" y2="66822"/>
                        <a14:backgroundMark x1="7619" y1="68685" x2="7619" y2="68685"/>
                        <a14:backgroundMark x1="11310" y1="72643" x2="11310" y2="72643"/>
                        <a14:backgroundMark x1="2024" y1="76717" x2="2024" y2="76717"/>
                        <a14:backgroundMark x1="4762" y1="84866" x2="4762" y2="84866"/>
                        <a14:backgroundMark x1="6190" y1="80326" x2="6190" y2="80326"/>
                        <a14:backgroundMark x1="23333" y1="82538" x2="23333" y2="82538"/>
                        <a14:backgroundMark x1="18571" y1="73574" x2="18571" y2="73574"/>
                        <a14:backgroundMark x1="22619" y1="68219" x2="22619" y2="68219"/>
                        <a14:backgroundMark x1="53810" y1="63213" x2="53810" y2="63213"/>
                        <a14:backgroundMark x1="53095" y1="40163" x2="53095" y2="40163"/>
                        <a14:backgroundMark x1="49405" y1="34342" x2="49405" y2="34342"/>
                        <a14:backgroundMark x1="66429" y1="64843" x2="66429" y2="64843"/>
                        <a14:backgroundMark x1="68333" y1="51688" x2="68333" y2="51688"/>
                        <a14:backgroundMark x1="86786" y1="62165" x2="86786" y2="62165"/>
                        <a14:backgroundMark x1="54167" y1="60652" x2="54167" y2="60652"/>
                        <a14:backgroundMark x1="52857" y1="47614" x2="52857" y2="47614"/>
                        <a14:backgroundMark x1="51429" y1="57392" x2="51429" y2="57392"/>
                        <a14:backgroundMark x1="43810" y1="61700" x2="43810" y2="61700"/>
                        <a14:backgroundMark x1="39167" y1="67637" x2="39167" y2="67637"/>
                        <a14:backgroundMark x1="39881" y1="75902" x2="39881" y2="75902"/>
                        <a14:backgroundMark x1="65833" y1="50524" x2="65833" y2="50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6623">
            <a:off x="3010596" y="3457070"/>
            <a:ext cx="1316987" cy="134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60608" y="202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7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Image result for crow 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7143" y1="25795" x2="67143" y2="25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7841" y="764285"/>
            <a:ext cx="5280534" cy="55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Image result for branch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51554" flipH="1">
            <a:off x="-139147" y="2160803"/>
            <a:ext cx="2323909" cy="103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845853" y="275325"/>
            <a:ext cx="9941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B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أَقْرأُ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107270" y="2743199"/>
            <a:ext cx="6274964" cy="1310185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ضَحِكَتْ الطُّيورُ، </a:t>
            </a:r>
            <a:r>
              <a:rPr lang="ar-B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وَ طارَ </a:t>
            </a:r>
            <a:r>
              <a:rPr lang="ar-B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الْ</a:t>
            </a:r>
            <a:r>
              <a:rPr lang="ar-BH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غُ</a:t>
            </a:r>
            <a:r>
              <a:rPr lang="ar-B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رابُ</a:t>
            </a:r>
            <a:r>
              <a:rPr lang="ar-S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.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pic>
        <p:nvPicPr>
          <p:cNvPr id="13" name="Picture 4" descr="Image result for bird flying 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670" l="0" r="100000">
                        <a14:foregroundMark x1="30761" y1="58352" x2="30761" y2="58352"/>
                        <a14:foregroundMark x1="27174" y1="74725" x2="27174" y2="74725"/>
                        <a14:foregroundMark x1="66413" y1="20110" x2="66413" y2="20110"/>
                        <a14:foregroundMark x1="71413" y1="33626" x2="71413" y2="33626"/>
                        <a14:foregroundMark x1="57174" y1="10330" x2="57174" y2="10330"/>
                        <a14:foregroundMark x1="80217" y1="22747" x2="80217" y2="22747"/>
                        <a14:foregroundMark x1="78804" y1="20659" x2="78804" y2="20659"/>
                        <a14:foregroundMark x1="72826" y1="21099" x2="72826" y2="21099"/>
                        <a14:foregroundMark x1="65217" y1="30989" x2="65217" y2="30989"/>
                        <a14:foregroundMark x1="78478" y1="22418" x2="78478" y2="22418"/>
                        <a14:foregroundMark x1="77174" y1="19451" x2="77174" y2="19451"/>
                        <a14:foregroundMark x1="79891" y1="19011" x2="79891" y2="19011"/>
                        <a14:foregroundMark x1="79674" y1="26703" x2="79674" y2="26703"/>
                        <a14:foregroundMark x1="72283" y1="31099" x2="72283" y2="31099"/>
                        <a14:foregroundMark x1="39457" y1="60879" x2="39457" y2="60879"/>
                        <a14:foregroundMark x1="59583" y1="47331" x2="59583" y2="47331"/>
                        <a14:foregroundMark x1="60000" y1="51545" x2="60000" y2="51545"/>
                        <a14:foregroundMark x1="60417" y1="60393" x2="60417" y2="60393"/>
                        <a14:foregroundMark x1="83056" y1="79073" x2="83056" y2="79073"/>
                        <a14:foregroundMark x1="62222" y1="77528" x2="62222" y2="77528"/>
                        <a14:foregroundMark x1="58056" y1="57584" x2="58056" y2="57584"/>
                        <a14:foregroundMark x1="60000" y1="58989" x2="60000" y2="58989"/>
                        <a14:foregroundMark x1="56667" y1="61657" x2="56667" y2="61657"/>
                        <a14:foregroundMark x1="62083" y1="72191" x2="62083" y2="72191"/>
                        <a14:foregroundMark x1="72222" y1="80758" x2="72222" y2="80758"/>
                        <a14:foregroundMark x1="75556" y1="80337" x2="75556" y2="80337"/>
                        <a14:foregroundMark x1="80139" y1="78230" x2="80139" y2="78230"/>
                        <a14:foregroundMark x1="81944" y1="73455" x2="81944" y2="73455"/>
                        <a14:foregroundMark x1="84028" y1="67837" x2="84028" y2="67837"/>
                        <a14:foregroundMark x1="79167" y1="57444" x2="79167" y2="57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79" t="44290" b="12464"/>
          <a:stretch/>
        </p:blipFill>
        <p:spPr bwMode="auto">
          <a:xfrm>
            <a:off x="3727488" y="4445146"/>
            <a:ext cx="2070250" cy="18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mage result for bird flying 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670" l="0" r="100000">
                        <a14:foregroundMark x1="30761" y1="58352" x2="30761" y2="58352"/>
                        <a14:foregroundMark x1="27174" y1="74725" x2="27174" y2="74725"/>
                        <a14:foregroundMark x1="66413" y1="20110" x2="66413" y2="20110"/>
                        <a14:foregroundMark x1="71413" y1="33626" x2="71413" y2="33626"/>
                        <a14:foregroundMark x1="57174" y1="10330" x2="57174" y2="10330"/>
                        <a14:foregroundMark x1="80217" y1="22747" x2="80217" y2="22747"/>
                        <a14:foregroundMark x1="78804" y1="20659" x2="78804" y2="20659"/>
                        <a14:foregroundMark x1="72826" y1="21099" x2="72826" y2="21099"/>
                        <a14:foregroundMark x1="65217" y1="30989" x2="65217" y2="30989"/>
                        <a14:foregroundMark x1="78478" y1="22418" x2="78478" y2="22418"/>
                        <a14:foregroundMark x1="77174" y1="19451" x2="77174" y2="19451"/>
                        <a14:foregroundMark x1="79891" y1="19011" x2="79891" y2="19011"/>
                        <a14:foregroundMark x1="79674" y1="26703" x2="79674" y2="26703"/>
                        <a14:foregroundMark x1="72283" y1="31099" x2="72283" y2="31099"/>
                        <a14:foregroundMark x1="39457" y1="60879" x2="39457" y2="60879"/>
                        <a14:foregroundMark x1="20000" y1="64962" x2="20000" y2="64962"/>
                        <a14:foregroundMark x1="16444" y1="64361" x2="16444" y2="64361"/>
                        <a14:foregroundMark x1="17630" y1="61203" x2="17630" y2="61203"/>
                        <a14:foregroundMark x1="19852" y1="56241" x2="19852" y2="56241"/>
                        <a14:foregroundMark x1="19852" y1="54286" x2="19852" y2="54286"/>
                        <a14:foregroundMark x1="22222" y1="51579" x2="22222" y2="51579"/>
                        <a14:foregroundMark x1="32296" y1="53684" x2="32296" y2="53684"/>
                        <a14:foregroundMark x1="36296" y1="58647" x2="36296" y2="58647"/>
                        <a14:foregroundMark x1="43407" y1="49323" x2="43407" y2="49323"/>
                        <a14:foregroundMark x1="46667" y1="48120" x2="46667" y2="48120"/>
                        <a14:foregroundMark x1="48444" y1="47970" x2="48444" y2="47970"/>
                        <a14:foregroundMark x1="44741" y1="54737" x2="44741" y2="54737"/>
                        <a14:foregroundMark x1="42667" y1="58346" x2="42667" y2="58346"/>
                        <a14:foregroundMark x1="45185" y1="61805" x2="45185" y2="61805"/>
                        <a14:foregroundMark x1="46667" y1="65113" x2="46667" y2="65113"/>
                        <a14:foregroundMark x1="44741" y1="75789" x2="44741" y2="75789"/>
                        <a14:foregroundMark x1="45926" y1="72030" x2="45926" y2="72030"/>
                        <a14:foregroundMark x1="43111" y1="76541" x2="43111" y2="76541"/>
                        <a14:foregroundMark x1="40741" y1="80000" x2="40741" y2="80000"/>
                        <a14:foregroundMark x1="37481" y1="80752" x2="37481" y2="80752"/>
                        <a14:foregroundMark x1="36741" y1="75639" x2="36741" y2="75639"/>
                        <a14:foregroundMark x1="35407" y1="74286" x2="35407" y2="74286"/>
                        <a14:foregroundMark x1="36148" y1="69624" x2="36148" y2="69624"/>
                        <a14:foregroundMark x1="29185" y1="70526" x2="29185" y2="70526"/>
                        <a14:foregroundMark x1="22519" y1="69023" x2="22519" y2="69023"/>
                        <a14:foregroundMark x1="24296" y1="66917" x2="24296" y2="66917"/>
                        <a14:foregroundMark x1="23259" y1="64962" x2="23259" y2="64962"/>
                        <a14:foregroundMark x1="18519" y1="68120" x2="18519" y2="68120"/>
                        <a14:foregroundMark x1="18815" y1="66015" x2="18815" y2="66015"/>
                        <a14:foregroundMark x1="21037" y1="53383" x2="21037" y2="53383"/>
                        <a14:foregroundMark x1="26222" y1="51880" x2="26222" y2="51880"/>
                        <a14:foregroundMark x1="24444" y1="54286" x2="24444" y2="54286"/>
                        <a14:foregroundMark x1="38519" y1="54887" x2="38519" y2="54887"/>
                        <a14:foregroundMark x1="40889" y1="48120" x2="40889" y2="48120"/>
                        <a14:foregroundMark x1="40296" y1="51278" x2="40296" y2="51278"/>
                        <a14:foregroundMark x1="9185" y1="63008" x2="9185" y2="63008"/>
                        <a14:foregroundMark x1="7259" y1="67218" x2="7259" y2="67218"/>
                        <a14:foregroundMark x1="13037" y1="67068" x2="13037" y2="67068"/>
                        <a14:foregroundMark x1="15111" y1="60000" x2="15111" y2="60000"/>
                        <a14:foregroundMark x1="21778" y1="71729" x2="21778" y2="71729"/>
                        <a14:foregroundMark x1="30815" y1="78195" x2="30815" y2="78195"/>
                        <a14:foregroundMark x1="26963" y1="77444" x2="26963" y2="77444"/>
                        <a14:foregroundMark x1="23259" y1="75038" x2="23259" y2="75038"/>
                        <a14:foregroundMark x1="33333" y1="77895" x2="33333" y2="77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37" t="42758" r="50000" b="16616"/>
          <a:stretch/>
        </p:blipFill>
        <p:spPr bwMode="auto">
          <a:xfrm rot="20024325" flipH="1">
            <a:off x="858964" y="5112950"/>
            <a:ext cx="1733625" cy="152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age result for bird flying 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670" l="0" r="100000">
                        <a14:foregroundMark x1="30761" y1="58352" x2="30761" y2="58352"/>
                        <a14:foregroundMark x1="27174" y1="74725" x2="27174" y2="74725"/>
                        <a14:foregroundMark x1="66413" y1="20110" x2="66413" y2="20110"/>
                        <a14:foregroundMark x1="71413" y1="33626" x2="71413" y2="33626"/>
                        <a14:foregroundMark x1="57174" y1="10330" x2="57174" y2="10330"/>
                        <a14:foregroundMark x1="80217" y1="22747" x2="80217" y2="22747"/>
                        <a14:foregroundMark x1="78804" y1="20659" x2="78804" y2="20659"/>
                        <a14:foregroundMark x1="72826" y1="21099" x2="72826" y2="21099"/>
                        <a14:foregroundMark x1="65217" y1="30989" x2="65217" y2="30989"/>
                        <a14:foregroundMark x1="78478" y1="22418" x2="78478" y2="22418"/>
                        <a14:foregroundMark x1="77174" y1="19451" x2="77174" y2="19451"/>
                        <a14:foregroundMark x1="79891" y1="19011" x2="79891" y2="19011"/>
                        <a14:foregroundMark x1="79674" y1="26703" x2="79674" y2="26703"/>
                        <a14:foregroundMark x1="72283" y1="31099" x2="72283" y2="31099"/>
                        <a14:foregroundMark x1="39457" y1="60879" x2="39457" y2="60879"/>
                        <a14:foregroundMark x1="56667" y1="7366" x2="56667" y2="7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81" r="5184" b="57463"/>
          <a:stretch/>
        </p:blipFill>
        <p:spPr bwMode="auto">
          <a:xfrm rot="19736083">
            <a:off x="399953" y="2906159"/>
            <a:ext cx="1990572" cy="173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Layla\Downloads\IMGBIN_bird-crows-cartoon-png_jmnrYzSD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196" y="426170"/>
            <a:ext cx="2488993" cy="254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40578" y="2233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6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14493" y="441435"/>
            <a:ext cx="65630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B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أُلاحِظُ حَرْفَ </a:t>
            </a:r>
            <a:r>
              <a:rPr lang="ar-B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(غ) </a:t>
            </a:r>
            <a:r>
              <a:rPr lang="ar-B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فِي الْكَلِمَاتِ التَّالِيَةِ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: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pic>
        <p:nvPicPr>
          <p:cNvPr id="11" name="Picture 10" descr="Image result for birds abstract backgrounds transparen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8673" y1="39042" x2="58673" y2="39042"/>
                        <a14:foregroundMark x1="47109" y1="33672" x2="47109" y2="33672"/>
                        <a14:foregroundMark x1="79762" y1="15675" x2="79762" y2="15675"/>
                        <a14:foregroundMark x1="70578" y1="10595" x2="70578" y2="10595"/>
                        <a14:foregroundMark x1="76701" y1="14804" x2="76701" y2="14804"/>
                        <a14:foregroundMark x1="75340" y1="12772" x2="75340" y2="12772"/>
                        <a14:foregroundMark x1="80782" y1="13208" x2="80782" y2="13208"/>
                        <a14:foregroundMark x1="73129" y1="17126" x2="73129" y2="17126"/>
                        <a14:foregroundMark x1="70918" y1="17562" x2="70918" y2="17562"/>
                        <a14:foregroundMark x1="69728" y1="14804" x2="69728" y2="14804"/>
                        <a14:foregroundMark x1="71599" y1="5660" x2="71599" y2="5660"/>
                        <a14:foregroundMark x1="73469" y1="4209" x2="73469" y2="4209"/>
                        <a14:foregroundMark x1="71088" y1="2467" x2="71088" y2="2467"/>
                        <a14:foregroundMark x1="75340" y1="3338" x2="75340" y2="3338"/>
                        <a14:foregroundMark x1="66667" y1="7837" x2="66667" y2="7837"/>
                        <a14:foregroundMark x1="61054" y1="11176" x2="61054" y2="11176"/>
                        <a14:foregroundMark x1="55102" y1="15530" x2="55102" y2="15530"/>
                        <a14:foregroundMark x1="49830" y1="15239" x2="49830" y2="15239"/>
                        <a14:foregroundMark x1="53401" y1="5370" x2="53401" y2="5370"/>
                        <a14:foregroundMark x1="55102" y1="44993" x2="55102" y2="44993"/>
                        <a14:foregroundMark x1="56803" y1="29028" x2="56803" y2="29028"/>
                        <a14:foregroundMark x1="58163" y1="29463" x2="58163" y2="29463"/>
                        <a14:foregroundMark x1="65816" y1="13062" x2="65816" y2="13062"/>
                        <a14:foregroundMark x1="61905" y1="71408" x2="61905" y2="71408"/>
                        <a14:foregroundMark x1="51020" y1="61829" x2="51020" y2="61829"/>
                        <a14:foregroundMark x1="71939" y1="81567" x2="71939" y2="81567"/>
                        <a14:foregroundMark x1="70068" y1="80261" x2="70068" y2="80261"/>
                        <a14:foregroundMark x1="61905" y1="80697" x2="61905" y2="80697"/>
                        <a14:foregroundMark x1="63435" y1="8128" x2="63435" y2="8128"/>
                        <a14:foregroundMark x1="17857" y1="78665" x2="17857" y2="78665"/>
                        <a14:foregroundMark x1="20748" y1="74165" x2="20748" y2="74165"/>
                        <a14:foregroundMark x1="17347" y1="70537" x2="17347" y2="70537"/>
                        <a14:foregroundMark x1="15306" y1="77068" x2="15306" y2="77068"/>
                        <a14:foregroundMark x1="19558" y1="97097" x2="19558" y2="97097"/>
                        <a14:foregroundMark x1="59524" y1="6241" x2="59524" y2="6241"/>
                        <a14:foregroundMark x1="69048" y1="5660" x2="69048" y2="5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852385"/>
            <a:ext cx="3427462" cy="401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7012352" y="1767387"/>
            <a:ext cx="2651760" cy="13716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BH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غَــ</a:t>
            </a:r>
            <a:r>
              <a:rPr lang="ar-BH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ـ</a:t>
            </a:r>
            <a:r>
              <a:rPr lang="ar-B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رَّدَ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148416" y="1767387"/>
            <a:ext cx="2651760" cy="1371600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BH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تَـ</a:t>
            </a:r>
            <a:r>
              <a:rPr lang="ar-BH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غْـ</a:t>
            </a:r>
            <a:r>
              <a:rPr lang="ar-BH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ـريدُ</a:t>
            </a:r>
            <a:endParaRPr lang="en-US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012352" y="3814550"/>
            <a:ext cx="2651760" cy="13716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BH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فَرَ</a:t>
            </a:r>
            <a:r>
              <a:rPr lang="ar-BH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غ</a:t>
            </a:r>
            <a:r>
              <a:rPr lang="ar-BH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َ</a:t>
            </a:r>
            <a:endParaRPr lang="en-US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148416" y="3814550"/>
            <a:ext cx="2651760" cy="13716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BH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الرُّسْـ</a:t>
            </a:r>
            <a:r>
              <a:rPr lang="ar-BH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غُ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مصنع الصيغ دامج الصوت 5+AUD-202004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9400" y="2165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055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15537" y="1268068"/>
            <a:ext cx="42370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B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أَخْتَارُ الْكَلِمَةَ الْمُشَابِهَةَ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: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134066" y="436141"/>
            <a:ext cx="2008809" cy="66874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التدريب 1: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8" name="Flowchart: Terminator 7"/>
          <p:cNvSpPr/>
          <p:nvPr/>
        </p:nvSpPr>
        <p:spPr>
          <a:xfrm>
            <a:off x="8789647" y="2217762"/>
            <a:ext cx="2429301" cy="750626"/>
          </a:xfrm>
          <a:prstGeom prst="flowChartTerminator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غَرَّد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13" name="Flowchart: Terminator 12"/>
          <p:cNvSpPr/>
          <p:nvPr/>
        </p:nvSpPr>
        <p:spPr>
          <a:xfrm>
            <a:off x="8789647" y="3141260"/>
            <a:ext cx="2429301" cy="750626"/>
          </a:xfrm>
          <a:prstGeom prst="flowChartTerminator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الْغُصْن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Flowchart: Terminator 13"/>
          <p:cNvSpPr/>
          <p:nvPr/>
        </p:nvSpPr>
        <p:spPr>
          <a:xfrm>
            <a:off x="8789647" y="4064758"/>
            <a:ext cx="2429301" cy="750626"/>
          </a:xfrm>
          <a:prstGeom prst="flowChartTerminator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تَغْريد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Flowchart: Terminator 14"/>
          <p:cNvSpPr/>
          <p:nvPr/>
        </p:nvSpPr>
        <p:spPr>
          <a:xfrm>
            <a:off x="8789647" y="4988257"/>
            <a:ext cx="2429301" cy="750626"/>
          </a:xfrm>
          <a:prstGeom prst="flowChartTerminator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فَرَغَ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Flowchart: Terminator 18">
            <a:hlinkClick r:id="" action="ppaction://customshow?id=1&amp;return=true"/>
          </p:cNvPr>
          <p:cNvSpPr/>
          <p:nvPr/>
        </p:nvSpPr>
        <p:spPr>
          <a:xfrm>
            <a:off x="6116960" y="2217762"/>
            <a:ext cx="2429301" cy="750626"/>
          </a:xfrm>
          <a:prstGeom prst="flowChartTerminator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عَرَّادٌ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20" name="Flowchart: Terminator 19">
            <a:hlinkClick r:id="" action="ppaction://customshow?id=1&amp;return=true"/>
          </p:cNvPr>
          <p:cNvSpPr/>
          <p:nvPr/>
        </p:nvSpPr>
        <p:spPr>
          <a:xfrm>
            <a:off x="6116960" y="3141260"/>
            <a:ext cx="2429301" cy="750626"/>
          </a:xfrm>
          <a:prstGeom prst="flowChartTerminator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الْعَصْرُ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Flowchart: Terminator 20">
            <a:hlinkClick r:id="" action="ppaction://customshow?id=0&amp;return=true"/>
          </p:cNvPr>
          <p:cNvSpPr/>
          <p:nvPr/>
        </p:nvSpPr>
        <p:spPr>
          <a:xfrm>
            <a:off x="6116960" y="4064758"/>
            <a:ext cx="2429301" cy="750626"/>
          </a:xfrm>
          <a:prstGeom prst="flowChartTerminator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تَغْريدُ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Flowchart: Terminator 21">
            <a:hlinkClick r:id="" action="ppaction://customshow?id=1&amp;return=true"/>
          </p:cNvPr>
          <p:cNvSpPr/>
          <p:nvPr/>
        </p:nvSpPr>
        <p:spPr>
          <a:xfrm>
            <a:off x="6116960" y="4988257"/>
            <a:ext cx="2429301" cy="750626"/>
          </a:xfrm>
          <a:prstGeom prst="flowChartTerminator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قَرَعَ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Flowchart: Terminator 22">
            <a:hlinkClick r:id="" action="ppaction://customshow?id=1&amp;return=true"/>
          </p:cNvPr>
          <p:cNvSpPr/>
          <p:nvPr/>
        </p:nvSpPr>
        <p:spPr>
          <a:xfrm>
            <a:off x="3468501" y="2217762"/>
            <a:ext cx="2429301" cy="750626"/>
          </a:xfrm>
          <a:prstGeom prst="flowChartTerminator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قِرْدٌ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24" name="Flowchart: Terminator 23">
            <a:hlinkClick r:id="" action="ppaction://customshow?id=0&amp;return=true"/>
          </p:cNvPr>
          <p:cNvSpPr/>
          <p:nvPr/>
        </p:nvSpPr>
        <p:spPr>
          <a:xfrm>
            <a:off x="3468501" y="3141260"/>
            <a:ext cx="2429301" cy="750626"/>
          </a:xfrm>
          <a:prstGeom prst="flowChartTerminator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الْغُصْنُ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25" name="Flowchart: Terminator 24">
            <a:hlinkClick r:id="" action="ppaction://customshow?id=1&amp;return=true"/>
          </p:cNvPr>
          <p:cNvSpPr/>
          <p:nvPr/>
        </p:nvSpPr>
        <p:spPr>
          <a:xfrm>
            <a:off x="3468501" y="4064758"/>
            <a:ext cx="2429301" cy="750626"/>
          </a:xfrm>
          <a:prstGeom prst="flowChartTerminator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تَفْريدُ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Flowchart: Terminator 25">
            <a:hlinkClick r:id="" action="ppaction://customshow?id=1&amp;return=true"/>
          </p:cNvPr>
          <p:cNvSpPr/>
          <p:nvPr/>
        </p:nvSpPr>
        <p:spPr>
          <a:xfrm>
            <a:off x="3468501" y="4988257"/>
            <a:ext cx="2429301" cy="750626"/>
          </a:xfrm>
          <a:prstGeom prst="flowChartTerminator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قَزَحَ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Flowchart: Terminator 26">
            <a:hlinkClick r:id="" action="ppaction://customshow?id=0&amp;return=true"/>
          </p:cNvPr>
          <p:cNvSpPr/>
          <p:nvPr/>
        </p:nvSpPr>
        <p:spPr>
          <a:xfrm>
            <a:off x="891348" y="2217762"/>
            <a:ext cx="2429301" cy="750626"/>
          </a:xfrm>
          <a:prstGeom prst="flowChartTerminator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غَرَّدَ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28" name="Flowchart: Terminator 27">
            <a:hlinkClick r:id="" action="ppaction://customshow?id=1&amp;return=true"/>
          </p:cNvPr>
          <p:cNvSpPr/>
          <p:nvPr/>
        </p:nvSpPr>
        <p:spPr>
          <a:xfrm>
            <a:off x="891348" y="3141260"/>
            <a:ext cx="2429301" cy="750626"/>
          </a:xfrm>
          <a:prstGeom prst="flowChartTerminator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السَّعَفُ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29" name="Flowchart: Terminator 28">
            <a:hlinkClick r:id="" action="ppaction://customshow?id=1&amp;return=true"/>
          </p:cNvPr>
          <p:cNvSpPr/>
          <p:nvPr/>
        </p:nvSpPr>
        <p:spPr>
          <a:xfrm>
            <a:off x="891348" y="4064758"/>
            <a:ext cx="2429301" cy="750626"/>
          </a:xfrm>
          <a:prstGeom prst="flowChartTerminator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تَجْريدُ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Flowchart: Terminator 29">
            <a:hlinkClick r:id="" action="ppaction://customshow?id=0&amp;return=true"/>
          </p:cNvPr>
          <p:cNvSpPr/>
          <p:nvPr/>
        </p:nvSpPr>
        <p:spPr>
          <a:xfrm>
            <a:off x="891348" y="4988257"/>
            <a:ext cx="2429301" cy="750626"/>
          </a:xfrm>
          <a:prstGeom prst="flowChartTerminator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فَرَغَ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Image result for birds abstract backgrounds transparen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8673" y1="39042" x2="58673" y2="39042"/>
                        <a14:foregroundMark x1="47109" y1="33672" x2="47109" y2="33672"/>
                        <a14:foregroundMark x1="79762" y1="15675" x2="79762" y2="15675"/>
                        <a14:foregroundMark x1="70578" y1="10595" x2="70578" y2="10595"/>
                        <a14:foregroundMark x1="76701" y1="14804" x2="76701" y2="14804"/>
                        <a14:foregroundMark x1="75340" y1="12772" x2="75340" y2="12772"/>
                        <a14:foregroundMark x1="80782" y1="13208" x2="80782" y2="13208"/>
                        <a14:foregroundMark x1="73129" y1="17126" x2="73129" y2="17126"/>
                        <a14:foregroundMark x1="70918" y1="17562" x2="70918" y2="17562"/>
                        <a14:foregroundMark x1="69728" y1="14804" x2="69728" y2="14804"/>
                        <a14:foregroundMark x1="71599" y1="5660" x2="71599" y2="5660"/>
                        <a14:foregroundMark x1="73469" y1="4209" x2="73469" y2="4209"/>
                        <a14:foregroundMark x1="71088" y1="2467" x2="71088" y2="2467"/>
                        <a14:foregroundMark x1="75340" y1="3338" x2="75340" y2="3338"/>
                        <a14:foregroundMark x1="66667" y1="7837" x2="66667" y2="7837"/>
                        <a14:foregroundMark x1="61054" y1="11176" x2="61054" y2="11176"/>
                        <a14:foregroundMark x1="55102" y1="15530" x2="55102" y2="15530"/>
                        <a14:foregroundMark x1="49830" y1="15239" x2="49830" y2="15239"/>
                        <a14:foregroundMark x1="53401" y1="5370" x2="53401" y2="5370"/>
                        <a14:foregroundMark x1="55102" y1="44993" x2="55102" y2="44993"/>
                        <a14:foregroundMark x1="56803" y1="29028" x2="56803" y2="29028"/>
                        <a14:foregroundMark x1="58163" y1="29463" x2="58163" y2="29463"/>
                        <a14:foregroundMark x1="65816" y1="13062" x2="65816" y2="13062"/>
                        <a14:foregroundMark x1="61905" y1="71408" x2="61905" y2="71408"/>
                        <a14:foregroundMark x1="51020" y1="61829" x2="51020" y2="61829"/>
                        <a14:foregroundMark x1="71939" y1="81567" x2="71939" y2="81567"/>
                        <a14:foregroundMark x1="70068" y1="80261" x2="70068" y2="80261"/>
                        <a14:foregroundMark x1="61905" y1="80697" x2="61905" y2="80697"/>
                        <a14:foregroundMark x1="63435" y1="8128" x2="63435" y2="8128"/>
                        <a14:foregroundMark x1="17857" y1="78665" x2="17857" y2="78665"/>
                        <a14:foregroundMark x1="20748" y1="74165" x2="20748" y2="74165"/>
                        <a14:foregroundMark x1="17347" y1="70537" x2="17347" y2="70537"/>
                        <a14:foregroundMark x1="15306" y1="77068" x2="15306" y2="77068"/>
                        <a14:foregroundMark x1="19558" y1="97097" x2="19558" y2="97097"/>
                        <a14:foregroundMark x1="59524" y1="6241" x2="59524" y2="6241"/>
                        <a14:foregroundMark x1="69048" y1="5660" x2="69048" y2="5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4" r="8073" b="78392"/>
          <a:stretch/>
        </p:blipFill>
        <p:spPr bwMode="auto">
          <a:xfrm flipH="1">
            <a:off x="0" y="258720"/>
            <a:ext cx="1583139" cy="77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Image result for birds abstract backgrounds transparen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8673" y1="39042" x2="58673" y2="39042"/>
                        <a14:foregroundMark x1="47109" y1="33672" x2="47109" y2="33672"/>
                        <a14:foregroundMark x1="79762" y1="15675" x2="79762" y2="15675"/>
                        <a14:foregroundMark x1="70578" y1="10595" x2="70578" y2="10595"/>
                        <a14:foregroundMark x1="76701" y1="14804" x2="76701" y2="14804"/>
                        <a14:foregroundMark x1="75340" y1="12772" x2="75340" y2="12772"/>
                        <a14:foregroundMark x1="80782" y1="13208" x2="80782" y2="13208"/>
                        <a14:foregroundMark x1="73129" y1="17126" x2="73129" y2="17126"/>
                        <a14:foregroundMark x1="70918" y1="17562" x2="70918" y2="17562"/>
                        <a14:foregroundMark x1="69728" y1="14804" x2="69728" y2="14804"/>
                        <a14:foregroundMark x1="71599" y1="5660" x2="71599" y2="5660"/>
                        <a14:foregroundMark x1="73469" y1="4209" x2="73469" y2="4209"/>
                        <a14:foregroundMark x1="71088" y1="2467" x2="71088" y2="2467"/>
                        <a14:foregroundMark x1="75340" y1="3338" x2="75340" y2="3338"/>
                        <a14:foregroundMark x1="66667" y1="7837" x2="66667" y2="7837"/>
                        <a14:foregroundMark x1="61054" y1="11176" x2="61054" y2="11176"/>
                        <a14:foregroundMark x1="55102" y1="15530" x2="55102" y2="15530"/>
                        <a14:foregroundMark x1="49830" y1="15239" x2="49830" y2="15239"/>
                        <a14:foregroundMark x1="53401" y1="5370" x2="53401" y2="5370"/>
                        <a14:foregroundMark x1="55102" y1="44993" x2="55102" y2="44993"/>
                        <a14:foregroundMark x1="56803" y1="29028" x2="56803" y2="29028"/>
                        <a14:foregroundMark x1="58163" y1="29463" x2="58163" y2="29463"/>
                        <a14:foregroundMark x1="65816" y1="13062" x2="65816" y2="13062"/>
                        <a14:foregroundMark x1="61905" y1="71408" x2="61905" y2="71408"/>
                        <a14:foregroundMark x1="51020" y1="61829" x2="51020" y2="61829"/>
                        <a14:foregroundMark x1="71939" y1="81567" x2="71939" y2="81567"/>
                        <a14:foregroundMark x1="70068" y1="80261" x2="70068" y2="80261"/>
                        <a14:foregroundMark x1="61905" y1="80697" x2="61905" y2="80697"/>
                        <a14:foregroundMark x1="63435" y1="8128" x2="63435" y2="8128"/>
                        <a14:foregroundMark x1="17857" y1="78665" x2="17857" y2="78665"/>
                        <a14:foregroundMark x1="20748" y1="74165" x2="20748" y2="74165"/>
                        <a14:foregroundMark x1="17347" y1="70537" x2="17347" y2="70537"/>
                        <a14:foregroundMark x1="15306" y1="77068" x2="15306" y2="77068"/>
                        <a14:foregroundMark x1="19558" y1="97097" x2="19558" y2="97097"/>
                        <a14:foregroundMark x1="59524" y1="6241" x2="59524" y2="6241"/>
                        <a14:foregroundMark x1="69048" y1="5660" x2="69048" y2="5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19" t="22989" r="25269" b="48863"/>
          <a:stretch/>
        </p:blipFill>
        <p:spPr bwMode="auto">
          <a:xfrm flipH="1">
            <a:off x="-28466" y="2466539"/>
            <a:ext cx="1241945" cy="100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3846" y1="16250" x2="53846" y2="16250"/>
                        <a14:foregroundMark x1="53846" y1="10000" x2="53846" y2="10000"/>
                        <a14:foregroundMark x1="63077" y1="25417" x2="63077" y2="25417"/>
                        <a14:foregroundMark x1="38974" y1="73750" x2="38974" y2="73750"/>
                        <a14:foregroundMark x1="31795" y1="73750" x2="31795" y2="73750"/>
                        <a14:foregroundMark x1="25128" y1="75417" x2="25128" y2="75417"/>
                        <a14:foregroundMark x1="26667" y1="73750" x2="26667" y2="73750"/>
                        <a14:foregroundMark x1="35897" y1="70833" x2="35897" y2="70833"/>
                        <a14:foregroundMark x1="43077" y1="72500" x2="43077" y2="72500"/>
                        <a14:foregroundMark x1="12308" y1="76667" x2="12308" y2="76667"/>
                        <a14:foregroundMark x1="49231" y1="11250" x2="49231" y2="11250"/>
                        <a14:foregroundMark x1="4615" y1="46250" x2="4615" y2="46250"/>
                        <a14:foregroundMark x1="15385" y1="50417" x2="15385" y2="5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996" y="132185"/>
            <a:ext cx="815505" cy="10036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571" y1="22222" x2="63571" y2="22222"/>
                        <a14:foregroundMark x1="61429" y1="35043" x2="61429" y2="35043"/>
                        <a14:foregroundMark x1="57857" y1="24786" x2="57857" y2="24786"/>
                        <a14:foregroundMark x1="56429" y1="19658" x2="56429" y2="19658"/>
                        <a14:foregroundMark x1="25714" y1="44444" x2="25714" y2="44444"/>
                        <a14:foregroundMark x1="18571" y1="38462" x2="18571" y2="38462"/>
                        <a14:foregroundMark x1="17857" y1="71795" x2="17857" y2="71795"/>
                        <a14:foregroundMark x1="26429" y1="71795" x2="26429" y2="71795"/>
                        <a14:foregroundMark x1="32857" y1="74359" x2="32857" y2="74359"/>
                        <a14:foregroundMark x1="37857" y1="75214" x2="37857" y2="75214"/>
                        <a14:foregroundMark x1="40714" y1="76923" x2="40714" y2="76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28" y="1392859"/>
            <a:ext cx="1162882" cy="971838"/>
          </a:xfrm>
          <a:prstGeom prst="rect">
            <a:avLst/>
          </a:prstGeom>
        </p:spPr>
      </p:pic>
      <p:pic>
        <p:nvPicPr>
          <p:cNvPr id="34" name="Picture 33" descr="Image result for birds abstract backgrounds transparen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8673" y1="39042" x2="58673" y2="39042"/>
                        <a14:foregroundMark x1="47109" y1="33672" x2="47109" y2="33672"/>
                        <a14:foregroundMark x1="79762" y1="15675" x2="79762" y2="15675"/>
                        <a14:foregroundMark x1="70578" y1="10595" x2="70578" y2="10595"/>
                        <a14:foregroundMark x1="76701" y1="14804" x2="76701" y2="14804"/>
                        <a14:foregroundMark x1="75340" y1="12772" x2="75340" y2="12772"/>
                        <a14:foregroundMark x1="80782" y1="13208" x2="80782" y2="13208"/>
                        <a14:foregroundMark x1="73129" y1="17126" x2="73129" y2="17126"/>
                        <a14:foregroundMark x1="70918" y1="17562" x2="70918" y2="17562"/>
                        <a14:foregroundMark x1="69728" y1="14804" x2="69728" y2="14804"/>
                        <a14:foregroundMark x1="71599" y1="5660" x2="71599" y2="5660"/>
                        <a14:foregroundMark x1="73469" y1="4209" x2="73469" y2="4209"/>
                        <a14:foregroundMark x1="71088" y1="2467" x2="71088" y2="2467"/>
                        <a14:foregroundMark x1="75340" y1="3338" x2="75340" y2="3338"/>
                        <a14:foregroundMark x1="66667" y1="7837" x2="66667" y2="7837"/>
                        <a14:foregroundMark x1="61054" y1="11176" x2="61054" y2="11176"/>
                        <a14:foregroundMark x1="55102" y1="15530" x2="55102" y2="15530"/>
                        <a14:foregroundMark x1="49830" y1="15239" x2="49830" y2="15239"/>
                        <a14:foregroundMark x1="53401" y1="5370" x2="53401" y2="5370"/>
                        <a14:foregroundMark x1="55102" y1="44993" x2="55102" y2="44993"/>
                        <a14:foregroundMark x1="56803" y1="29028" x2="56803" y2="29028"/>
                        <a14:foregroundMark x1="58163" y1="29463" x2="58163" y2="29463"/>
                        <a14:foregroundMark x1="65816" y1="13062" x2="65816" y2="13062"/>
                        <a14:foregroundMark x1="61905" y1="71408" x2="61905" y2="71408"/>
                        <a14:foregroundMark x1="51020" y1="61829" x2="51020" y2="61829"/>
                        <a14:foregroundMark x1="71939" y1="81567" x2="71939" y2="81567"/>
                        <a14:foregroundMark x1="70068" y1="80261" x2="70068" y2="80261"/>
                        <a14:foregroundMark x1="61905" y1="80697" x2="61905" y2="80697"/>
                        <a14:foregroundMark x1="63435" y1="8128" x2="63435" y2="8128"/>
                        <a14:foregroundMark x1="17857" y1="78665" x2="17857" y2="78665"/>
                        <a14:foregroundMark x1="20748" y1="74165" x2="20748" y2="74165"/>
                        <a14:foregroundMark x1="17347" y1="70537" x2="17347" y2="70537"/>
                        <a14:foregroundMark x1="15306" y1="77068" x2="15306" y2="77068"/>
                        <a14:foregroundMark x1="19558" y1="97097" x2="19558" y2="97097"/>
                        <a14:foregroundMark x1="59524" y1="6241" x2="59524" y2="6241"/>
                        <a14:foregroundMark x1="69048" y1="5660" x2="69048" y2="5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356" r="66147"/>
          <a:stretch/>
        </p:blipFill>
        <p:spPr bwMode="auto">
          <a:xfrm flipH="1">
            <a:off x="1447152" y="766218"/>
            <a:ext cx="988108" cy="125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Left Arrow 34">
            <a:hlinkClick r:id="rId11" action="ppaction://hlinksldjump"/>
          </p:cNvPr>
          <p:cNvSpPr/>
          <p:nvPr/>
        </p:nvSpPr>
        <p:spPr>
          <a:xfrm>
            <a:off x="282765" y="5762531"/>
            <a:ext cx="2665387" cy="993228"/>
          </a:xfrm>
          <a:prstGeom prst="leftArrow">
            <a:avLst>
              <a:gd name="adj1" fmla="val 50000"/>
              <a:gd name="adj2" fmla="val 61111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السّؤال التّالي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pic>
        <p:nvPicPr>
          <p:cNvPr id="4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0128" y="50683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879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4477" y="4572000"/>
            <a:ext cx="65085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BH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أحسنت الإجابة صحيحة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utoShape 9" descr="Image result for 3d gif emoji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Image result for 3d gif emoji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733" y="289968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pic>
        <p:nvPicPr>
          <p:cNvPr id="4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375" y="6121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7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7462" y="5268036"/>
            <a:ext cx="46025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BH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حاول مرة أخرى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Image result for sad gif emoji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706" y="177728"/>
            <a:ext cx="5344054" cy="534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pic>
        <p:nvPicPr>
          <p:cNvPr id="3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5300" y="6071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8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14548" y="1268068"/>
            <a:ext cx="44390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B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أَخْتَارُ الْكَلِمَةَ الصَّحِيحَةَ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: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134066" y="436141"/>
            <a:ext cx="2008809" cy="66874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التدريب 2: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pic>
        <p:nvPicPr>
          <p:cNvPr id="11" name="Picture 10" descr="Image result for birds abstract backgrounds transparen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8673" y1="39042" x2="58673" y2="39042"/>
                        <a14:foregroundMark x1="47109" y1="33672" x2="47109" y2="33672"/>
                        <a14:foregroundMark x1="79762" y1="15675" x2="79762" y2="15675"/>
                        <a14:foregroundMark x1="70578" y1="10595" x2="70578" y2="10595"/>
                        <a14:foregroundMark x1="76701" y1="14804" x2="76701" y2="14804"/>
                        <a14:foregroundMark x1="75340" y1="12772" x2="75340" y2="12772"/>
                        <a14:foregroundMark x1="80782" y1="13208" x2="80782" y2="13208"/>
                        <a14:foregroundMark x1="73129" y1="17126" x2="73129" y2="17126"/>
                        <a14:foregroundMark x1="70918" y1="17562" x2="70918" y2="17562"/>
                        <a14:foregroundMark x1="69728" y1="14804" x2="69728" y2="14804"/>
                        <a14:foregroundMark x1="71599" y1="5660" x2="71599" y2="5660"/>
                        <a14:foregroundMark x1="73469" y1="4209" x2="73469" y2="4209"/>
                        <a14:foregroundMark x1="71088" y1="2467" x2="71088" y2="2467"/>
                        <a14:foregroundMark x1="75340" y1="3338" x2="75340" y2="3338"/>
                        <a14:foregroundMark x1="66667" y1="7837" x2="66667" y2="7837"/>
                        <a14:foregroundMark x1="61054" y1="11176" x2="61054" y2="11176"/>
                        <a14:foregroundMark x1="55102" y1="15530" x2="55102" y2="15530"/>
                        <a14:foregroundMark x1="49830" y1="15239" x2="49830" y2="15239"/>
                        <a14:foregroundMark x1="53401" y1="5370" x2="53401" y2="5370"/>
                        <a14:foregroundMark x1="55102" y1="44993" x2="55102" y2="44993"/>
                        <a14:foregroundMark x1="56803" y1="29028" x2="56803" y2="29028"/>
                        <a14:foregroundMark x1="58163" y1="29463" x2="58163" y2="29463"/>
                        <a14:foregroundMark x1="65816" y1="13062" x2="65816" y2="13062"/>
                        <a14:foregroundMark x1="61905" y1="71408" x2="61905" y2="71408"/>
                        <a14:foregroundMark x1="51020" y1="61829" x2="51020" y2="61829"/>
                        <a14:foregroundMark x1="71939" y1="81567" x2="71939" y2="81567"/>
                        <a14:foregroundMark x1="70068" y1="80261" x2="70068" y2="80261"/>
                        <a14:foregroundMark x1="61905" y1="80697" x2="61905" y2="80697"/>
                        <a14:foregroundMark x1="63435" y1="8128" x2="63435" y2="8128"/>
                        <a14:foregroundMark x1="17857" y1="78665" x2="17857" y2="78665"/>
                        <a14:foregroundMark x1="20748" y1="74165" x2="20748" y2="74165"/>
                        <a14:foregroundMark x1="17347" y1="70537" x2="17347" y2="70537"/>
                        <a14:foregroundMark x1="15306" y1="77068" x2="15306" y2="77068"/>
                        <a14:foregroundMark x1="19558" y1="97097" x2="19558" y2="97097"/>
                        <a14:foregroundMark x1="59524" y1="6241" x2="59524" y2="6241"/>
                        <a14:foregroundMark x1="69048" y1="5660" x2="69048" y2="5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4" r="8073" b="78392"/>
          <a:stretch/>
        </p:blipFill>
        <p:spPr bwMode="auto">
          <a:xfrm flipH="1">
            <a:off x="0" y="258720"/>
            <a:ext cx="1583139" cy="77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Image result for birds abstract backgrounds transparen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8673" y1="39042" x2="58673" y2="39042"/>
                        <a14:foregroundMark x1="47109" y1="33672" x2="47109" y2="33672"/>
                        <a14:foregroundMark x1="79762" y1="15675" x2="79762" y2="15675"/>
                        <a14:foregroundMark x1="70578" y1="10595" x2="70578" y2="10595"/>
                        <a14:foregroundMark x1="76701" y1="14804" x2="76701" y2="14804"/>
                        <a14:foregroundMark x1="75340" y1="12772" x2="75340" y2="12772"/>
                        <a14:foregroundMark x1="80782" y1="13208" x2="80782" y2="13208"/>
                        <a14:foregroundMark x1="73129" y1="17126" x2="73129" y2="17126"/>
                        <a14:foregroundMark x1="70918" y1="17562" x2="70918" y2="17562"/>
                        <a14:foregroundMark x1="69728" y1="14804" x2="69728" y2="14804"/>
                        <a14:foregroundMark x1="71599" y1="5660" x2="71599" y2="5660"/>
                        <a14:foregroundMark x1="73469" y1="4209" x2="73469" y2="4209"/>
                        <a14:foregroundMark x1="71088" y1="2467" x2="71088" y2="2467"/>
                        <a14:foregroundMark x1="75340" y1="3338" x2="75340" y2="3338"/>
                        <a14:foregroundMark x1="66667" y1="7837" x2="66667" y2="7837"/>
                        <a14:foregroundMark x1="61054" y1="11176" x2="61054" y2="11176"/>
                        <a14:foregroundMark x1="55102" y1="15530" x2="55102" y2="15530"/>
                        <a14:foregroundMark x1="49830" y1="15239" x2="49830" y2="15239"/>
                        <a14:foregroundMark x1="53401" y1="5370" x2="53401" y2="5370"/>
                        <a14:foregroundMark x1="55102" y1="44993" x2="55102" y2="44993"/>
                        <a14:foregroundMark x1="56803" y1="29028" x2="56803" y2="29028"/>
                        <a14:foregroundMark x1="58163" y1="29463" x2="58163" y2="29463"/>
                        <a14:foregroundMark x1="65816" y1="13062" x2="65816" y2="13062"/>
                        <a14:foregroundMark x1="61905" y1="71408" x2="61905" y2="71408"/>
                        <a14:foregroundMark x1="51020" y1="61829" x2="51020" y2="61829"/>
                        <a14:foregroundMark x1="71939" y1="81567" x2="71939" y2="81567"/>
                        <a14:foregroundMark x1="70068" y1="80261" x2="70068" y2="80261"/>
                        <a14:foregroundMark x1="61905" y1="80697" x2="61905" y2="80697"/>
                        <a14:foregroundMark x1="63435" y1="8128" x2="63435" y2="8128"/>
                        <a14:foregroundMark x1="17857" y1="78665" x2="17857" y2="78665"/>
                        <a14:foregroundMark x1="20748" y1="74165" x2="20748" y2="74165"/>
                        <a14:foregroundMark x1="17347" y1="70537" x2="17347" y2="70537"/>
                        <a14:foregroundMark x1="15306" y1="77068" x2="15306" y2="77068"/>
                        <a14:foregroundMark x1="19558" y1="97097" x2="19558" y2="97097"/>
                        <a14:foregroundMark x1="59524" y1="6241" x2="59524" y2="6241"/>
                        <a14:foregroundMark x1="69048" y1="5660" x2="69048" y2="5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19" t="22989" r="25269" b="48863"/>
          <a:stretch/>
        </p:blipFill>
        <p:spPr bwMode="auto">
          <a:xfrm flipH="1">
            <a:off x="-28466" y="2466539"/>
            <a:ext cx="1241945" cy="100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3846" y1="16250" x2="53846" y2="16250"/>
                        <a14:foregroundMark x1="53846" y1="10000" x2="53846" y2="10000"/>
                        <a14:foregroundMark x1="63077" y1="25417" x2="63077" y2="25417"/>
                        <a14:foregroundMark x1="38974" y1="73750" x2="38974" y2="73750"/>
                        <a14:foregroundMark x1="31795" y1="73750" x2="31795" y2="73750"/>
                        <a14:foregroundMark x1="25128" y1="75417" x2="25128" y2="75417"/>
                        <a14:foregroundMark x1="26667" y1="73750" x2="26667" y2="73750"/>
                        <a14:foregroundMark x1="35897" y1="70833" x2="35897" y2="70833"/>
                        <a14:foregroundMark x1="43077" y1="72500" x2="43077" y2="72500"/>
                        <a14:foregroundMark x1="12308" y1="76667" x2="12308" y2="76667"/>
                        <a14:foregroundMark x1="49231" y1="11250" x2="49231" y2="11250"/>
                        <a14:foregroundMark x1="4615" y1="46250" x2="4615" y2="46250"/>
                        <a14:foregroundMark x1="15385" y1="50417" x2="15385" y2="5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996" y="132185"/>
            <a:ext cx="815505" cy="10036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571" y1="22222" x2="63571" y2="22222"/>
                        <a14:foregroundMark x1="61429" y1="35043" x2="61429" y2="35043"/>
                        <a14:foregroundMark x1="57857" y1="24786" x2="57857" y2="24786"/>
                        <a14:foregroundMark x1="56429" y1="19658" x2="56429" y2="19658"/>
                        <a14:foregroundMark x1="25714" y1="44444" x2="25714" y2="44444"/>
                        <a14:foregroundMark x1="18571" y1="38462" x2="18571" y2="38462"/>
                        <a14:foregroundMark x1="17857" y1="71795" x2="17857" y2="71795"/>
                        <a14:foregroundMark x1="26429" y1="71795" x2="26429" y2="71795"/>
                        <a14:foregroundMark x1="32857" y1="74359" x2="32857" y2="74359"/>
                        <a14:foregroundMark x1="37857" y1="75214" x2="37857" y2="75214"/>
                        <a14:foregroundMark x1="40714" y1="76923" x2="40714" y2="76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28" y="1392859"/>
            <a:ext cx="1162882" cy="971838"/>
          </a:xfrm>
          <a:prstGeom prst="rect">
            <a:avLst/>
          </a:prstGeom>
        </p:spPr>
      </p:pic>
      <p:pic>
        <p:nvPicPr>
          <p:cNvPr id="34" name="Picture 33" descr="Image result for birds abstract backgrounds transparen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8673" y1="39042" x2="58673" y2="39042"/>
                        <a14:foregroundMark x1="47109" y1="33672" x2="47109" y2="33672"/>
                        <a14:foregroundMark x1="79762" y1="15675" x2="79762" y2="15675"/>
                        <a14:foregroundMark x1="70578" y1="10595" x2="70578" y2="10595"/>
                        <a14:foregroundMark x1="76701" y1="14804" x2="76701" y2="14804"/>
                        <a14:foregroundMark x1="75340" y1="12772" x2="75340" y2="12772"/>
                        <a14:foregroundMark x1="80782" y1="13208" x2="80782" y2="13208"/>
                        <a14:foregroundMark x1="73129" y1="17126" x2="73129" y2="17126"/>
                        <a14:foregroundMark x1="70918" y1="17562" x2="70918" y2="17562"/>
                        <a14:foregroundMark x1="69728" y1="14804" x2="69728" y2="14804"/>
                        <a14:foregroundMark x1="71599" y1="5660" x2="71599" y2="5660"/>
                        <a14:foregroundMark x1="73469" y1="4209" x2="73469" y2="4209"/>
                        <a14:foregroundMark x1="71088" y1="2467" x2="71088" y2="2467"/>
                        <a14:foregroundMark x1="75340" y1="3338" x2="75340" y2="3338"/>
                        <a14:foregroundMark x1="66667" y1="7837" x2="66667" y2="7837"/>
                        <a14:foregroundMark x1="61054" y1="11176" x2="61054" y2="11176"/>
                        <a14:foregroundMark x1="55102" y1="15530" x2="55102" y2="15530"/>
                        <a14:foregroundMark x1="49830" y1="15239" x2="49830" y2="15239"/>
                        <a14:foregroundMark x1="53401" y1="5370" x2="53401" y2="5370"/>
                        <a14:foregroundMark x1="55102" y1="44993" x2="55102" y2="44993"/>
                        <a14:foregroundMark x1="56803" y1="29028" x2="56803" y2="29028"/>
                        <a14:foregroundMark x1="58163" y1="29463" x2="58163" y2="29463"/>
                        <a14:foregroundMark x1="65816" y1="13062" x2="65816" y2="13062"/>
                        <a14:foregroundMark x1="61905" y1="71408" x2="61905" y2="71408"/>
                        <a14:foregroundMark x1="51020" y1="61829" x2="51020" y2="61829"/>
                        <a14:foregroundMark x1="71939" y1="81567" x2="71939" y2="81567"/>
                        <a14:foregroundMark x1="70068" y1="80261" x2="70068" y2="80261"/>
                        <a14:foregroundMark x1="61905" y1="80697" x2="61905" y2="80697"/>
                        <a14:foregroundMark x1="63435" y1="8128" x2="63435" y2="8128"/>
                        <a14:foregroundMark x1="17857" y1="78665" x2="17857" y2="78665"/>
                        <a14:foregroundMark x1="20748" y1="74165" x2="20748" y2="74165"/>
                        <a14:foregroundMark x1="17347" y1="70537" x2="17347" y2="70537"/>
                        <a14:foregroundMark x1="15306" y1="77068" x2="15306" y2="77068"/>
                        <a14:foregroundMark x1="19558" y1="97097" x2="19558" y2="97097"/>
                        <a14:foregroundMark x1="59524" y1="6241" x2="59524" y2="6241"/>
                        <a14:foregroundMark x1="69048" y1="5660" x2="69048" y2="5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356" r="66147"/>
          <a:stretch/>
        </p:blipFill>
        <p:spPr bwMode="auto">
          <a:xfrm flipH="1">
            <a:off x="1447152" y="766218"/>
            <a:ext cx="988108" cy="125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kangaroo cartoon png fre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774" y="1969768"/>
            <a:ext cx="3641836" cy="252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owchart: Alternate Process 3">
            <a:hlinkClick r:id="" action="ppaction://customshow?id=1&amp;return=true"/>
          </p:cNvPr>
          <p:cNvSpPr/>
          <p:nvPr/>
        </p:nvSpPr>
        <p:spPr>
          <a:xfrm>
            <a:off x="10153115" y="4704162"/>
            <a:ext cx="1289586" cy="663132"/>
          </a:xfrm>
          <a:prstGeom prst="flowChartAlternateProcess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غُصْنٌ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Flowchart: Alternate Process 31">
            <a:hlinkClick r:id="" action="ppaction://customshow?id=0&amp;return=true"/>
          </p:cNvPr>
          <p:cNvSpPr/>
          <p:nvPr/>
        </p:nvSpPr>
        <p:spPr>
          <a:xfrm>
            <a:off x="8826500" y="4704162"/>
            <a:ext cx="1164248" cy="663132"/>
          </a:xfrm>
          <a:prstGeom prst="flowChartAlternateProcess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كَنْغَرٌ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Flowchart: Alternate Process 32">
            <a:hlinkClick r:id="" action="ppaction://customshow?id=1&amp;return=true"/>
          </p:cNvPr>
          <p:cNvSpPr/>
          <p:nvPr/>
        </p:nvSpPr>
        <p:spPr>
          <a:xfrm>
            <a:off x="7543800" y="4704162"/>
            <a:ext cx="1148604" cy="612965"/>
          </a:xfrm>
          <a:prstGeom prst="flowChartAlternateProcess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رُسْغٌ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AutoShape 4" descr="Image result for washing machine cartoon png f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0444" y1="80889" x2="20444" y2="80889"/>
                        <a14:foregroundMark x1="8000" y1="70667" x2="8000" y2="70667"/>
                        <a14:foregroundMark x1="52889" y1="5333" x2="52889" y2="5333"/>
                        <a14:foregroundMark x1="48889" y1="9333" x2="48889" y2="9333"/>
                        <a14:foregroundMark x1="44000" y1="6222" x2="44000" y2="6222"/>
                        <a14:foregroundMark x1="38667" y1="93333" x2="38667" y2="93333"/>
                        <a14:foregroundMark x1="86667" y1="91556" x2="86667" y2="91556"/>
                        <a14:foregroundMark x1="12889" y1="89333" x2="12889" y2="8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402" y="1878778"/>
            <a:ext cx="3302002" cy="2708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Flowchart: Alternate Process 34">
            <a:hlinkClick r:id="" action="ppaction://customshow?id=1&amp;return=true"/>
          </p:cNvPr>
          <p:cNvSpPr/>
          <p:nvPr/>
        </p:nvSpPr>
        <p:spPr>
          <a:xfrm>
            <a:off x="5077250" y="4587468"/>
            <a:ext cx="1234650" cy="779825"/>
          </a:xfrm>
          <a:prstGeom prst="flowChartAlternateProcess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غِلافٌ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Flowchart: Alternate Process 35">
            <a:hlinkClick r:id="" action="ppaction://customshow?id=1&amp;return=true"/>
          </p:cNvPr>
          <p:cNvSpPr/>
          <p:nvPr/>
        </p:nvSpPr>
        <p:spPr>
          <a:xfrm>
            <a:off x="3571190" y="4587468"/>
            <a:ext cx="1371964" cy="742895"/>
          </a:xfrm>
          <a:prstGeom prst="flowChartAlternateProcess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فَرَغَ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Flowchart: Alternate Process 36">
            <a:hlinkClick r:id="" action="ppaction://customshow?id=0&amp;return=true"/>
          </p:cNvPr>
          <p:cNvSpPr/>
          <p:nvPr/>
        </p:nvSpPr>
        <p:spPr>
          <a:xfrm>
            <a:off x="1839653" y="4587469"/>
            <a:ext cx="1390616" cy="779826"/>
          </a:xfrm>
          <a:prstGeom prst="flowChartAlternateProcess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غَسالَةٌ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Left Arrow 37">
            <a:hlinkClick r:id="rId15" action="ppaction://hlinksldjump"/>
          </p:cNvPr>
          <p:cNvSpPr/>
          <p:nvPr/>
        </p:nvSpPr>
        <p:spPr>
          <a:xfrm>
            <a:off x="282765" y="5762531"/>
            <a:ext cx="2665387" cy="993228"/>
          </a:xfrm>
          <a:prstGeom prst="leftArrow">
            <a:avLst>
              <a:gd name="adj1" fmla="val 50000"/>
              <a:gd name="adj2" fmla="val 61111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السّؤال التّالي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pic>
        <p:nvPicPr>
          <p:cNvPr id="7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20465" y="46559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598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32" grpId="0" animBg="1"/>
      <p:bldP spid="33" grpId="0" animBg="1"/>
      <p:bldP spid="35" grpId="0" animBg="1"/>
      <p:bldP spid="36" grpId="0" animBg="1"/>
      <p:bldP spid="37" grpId="0" animBg="1"/>
    </p:bldLst>
  </p:timing>
</p:sld>
</file>

<file path=ppt/theme/theme1.xml><?xml version="1.0" encoding="utf-8"?>
<a:theme xmlns:a="http://schemas.openxmlformats.org/drawingml/2006/main" name="PPT TMP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347</TotalTime>
  <Words>142</Words>
  <Application>Microsoft Office PowerPoint</Application>
  <PresentationFormat>ملء الشاشة</PresentationFormat>
  <Paragraphs>58</Paragraphs>
  <Slides>11</Slides>
  <Notes>0</Notes>
  <HiddenSlides>2</HiddenSlides>
  <MMClips>10</MMClips>
  <ScaleCrop>false</ScaleCrop>
  <HeadingPairs>
    <vt:vector size="8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11</vt:i4>
      </vt:variant>
      <vt:variant>
        <vt:lpstr>عروض مخصصة</vt:lpstr>
      </vt:variant>
      <vt:variant>
        <vt:i4>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PPT TMPLT</vt:lpstr>
      <vt:lpstr>الطُّيـــــورُ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yes</vt:lpstr>
      <vt:lpstr>no</vt:lpstr>
    </vt:vector>
  </TitlesOfParts>
  <Company>Deftones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SONY</dc:creator>
  <cp:lastModifiedBy>hamad 95</cp:lastModifiedBy>
  <cp:revision>63</cp:revision>
  <dcterms:created xsi:type="dcterms:W3CDTF">2020-03-04T09:26:27Z</dcterms:created>
  <dcterms:modified xsi:type="dcterms:W3CDTF">2020-04-05T06:31:06Z</dcterms:modified>
</cp:coreProperties>
</file>