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8"/>
  </p:notesMasterIdLst>
  <p:sldIdLst>
    <p:sldId id="259" r:id="rId3"/>
    <p:sldId id="268" r:id="rId4"/>
    <p:sldId id="269" r:id="rId5"/>
    <p:sldId id="359" r:id="rId6"/>
    <p:sldId id="3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BE"/>
    <a:srgbClr val="F7C5D7"/>
    <a:srgbClr val="E54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7:07:06.7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635 473 1176,'0'0'0,"2"0"0,3-1 0,0 0 8,0 1-8,-2-1 16,0 1-16,-3-1 24,-3 0-24,-3 0 32,-1-1-32,-2-1-472,0 0-312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5CD6-79EB-4644-8806-23431BA03E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11CE-53F2-4019-9106-A652E4589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7487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5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9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1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1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5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3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56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8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4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: زوايا مستديرة 201">
            <a:extLst>
              <a:ext uri="{FF2B5EF4-FFF2-40B4-BE49-F238E27FC236}">
                <a16:creationId xmlns:a16="http://schemas.microsoft.com/office/drawing/2014/main" xmlns="" id="{9EC790F6-68D6-4360-8C40-BCD81E025602}"/>
              </a:ext>
            </a:extLst>
          </p:cNvPr>
          <p:cNvSpPr/>
          <p:nvPr/>
        </p:nvSpPr>
        <p:spPr>
          <a:xfrm>
            <a:off x="5398534" y="5022247"/>
            <a:ext cx="2809079" cy="119858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5-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التَّعبيرُ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1198485" y="1419870"/>
            <a:ext cx="10728044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/ الصَّفُّ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الابْتِدائيّ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الأَوّلُ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234A91-4753-4EB9-B082-97A455650390}"/>
              </a:ext>
            </a:extLst>
          </p:cNvPr>
          <p:cNvSpPr/>
          <p:nvPr/>
        </p:nvSpPr>
        <p:spPr>
          <a:xfrm>
            <a:off x="155454" y="2286554"/>
            <a:ext cx="1188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حَيُّنا                                                                                        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الرّابِعَ عَشَرَ: 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(ت)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7" name="Picture 6" descr="A group of stuffed animals&#10;&#10;Description automatically generated">
            <a:extLst>
              <a:ext uri="{FF2B5EF4-FFF2-40B4-BE49-F238E27FC236}">
                <a16:creationId xmlns:a16="http://schemas.microsoft.com/office/drawing/2014/main" xmlns="" id="{D7380585-CE11-46F8-B4DA-BEDCAB85AF7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34" y="2458353"/>
            <a:ext cx="4291726" cy="263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تعبير ت ١">
            <a:hlinkClick r:id="" action="ppaction://media"/>
            <a:extLst>
              <a:ext uri="{FF2B5EF4-FFF2-40B4-BE49-F238E27FC236}">
                <a16:creationId xmlns:a16="http://schemas.microsoft.com/office/drawing/2014/main" xmlns="" id="{AC26758E-86D3-41F1-9949-B0636E6B6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779" y="62208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881119-08BB-45A0-9EA5-AC5AA414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496" y="780425"/>
            <a:ext cx="1867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ثانِيًا: التَّعْبيرُ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مستطيل: زوايا مستديرة 201">
            <a:extLst>
              <a:ext uri="{FF2B5EF4-FFF2-40B4-BE49-F238E27FC236}">
                <a16:creationId xmlns:a16="http://schemas.microsoft.com/office/drawing/2014/main" xmlns="" id="{BBF8BD75-621B-42B8-B304-32A1E19B6DFB}"/>
              </a:ext>
            </a:extLst>
          </p:cNvPr>
          <p:cNvSpPr/>
          <p:nvPr/>
        </p:nvSpPr>
        <p:spPr>
          <a:xfrm>
            <a:off x="5617417" y="114484"/>
            <a:ext cx="1200150" cy="607695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الكِتابَةُ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15124F2-BA72-47A5-8C33-CAA3877C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663" y="1373926"/>
            <a:ext cx="72560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</a:t>
            </a:r>
            <a:r>
              <a:rPr kumimoji="0" lang="ar-SA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أُرَتِّبُ الكَلِماتِ؛ لِأَحْصُلَ عَلى جُمْلَةٍ</a:t>
            </a:r>
            <a:r>
              <a:rPr kumimoji="0" lang="ar-SA" alt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A6FCD6-6C80-4F35-BE07-2A4CBB83A1C3}"/>
              </a:ext>
            </a:extLst>
          </p:cNvPr>
          <p:cNvGrpSpPr/>
          <p:nvPr/>
        </p:nvGrpSpPr>
        <p:grpSpPr>
          <a:xfrm>
            <a:off x="9587016" y="2658463"/>
            <a:ext cx="923925" cy="1200116"/>
            <a:chOff x="10917018" y="4872209"/>
            <a:chExt cx="923925" cy="1200116"/>
          </a:xfrm>
        </p:grpSpPr>
        <p:sp>
          <p:nvSpPr>
            <p:cNvPr id="32" name="Rounded Rectangle 68">
              <a:extLst>
                <a:ext uri="{FF2B5EF4-FFF2-40B4-BE49-F238E27FC236}">
                  <a16:creationId xmlns:a16="http://schemas.microsoft.com/office/drawing/2014/main" xmlns="" id="{33530512-7A3A-42E0-BDFB-C2B968670452}"/>
                </a:ext>
              </a:extLst>
            </p:cNvPr>
            <p:cNvSpPr/>
            <p:nvPr/>
          </p:nvSpPr>
          <p:spPr>
            <a:xfrm>
              <a:off x="10917018" y="4872209"/>
              <a:ext cx="923925" cy="726005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الحَيِّ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6A247BC-DB4C-41B7-B9D9-39F3237D0BEC}"/>
                </a:ext>
              </a:extLst>
            </p:cNvPr>
            <p:cNvSpPr/>
            <p:nvPr/>
          </p:nvSpPr>
          <p:spPr>
            <a:xfrm>
              <a:off x="11137998" y="5694932"/>
              <a:ext cx="476250" cy="377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761038D-DB26-4953-8401-8819EB1E706E}"/>
              </a:ext>
            </a:extLst>
          </p:cNvPr>
          <p:cNvGrpSpPr/>
          <p:nvPr/>
        </p:nvGrpSpPr>
        <p:grpSpPr>
          <a:xfrm>
            <a:off x="7624776" y="2658463"/>
            <a:ext cx="1752710" cy="1178801"/>
            <a:chOff x="9130615" y="4874114"/>
            <a:chExt cx="1600551" cy="1178801"/>
          </a:xfrm>
        </p:grpSpPr>
        <p:sp>
          <p:nvSpPr>
            <p:cNvPr id="30" name="Rounded Rectangle 69">
              <a:extLst>
                <a:ext uri="{FF2B5EF4-FFF2-40B4-BE49-F238E27FC236}">
                  <a16:creationId xmlns:a16="http://schemas.microsoft.com/office/drawing/2014/main" xmlns="" id="{E45384E8-AB21-4B7F-BB07-8A8A5E743810}"/>
                </a:ext>
              </a:extLst>
            </p:cNvPr>
            <p:cNvSpPr/>
            <p:nvPr/>
          </p:nvSpPr>
          <p:spPr>
            <a:xfrm>
              <a:off x="9130615" y="4874114"/>
              <a:ext cx="1600551" cy="725842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بِالدَّرّاجاتِ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73C162A-02FF-4737-8CD8-BB95E68444FF}"/>
                </a:ext>
              </a:extLst>
            </p:cNvPr>
            <p:cNvSpPr/>
            <p:nvPr/>
          </p:nvSpPr>
          <p:spPr>
            <a:xfrm>
              <a:off x="9689143" y="5675522"/>
              <a:ext cx="476250" cy="377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4B5E91A-1B3A-41AA-9C2F-058162EB5930}"/>
              </a:ext>
            </a:extLst>
          </p:cNvPr>
          <p:cNvGrpSpPr/>
          <p:nvPr/>
        </p:nvGrpSpPr>
        <p:grpSpPr>
          <a:xfrm>
            <a:off x="6001776" y="2658463"/>
            <a:ext cx="1324242" cy="1200116"/>
            <a:chOff x="8216879" y="4869940"/>
            <a:chExt cx="1324242" cy="1200116"/>
          </a:xfrm>
        </p:grpSpPr>
        <p:sp>
          <p:nvSpPr>
            <p:cNvPr id="36" name="Rounded Rectangle 70">
              <a:extLst>
                <a:ext uri="{FF2B5EF4-FFF2-40B4-BE49-F238E27FC236}">
                  <a16:creationId xmlns:a16="http://schemas.microsoft.com/office/drawing/2014/main" xmlns="" id="{F1386FBF-69F2-44BE-8929-75E41FCAA76E}"/>
                </a:ext>
              </a:extLst>
            </p:cNvPr>
            <p:cNvSpPr/>
            <p:nvPr/>
          </p:nvSpPr>
          <p:spPr>
            <a:xfrm>
              <a:off x="8216879" y="4869940"/>
              <a:ext cx="1324242" cy="712671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أَصْدِقاءُ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CABD7FF-2AE9-4F93-BFD2-16BFEF7E5C41}"/>
                </a:ext>
              </a:extLst>
            </p:cNvPr>
            <p:cNvSpPr/>
            <p:nvPr/>
          </p:nvSpPr>
          <p:spPr>
            <a:xfrm>
              <a:off x="8640875" y="5692663"/>
              <a:ext cx="476250" cy="377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813996-3A3F-4622-B50D-7E4E13151CC2}"/>
              </a:ext>
            </a:extLst>
          </p:cNvPr>
          <p:cNvGrpSpPr/>
          <p:nvPr/>
        </p:nvGrpSpPr>
        <p:grpSpPr>
          <a:xfrm>
            <a:off x="4488873" y="2658463"/>
            <a:ext cx="1197795" cy="1200116"/>
            <a:chOff x="7262524" y="4856522"/>
            <a:chExt cx="1051630" cy="1200116"/>
          </a:xfrm>
        </p:grpSpPr>
        <p:sp>
          <p:nvSpPr>
            <p:cNvPr id="34" name="Rounded Rectangle 73">
              <a:extLst>
                <a:ext uri="{FF2B5EF4-FFF2-40B4-BE49-F238E27FC236}">
                  <a16:creationId xmlns:a16="http://schemas.microsoft.com/office/drawing/2014/main" xmlns="" id="{A9E0FFA6-750C-4F2F-9729-9072B514F3BE}"/>
                </a:ext>
              </a:extLst>
            </p:cNvPr>
            <p:cNvSpPr/>
            <p:nvPr/>
          </p:nvSpPr>
          <p:spPr>
            <a:xfrm>
              <a:off x="7262524" y="4856522"/>
              <a:ext cx="1051630" cy="726005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يَلْعَبُ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A44E41C-4214-42D1-AFDA-2227DA000204}"/>
                </a:ext>
              </a:extLst>
            </p:cNvPr>
            <p:cNvSpPr/>
            <p:nvPr/>
          </p:nvSpPr>
          <p:spPr>
            <a:xfrm>
              <a:off x="7614065" y="5679245"/>
              <a:ext cx="476250" cy="3773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FF5DE1E-80D3-4ABB-AB6B-9DC3BCE76F25}"/>
              </a:ext>
            </a:extLst>
          </p:cNvPr>
          <p:cNvSpPr txBox="1"/>
          <p:nvPr/>
        </p:nvSpPr>
        <p:spPr>
          <a:xfrm>
            <a:off x="5104659" y="4541841"/>
            <a:ext cx="515294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يَلْعَبُ أَصْدِقاءُ الحَيِّ بِالدَّرّاجاتِ.</a:t>
            </a:r>
            <a:endParaRPr lang="en-US" sz="4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849CE7-7561-450D-8F39-1E8BA3A597C4}"/>
              </a:ext>
            </a:extLst>
          </p:cNvPr>
          <p:cNvSpPr txBox="1"/>
          <p:nvPr/>
        </p:nvSpPr>
        <p:spPr>
          <a:xfrm>
            <a:off x="4893867" y="3412957"/>
            <a:ext cx="41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731F4F-5711-4D7E-8E1E-EC66FC82F518}"/>
              </a:ext>
            </a:extLst>
          </p:cNvPr>
          <p:cNvSpPr txBox="1"/>
          <p:nvPr/>
        </p:nvSpPr>
        <p:spPr>
          <a:xfrm>
            <a:off x="6484771" y="3399294"/>
            <a:ext cx="41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279CFF-061B-4807-B4A3-837BF309C51A}"/>
              </a:ext>
            </a:extLst>
          </p:cNvPr>
          <p:cNvSpPr txBox="1"/>
          <p:nvPr/>
        </p:nvSpPr>
        <p:spPr>
          <a:xfrm>
            <a:off x="9840354" y="3388481"/>
            <a:ext cx="41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4D836F-4FF8-4809-A8C6-2AC0DF8F9A12}"/>
              </a:ext>
            </a:extLst>
          </p:cNvPr>
          <p:cNvSpPr txBox="1"/>
          <p:nvPr/>
        </p:nvSpPr>
        <p:spPr>
          <a:xfrm>
            <a:off x="8231428" y="3415615"/>
            <a:ext cx="41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 descr="A group of teddy bears sitt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D08555C6-66F0-4433-9DE2-1AF3038BF6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2" y="2209748"/>
            <a:ext cx="3929605" cy="34310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تعبير ت ٢">
            <a:hlinkClick r:id="" action="ppaction://media"/>
            <a:extLst>
              <a:ext uri="{FF2B5EF4-FFF2-40B4-BE49-F238E27FC236}">
                <a16:creationId xmlns:a16="http://schemas.microsoft.com/office/drawing/2014/main" xmlns="" id="{A9234099-09A5-4C67-8889-9E7770913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290" y="6194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 animBg="1"/>
      <p:bldP spid="23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1E8EC54-1A2D-433E-83D9-BBAE2E0A91FD}"/>
              </a:ext>
            </a:extLst>
          </p:cNvPr>
          <p:cNvSpPr/>
          <p:nvPr/>
        </p:nvSpPr>
        <p:spPr>
          <a:xfrm>
            <a:off x="9631338" y="10170794"/>
            <a:ext cx="393700" cy="355600"/>
          </a:xfrm>
          <a:prstGeom prst="ellipse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3" name="حبر 308">
                <a:extLst>
                  <a:ext uri="{FF2B5EF4-FFF2-40B4-BE49-F238E27FC236}">
                    <a16:creationId xmlns:a16="http://schemas.microsoft.com/office/drawing/2014/main" id="{C699B075-692A-4244-82F0-A7CD5F67BB31}"/>
                  </a:ext>
                </a:extLst>
              </p14:cNvPr>
              <p14:cNvContentPartPr/>
              <p14:nvPr/>
            </p14:nvContentPartPr>
            <p14:xfrm>
              <a:off x="5424805" y="4368800"/>
              <a:ext cx="12065" cy="5080"/>
            </p14:xfrm>
          </p:contentPart>
        </mc:Choice>
        <mc:Fallback>
          <p:pic>
            <p:nvPicPr>
              <p:cNvPr id="13" name="حبر 30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699B075-692A-4244-82F0-A7CD5F67B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7569" y="4267200"/>
                <a:ext cx="46192" cy="20794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881119-08BB-45A0-9EA5-AC5AA414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26" y="925964"/>
            <a:ext cx="1840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ثانِيًا: التَّعْبيرُ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مستطيل: زوايا مستديرة 201">
            <a:extLst>
              <a:ext uri="{FF2B5EF4-FFF2-40B4-BE49-F238E27FC236}">
                <a16:creationId xmlns:a16="http://schemas.microsoft.com/office/drawing/2014/main" xmlns="" id="{BBF8BD75-621B-42B8-B304-32A1E19B6DFB}"/>
              </a:ext>
            </a:extLst>
          </p:cNvPr>
          <p:cNvSpPr/>
          <p:nvPr/>
        </p:nvSpPr>
        <p:spPr>
          <a:xfrm>
            <a:off x="5209054" y="123362"/>
            <a:ext cx="1200150" cy="607695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الكِتابَةُ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E0ABA563-84B0-4A53-8A0B-12297643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955" y="1632342"/>
            <a:ext cx="5572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أَمْلأُ</a:t>
            </a:r>
            <a:r>
              <a:rPr kumimoji="0" lang="ar-SA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الفَراغَ في الجُمْلَة</a:t>
            </a:r>
            <a:r>
              <a:rPr kumimoji="0" lang="ar-BH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kumimoji="0" lang="ar-SA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بِالكَلِمَةِ المُناسِبَةِ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39A9F0-FBED-413A-97AE-7D0CE65B44BB}"/>
              </a:ext>
            </a:extLst>
          </p:cNvPr>
          <p:cNvSpPr txBox="1"/>
          <p:nvPr/>
        </p:nvSpPr>
        <p:spPr>
          <a:xfrm>
            <a:off x="5350127" y="4264575"/>
            <a:ext cx="6020130" cy="70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الخَضْراءُ،        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البَيْتِ.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5F5FC-3291-4640-9442-D0B35EC8AFD8}"/>
              </a:ext>
            </a:extLst>
          </p:cNvPr>
          <p:cNvSpPr/>
          <p:nvPr/>
        </p:nvSpPr>
        <p:spPr>
          <a:xfrm>
            <a:off x="7063010" y="2481943"/>
            <a:ext cx="2568327" cy="1445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الدَّرّاجَةُ     أَمَامَ</a:t>
            </a:r>
          </a:p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السَّيَّارَةُ     خَلْفَ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 descr="A picture containing toy, truck, cake, sign&#10;&#10;Description automatically generated">
            <a:extLst>
              <a:ext uri="{FF2B5EF4-FFF2-40B4-BE49-F238E27FC236}">
                <a16:creationId xmlns:a16="http://schemas.microsoft.com/office/drawing/2014/main" xmlns="" id="{1E84C5DA-5BB4-4324-95AE-ACF813040C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2278673"/>
            <a:ext cx="4976323" cy="3483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01D249-01FE-4EC9-B773-AA068DC6C34A}"/>
              </a:ext>
            </a:extLst>
          </p:cNvPr>
          <p:cNvSpPr txBox="1"/>
          <p:nvPr/>
        </p:nvSpPr>
        <p:spPr>
          <a:xfrm>
            <a:off x="9828188" y="4225456"/>
            <a:ext cx="114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السَّيَّارَةُ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300CF9-A5BB-4CBD-9642-5A87CC3202B9}"/>
              </a:ext>
            </a:extLst>
          </p:cNvPr>
          <p:cNvSpPr txBox="1"/>
          <p:nvPr/>
        </p:nvSpPr>
        <p:spPr>
          <a:xfrm>
            <a:off x="7226554" y="4234443"/>
            <a:ext cx="843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أَمَامَ</a:t>
            </a:r>
            <a:endParaRPr lang="en-US" sz="4000" b="1" dirty="0"/>
          </a:p>
        </p:txBody>
      </p:sp>
      <p:pic>
        <p:nvPicPr>
          <p:cNvPr id="3" name="تعبير ت ٣">
            <a:hlinkClick r:id="" action="ppaction://media"/>
            <a:extLst>
              <a:ext uri="{FF2B5EF4-FFF2-40B4-BE49-F238E27FC236}">
                <a16:creationId xmlns:a16="http://schemas.microsoft.com/office/drawing/2014/main" xmlns="" id="{D9643BCF-451D-4C64-A4F3-AD7AD086C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4923" y="6220688"/>
            <a:ext cx="487363" cy="487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EC2194-C92B-4240-8B67-3E51B357B448}"/>
              </a:ext>
            </a:extLst>
          </p:cNvPr>
          <p:cNvSpPr txBox="1"/>
          <p:nvPr/>
        </p:nvSpPr>
        <p:spPr>
          <a:xfrm>
            <a:off x="9653131" y="4264575"/>
            <a:ext cx="1717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107393-2BE4-49E8-98F2-6B30631E9774}"/>
              </a:ext>
            </a:extLst>
          </p:cNvPr>
          <p:cNvSpPr txBox="1"/>
          <p:nvPr/>
        </p:nvSpPr>
        <p:spPr>
          <a:xfrm>
            <a:off x="7212006" y="4297824"/>
            <a:ext cx="1840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23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4" grpId="0" animBg="1"/>
      <p:bldP spid="14" grpId="0"/>
      <p:bldP spid="16" grpId="0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1E8EC54-1A2D-433E-83D9-BBAE2E0A91FD}"/>
              </a:ext>
            </a:extLst>
          </p:cNvPr>
          <p:cNvSpPr/>
          <p:nvPr/>
        </p:nvSpPr>
        <p:spPr>
          <a:xfrm>
            <a:off x="9631338" y="10170794"/>
            <a:ext cx="393700" cy="355600"/>
          </a:xfrm>
          <a:prstGeom prst="ellipse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حبر 308">
            <a:extLst>
              <a:ext uri="{FF2B5EF4-FFF2-40B4-BE49-F238E27FC236}">
                <a16:creationId xmlns:p14="http://schemas.microsoft.com/office/powerpoint/2010/main" xmlns:aink="http://schemas.microsoft.com/office/drawing/2016/ink" xmlns="" xmlns:a16="http://schemas.microsoft.com/office/drawing/2014/main" xmlns:mc="http://schemas.openxmlformats.org/markup-compatibility/2006" id="{C699B075-692A-4244-82F0-A7CD5F67BB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1913" y="5225142"/>
            <a:ext cx="46192" cy="207941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881119-08BB-45A0-9EA5-AC5AA414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12" y="917086"/>
            <a:ext cx="181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ثانِيًا: التَّعْبيرُ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مستطيل: زوايا مستديرة 201">
            <a:extLst>
              <a:ext uri="{FF2B5EF4-FFF2-40B4-BE49-F238E27FC236}">
                <a16:creationId xmlns:a16="http://schemas.microsoft.com/office/drawing/2014/main" xmlns="" id="{BBF8BD75-621B-42B8-B304-32A1E19B6DFB}"/>
              </a:ext>
            </a:extLst>
          </p:cNvPr>
          <p:cNvSpPr/>
          <p:nvPr/>
        </p:nvSpPr>
        <p:spPr>
          <a:xfrm>
            <a:off x="5342208" y="114484"/>
            <a:ext cx="1200150" cy="607695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الكِتابَةُ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E0ABA563-84B0-4A53-8A0B-12297643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840" y="1632342"/>
            <a:ext cx="55098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الجُمْلَةَ بِكَلِمَةٍ مِنْ حُرُوفٍ دَرَسْتُهَا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D174D605-B1B3-428D-AA06-709DEF53B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39A9F0-FBED-413A-97AE-7D0CE65B44BB}"/>
              </a:ext>
            </a:extLst>
          </p:cNvPr>
          <p:cNvSpPr txBox="1"/>
          <p:nvPr/>
        </p:nvSpPr>
        <p:spPr>
          <a:xfrm>
            <a:off x="5702418" y="3829670"/>
            <a:ext cx="5220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الأَوْلادُ الكُرَةَ.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 descr="A picture containing grass, building, field, table&#10;&#10;Description automatically generated">
            <a:extLst>
              <a:ext uri="{FF2B5EF4-FFF2-40B4-BE49-F238E27FC236}">
                <a16:creationId xmlns:a16="http://schemas.microsoft.com/office/drawing/2014/main" xmlns="" id="{268D5B2F-64C6-4189-AD03-0EC31BEA28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2278674"/>
            <a:ext cx="4956890" cy="3701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B10407-6E83-420C-A76B-04CA182AE00B}"/>
              </a:ext>
            </a:extLst>
          </p:cNvPr>
          <p:cNvSpPr txBox="1"/>
          <p:nvPr/>
        </p:nvSpPr>
        <p:spPr>
          <a:xfrm>
            <a:off x="9363785" y="3804188"/>
            <a:ext cx="109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يَلْعَبُ</a:t>
            </a:r>
            <a:endParaRPr lang="en-US" sz="4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تعبير ت ٤">
            <a:hlinkClick r:id="" action="ppaction://media"/>
            <a:extLst>
              <a:ext uri="{FF2B5EF4-FFF2-40B4-BE49-F238E27FC236}">
                <a16:creationId xmlns:a16="http://schemas.microsoft.com/office/drawing/2014/main" xmlns="" id="{C671EDB4-80E8-4990-BD57-95A03749D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024" y="6229566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7682F2-4FD0-4CF9-BD54-6608A4D446FB}"/>
              </a:ext>
            </a:extLst>
          </p:cNvPr>
          <p:cNvSpPr txBox="1"/>
          <p:nvPr/>
        </p:nvSpPr>
        <p:spPr>
          <a:xfrm>
            <a:off x="9390419" y="3830524"/>
            <a:ext cx="1532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69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744" y="1830736"/>
            <a:ext cx="8435724" cy="3383279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>
                <a:solidFill>
                  <a:schemeClr val="tx2"/>
                </a:solidFill>
              </a:rPr>
              <a:t>ا</a:t>
            </a:r>
            <a:r>
              <a:rPr lang="ar-BH" sz="9600" b="1" dirty="0">
                <a:solidFill>
                  <a:schemeClr val="tx2"/>
                </a:solidFill>
              </a:rPr>
              <a:t>نْتَهى الدَّرْسُ</a:t>
            </a:r>
          </a:p>
          <a:p>
            <a:pPr algn="ctr"/>
            <a:r>
              <a:rPr lang="ar-BH" sz="9600" b="1" dirty="0">
                <a:solidFill>
                  <a:schemeClr val="tx2"/>
                </a:solidFill>
              </a:rPr>
              <a:t>إلى اللِقاءِ</a:t>
            </a:r>
          </a:p>
        </p:txBody>
      </p:sp>
      <p:pic>
        <p:nvPicPr>
          <p:cNvPr id="2" name="تعبير ت ٥">
            <a:hlinkClick r:id="" action="ppaction://media"/>
            <a:extLst>
              <a:ext uri="{FF2B5EF4-FFF2-40B4-BE49-F238E27FC236}">
                <a16:creationId xmlns:a16="http://schemas.microsoft.com/office/drawing/2014/main" xmlns="" id="{A609AEEB-E4E1-4C96-961E-4D4C40C4D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636" y="62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117</Words>
  <Application>Microsoft Office PowerPoint</Application>
  <PresentationFormat>Widescreen</PresentationFormat>
  <Paragraphs>34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قالب الدروس</vt:lpstr>
      <vt:lpstr>1_قالب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Sahar Abdulmonem Al Majthoob</cp:lastModifiedBy>
  <cp:revision>97</cp:revision>
  <dcterms:created xsi:type="dcterms:W3CDTF">2020-09-15T10:25:40Z</dcterms:created>
  <dcterms:modified xsi:type="dcterms:W3CDTF">2021-01-05T05:56:41Z</dcterms:modified>
</cp:coreProperties>
</file>