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61" r:id="rId3"/>
    <p:sldId id="381" r:id="rId4"/>
    <p:sldId id="383" r:id="rId5"/>
    <p:sldId id="382" r:id="rId6"/>
    <p:sldId id="384" r:id="rId7"/>
    <p:sldId id="385" r:id="rId8"/>
    <p:sldId id="347" r:id="rId9"/>
    <p:sldId id="394" r:id="rId10"/>
    <p:sldId id="367" r:id="rId11"/>
    <p:sldId id="368" r:id="rId12"/>
    <p:sldId id="388" r:id="rId13"/>
    <p:sldId id="389" r:id="rId14"/>
    <p:sldId id="390" r:id="rId15"/>
    <p:sldId id="391" r:id="rId16"/>
    <p:sldId id="392" r:id="rId17"/>
    <p:sldId id="370" r:id="rId18"/>
    <p:sldId id="371" r:id="rId19"/>
    <p:sldId id="395" r:id="rId20"/>
    <p:sldId id="373" r:id="rId21"/>
    <p:sldId id="374" r:id="rId22"/>
    <p:sldId id="375" r:id="rId23"/>
    <p:sldId id="378" r:id="rId24"/>
    <p:sldId id="379" r:id="rId25"/>
    <p:sldId id="3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  <a:srgbClr val="FDDB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32" autoAdjust="0"/>
    <p:restoredTop sz="91824" autoAdjust="0"/>
  </p:normalViewPr>
  <p:slideViewPr>
    <p:cSldViewPr snapToGrid="0">
      <p:cViewPr varScale="1">
        <p:scale>
          <a:sx n="72" d="100"/>
          <a:sy n="72" d="100"/>
        </p:scale>
        <p:origin x="97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E86D3-DBFA-4FD0-8DD3-FCFB128451E2}" type="datetimeFigureOut">
              <a:rPr lang="en-US" smtClean="0"/>
              <a:pPr/>
              <a:t>9/26/2020</a:t>
            </a:fld>
            <a:endParaRPr lang="en-US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66E9D-F1E7-4683-A50E-1305FD6DE3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15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B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ar-BH" smtClean="0">
                <a:solidFill>
                  <a:prstClr val="black"/>
                </a:solidFill>
              </a:rPr>
              <a:pPr/>
              <a:t>1</a:t>
            </a:fld>
            <a:endParaRPr lang="ar-B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29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BH" dirty="0"/>
              <a:t>بماذا تذكرك هذه الصُّورة؟ </a:t>
            </a:r>
            <a:r>
              <a:rPr lang="ar-BH" dirty="0">
                <a:solidFill>
                  <a:srgbClr val="0070C0"/>
                </a:solidFill>
              </a:rPr>
              <a:t>مستشفى،</a:t>
            </a:r>
            <a:r>
              <a:rPr lang="ar-BH" baseline="0" dirty="0">
                <a:solidFill>
                  <a:srgbClr val="0070C0"/>
                </a:solidFill>
              </a:rPr>
              <a:t> مدرسة، حديقة.</a:t>
            </a:r>
            <a:endParaRPr lang="ar-BH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C57A8-AE18-4654-B6AF-04B3577165BE}" type="slidenum">
              <a:rPr lang="ar-BH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ar-B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344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BH" dirty="0"/>
              <a:t>بماذا تذكرك هذه الصُّورة؟ </a:t>
            </a:r>
            <a:r>
              <a:rPr lang="ar-BH" dirty="0">
                <a:solidFill>
                  <a:srgbClr val="0070C0"/>
                </a:solidFill>
              </a:rPr>
              <a:t>مستشفى،</a:t>
            </a:r>
            <a:r>
              <a:rPr lang="ar-BH" baseline="0" dirty="0">
                <a:solidFill>
                  <a:srgbClr val="0070C0"/>
                </a:solidFill>
              </a:rPr>
              <a:t> مدرسة، حديقة.</a:t>
            </a:r>
            <a:endParaRPr lang="ar-BH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C57A8-AE18-4654-B6AF-04B3577165BE}" type="slidenum">
              <a:rPr lang="ar-BH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ar-B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359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BH" dirty="0"/>
              <a:t>بماذا تذكرك هذه الصُّورة؟ </a:t>
            </a:r>
            <a:r>
              <a:rPr lang="ar-BH" dirty="0">
                <a:solidFill>
                  <a:srgbClr val="0070C0"/>
                </a:solidFill>
              </a:rPr>
              <a:t>مستشفى،</a:t>
            </a:r>
            <a:r>
              <a:rPr lang="ar-BH" baseline="0" dirty="0">
                <a:solidFill>
                  <a:srgbClr val="0070C0"/>
                </a:solidFill>
              </a:rPr>
              <a:t> مدرسة، حديقة.</a:t>
            </a:r>
            <a:endParaRPr lang="ar-BH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C57A8-AE18-4654-B6AF-04B3577165BE}" type="slidenum">
              <a:rPr lang="ar-BH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ar-B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8737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BH" dirty="0"/>
              <a:t>بماذا تذكرك هذه الصُّورة؟ </a:t>
            </a:r>
            <a:r>
              <a:rPr lang="ar-BH" dirty="0">
                <a:solidFill>
                  <a:srgbClr val="0070C0"/>
                </a:solidFill>
              </a:rPr>
              <a:t>مستشفى،</a:t>
            </a:r>
            <a:r>
              <a:rPr lang="ar-BH" baseline="0" dirty="0">
                <a:solidFill>
                  <a:srgbClr val="0070C0"/>
                </a:solidFill>
              </a:rPr>
              <a:t> مدرسة، حديقة.</a:t>
            </a:r>
            <a:endParaRPr lang="ar-BH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C57A8-AE18-4654-B6AF-04B3577165BE}" type="slidenum">
              <a:rPr lang="ar-BH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ar-B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7754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BH" dirty="0"/>
              <a:t>بماذا تذكرك هذه الصُّورة؟ </a:t>
            </a:r>
            <a:r>
              <a:rPr lang="ar-BH" dirty="0">
                <a:solidFill>
                  <a:srgbClr val="0070C0"/>
                </a:solidFill>
              </a:rPr>
              <a:t>مستشفى،</a:t>
            </a:r>
            <a:r>
              <a:rPr lang="ar-BH" baseline="0" dirty="0">
                <a:solidFill>
                  <a:srgbClr val="0070C0"/>
                </a:solidFill>
              </a:rPr>
              <a:t> مدرسة، حديقة.</a:t>
            </a:r>
            <a:endParaRPr lang="ar-BH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C57A8-AE18-4654-B6AF-04B3577165BE}" type="slidenum">
              <a:rPr lang="ar-BH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ar-B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523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BH" dirty="0"/>
              <a:t>بماذا تذكرك هذه الصُّورة؟ </a:t>
            </a:r>
            <a:r>
              <a:rPr lang="ar-BH" dirty="0">
                <a:solidFill>
                  <a:srgbClr val="0070C0"/>
                </a:solidFill>
              </a:rPr>
              <a:t>مستشفى،</a:t>
            </a:r>
            <a:r>
              <a:rPr lang="ar-BH" baseline="0" dirty="0">
                <a:solidFill>
                  <a:srgbClr val="0070C0"/>
                </a:solidFill>
              </a:rPr>
              <a:t> مدرسة، حديقة.</a:t>
            </a:r>
            <a:endParaRPr lang="ar-BH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C57A8-AE18-4654-B6AF-04B3577165BE}" type="slidenum">
              <a:rPr lang="ar-BH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ar-B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100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BH" dirty="0"/>
              <a:t>بماذا تذكرك هذه الصُّورة؟ </a:t>
            </a:r>
            <a:r>
              <a:rPr lang="ar-BH" dirty="0">
                <a:solidFill>
                  <a:srgbClr val="0070C0"/>
                </a:solidFill>
              </a:rPr>
              <a:t>مستشفى،</a:t>
            </a:r>
            <a:r>
              <a:rPr lang="ar-BH" baseline="0" dirty="0">
                <a:solidFill>
                  <a:srgbClr val="0070C0"/>
                </a:solidFill>
              </a:rPr>
              <a:t> مدرسة، حديقة.</a:t>
            </a:r>
            <a:endParaRPr lang="ar-BH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C57A8-AE18-4654-B6AF-04B3577165BE}" type="slidenum">
              <a:rPr lang="ar-BH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ar-B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3698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BH" dirty="0"/>
              <a:t>بماذا تذكرك هذه الصُّورة؟ </a:t>
            </a:r>
            <a:r>
              <a:rPr lang="ar-BH" dirty="0">
                <a:solidFill>
                  <a:srgbClr val="0070C0"/>
                </a:solidFill>
              </a:rPr>
              <a:t>مستشفى،</a:t>
            </a:r>
            <a:r>
              <a:rPr lang="ar-BH" baseline="0" dirty="0">
                <a:solidFill>
                  <a:srgbClr val="0070C0"/>
                </a:solidFill>
              </a:rPr>
              <a:t> مدرسة، حديقة.</a:t>
            </a:r>
            <a:endParaRPr lang="ar-BH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C57A8-AE18-4654-B6AF-04B3577165BE}" type="slidenum">
              <a:rPr lang="ar-BH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ar-B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3537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BH" dirty="0"/>
              <a:t>بماذا تذكرك هذه الصُّورة؟ </a:t>
            </a:r>
            <a:r>
              <a:rPr lang="ar-BH" dirty="0">
                <a:solidFill>
                  <a:srgbClr val="0070C0"/>
                </a:solidFill>
              </a:rPr>
              <a:t>مستشفى،</a:t>
            </a:r>
            <a:r>
              <a:rPr lang="ar-BH" baseline="0" dirty="0">
                <a:solidFill>
                  <a:srgbClr val="0070C0"/>
                </a:solidFill>
              </a:rPr>
              <a:t> مدرسة، حديقة.</a:t>
            </a:r>
            <a:endParaRPr lang="ar-BH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C57A8-AE18-4654-B6AF-04B3577165BE}" type="slidenum">
              <a:rPr lang="ar-BH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ar-B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3936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BH" dirty="0"/>
              <a:t>بماذا تذكرك هذه الصُّورة؟ </a:t>
            </a:r>
            <a:r>
              <a:rPr lang="ar-BH" dirty="0">
                <a:solidFill>
                  <a:srgbClr val="0070C0"/>
                </a:solidFill>
              </a:rPr>
              <a:t>مستشفى،</a:t>
            </a:r>
            <a:r>
              <a:rPr lang="ar-BH" baseline="0" dirty="0">
                <a:solidFill>
                  <a:srgbClr val="0070C0"/>
                </a:solidFill>
              </a:rPr>
              <a:t> مدرسة، حديقة.</a:t>
            </a:r>
            <a:endParaRPr lang="ar-BH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C57A8-AE18-4654-B6AF-04B3577165BE}" type="slidenum">
              <a:rPr lang="ar-BH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ar-B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803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BH" dirty="0"/>
              <a:t>بماذا تذكرك هذه الصُّورة؟ </a:t>
            </a:r>
            <a:r>
              <a:rPr lang="ar-BH" dirty="0">
                <a:solidFill>
                  <a:srgbClr val="0070C0"/>
                </a:solidFill>
              </a:rPr>
              <a:t>مستشفى،</a:t>
            </a:r>
            <a:r>
              <a:rPr lang="ar-BH" baseline="0" dirty="0">
                <a:solidFill>
                  <a:srgbClr val="0070C0"/>
                </a:solidFill>
              </a:rPr>
              <a:t> مدرسة، حديقة.</a:t>
            </a:r>
            <a:endParaRPr lang="ar-BH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ar-BH" smtClean="0">
                <a:solidFill>
                  <a:prstClr val="black"/>
                </a:solidFill>
              </a:rPr>
              <a:pPr/>
              <a:t>2</a:t>
            </a:fld>
            <a:endParaRPr lang="ar-B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5434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ar-BH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C57A8-AE18-4654-B6AF-04B3577165BE}" type="slidenum">
              <a:rPr lang="ar-BH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ar-B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3198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BH" dirty="0"/>
              <a:t>بماذا تذكرك هذه الصُّورة؟ </a:t>
            </a:r>
            <a:r>
              <a:rPr lang="ar-BH" dirty="0">
                <a:solidFill>
                  <a:srgbClr val="0070C0"/>
                </a:solidFill>
              </a:rPr>
              <a:t>مستشفى،</a:t>
            </a:r>
            <a:r>
              <a:rPr lang="ar-BH" baseline="0" dirty="0">
                <a:solidFill>
                  <a:srgbClr val="0070C0"/>
                </a:solidFill>
              </a:rPr>
              <a:t> مدرسة، حديقة.</a:t>
            </a:r>
            <a:endParaRPr lang="ar-BH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C57A8-AE18-4654-B6AF-04B3577165BE}" type="slidenum">
              <a:rPr lang="ar-BH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ar-B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6457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BH" dirty="0"/>
              <a:t>بماذا تذكرك هذه الصُّورة؟ </a:t>
            </a:r>
            <a:r>
              <a:rPr lang="ar-BH" dirty="0">
                <a:solidFill>
                  <a:srgbClr val="0070C0"/>
                </a:solidFill>
              </a:rPr>
              <a:t>مستشفى،</a:t>
            </a:r>
            <a:r>
              <a:rPr lang="ar-BH" baseline="0" dirty="0">
                <a:solidFill>
                  <a:srgbClr val="0070C0"/>
                </a:solidFill>
              </a:rPr>
              <a:t> مدرسة، حديقة.</a:t>
            </a:r>
            <a:endParaRPr lang="ar-BH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C57A8-AE18-4654-B6AF-04B3577165BE}" type="slidenum">
              <a:rPr lang="ar-BH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ar-B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9001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BH" dirty="0"/>
              <a:t>بماذا تذكرك هذه الصُّورة؟ </a:t>
            </a:r>
            <a:r>
              <a:rPr lang="ar-BH" dirty="0">
                <a:solidFill>
                  <a:srgbClr val="0070C0"/>
                </a:solidFill>
              </a:rPr>
              <a:t>مستشفى،</a:t>
            </a:r>
            <a:r>
              <a:rPr lang="ar-BH" baseline="0" dirty="0">
                <a:solidFill>
                  <a:srgbClr val="0070C0"/>
                </a:solidFill>
              </a:rPr>
              <a:t> مدرسة، حديقة.</a:t>
            </a:r>
            <a:endParaRPr lang="ar-BH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C57A8-AE18-4654-B6AF-04B3577165BE}" type="slidenum">
              <a:rPr lang="ar-BH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ar-B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518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BH" dirty="0"/>
              <a:t>بماذا تذكرك هذه الصُّورة؟ </a:t>
            </a:r>
            <a:r>
              <a:rPr lang="ar-BH" dirty="0">
                <a:solidFill>
                  <a:srgbClr val="0070C0"/>
                </a:solidFill>
              </a:rPr>
              <a:t>مستشفى،</a:t>
            </a:r>
            <a:r>
              <a:rPr lang="ar-BH" baseline="0" dirty="0">
                <a:solidFill>
                  <a:srgbClr val="0070C0"/>
                </a:solidFill>
              </a:rPr>
              <a:t> مدرسة، حديقة.</a:t>
            </a:r>
            <a:endParaRPr lang="ar-BH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C57A8-AE18-4654-B6AF-04B3577165BE}" type="slidenum">
              <a:rPr lang="ar-BH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ar-B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983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BH" dirty="0"/>
              <a:t>بماذا تذكرك هذه الصُّورة؟ </a:t>
            </a:r>
            <a:r>
              <a:rPr lang="ar-BH" dirty="0">
                <a:solidFill>
                  <a:srgbClr val="0070C0"/>
                </a:solidFill>
              </a:rPr>
              <a:t>مستشفى،</a:t>
            </a:r>
            <a:r>
              <a:rPr lang="ar-BH" baseline="0" dirty="0">
                <a:solidFill>
                  <a:srgbClr val="0070C0"/>
                </a:solidFill>
              </a:rPr>
              <a:t> مدرسة، حديقة.</a:t>
            </a:r>
            <a:endParaRPr lang="ar-BH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C57A8-AE18-4654-B6AF-04B3577165BE}" type="slidenum">
              <a:rPr lang="ar-BH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ar-B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026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BH" dirty="0"/>
              <a:t>بماذا تذكرك هذه الصُّورة؟ </a:t>
            </a:r>
            <a:r>
              <a:rPr lang="ar-BH" dirty="0">
                <a:solidFill>
                  <a:srgbClr val="0070C0"/>
                </a:solidFill>
              </a:rPr>
              <a:t>مستشفى،</a:t>
            </a:r>
            <a:r>
              <a:rPr lang="ar-BH" baseline="0" dirty="0">
                <a:solidFill>
                  <a:srgbClr val="0070C0"/>
                </a:solidFill>
              </a:rPr>
              <a:t> مدرسة، حديقة.</a:t>
            </a:r>
            <a:endParaRPr lang="ar-BH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C57A8-AE18-4654-B6AF-04B3577165BE}" type="slidenum">
              <a:rPr lang="ar-BH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ar-B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296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BH" dirty="0"/>
              <a:t>بماذا تذكرك هذه الصُّورة؟ </a:t>
            </a:r>
            <a:r>
              <a:rPr lang="ar-BH" dirty="0">
                <a:solidFill>
                  <a:srgbClr val="0070C0"/>
                </a:solidFill>
              </a:rPr>
              <a:t>مستشفى،</a:t>
            </a:r>
            <a:r>
              <a:rPr lang="ar-BH" baseline="0" dirty="0">
                <a:solidFill>
                  <a:srgbClr val="0070C0"/>
                </a:solidFill>
              </a:rPr>
              <a:t> مدرسة، حديقة.</a:t>
            </a:r>
            <a:endParaRPr lang="ar-BH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C57A8-AE18-4654-B6AF-04B3577165BE}" type="slidenum">
              <a:rPr lang="ar-BH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ar-B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400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BH" dirty="0"/>
              <a:t>بماذا تذكرك هذه الصُّورة؟ </a:t>
            </a:r>
            <a:r>
              <a:rPr lang="ar-BH" dirty="0">
                <a:solidFill>
                  <a:srgbClr val="0070C0"/>
                </a:solidFill>
              </a:rPr>
              <a:t>مستشفى،</a:t>
            </a:r>
            <a:r>
              <a:rPr lang="ar-BH" baseline="0" dirty="0">
                <a:solidFill>
                  <a:srgbClr val="0070C0"/>
                </a:solidFill>
              </a:rPr>
              <a:t> مدرسة، حديقة.</a:t>
            </a:r>
            <a:endParaRPr lang="ar-BH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C57A8-AE18-4654-B6AF-04B3577165BE}" type="slidenum">
              <a:rPr lang="ar-BH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ar-B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368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BH" dirty="0"/>
              <a:t>بماذا تذكرك هذه الصُّورة؟ </a:t>
            </a:r>
            <a:r>
              <a:rPr lang="ar-BH" dirty="0">
                <a:solidFill>
                  <a:srgbClr val="0070C0"/>
                </a:solidFill>
              </a:rPr>
              <a:t>مستشفى،</a:t>
            </a:r>
            <a:r>
              <a:rPr lang="ar-BH" baseline="0" dirty="0">
                <a:solidFill>
                  <a:srgbClr val="0070C0"/>
                </a:solidFill>
              </a:rPr>
              <a:t> مدرسة، حديقة.</a:t>
            </a:r>
            <a:endParaRPr lang="ar-BH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C57A8-AE18-4654-B6AF-04B3577165BE}" type="slidenum">
              <a:rPr lang="ar-BH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ar-B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046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BH" dirty="0"/>
              <a:t>بماذا تذكرك هذه الصُّورة؟ </a:t>
            </a:r>
            <a:r>
              <a:rPr lang="ar-BH" dirty="0">
                <a:solidFill>
                  <a:srgbClr val="0070C0"/>
                </a:solidFill>
              </a:rPr>
              <a:t>مستشفى،</a:t>
            </a:r>
            <a:r>
              <a:rPr lang="ar-BH" baseline="0" dirty="0">
                <a:solidFill>
                  <a:srgbClr val="0070C0"/>
                </a:solidFill>
              </a:rPr>
              <a:t> مدرسة، حديقة.</a:t>
            </a:r>
            <a:endParaRPr lang="ar-BH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C57A8-AE18-4654-B6AF-04B3577165BE}" type="slidenum">
              <a:rPr lang="ar-BH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ar-B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215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BH" dirty="0"/>
              <a:t>بماذا تذكرك هذه الصُّورة؟ </a:t>
            </a:r>
            <a:r>
              <a:rPr lang="ar-BH" dirty="0">
                <a:solidFill>
                  <a:srgbClr val="0070C0"/>
                </a:solidFill>
              </a:rPr>
              <a:t>مستشفى،</a:t>
            </a:r>
            <a:r>
              <a:rPr lang="ar-BH" baseline="0" dirty="0">
                <a:solidFill>
                  <a:srgbClr val="0070C0"/>
                </a:solidFill>
              </a:rPr>
              <a:t> مدرسة، حديقة.</a:t>
            </a:r>
            <a:endParaRPr lang="ar-BH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C57A8-AE18-4654-B6AF-04B3577165BE}" type="slidenum">
              <a:rPr lang="ar-BH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ar-B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351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544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880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885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181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997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107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511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017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519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074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124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043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5.jp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5.jp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jpe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6.jp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jpe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.jpeg"/><Relationship Id="rId5" Type="http://schemas.openxmlformats.org/officeDocument/2006/relationships/image" Target="../media/image16.jp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jpe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2.jpeg"/><Relationship Id="rId5" Type="http://schemas.openxmlformats.org/officeDocument/2006/relationships/image" Target="../media/image16.jp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jpe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2.jpeg"/><Relationship Id="rId5" Type="http://schemas.openxmlformats.org/officeDocument/2006/relationships/image" Target="../media/image16.jp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jpe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2.jpeg"/><Relationship Id="rId5" Type="http://schemas.openxmlformats.org/officeDocument/2006/relationships/image" Target="../media/image16.jp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17.jp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18.jp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8.jp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image" Target="../media/image21.jpeg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image" Target="../media/image22.jpg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image" Target="../media/image22.jpg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image" Target="../media/image22.jpg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4.mp4"/><Relationship Id="rId1" Type="http://schemas.microsoft.com/office/2007/relationships/media" Target="../media/media24.mp4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jp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jp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jpe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0.jp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jpe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1.jpe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2.jpe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jpe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jpe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26"/>
          <a:stretch/>
        </p:blipFill>
        <p:spPr>
          <a:xfrm>
            <a:off x="3623673" y="3023948"/>
            <a:ext cx="4880206" cy="32626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5" b="72335"/>
          <a:stretch/>
        </p:blipFill>
        <p:spPr>
          <a:xfrm>
            <a:off x="1945419" y="2005652"/>
            <a:ext cx="8151223" cy="8068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1730062" y="226298"/>
            <a:ext cx="7162800" cy="1182210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569645" y="1420412"/>
            <a:ext cx="9483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800" b="1" dirty="0"/>
              <a:t>الْحَلْقَةُ الْأُولَى، الفَصْلُ الدِراسِيُّ الأَوَّلُ، اللُّغَةُ الْعَرَبِيَّة</a:t>
            </a:r>
            <a:r>
              <a:rPr lang="ar-SA" sz="2800" b="1" dirty="0"/>
              <a:t>ُ</a:t>
            </a:r>
            <a:r>
              <a:rPr lang="ar-BH" sz="2800" b="1" dirty="0"/>
              <a:t>، الصّفُّ الأوّلُ الابتدائيّ </a:t>
            </a:r>
            <a:endParaRPr lang="en-US" sz="2800" b="1" dirty="0"/>
          </a:p>
        </p:txBody>
      </p:sp>
      <p:sp>
        <p:nvSpPr>
          <p:cNvPr id="9" name="مربع نص 1"/>
          <p:cNvSpPr txBox="1"/>
          <p:nvPr/>
        </p:nvSpPr>
        <p:spPr>
          <a:xfrm>
            <a:off x="4628929" y="2217146"/>
            <a:ext cx="2784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800" b="1" dirty="0">
                <a:solidFill>
                  <a:prstClr val="black"/>
                </a:solidFill>
              </a:rPr>
              <a:t>وحْدَةُ (نَتَهَيَّأُ لِلمَدْرَسَةِ)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1" name="مربع نص 1"/>
          <p:cNvSpPr txBox="1"/>
          <p:nvPr/>
        </p:nvSpPr>
        <p:spPr>
          <a:xfrm>
            <a:off x="5027617" y="3224003"/>
            <a:ext cx="2072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800" b="1" dirty="0">
                <a:solidFill>
                  <a:prstClr val="black"/>
                </a:solidFill>
              </a:rPr>
              <a:t>(اليَوْمُ العاشِرُ)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0" name="مربع نص 1"/>
          <p:cNvSpPr txBox="1"/>
          <p:nvPr/>
        </p:nvSpPr>
        <p:spPr>
          <a:xfrm>
            <a:off x="4992510" y="2812454"/>
            <a:ext cx="2057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400" b="1" dirty="0">
                <a:solidFill>
                  <a:prstClr val="black"/>
                </a:solidFill>
              </a:rPr>
              <a:t>عُنْوانُ الدَّرْسِ: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5" name="1">
            <a:hlinkClick r:id="" action="ppaction://media"/>
            <a:extLst>
              <a:ext uri="{FF2B5EF4-FFF2-40B4-BE49-F238E27FC236}">
                <a16:creationId xmlns:a16="http://schemas.microsoft.com/office/drawing/2014/main" id="{63850570-D734-43D9-9A8D-3E4DA23976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9645" y="625925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5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815736" y="530328"/>
            <a:ext cx="7471955" cy="946295"/>
          </a:xfrm>
          <a:prstGeom prst="wedgeEllipseCallout">
            <a:avLst>
              <a:gd name="adj1" fmla="val 61335"/>
              <a:gd name="adj2" fmla="val 7370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72937" y="680311"/>
            <a:ext cx="6780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defRPr/>
            </a:pPr>
            <a:r>
              <a:rPr lang="ar-BH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العامِلونَ في المَدْرَسَةِ</a:t>
            </a:r>
            <a:endParaRPr lang="en-US" sz="40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8857" r="54995" b="-190"/>
          <a:stretch/>
        </p:blipFill>
        <p:spPr>
          <a:xfrm>
            <a:off x="9717063" y="1209076"/>
            <a:ext cx="2196263" cy="283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4" t="24815" r="34271" b="56481"/>
          <a:stretch/>
        </p:blipFill>
        <p:spPr>
          <a:xfrm>
            <a:off x="2107811" y="2282807"/>
            <a:ext cx="6953194" cy="3893016"/>
          </a:xfrm>
          <a:prstGeom prst="rect">
            <a:avLst/>
          </a:prstGeom>
        </p:spPr>
      </p:pic>
      <p:sp>
        <p:nvSpPr>
          <p:cNvPr id="7" name="سحابة 6"/>
          <p:cNvSpPr/>
          <p:nvPr/>
        </p:nvSpPr>
        <p:spPr>
          <a:xfrm>
            <a:off x="1342125" y="2194381"/>
            <a:ext cx="7718880" cy="1175836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نَحْنُ </a:t>
            </a: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العامِلونَ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فِي المَدْرَسَةِ.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BBC567-396A-4C7F-86D3-C5057BA83112}"/>
              </a:ext>
            </a:extLst>
          </p:cNvPr>
          <p:cNvSpPr/>
          <p:nvPr/>
        </p:nvSpPr>
        <p:spPr>
          <a:xfrm>
            <a:off x="149959" y="103751"/>
            <a:ext cx="224701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ar-BH" b="1" dirty="0">
                <a:solidFill>
                  <a:prstClr val="black"/>
                </a:solidFill>
              </a:rPr>
              <a:t>اللُّغَةُ الْعَرَبِيَّة</a:t>
            </a:r>
            <a:r>
              <a:rPr lang="ar-SA" b="1" dirty="0">
                <a:solidFill>
                  <a:prstClr val="black"/>
                </a:solidFill>
              </a:rPr>
              <a:t>ُ (اليَوْمُ العاشِرُ)</a:t>
            </a:r>
            <a:endParaRPr lang="en-US" dirty="0"/>
          </a:p>
        </p:txBody>
      </p:sp>
      <p:pic>
        <p:nvPicPr>
          <p:cNvPr id="8" name="AUDIO-2020-09-27-00-03-28">
            <a:hlinkClick r:id="" action="ppaction://media"/>
            <a:extLst>
              <a:ext uri="{FF2B5EF4-FFF2-40B4-BE49-F238E27FC236}">
                <a16:creationId xmlns:a16="http://schemas.microsoft.com/office/drawing/2014/main" id="{0E1AAF15-AB17-488E-82CA-34935F694E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075" y="92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04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522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8857" r="54995" b="-190"/>
          <a:stretch/>
        </p:blipFill>
        <p:spPr>
          <a:xfrm>
            <a:off x="9717063" y="1209076"/>
            <a:ext cx="2196263" cy="283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92CFA2-0B50-460C-BCCC-ADB95DC31077}"/>
              </a:ext>
            </a:extLst>
          </p:cNvPr>
          <p:cNvSpPr txBox="1"/>
          <p:nvPr/>
        </p:nvSpPr>
        <p:spPr>
          <a:xfrm>
            <a:off x="3390178" y="1635103"/>
            <a:ext cx="454587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أَصِلُ بَيْنَ الشَّخْصِ وَمَكانِ عَمَلِهِ:</a:t>
            </a:r>
            <a:endParaRPr lang="ar-SA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5" t="46296" r="24583" b="14445"/>
          <a:stretch/>
        </p:blipFill>
        <p:spPr>
          <a:xfrm>
            <a:off x="1626420" y="2405849"/>
            <a:ext cx="7541174" cy="3740951"/>
          </a:xfrm>
          <a:prstGeom prst="rect">
            <a:avLst/>
          </a:prstGeom>
        </p:spPr>
      </p:pic>
      <p:cxnSp>
        <p:nvCxnSpPr>
          <p:cNvPr id="7" name="رابط كسهم مستقيم 6"/>
          <p:cNvCxnSpPr/>
          <p:nvPr/>
        </p:nvCxnSpPr>
        <p:spPr>
          <a:xfrm flipH="1">
            <a:off x="6197600" y="3201157"/>
            <a:ext cx="1738452" cy="2399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كسهم مستقيم 20"/>
          <p:cNvCxnSpPr/>
          <p:nvPr/>
        </p:nvCxnSpPr>
        <p:spPr>
          <a:xfrm flipH="1" flipV="1">
            <a:off x="6108700" y="4293357"/>
            <a:ext cx="1762950" cy="107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كسهم مستقيم 22"/>
          <p:cNvCxnSpPr/>
          <p:nvPr/>
        </p:nvCxnSpPr>
        <p:spPr>
          <a:xfrm flipH="1" flipV="1">
            <a:off x="6108700" y="3728782"/>
            <a:ext cx="1573898" cy="18719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كسهم مستقيم 26"/>
          <p:cNvCxnSpPr/>
          <p:nvPr/>
        </p:nvCxnSpPr>
        <p:spPr>
          <a:xfrm>
            <a:off x="2552700" y="3505958"/>
            <a:ext cx="1295435" cy="1345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 flipV="1">
            <a:off x="2615770" y="2918015"/>
            <a:ext cx="1286125" cy="1429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1">
            <a:hlinkClick r:id="" action="ppaction://media"/>
            <a:extLst>
              <a:ext uri="{FF2B5EF4-FFF2-40B4-BE49-F238E27FC236}">
                <a16:creationId xmlns:a16="http://schemas.microsoft.com/office/drawing/2014/main" id="{ADD64A99-7282-4BDE-87AA-C44B166963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1758" y="6234838"/>
            <a:ext cx="487363" cy="4873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81AB0B0-101A-47FE-A792-449648FF09BF}"/>
              </a:ext>
            </a:extLst>
          </p:cNvPr>
          <p:cNvSpPr/>
          <p:nvPr/>
        </p:nvSpPr>
        <p:spPr>
          <a:xfrm>
            <a:off x="149959" y="103751"/>
            <a:ext cx="224701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ar-BH" b="1" dirty="0">
                <a:solidFill>
                  <a:prstClr val="black"/>
                </a:solidFill>
              </a:rPr>
              <a:t>اللُّغَةُ الْعَرَبِيَّة</a:t>
            </a:r>
            <a:r>
              <a:rPr lang="ar-SA" b="1" dirty="0">
                <a:solidFill>
                  <a:prstClr val="black"/>
                </a:solidFill>
              </a:rPr>
              <a:t>ُ (اليَوْمُ العاشِرُ)</a:t>
            </a:r>
            <a:endParaRPr lang="en-US" dirty="0"/>
          </a:p>
        </p:txBody>
      </p:sp>
      <p:sp>
        <p:nvSpPr>
          <p:cNvPr id="8" name="Cloud Callout 15">
            <a:extLst>
              <a:ext uri="{FF2B5EF4-FFF2-40B4-BE49-F238E27FC236}">
                <a16:creationId xmlns:a16="http://schemas.microsoft.com/office/drawing/2014/main" id="{4E02B0F9-51A7-4B19-A1AD-A3BF0F4D2AF3}"/>
              </a:ext>
            </a:extLst>
          </p:cNvPr>
          <p:cNvSpPr/>
          <p:nvPr/>
        </p:nvSpPr>
        <p:spPr>
          <a:xfrm>
            <a:off x="278674" y="907710"/>
            <a:ext cx="1844040" cy="746760"/>
          </a:xfrm>
          <a:prstGeom prst="cloudCallout">
            <a:avLst>
              <a:gd name="adj1" fmla="val 18010"/>
              <a:gd name="adj2" fmla="val 8699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ح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ُّ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الن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ش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اط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ف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 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دَقِيْقَتَيْن</a:t>
            </a:r>
            <a:endParaRPr lang="ar-BH" sz="2000" dirty="0">
              <a:solidFill>
                <a:schemeClr val="tx1"/>
              </a:solidFill>
            </a:endParaRPr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FAF83ECC-B80A-43EB-B8D4-0E3E144A6DCC}"/>
              </a:ext>
            </a:extLst>
          </p:cNvPr>
          <p:cNvSpPr/>
          <p:nvPr/>
        </p:nvSpPr>
        <p:spPr>
          <a:xfrm>
            <a:off x="9875520" y="404845"/>
            <a:ext cx="124968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ن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ش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اط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ٌ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 م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ه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ار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ي </a:t>
            </a:r>
          </a:p>
        </p:txBody>
      </p:sp>
    </p:spTree>
    <p:extLst>
      <p:ext uri="{BB962C8B-B14F-4D97-AF65-F5344CB8AC3E}">
        <p14:creationId xmlns:p14="http://schemas.microsoft.com/office/powerpoint/2010/main" val="386656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815736" y="530328"/>
            <a:ext cx="7471955" cy="946295"/>
          </a:xfrm>
          <a:prstGeom prst="wedgeEllipseCallout">
            <a:avLst>
              <a:gd name="adj1" fmla="val 61335"/>
              <a:gd name="adj2" fmla="val 7370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72937" y="693011"/>
            <a:ext cx="6780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defRPr/>
            </a:pPr>
            <a:r>
              <a:rPr lang="ar-BH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المِهَنُ في وَطَني</a:t>
            </a:r>
            <a:endParaRPr lang="en-US" sz="40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8857" r="54995" b="-190"/>
          <a:stretch/>
        </p:blipFill>
        <p:spPr>
          <a:xfrm>
            <a:off x="9510495" y="1388197"/>
            <a:ext cx="2196263" cy="283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60" t="33889" r="14271" b="53889"/>
          <a:stretch/>
        </p:blipFill>
        <p:spPr>
          <a:xfrm>
            <a:off x="4567010" y="1736251"/>
            <a:ext cx="2070100" cy="2691632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4567010" y="4528023"/>
            <a:ext cx="207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رَجُلُ الإِطْفاءِ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9" t="82819" r="16311" b="5333"/>
          <a:stretch/>
        </p:blipFill>
        <p:spPr>
          <a:xfrm>
            <a:off x="325450" y="4428308"/>
            <a:ext cx="2190878" cy="1753327"/>
          </a:xfrm>
          <a:prstGeom prst="rect">
            <a:avLst/>
          </a:prstGeom>
        </p:spPr>
      </p:pic>
      <p:sp>
        <p:nvSpPr>
          <p:cNvPr id="11" name="Cloud Callout 6"/>
          <p:cNvSpPr/>
          <p:nvPr/>
        </p:nvSpPr>
        <p:spPr>
          <a:xfrm>
            <a:off x="112664" y="1262170"/>
            <a:ext cx="2521960" cy="2542255"/>
          </a:xfrm>
          <a:prstGeom prst="cloudCallout">
            <a:avLst>
              <a:gd name="adj1" fmla="val -2393"/>
              <a:gd name="adj2" fmla="val 7432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ما</a:t>
            </a:r>
            <a:r>
              <a:rPr kumimoji="0" lang="ar-SA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هِيَ أَهْمِّيَةُ رَجُلِ الإِطْفاءِ؟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Vertical Scroll 8"/>
          <p:cNvSpPr/>
          <p:nvPr/>
        </p:nvSpPr>
        <p:spPr>
          <a:xfrm>
            <a:off x="5041900" y="5304972"/>
            <a:ext cx="7037436" cy="896333"/>
          </a:xfrm>
          <a:prstGeom prst="verticalScroll">
            <a:avLst>
              <a:gd name="adj" fmla="val 2227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يُساعِدُ رَجُلُ الإِطْفاءِ</a:t>
            </a:r>
            <a:r>
              <a:rPr kumimoji="0" lang="ar-SA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الآخْرِينَ وَيُنْقِذُهُم مِنَ النَّارِ.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12">
            <a:hlinkClick r:id="" action="ppaction://media"/>
            <a:extLst>
              <a:ext uri="{FF2B5EF4-FFF2-40B4-BE49-F238E27FC236}">
                <a16:creationId xmlns:a16="http://schemas.microsoft.com/office/drawing/2014/main" id="{4FC3AEE1-A425-4BF0-B3FF-5991FFAEF9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9825" y="6234838"/>
            <a:ext cx="487363" cy="4873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4326634-2060-4349-A0D6-024C5A28878C}"/>
              </a:ext>
            </a:extLst>
          </p:cNvPr>
          <p:cNvSpPr/>
          <p:nvPr/>
        </p:nvSpPr>
        <p:spPr>
          <a:xfrm>
            <a:off x="149959" y="103751"/>
            <a:ext cx="224701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ar-BH" b="1" dirty="0">
                <a:solidFill>
                  <a:prstClr val="black"/>
                </a:solidFill>
              </a:rPr>
              <a:t>اللُّغَةُ الْعَرَبِيَّة</a:t>
            </a:r>
            <a:r>
              <a:rPr lang="ar-SA" b="1" dirty="0">
                <a:solidFill>
                  <a:prstClr val="black"/>
                </a:solidFill>
              </a:rPr>
              <a:t>ُ (اليَوْمُ العاشِرُ)</a:t>
            </a:r>
            <a:endParaRPr lang="en-US" dirty="0"/>
          </a:p>
        </p:txBody>
      </p:sp>
      <p:sp>
        <p:nvSpPr>
          <p:cNvPr id="7" name="Cloud Callout 15">
            <a:extLst>
              <a:ext uri="{FF2B5EF4-FFF2-40B4-BE49-F238E27FC236}">
                <a16:creationId xmlns:a16="http://schemas.microsoft.com/office/drawing/2014/main" id="{6EB5A724-A983-42AD-B955-D6BA6F78E82C}"/>
              </a:ext>
            </a:extLst>
          </p:cNvPr>
          <p:cNvSpPr/>
          <p:nvPr/>
        </p:nvSpPr>
        <p:spPr>
          <a:xfrm>
            <a:off x="7255291" y="1639306"/>
            <a:ext cx="1844040" cy="746760"/>
          </a:xfrm>
          <a:prstGeom prst="cloudCallout">
            <a:avLst>
              <a:gd name="adj1" fmla="val 18010"/>
              <a:gd name="adj2" fmla="val 8699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ح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ُّ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الن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ش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اط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ف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 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دَقِيْقَتَيْن</a:t>
            </a:r>
            <a:endParaRPr lang="ar-BH" sz="2000" dirty="0">
              <a:solidFill>
                <a:schemeClr val="tx1"/>
              </a:solidFill>
            </a:endParaRPr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5BDDF4BF-4C38-4C13-8C91-79E98F3547B0}"/>
              </a:ext>
            </a:extLst>
          </p:cNvPr>
          <p:cNvSpPr/>
          <p:nvPr/>
        </p:nvSpPr>
        <p:spPr>
          <a:xfrm>
            <a:off x="9875520" y="404845"/>
            <a:ext cx="124968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ن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ش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اط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ٌ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 م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ه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ار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ي </a:t>
            </a:r>
          </a:p>
        </p:txBody>
      </p:sp>
    </p:spTree>
    <p:extLst>
      <p:ext uri="{BB962C8B-B14F-4D97-AF65-F5344CB8AC3E}">
        <p14:creationId xmlns:p14="http://schemas.microsoft.com/office/powerpoint/2010/main" val="219804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9" t="33889" r="30335" b="53889"/>
          <a:stretch/>
        </p:blipFill>
        <p:spPr>
          <a:xfrm>
            <a:off x="4721651" y="1552720"/>
            <a:ext cx="1660124" cy="2505591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8857" r="54995" b="-190"/>
          <a:stretch/>
        </p:blipFill>
        <p:spPr>
          <a:xfrm>
            <a:off x="9510495" y="1388197"/>
            <a:ext cx="2196263" cy="283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مربع نص 9"/>
          <p:cNvSpPr txBox="1"/>
          <p:nvPr/>
        </p:nvSpPr>
        <p:spPr>
          <a:xfrm>
            <a:off x="5001895" y="4436186"/>
            <a:ext cx="1099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طَب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يبَ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ةٌ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Cloud Callout 6"/>
          <p:cNvSpPr/>
          <p:nvPr/>
        </p:nvSpPr>
        <p:spPr>
          <a:xfrm>
            <a:off x="104405" y="1262171"/>
            <a:ext cx="2521960" cy="2542255"/>
          </a:xfrm>
          <a:prstGeom prst="cloudCallout">
            <a:avLst>
              <a:gd name="adj1" fmla="val -2393"/>
              <a:gd name="adj2" fmla="val 7432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ما</a:t>
            </a:r>
            <a:r>
              <a:rPr kumimoji="0" lang="ar-SA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هِيَ أَهْمِّيَةُ الطَّبي</a:t>
            </a:r>
            <a:r>
              <a:rPr kumimoji="0" lang="ar-BH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kumimoji="0" lang="ar-SA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َةِ؟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Vertical Scroll 8"/>
          <p:cNvSpPr/>
          <p:nvPr/>
        </p:nvSpPr>
        <p:spPr>
          <a:xfrm>
            <a:off x="5372100" y="5295867"/>
            <a:ext cx="6707236" cy="990633"/>
          </a:xfrm>
          <a:prstGeom prst="verticalScroll">
            <a:avLst>
              <a:gd name="adj" fmla="val 2227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تُساعِدُ الطَّبي</a:t>
            </a: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َةُ المَرْضَى وَتَحْرِصُ عَلى سَلامَتِهم.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9" t="82819" r="16311" b="5333"/>
          <a:stretch/>
        </p:blipFill>
        <p:spPr>
          <a:xfrm>
            <a:off x="317191" y="4428309"/>
            <a:ext cx="2190878" cy="1753327"/>
          </a:xfrm>
          <a:prstGeom prst="rect">
            <a:avLst/>
          </a:prstGeom>
        </p:spPr>
      </p:pic>
      <p:pic>
        <p:nvPicPr>
          <p:cNvPr id="5" name="13">
            <a:hlinkClick r:id="" action="ppaction://media"/>
            <a:extLst>
              <a:ext uri="{FF2B5EF4-FFF2-40B4-BE49-F238E27FC236}">
                <a16:creationId xmlns:a16="http://schemas.microsoft.com/office/drawing/2014/main" id="{E5D8DC67-702E-46EB-9F1A-C47433DF63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9903" y="6234838"/>
            <a:ext cx="487363" cy="4873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C993211-FED1-4738-AE6E-EE83F2787187}"/>
              </a:ext>
            </a:extLst>
          </p:cNvPr>
          <p:cNvSpPr/>
          <p:nvPr/>
        </p:nvSpPr>
        <p:spPr>
          <a:xfrm>
            <a:off x="149959" y="103751"/>
            <a:ext cx="224701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ar-BH" b="1" dirty="0">
                <a:solidFill>
                  <a:prstClr val="black"/>
                </a:solidFill>
              </a:rPr>
              <a:t>اللُّغَةُ الْعَرَبِيَّة</a:t>
            </a:r>
            <a:r>
              <a:rPr lang="ar-SA" b="1" dirty="0">
                <a:solidFill>
                  <a:prstClr val="black"/>
                </a:solidFill>
              </a:rPr>
              <a:t>ُ (اليَوْمُ العاشِرُ)</a:t>
            </a:r>
            <a:endParaRPr lang="en-US" dirty="0"/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E8A172F3-30BE-44A2-8F48-1D6AFE97D784}"/>
              </a:ext>
            </a:extLst>
          </p:cNvPr>
          <p:cNvSpPr/>
          <p:nvPr/>
        </p:nvSpPr>
        <p:spPr>
          <a:xfrm>
            <a:off x="9875520" y="404845"/>
            <a:ext cx="124968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ن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ش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اط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ٌ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 م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ه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ار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ي </a:t>
            </a:r>
          </a:p>
        </p:txBody>
      </p:sp>
      <p:sp>
        <p:nvSpPr>
          <p:cNvPr id="8" name="Cloud Callout 15">
            <a:extLst>
              <a:ext uri="{FF2B5EF4-FFF2-40B4-BE49-F238E27FC236}">
                <a16:creationId xmlns:a16="http://schemas.microsoft.com/office/drawing/2014/main" id="{691E6C4E-E85F-43F0-BFB8-3DE5FF496860}"/>
              </a:ext>
            </a:extLst>
          </p:cNvPr>
          <p:cNvSpPr/>
          <p:nvPr/>
        </p:nvSpPr>
        <p:spPr>
          <a:xfrm>
            <a:off x="2396970" y="473083"/>
            <a:ext cx="1844040" cy="746760"/>
          </a:xfrm>
          <a:prstGeom prst="cloudCallout">
            <a:avLst>
              <a:gd name="adj1" fmla="val 18010"/>
              <a:gd name="adj2" fmla="val 8699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ح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ُّ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الن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ش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اط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ف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 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دَقِيْقَتَيْن</a:t>
            </a:r>
            <a:endParaRPr lang="ar-BH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36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27" t="33889" r="41720" b="53889"/>
          <a:stretch/>
        </p:blipFill>
        <p:spPr>
          <a:xfrm>
            <a:off x="4491509" y="1942403"/>
            <a:ext cx="2122355" cy="2383968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8857" r="54995" b="-190"/>
          <a:stretch/>
        </p:blipFill>
        <p:spPr>
          <a:xfrm>
            <a:off x="9510495" y="1388197"/>
            <a:ext cx="2196263" cy="283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مربع نص 9"/>
          <p:cNvSpPr txBox="1"/>
          <p:nvPr/>
        </p:nvSpPr>
        <p:spPr>
          <a:xfrm>
            <a:off x="4879432" y="4649536"/>
            <a:ext cx="1188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شُرطِيٌّ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Cloud Callout 6"/>
          <p:cNvSpPr/>
          <p:nvPr/>
        </p:nvSpPr>
        <p:spPr>
          <a:xfrm>
            <a:off x="104405" y="1262171"/>
            <a:ext cx="2521960" cy="2542255"/>
          </a:xfrm>
          <a:prstGeom prst="cloudCallout">
            <a:avLst>
              <a:gd name="adj1" fmla="val -2393"/>
              <a:gd name="adj2" fmla="val 7432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ما</a:t>
            </a:r>
            <a:r>
              <a:rPr kumimoji="0" lang="ar-SA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هِيَ أَهْمِّيَةُ الشُّرطِيِّ؟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Vertical Scroll 8"/>
          <p:cNvSpPr/>
          <p:nvPr/>
        </p:nvSpPr>
        <p:spPr>
          <a:xfrm>
            <a:off x="5727700" y="5295867"/>
            <a:ext cx="6351636" cy="990633"/>
          </a:xfrm>
          <a:prstGeom prst="verticalScroll">
            <a:avLst>
              <a:gd name="adj" fmla="val 2227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يُدافِعُ الشُّرطِيُّ عَنْ وَطَنِهِ بِكُلِّ </a:t>
            </a:r>
            <a:r>
              <a:rPr lang="ar-SA" sz="3600" b="1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حُبٍّ وَإِخْلاصٍ</a:t>
            </a: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3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9" t="82819" r="16311" b="5333"/>
          <a:stretch/>
        </p:blipFill>
        <p:spPr>
          <a:xfrm>
            <a:off x="317191" y="4428309"/>
            <a:ext cx="2190878" cy="1753327"/>
          </a:xfrm>
          <a:prstGeom prst="rect">
            <a:avLst/>
          </a:prstGeom>
        </p:spPr>
      </p:pic>
      <p:pic>
        <p:nvPicPr>
          <p:cNvPr id="5" name="14">
            <a:hlinkClick r:id="" action="ppaction://media"/>
            <a:extLst>
              <a:ext uri="{FF2B5EF4-FFF2-40B4-BE49-F238E27FC236}">
                <a16:creationId xmlns:a16="http://schemas.microsoft.com/office/drawing/2014/main" id="{FE851D64-255E-4D6D-B1D8-4C97487E81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9825" y="6234838"/>
            <a:ext cx="487363" cy="4873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4E13013-37DD-4E4D-AE26-AE7BA68FEFE8}"/>
              </a:ext>
            </a:extLst>
          </p:cNvPr>
          <p:cNvSpPr/>
          <p:nvPr/>
        </p:nvSpPr>
        <p:spPr>
          <a:xfrm>
            <a:off x="149959" y="103751"/>
            <a:ext cx="224701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ar-BH" b="1" dirty="0">
                <a:solidFill>
                  <a:prstClr val="black"/>
                </a:solidFill>
              </a:rPr>
              <a:t>اللُّغَةُ الْعَرَبِيَّة</a:t>
            </a:r>
            <a:r>
              <a:rPr lang="ar-SA" b="1" dirty="0">
                <a:solidFill>
                  <a:prstClr val="black"/>
                </a:solidFill>
              </a:rPr>
              <a:t>ُ (اليَوْمُ العاشِرُ)</a:t>
            </a:r>
            <a:endParaRPr lang="en-US" dirty="0"/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E1234B90-FCD1-4FBD-9CD7-1FC656CD59A7}"/>
              </a:ext>
            </a:extLst>
          </p:cNvPr>
          <p:cNvSpPr/>
          <p:nvPr/>
        </p:nvSpPr>
        <p:spPr>
          <a:xfrm>
            <a:off x="9875520" y="404845"/>
            <a:ext cx="124968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ن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ش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اط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ٌ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 م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ه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ار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ي </a:t>
            </a:r>
          </a:p>
        </p:txBody>
      </p:sp>
      <p:sp>
        <p:nvSpPr>
          <p:cNvPr id="8" name="Cloud Callout 15">
            <a:extLst>
              <a:ext uri="{FF2B5EF4-FFF2-40B4-BE49-F238E27FC236}">
                <a16:creationId xmlns:a16="http://schemas.microsoft.com/office/drawing/2014/main" id="{25554414-D154-448D-940E-F2A81FEE57A5}"/>
              </a:ext>
            </a:extLst>
          </p:cNvPr>
          <p:cNvSpPr/>
          <p:nvPr/>
        </p:nvSpPr>
        <p:spPr>
          <a:xfrm>
            <a:off x="2396970" y="473083"/>
            <a:ext cx="1844040" cy="746760"/>
          </a:xfrm>
          <a:prstGeom prst="cloudCallout">
            <a:avLst>
              <a:gd name="adj1" fmla="val 18010"/>
              <a:gd name="adj2" fmla="val 8699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ح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ُّ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الن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ش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اط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ف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 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دَقِيْقَتَيْن</a:t>
            </a:r>
            <a:endParaRPr lang="ar-BH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70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4" t="33889" r="56583" b="53889"/>
          <a:stretch/>
        </p:blipFill>
        <p:spPr>
          <a:xfrm>
            <a:off x="4529363" y="1735199"/>
            <a:ext cx="2052282" cy="254225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8857" r="54995" b="-190"/>
          <a:stretch/>
        </p:blipFill>
        <p:spPr>
          <a:xfrm>
            <a:off x="9510495" y="1388197"/>
            <a:ext cx="2196263" cy="283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مربع نص 9"/>
          <p:cNvSpPr txBox="1"/>
          <p:nvPr/>
        </p:nvSpPr>
        <p:spPr>
          <a:xfrm>
            <a:off x="4957445" y="4436186"/>
            <a:ext cx="1188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مُهَنْدِسٌ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Cloud Callout 6"/>
          <p:cNvSpPr/>
          <p:nvPr/>
        </p:nvSpPr>
        <p:spPr>
          <a:xfrm>
            <a:off x="104405" y="1262171"/>
            <a:ext cx="2521960" cy="2542255"/>
          </a:xfrm>
          <a:prstGeom prst="cloudCallout">
            <a:avLst>
              <a:gd name="adj1" fmla="val -2393"/>
              <a:gd name="adj2" fmla="val 7432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ما</a:t>
            </a:r>
            <a:r>
              <a:rPr kumimoji="0" lang="ar-SA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هِيَ أَهْمِّيَةُ المُهَنْدِسِ؟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Vertical Scroll 8"/>
          <p:cNvSpPr/>
          <p:nvPr/>
        </p:nvSpPr>
        <p:spPr>
          <a:xfrm>
            <a:off x="5765800" y="5295867"/>
            <a:ext cx="6313536" cy="990633"/>
          </a:xfrm>
          <a:prstGeom prst="verticalScroll">
            <a:avLst>
              <a:gd name="adj" fmla="val 2227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يُصَمِّمُ المُهَنْدِسُ المَبانِيَ الجَميلَةَ.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3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9" t="82819" r="16311" b="5333"/>
          <a:stretch/>
        </p:blipFill>
        <p:spPr>
          <a:xfrm>
            <a:off x="317191" y="4428309"/>
            <a:ext cx="2190878" cy="1753327"/>
          </a:xfrm>
          <a:prstGeom prst="rect">
            <a:avLst/>
          </a:prstGeom>
        </p:spPr>
      </p:pic>
      <p:pic>
        <p:nvPicPr>
          <p:cNvPr id="5" name="15">
            <a:hlinkClick r:id="" action="ppaction://media"/>
            <a:extLst>
              <a:ext uri="{FF2B5EF4-FFF2-40B4-BE49-F238E27FC236}">
                <a16:creationId xmlns:a16="http://schemas.microsoft.com/office/drawing/2014/main" id="{C976C55A-7DF4-4331-B6EC-CDDBA0A993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2376" y="6286500"/>
            <a:ext cx="487363" cy="4873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AB28B43-7141-4E45-B3E9-E7A67EBF9D7C}"/>
              </a:ext>
            </a:extLst>
          </p:cNvPr>
          <p:cNvSpPr/>
          <p:nvPr/>
        </p:nvSpPr>
        <p:spPr>
          <a:xfrm>
            <a:off x="149959" y="103751"/>
            <a:ext cx="224701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ar-BH" b="1" dirty="0">
                <a:solidFill>
                  <a:prstClr val="black"/>
                </a:solidFill>
              </a:rPr>
              <a:t>اللُّغَةُ الْعَرَبِيَّة</a:t>
            </a:r>
            <a:r>
              <a:rPr lang="ar-SA" b="1" dirty="0">
                <a:solidFill>
                  <a:prstClr val="black"/>
                </a:solidFill>
              </a:rPr>
              <a:t>ُ (اليَوْمُ العاشِرُ)</a:t>
            </a:r>
            <a:endParaRPr lang="en-US" dirty="0"/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80C4D9F2-A230-4113-A0F8-ADA5BAF0156D}"/>
              </a:ext>
            </a:extLst>
          </p:cNvPr>
          <p:cNvSpPr/>
          <p:nvPr/>
        </p:nvSpPr>
        <p:spPr>
          <a:xfrm>
            <a:off x="9875520" y="404845"/>
            <a:ext cx="124968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ن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ش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اط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ٌ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 م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ه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ار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ي </a:t>
            </a:r>
          </a:p>
        </p:txBody>
      </p:sp>
      <p:sp>
        <p:nvSpPr>
          <p:cNvPr id="8" name="Cloud Callout 15">
            <a:extLst>
              <a:ext uri="{FF2B5EF4-FFF2-40B4-BE49-F238E27FC236}">
                <a16:creationId xmlns:a16="http://schemas.microsoft.com/office/drawing/2014/main" id="{1409D5B2-97F1-4932-BDEC-9804E8399D50}"/>
              </a:ext>
            </a:extLst>
          </p:cNvPr>
          <p:cNvSpPr/>
          <p:nvPr/>
        </p:nvSpPr>
        <p:spPr>
          <a:xfrm>
            <a:off x="2396970" y="473083"/>
            <a:ext cx="1844040" cy="746760"/>
          </a:xfrm>
          <a:prstGeom prst="cloudCallout">
            <a:avLst>
              <a:gd name="adj1" fmla="val 18010"/>
              <a:gd name="adj2" fmla="val 8699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ح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ُّ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الن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ش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اط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ف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 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دَقِيْقَتَيْن</a:t>
            </a:r>
            <a:endParaRPr lang="ar-BH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02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33889" r="73662" b="53889"/>
          <a:stretch/>
        </p:blipFill>
        <p:spPr>
          <a:xfrm>
            <a:off x="4452219" y="1646953"/>
            <a:ext cx="2421791" cy="2469517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8857" r="54995" b="-190"/>
          <a:stretch/>
        </p:blipFill>
        <p:spPr>
          <a:xfrm>
            <a:off x="9510495" y="1388197"/>
            <a:ext cx="2196263" cy="283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مربع نص 9"/>
          <p:cNvSpPr txBox="1"/>
          <p:nvPr/>
        </p:nvSpPr>
        <p:spPr>
          <a:xfrm>
            <a:off x="5068847" y="4436186"/>
            <a:ext cx="1188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مُعَلِّمَةٌ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Cloud Callout 6"/>
          <p:cNvSpPr/>
          <p:nvPr/>
        </p:nvSpPr>
        <p:spPr>
          <a:xfrm>
            <a:off x="104405" y="1262171"/>
            <a:ext cx="2521960" cy="2542255"/>
          </a:xfrm>
          <a:prstGeom prst="cloudCallout">
            <a:avLst>
              <a:gd name="adj1" fmla="val -2393"/>
              <a:gd name="adj2" fmla="val 7432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ما</a:t>
            </a:r>
            <a:r>
              <a:rPr kumimoji="0" lang="ar-SA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هِيَ أَهْمِّيَةُ المُعَلِّمَةِ؟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Vertical Scroll 8"/>
          <p:cNvSpPr/>
          <p:nvPr/>
        </p:nvSpPr>
        <p:spPr>
          <a:xfrm>
            <a:off x="3416300" y="5295867"/>
            <a:ext cx="8663036" cy="990633"/>
          </a:xfrm>
          <a:prstGeom prst="verticalScroll">
            <a:avLst>
              <a:gd name="adj" fmla="val 2227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تُساعِدُ المُعَلِّمَةُ الطُّلّابَ عَلى مَعْرِفَةِ العُلومِ وَالمَعارِفِ المُخْتَلِفَةِ.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3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9" t="82819" r="16311" b="5333"/>
          <a:stretch/>
        </p:blipFill>
        <p:spPr>
          <a:xfrm>
            <a:off x="317191" y="4428309"/>
            <a:ext cx="2190878" cy="1753327"/>
          </a:xfrm>
          <a:prstGeom prst="rect">
            <a:avLst/>
          </a:prstGeom>
        </p:spPr>
      </p:pic>
      <p:pic>
        <p:nvPicPr>
          <p:cNvPr id="5" name="16">
            <a:hlinkClick r:id="" action="ppaction://media"/>
            <a:extLst>
              <a:ext uri="{FF2B5EF4-FFF2-40B4-BE49-F238E27FC236}">
                <a16:creationId xmlns:a16="http://schemas.microsoft.com/office/drawing/2014/main" id="{2B076478-E4F8-491D-82BB-A09A048293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9825" y="6286500"/>
            <a:ext cx="487363" cy="4873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C0F5723-E052-4BDF-82EC-0B89F5D22669}"/>
              </a:ext>
            </a:extLst>
          </p:cNvPr>
          <p:cNvSpPr/>
          <p:nvPr/>
        </p:nvSpPr>
        <p:spPr>
          <a:xfrm>
            <a:off x="149959" y="103751"/>
            <a:ext cx="224701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ar-BH" b="1" dirty="0">
                <a:solidFill>
                  <a:prstClr val="black"/>
                </a:solidFill>
              </a:rPr>
              <a:t>اللُّغَةُ الْعَرَبِيَّة</a:t>
            </a:r>
            <a:r>
              <a:rPr lang="ar-SA" b="1" dirty="0">
                <a:solidFill>
                  <a:prstClr val="black"/>
                </a:solidFill>
              </a:rPr>
              <a:t>ُ (اليَوْمُ العاشِرُ)</a:t>
            </a:r>
            <a:endParaRPr lang="en-US" dirty="0"/>
          </a:p>
        </p:txBody>
      </p:sp>
      <p:sp>
        <p:nvSpPr>
          <p:cNvPr id="6" name="Cloud Callout 15">
            <a:extLst>
              <a:ext uri="{FF2B5EF4-FFF2-40B4-BE49-F238E27FC236}">
                <a16:creationId xmlns:a16="http://schemas.microsoft.com/office/drawing/2014/main" id="{071097BD-8B7E-446F-AB39-EE133E0590B3}"/>
              </a:ext>
            </a:extLst>
          </p:cNvPr>
          <p:cNvSpPr/>
          <p:nvPr/>
        </p:nvSpPr>
        <p:spPr>
          <a:xfrm>
            <a:off x="2396970" y="473083"/>
            <a:ext cx="1844040" cy="746760"/>
          </a:xfrm>
          <a:prstGeom prst="cloudCallout">
            <a:avLst>
              <a:gd name="adj1" fmla="val 18010"/>
              <a:gd name="adj2" fmla="val 8699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ح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ُّ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الن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ش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اط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ف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 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دَقِيْقَتَيْن</a:t>
            </a:r>
            <a:endParaRPr lang="ar-BH" sz="2000" dirty="0">
              <a:solidFill>
                <a:schemeClr val="tx1"/>
              </a:solidFill>
            </a:endParaRPr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0B680158-DF6F-47A0-B554-426CCA6535F2}"/>
              </a:ext>
            </a:extLst>
          </p:cNvPr>
          <p:cNvSpPr/>
          <p:nvPr/>
        </p:nvSpPr>
        <p:spPr>
          <a:xfrm>
            <a:off x="9875520" y="404845"/>
            <a:ext cx="124968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ن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ش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اط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ٌ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 م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ه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ار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ي </a:t>
            </a:r>
          </a:p>
        </p:txBody>
      </p:sp>
    </p:spTree>
    <p:extLst>
      <p:ext uri="{BB962C8B-B14F-4D97-AF65-F5344CB8AC3E}">
        <p14:creationId xmlns:p14="http://schemas.microsoft.com/office/powerpoint/2010/main" val="166905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815736" y="530328"/>
            <a:ext cx="7471955" cy="946295"/>
          </a:xfrm>
          <a:prstGeom prst="wedgeEllipseCallout">
            <a:avLst>
              <a:gd name="adj1" fmla="val 61335"/>
              <a:gd name="adj2" fmla="val 7370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72937" y="680311"/>
            <a:ext cx="6780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defRPr/>
            </a:pPr>
            <a:r>
              <a:rPr lang="ar-BH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مَلابِسي مُتَنَوِّعَةٌ</a:t>
            </a:r>
            <a:endParaRPr lang="en-US" sz="40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8857" r="54995" b="-190"/>
          <a:stretch/>
        </p:blipFill>
        <p:spPr>
          <a:xfrm>
            <a:off x="9615463" y="1879999"/>
            <a:ext cx="2196263" cy="283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92CFA2-0B50-460C-BCCC-ADB95DC31077}"/>
              </a:ext>
            </a:extLst>
          </p:cNvPr>
          <p:cNvSpPr txBox="1"/>
          <p:nvPr/>
        </p:nvSpPr>
        <p:spPr>
          <a:xfrm>
            <a:off x="8163" y="1806797"/>
            <a:ext cx="110871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أَخْتارُ مَلابِسي المَدْرَسِيَّةَ؛ لِأَصِلَ إِلى المَدْرَسَةِ عَبْرَ المَتاهَةِ</a:t>
            </a:r>
            <a:r>
              <a:rPr lang="ar-SA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4" t="36297" r="10625" b="12222"/>
          <a:stretch/>
        </p:blipFill>
        <p:spPr>
          <a:xfrm>
            <a:off x="1960776" y="2579074"/>
            <a:ext cx="7391400" cy="3530600"/>
          </a:xfrm>
          <a:prstGeom prst="rect">
            <a:avLst/>
          </a:prstGeom>
        </p:spPr>
      </p:pic>
      <p:pic>
        <p:nvPicPr>
          <p:cNvPr id="7" name="17">
            <a:hlinkClick r:id="" action="ppaction://media"/>
            <a:extLst>
              <a:ext uri="{FF2B5EF4-FFF2-40B4-BE49-F238E27FC236}">
                <a16:creationId xmlns:a16="http://schemas.microsoft.com/office/drawing/2014/main" id="{3E7B6398-9AD0-4560-9515-E6645F0DDE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9825" y="6175823"/>
            <a:ext cx="487363" cy="48736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19139D6-DA58-41A7-A589-83A96D198CE2}"/>
              </a:ext>
            </a:extLst>
          </p:cNvPr>
          <p:cNvCxnSpPr>
            <a:cxnSpLocks/>
          </p:cNvCxnSpPr>
          <p:nvPr/>
        </p:nvCxnSpPr>
        <p:spPr>
          <a:xfrm flipH="1">
            <a:off x="7572654" y="5400953"/>
            <a:ext cx="594557" cy="0"/>
          </a:xfrm>
          <a:prstGeom prst="line">
            <a:avLst/>
          </a:prstGeom>
          <a:ln w="825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F9C643C-E604-49AD-A5AF-D2A22D57A220}"/>
              </a:ext>
            </a:extLst>
          </p:cNvPr>
          <p:cNvCxnSpPr>
            <a:cxnSpLocks/>
          </p:cNvCxnSpPr>
          <p:nvPr/>
        </p:nvCxnSpPr>
        <p:spPr>
          <a:xfrm flipH="1">
            <a:off x="2914364" y="5400953"/>
            <a:ext cx="594557" cy="0"/>
          </a:xfrm>
          <a:prstGeom prst="line">
            <a:avLst/>
          </a:prstGeom>
          <a:ln w="825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0BAF76B-6D9A-4E5C-8F3F-5068717EF614}"/>
              </a:ext>
            </a:extLst>
          </p:cNvPr>
          <p:cNvSpPr/>
          <p:nvPr/>
        </p:nvSpPr>
        <p:spPr>
          <a:xfrm>
            <a:off x="4421080" y="4385569"/>
            <a:ext cx="3133817" cy="1056443"/>
          </a:xfrm>
          <a:custGeom>
            <a:avLst/>
            <a:gdLst>
              <a:gd name="connsiteX0" fmla="*/ 3133817 w 3133817"/>
              <a:gd name="connsiteY0" fmla="*/ 1003177 h 1056443"/>
              <a:gd name="connsiteX1" fmla="*/ 3036163 w 3133817"/>
              <a:gd name="connsiteY1" fmla="*/ 967666 h 1056443"/>
              <a:gd name="connsiteX2" fmla="*/ 3009530 w 3133817"/>
              <a:gd name="connsiteY2" fmla="*/ 958788 h 1056443"/>
              <a:gd name="connsiteX3" fmla="*/ 2974019 w 3133817"/>
              <a:gd name="connsiteY3" fmla="*/ 949911 h 1056443"/>
              <a:gd name="connsiteX4" fmla="*/ 2920753 w 3133817"/>
              <a:gd name="connsiteY4" fmla="*/ 932155 h 1056443"/>
              <a:gd name="connsiteX5" fmla="*/ 2876365 w 3133817"/>
              <a:gd name="connsiteY5" fmla="*/ 887767 h 1056443"/>
              <a:gd name="connsiteX6" fmla="*/ 2840854 w 3133817"/>
              <a:gd name="connsiteY6" fmla="*/ 852256 h 1056443"/>
              <a:gd name="connsiteX7" fmla="*/ 2787588 w 3133817"/>
              <a:gd name="connsiteY7" fmla="*/ 825623 h 1056443"/>
              <a:gd name="connsiteX8" fmla="*/ 2734322 w 3133817"/>
              <a:gd name="connsiteY8" fmla="*/ 798990 h 1056443"/>
              <a:gd name="connsiteX9" fmla="*/ 2352582 w 3133817"/>
              <a:gd name="connsiteY9" fmla="*/ 807868 h 1056443"/>
              <a:gd name="connsiteX10" fmla="*/ 2263805 w 3133817"/>
              <a:gd name="connsiteY10" fmla="*/ 834501 h 1056443"/>
              <a:gd name="connsiteX11" fmla="*/ 2237172 w 3133817"/>
              <a:gd name="connsiteY11" fmla="*/ 843379 h 1056443"/>
              <a:gd name="connsiteX12" fmla="*/ 2210539 w 3133817"/>
              <a:gd name="connsiteY12" fmla="*/ 852256 h 1056443"/>
              <a:gd name="connsiteX13" fmla="*/ 2139518 w 3133817"/>
              <a:gd name="connsiteY13" fmla="*/ 887767 h 1056443"/>
              <a:gd name="connsiteX14" fmla="*/ 2112885 w 3133817"/>
              <a:gd name="connsiteY14" fmla="*/ 896645 h 1056443"/>
              <a:gd name="connsiteX15" fmla="*/ 2086252 w 3133817"/>
              <a:gd name="connsiteY15" fmla="*/ 905522 h 1056443"/>
              <a:gd name="connsiteX16" fmla="*/ 2041864 w 3133817"/>
              <a:gd name="connsiteY16" fmla="*/ 932155 h 1056443"/>
              <a:gd name="connsiteX17" fmla="*/ 2024108 w 3133817"/>
              <a:gd name="connsiteY17" fmla="*/ 949911 h 1056443"/>
              <a:gd name="connsiteX18" fmla="*/ 1997475 w 3133817"/>
              <a:gd name="connsiteY18" fmla="*/ 967666 h 1056443"/>
              <a:gd name="connsiteX19" fmla="*/ 1944209 w 3133817"/>
              <a:gd name="connsiteY19" fmla="*/ 1003177 h 1056443"/>
              <a:gd name="connsiteX20" fmla="*/ 1740023 w 3133817"/>
              <a:gd name="connsiteY20" fmla="*/ 1020932 h 1056443"/>
              <a:gd name="connsiteX21" fmla="*/ 1447060 w 3133817"/>
              <a:gd name="connsiteY21" fmla="*/ 1038687 h 1056443"/>
              <a:gd name="connsiteX22" fmla="*/ 1358283 w 3133817"/>
              <a:gd name="connsiteY22" fmla="*/ 1047565 h 1056443"/>
              <a:gd name="connsiteX23" fmla="*/ 1296139 w 3133817"/>
              <a:gd name="connsiteY23" fmla="*/ 1056443 h 1056443"/>
              <a:gd name="connsiteX24" fmla="*/ 1171852 w 3133817"/>
              <a:gd name="connsiteY24" fmla="*/ 1047565 h 1056443"/>
              <a:gd name="connsiteX25" fmla="*/ 1100831 w 3133817"/>
              <a:gd name="connsiteY25" fmla="*/ 1029810 h 1056443"/>
              <a:gd name="connsiteX26" fmla="*/ 896644 w 3133817"/>
              <a:gd name="connsiteY26" fmla="*/ 985421 h 1056443"/>
              <a:gd name="connsiteX27" fmla="*/ 798990 w 3133817"/>
              <a:gd name="connsiteY27" fmla="*/ 949911 h 1056443"/>
              <a:gd name="connsiteX28" fmla="*/ 701336 w 3133817"/>
              <a:gd name="connsiteY28" fmla="*/ 958788 h 1056443"/>
              <a:gd name="connsiteX29" fmla="*/ 674703 w 3133817"/>
              <a:gd name="connsiteY29" fmla="*/ 967666 h 1056443"/>
              <a:gd name="connsiteX30" fmla="*/ 630314 w 3133817"/>
              <a:gd name="connsiteY30" fmla="*/ 958788 h 1056443"/>
              <a:gd name="connsiteX31" fmla="*/ 603681 w 3133817"/>
              <a:gd name="connsiteY31" fmla="*/ 941033 h 1056443"/>
              <a:gd name="connsiteX32" fmla="*/ 568170 w 3133817"/>
              <a:gd name="connsiteY32" fmla="*/ 896645 h 1056443"/>
              <a:gd name="connsiteX33" fmla="*/ 514904 w 3133817"/>
              <a:gd name="connsiteY33" fmla="*/ 861134 h 1056443"/>
              <a:gd name="connsiteX34" fmla="*/ 488271 w 3133817"/>
              <a:gd name="connsiteY34" fmla="*/ 852256 h 1056443"/>
              <a:gd name="connsiteX35" fmla="*/ 435005 w 3133817"/>
              <a:gd name="connsiteY35" fmla="*/ 816746 h 1056443"/>
              <a:gd name="connsiteX36" fmla="*/ 381739 w 3133817"/>
              <a:gd name="connsiteY36" fmla="*/ 798990 h 1056443"/>
              <a:gd name="connsiteX37" fmla="*/ 346229 w 3133817"/>
              <a:gd name="connsiteY37" fmla="*/ 745724 h 1056443"/>
              <a:gd name="connsiteX38" fmla="*/ 328473 w 3133817"/>
              <a:gd name="connsiteY38" fmla="*/ 683581 h 1056443"/>
              <a:gd name="connsiteX39" fmla="*/ 310718 w 3133817"/>
              <a:gd name="connsiteY39" fmla="*/ 665825 h 1056443"/>
              <a:gd name="connsiteX40" fmla="*/ 301840 w 3133817"/>
              <a:gd name="connsiteY40" fmla="*/ 639192 h 1056443"/>
              <a:gd name="connsiteX41" fmla="*/ 292963 w 3133817"/>
              <a:gd name="connsiteY41" fmla="*/ 585926 h 1056443"/>
              <a:gd name="connsiteX42" fmla="*/ 275207 w 3133817"/>
              <a:gd name="connsiteY42" fmla="*/ 559293 h 1056443"/>
              <a:gd name="connsiteX43" fmla="*/ 266330 w 3133817"/>
              <a:gd name="connsiteY43" fmla="*/ 532660 h 1056443"/>
              <a:gd name="connsiteX44" fmla="*/ 159798 w 3133817"/>
              <a:gd name="connsiteY44" fmla="*/ 497149 h 1056443"/>
              <a:gd name="connsiteX45" fmla="*/ 150920 w 3133817"/>
              <a:gd name="connsiteY45" fmla="*/ 417250 h 1056443"/>
              <a:gd name="connsiteX46" fmla="*/ 133165 w 3133817"/>
              <a:gd name="connsiteY46" fmla="*/ 390617 h 1056443"/>
              <a:gd name="connsiteX47" fmla="*/ 88776 w 3133817"/>
              <a:gd name="connsiteY47" fmla="*/ 399495 h 1056443"/>
              <a:gd name="connsiteX48" fmla="*/ 62143 w 3133817"/>
              <a:gd name="connsiteY48" fmla="*/ 408373 h 1056443"/>
              <a:gd name="connsiteX49" fmla="*/ 0 w 3133817"/>
              <a:gd name="connsiteY49" fmla="*/ 426128 h 1056443"/>
              <a:gd name="connsiteX50" fmla="*/ 17755 w 3133817"/>
              <a:gd name="connsiteY50" fmla="*/ 372862 h 1056443"/>
              <a:gd name="connsiteX51" fmla="*/ 26633 w 3133817"/>
              <a:gd name="connsiteY51" fmla="*/ 346229 h 1056443"/>
              <a:gd name="connsiteX52" fmla="*/ 53266 w 3133817"/>
              <a:gd name="connsiteY52" fmla="*/ 337351 h 1056443"/>
              <a:gd name="connsiteX53" fmla="*/ 133165 w 3133817"/>
              <a:gd name="connsiteY53" fmla="*/ 301841 h 1056443"/>
              <a:gd name="connsiteX54" fmla="*/ 177553 w 3133817"/>
              <a:gd name="connsiteY54" fmla="*/ 292963 h 1056443"/>
              <a:gd name="connsiteX55" fmla="*/ 284085 w 3133817"/>
              <a:gd name="connsiteY55" fmla="*/ 275208 h 1056443"/>
              <a:gd name="connsiteX56" fmla="*/ 603681 w 3133817"/>
              <a:gd name="connsiteY56" fmla="*/ 284085 h 1056443"/>
              <a:gd name="connsiteX57" fmla="*/ 639192 w 3133817"/>
              <a:gd name="connsiteY57" fmla="*/ 328474 h 1056443"/>
              <a:gd name="connsiteX58" fmla="*/ 665825 w 3133817"/>
              <a:gd name="connsiteY58" fmla="*/ 337351 h 1056443"/>
              <a:gd name="connsiteX59" fmla="*/ 683580 w 3133817"/>
              <a:gd name="connsiteY59" fmla="*/ 355107 h 1056443"/>
              <a:gd name="connsiteX60" fmla="*/ 790112 w 3133817"/>
              <a:gd name="connsiteY60" fmla="*/ 381740 h 1056443"/>
              <a:gd name="connsiteX61" fmla="*/ 887767 w 3133817"/>
              <a:gd name="connsiteY61" fmla="*/ 408373 h 1056443"/>
              <a:gd name="connsiteX62" fmla="*/ 1012054 w 3133817"/>
              <a:gd name="connsiteY62" fmla="*/ 417250 h 1056443"/>
              <a:gd name="connsiteX63" fmla="*/ 1091953 w 3133817"/>
              <a:gd name="connsiteY63" fmla="*/ 443883 h 1056443"/>
              <a:gd name="connsiteX64" fmla="*/ 1118586 w 3133817"/>
              <a:gd name="connsiteY64" fmla="*/ 452761 h 1056443"/>
              <a:gd name="connsiteX65" fmla="*/ 1145219 w 3133817"/>
              <a:gd name="connsiteY65" fmla="*/ 461639 h 1056443"/>
              <a:gd name="connsiteX66" fmla="*/ 1180730 w 3133817"/>
              <a:gd name="connsiteY66" fmla="*/ 452761 h 1056443"/>
              <a:gd name="connsiteX67" fmla="*/ 1225118 w 3133817"/>
              <a:gd name="connsiteY67" fmla="*/ 443883 h 1056443"/>
              <a:gd name="connsiteX68" fmla="*/ 1251751 w 3133817"/>
              <a:gd name="connsiteY68" fmla="*/ 435006 h 1056443"/>
              <a:gd name="connsiteX69" fmla="*/ 1367161 w 3133817"/>
              <a:gd name="connsiteY69" fmla="*/ 426128 h 1056443"/>
              <a:gd name="connsiteX70" fmla="*/ 1473693 w 3133817"/>
              <a:gd name="connsiteY70" fmla="*/ 408373 h 1056443"/>
              <a:gd name="connsiteX71" fmla="*/ 1544714 w 3133817"/>
              <a:gd name="connsiteY71" fmla="*/ 399495 h 1056443"/>
              <a:gd name="connsiteX72" fmla="*/ 1589103 w 3133817"/>
              <a:gd name="connsiteY72" fmla="*/ 390617 h 1056443"/>
              <a:gd name="connsiteX73" fmla="*/ 1864310 w 3133817"/>
              <a:gd name="connsiteY73" fmla="*/ 381740 h 1056443"/>
              <a:gd name="connsiteX74" fmla="*/ 1890943 w 3133817"/>
              <a:gd name="connsiteY74" fmla="*/ 363984 h 1056443"/>
              <a:gd name="connsiteX75" fmla="*/ 1917576 w 3133817"/>
              <a:gd name="connsiteY75" fmla="*/ 355107 h 1056443"/>
              <a:gd name="connsiteX76" fmla="*/ 1961965 w 3133817"/>
              <a:gd name="connsiteY76" fmla="*/ 328474 h 1056443"/>
              <a:gd name="connsiteX77" fmla="*/ 2041864 w 3133817"/>
              <a:gd name="connsiteY77" fmla="*/ 292963 h 1056443"/>
              <a:gd name="connsiteX78" fmla="*/ 2068497 w 3133817"/>
              <a:gd name="connsiteY78" fmla="*/ 284085 h 1056443"/>
              <a:gd name="connsiteX79" fmla="*/ 2095130 w 3133817"/>
              <a:gd name="connsiteY79" fmla="*/ 230819 h 1056443"/>
              <a:gd name="connsiteX80" fmla="*/ 2086252 w 3133817"/>
              <a:gd name="connsiteY80" fmla="*/ 186431 h 1056443"/>
              <a:gd name="connsiteX81" fmla="*/ 2077374 w 3133817"/>
              <a:gd name="connsiteY81" fmla="*/ 159798 h 1056443"/>
              <a:gd name="connsiteX82" fmla="*/ 2041864 w 3133817"/>
              <a:gd name="connsiteY82" fmla="*/ 142043 h 1056443"/>
              <a:gd name="connsiteX83" fmla="*/ 1997475 w 3133817"/>
              <a:gd name="connsiteY83" fmla="*/ 115410 h 1056443"/>
              <a:gd name="connsiteX84" fmla="*/ 1979720 w 3133817"/>
              <a:gd name="connsiteY84" fmla="*/ 97654 h 1056443"/>
              <a:gd name="connsiteX85" fmla="*/ 1926454 w 3133817"/>
              <a:gd name="connsiteY85" fmla="*/ 79899 h 1056443"/>
              <a:gd name="connsiteX86" fmla="*/ 1819922 w 3133817"/>
              <a:gd name="connsiteY86" fmla="*/ 88777 h 1056443"/>
              <a:gd name="connsiteX87" fmla="*/ 1793289 w 3133817"/>
              <a:gd name="connsiteY87" fmla="*/ 97654 h 1056443"/>
              <a:gd name="connsiteX88" fmla="*/ 1677879 w 3133817"/>
              <a:gd name="connsiteY88" fmla="*/ 115410 h 1056443"/>
              <a:gd name="connsiteX89" fmla="*/ 1597980 w 3133817"/>
              <a:gd name="connsiteY89" fmla="*/ 142043 h 1056443"/>
              <a:gd name="connsiteX90" fmla="*/ 1571347 w 3133817"/>
              <a:gd name="connsiteY90" fmla="*/ 150920 h 1056443"/>
              <a:gd name="connsiteX91" fmla="*/ 1535837 w 3133817"/>
              <a:gd name="connsiteY91" fmla="*/ 159798 h 1056443"/>
              <a:gd name="connsiteX92" fmla="*/ 1509203 w 3133817"/>
              <a:gd name="connsiteY92" fmla="*/ 168676 h 1056443"/>
              <a:gd name="connsiteX93" fmla="*/ 1447060 w 3133817"/>
              <a:gd name="connsiteY93" fmla="*/ 177553 h 1056443"/>
              <a:gd name="connsiteX94" fmla="*/ 1340528 w 3133817"/>
              <a:gd name="connsiteY94" fmla="*/ 213064 h 1056443"/>
              <a:gd name="connsiteX95" fmla="*/ 1198485 w 3133817"/>
              <a:gd name="connsiteY95" fmla="*/ 230819 h 1056443"/>
              <a:gd name="connsiteX96" fmla="*/ 1091953 w 3133817"/>
              <a:gd name="connsiteY96" fmla="*/ 230819 h 1056443"/>
              <a:gd name="connsiteX97" fmla="*/ 1074198 w 3133817"/>
              <a:gd name="connsiteY97" fmla="*/ 177553 h 1056443"/>
              <a:gd name="connsiteX98" fmla="*/ 1091953 w 3133817"/>
              <a:gd name="connsiteY98" fmla="*/ 115410 h 1056443"/>
              <a:gd name="connsiteX99" fmla="*/ 1100831 w 3133817"/>
              <a:gd name="connsiteY99" fmla="*/ 88777 h 1056443"/>
              <a:gd name="connsiteX100" fmla="*/ 1118586 w 3133817"/>
              <a:gd name="connsiteY100" fmla="*/ 71021 h 1056443"/>
              <a:gd name="connsiteX101" fmla="*/ 1127464 w 3133817"/>
              <a:gd name="connsiteY101" fmla="*/ 35511 h 1056443"/>
              <a:gd name="connsiteX102" fmla="*/ 1136341 w 3133817"/>
              <a:gd name="connsiteY102" fmla="*/ 0 h 105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3133817" h="1056443">
                <a:moveTo>
                  <a:pt x="3133817" y="1003177"/>
                </a:moveTo>
                <a:cubicBezTo>
                  <a:pt x="3072047" y="978468"/>
                  <a:pt x="3104554" y="990463"/>
                  <a:pt x="3036163" y="967666"/>
                </a:cubicBezTo>
                <a:cubicBezTo>
                  <a:pt x="3027285" y="964707"/>
                  <a:pt x="3018609" y="961057"/>
                  <a:pt x="3009530" y="958788"/>
                </a:cubicBezTo>
                <a:cubicBezTo>
                  <a:pt x="2997693" y="955829"/>
                  <a:pt x="2985706" y="953417"/>
                  <a:pt x="2974019" y="949911"/>
                </a:cubicBezTo>
                <a:cubicBezTo>
                  <a:pt x="2956092" y="944533"/>
                  <a:pt x="2920753" y="932155"/>
                  <a:pt x="2920753" y="932155"/>
                </a:cubicBezTo>
                <a:cubicBezTo>
                  <a:pt x="2886558" y="880862"/>
                  <a:pt x="2922397" y="927223"/>
                  <a:pt x="2876365" y="887767"/>
                </a:cubicBezTo>
                <a:cubicBezTo>
                  <a:pt x="2863655" y="876873"/>
                  <a:pt x="2854783" y="861542"/>
                  <a:pt x="2840854" y="852256"/>
                </a:cubicBezTo>
                <a:cubicBezTo>
                  <a:pt x="2764528" y="801373"/>
                  <a:pt x="2861098" y="862378"/>
                  <a:pt x="2787588" y="825623"/>
                </a:cubicBezTo>
                <a:cubicBezTo>
                  <a:pt x="2718749" y="791204"/>
                  <a:pt x="2801265" y="821305"/>
                  <a:pt x="2734322" y="798990"/>
                </a:cubicBezTo>
                <a:lnTo>
                  <a:pt x="2352582" y="807868"/>
                </a:lnTo>
                <a:cubicBezTo>
                  <a:pt x="2337204" y="808522"/>
                  <a:pt x="2269913" y="832465"/>
                  <a:pt x="2263805" y="834501"/>
                </a:cubicBezTo>
                <a:lnTo>
                  <a:pt x="2237172" y="843379"/>
                </a:lnTo>
                <a:lnTo>
                  <a:pt x="2210539" y="852256"/>
                </a:lnTo>
                <a:cubicBezTo>
                  <a:pt x="2179550" y="883247"/>
                  <a:pt x="2200725" y="867365"/>
                  <a:pt x="2139518" y="887767"/>
                </a:cubicBezTo>
                <a:lnTo>
                  <a:pt x="2112885" y="896645"/>
                </a:lnTo>
                <a:lnTo>
                  <a:pt x="2086252" y="905522"/>
                </a:lnTo>
                <a:cubicBezTo>
                  <a:pt x="2041266" y="950510"/>
                  <a:pt x="2099484" y="897583"/>
                  <a:pt x="2041864" y="932155"/>
                </a:cubicBezTo>
                <a:cubicBezTo>
                  <a:pt x="2034687" y="936461"/>
                  <a:pt x="2030644" y="944682"/>
                  <a:pt x="2024108" y="949911"/>
                </a:cubicBezTo>
                <a:cubicBezTo>
                  <a:pt x="2015776" y="956576"/>
                  <a:pt x="2005672" y="960836"/>
                  <a:pt x="1997475" y="967666"/>
                </a:cubicBezTo>
                <a:cubicBezTo>
                  <a:pt x="1972205" y="988724"/>
                  <a:pt x="1976805" y="999416"/>
                  <a:pt x="1944209" y="1003177"/>
                </a:cubicBezTo>
                <a:cubicBezTo>
                  <a:pt x="1876340" y="1011008"/>
                  <a:pt x="1808061" y="1014747"/>
                  <a:pt x="1740023" y="1020932"/>
                </a:cubicBezTo>
                <a:cubicBezTo>
                  <a:pt x="1553440" y="1037894"/>
                  <a:pt x="1749720" y="1025529"/>
                  <a:pt x="1447060" y="1038687"/>
                </a:cubicBezTo>
                <a:lnTo>
                  <a:pt x="1358283" y="1047565"/>
                </a:lnTo>
                <a:cubicBezTo>
                  <a:pt x="1337501" y="1050010"/>
                  <a:pt x="1317064" y="1056443"/>
                  <a:pt x="1296139" y="1056443"/>
                </a:cubicBezTo>
                <a:cubicBezTo>
                  <a:pt x="1254604" y="1056443"/>
                  <a:pt x="1213281" y="1050524"/>
                  <a:pt x="1171852" y="1047565"/>
                </a:cubicBezTo>
                <a:cubicBezTo>
                  <a:pt x="1148178" y="1041647"/>
                  <a:pt x="1124676" y="1034994"/>
                  <a:pt x="1100831" y="1029810"/>
                </a:cubicBezTo>
                <a:cubicBezTo>
                  <a:pt x="1032769" y="1015014"/>
                  <a:pt x="962103" y="1009224"/>
                  <a:pt x="896644" y="985421"/>
                </a:cubicBezTo>
                <a:lnTo>
                  <a:pt x="798990" y="949911"/>
                </a:lnTo>
                <a:cubicBezTo>
                  <a:pt x="766439" y="952870"/>
                  <a:pt x="733693" y="954166"/>
                  <a:pt x="701336" y="958788"/>
                </a:cubicBezTo>
                <a:cubicBezTo>
                  <a:pt x="692072" y="960111"/>
                  <a:pt x="684061" y="967666"/>
                  <a:pt x="674703" y="967666"/>
                </a:cubicBezTo>
                <a:cubicBezTo>
                  <a:pt x="659614" y="967666"/>
                  <a:pt x="645110" y="961747"/>
                  <a:pt x="630314" y="958788"/>
                </a:cubicBezTo>
                <a:cubicBezTo>
                  <a:pt x="621436" y="952870"/>
                  <a:pt x="611226" y="948578"/>
                  <a:pt x="603681" y="941033"/>
                </a:cubicBezTo>
                <a:cubicBezTo>
                  <a:pt x="568731" y="906083"/>
                  <a:pt x="603318" y="923006"/>
                  <a:pt x="568170" y="896645"/>
                </a:cubicBezTo>
                <a:cubicBezTo>
                  <a:pt x="551098" y="883841"/>
                  <a:pt x="535148" y="867882"/>
                  <a:pt x="514904" y="861134"/>
                </a:cubicBezTo>
                <a:cubicBezTo>
                  <a:pt x="506026" y="858175"/>
                  <a:pt x="496451" y="856801"/>
                  <a:pt x="488271" y="852256"/>
                </a:cubicBezTo>
                <a:cubicBezTo>
                  <a:pt x="469617" y="841893"/>
                  <a:pt x="455249" y="823494"/>
                  <a:pt x="435005" y="816746"/>
                </a:cubicBezTo>
                <a:lnTo>
                  <a:pt x="381739" y="798990"/>
                </a:lnTo>
                <a:cubicBezTo>
                  <a:pt x="369902" y="781235"/>
                  <a:pt x="351405" y="766426"/>
                  <a:pt x="346229" y="745724"/>
                </a:cubicBezTo>
                <a:cubicBezTo>
                  <a:pt x="344570" y="739090"/>
                  <a:pt x="333931" y="692679"/>
                  <a:pt x="328473" y="683581"/>
                </a:cubicBezTo>
                <a:cubicBezTo>
                  <a:pt x="324167" y="676404"/>
                  <a:pt x="316636" y="671744"/>
                  <a:pt x="310718" y="665825"/>
                </a:cubicBezTo>
                <a:cubicBezTo>
                  <a:pt x="307759" y="656947"/>
                  <a:pt x="303870" y="648327"/>
                  <a:pt x="301840" y="639192"/>
                </a:cubicBezTo>
                <a:cubicBezTo>
                  <a:pt x="297935" y="621620"/>
                  <a:pt x="298655" y="603002"/>
                  <a:pt x="292963" y="585926"/>
                </a:cubicBezTo>
                <a:cubicBezTo>
                  <a:pt x="289589" y="575804"/>
                  <a:pt x="281126" y="568171"/>
                  <a:pt x="275207" y="559293"/>
                </a:cubicBezTo>
                <a:cubicBezTo>
                  <a:pt x="272248" y="550415"/>
                  <a:pt x="270515" y="541030"/>
                  <a:pt x="266330" y="532660"/>
                </a:cubicBezTo>
                <a:cubicBezTo>
                  <a:pt x="241092" y="482184"/>
                  <a:pt x="234063" y="504576"/>
                  <a:pt x="159798" y="497149"/>
                </a:cubicBezTo>
                <a:cubicBezTo>
                  <a:pt x="156839" y="470516"/>
                  <a:pt x="157419" y="443247"/>
                  <a:pt x="150920" y="417250"/>
                </a:cubicBezTo>
                <a:cubicBezTo>
                  <a:pt x="148332" y="406899"/>
                  <a:pt x="143424" y="393548"/>
                  <a:pt x="133165" y="390617"/>
                </a:cubicBezTo>
                <a:cubicBezTo>
                  <a:pt x="118656" y="386472"/>
                  <a:pt x="103415" y="395835"/>
                  <a:pt x="88776" y="399495"/>
                </a:cubicBezTo>
                <a:cubicBezTo>
                  <a:pt x="79698" y="401765"/>
                  <a:pt x="71141" y="405802"/>
                  <a:pt x="62143" y="408373"/>
                </a:cubicBezTo>
                <a:cubicBezTo>
                  <a:pt x="-15888" y="430667"/>
                  <a:pt x="63857" y="404841"/>
                  <a:pt x="0" y="426128"/>
                </a:cubicBezTo>
                <a:lnTo>
                  <a:pt x="17755" y="372862"/>
                </a:lnTo>
                <a:cubicBezTo>
                  <a:pt x="20714" y="363984"/>
                  <a:pt x="17755" y="349188"/>
                  <a:pt x="26633" y="346229"/>
                </a:cubicBezTo>
                <a:cubicBezTo>
                  <a:pt x="35511" y="343270"/>
                  <a:pt x="44896" y="341536"/>
                  <a:pt x="53266" y="337351"/>
                </a:cubicBezTo>
                <a:cubicBezTo>
                  <a:pt x="102859" y="312555"/>
                  <a:pt x="56819" y="317111"/>
                  <a:pt x="133165" y="301841"/>
                </a:cubicBezTo>
                <a:cubicBezTo>
                  <a:pt x="147961" y="298882"/>
                  <a:pt x="162669" y="295444"/>
                  <a:pt x="177553" y="292963"/>
                </a:cubicBezTo>
                <a:cubicBezTo>
                  <a:pt x="309729" y="270933"/>
                  <a:pt x="179450" y="296134"/>
                  <a:pt x="284085" y="275208"/>
                </a:cubicBezTo>
                <a:cubicBezTo>
                  <a:pt x="390617" y="278167"/>
                  <a:pt x="497438" y="275697"/>
                  <a:pt x="603681" y="284085"/>
                </a:cubicBezTo>
                <a:cubicBezTo>
                  <a:pt x="613722" y="284878"/>
                  <a:pt x="636245" y="326117"/>
                  <a:pt x="639192" y="328474"/>
                </a:cubicBezTo>
                <a:cubicBezTo>
                  <a:pt x="646499" y="334320"/>
                  <a:pt x="656947" y="334392"/>
                  <a:pt x="665825" y="337351"/>
                </a:cubicBezTo>
                <a:cubicBezTo>
                  <a:pt x="671743" y="343270"/>
                  <a:pt x="676094" y="351364"/>
                  <a:pt x="683580" y="355107"/>
                </a:cubicBezTo>
                <a:cubicBezTo>
                  <a:pt x="731882" y="379258"/>
                  <a:pt x="739583" y="369108"/>
                  <a:pt x="790112" y="381740"/>
                </a:cubicBezTo>
                <a:cubicBezTo>
                  <a:pt x="845661" y="395627"/>
                  <a:pt x="834727" y="402790"/>
                  <a:pt x="887767" y="408373"/>
                </a:cubicBezTo>
                <a:cubicBezTo>
                  <a:pt x="929073" y="412721"/>
                  <a:pt x="970625" y="414291"/>
                  <a:pt x="1012054" y="417250"/>
                </a:cubicBezTo>
                <a:lnTo>
                  <a:pt x="1091953" y="443883"/>
                </a:lnTo>
                <a:lnTo>
                  <a:pt x="1118586" y="452761"/>
                </a:lnTo>
                <a:lnTo>
                  <a:pt x="1145219" y="461639"/>
                </a:lnTo>
                <a:cubicBezTo>
                  <a:pt x="1157056" y="458680"/>
                  <a:pt x="1168819" y="455408"/>
                  <a:pt x="1180730" y="452761"/>
                </a:cubicBezTo>
                <a:cubicBezTo>
                  <a:pt x="1195460" y="449488"/>
                  <a:pt x="1210479" y="447543"/>
                  <a:pt x="1225118" y="443883"/>
                </a:cubicBezTo>
                <a:cubicBezTo>
                  <a:pt x="1234196" y="441613"/>
                  <a:pt x="1242465" y="436167"/>
                  <a:pt x="1251751" y="435006"/>
                </a:cubicBezTo>
                <a:cubicBezTo>
                  <a:pt x="1290037" y="430220"/>
                  <a:pt x="1328691" y="429087"/>
                  <a:pt x="1367161" y="426128"/>
                </a:cubicBezTo>
                <a:cubicBezTo>
                  <a:pt x="1424136" y="414733"/>
                  <a:pt x="1407611" y="417184"/>
                  <a:pt x="1473693" y="408373"/>
                </a:cubicBezTo>
                <a:cubicBezTo>
                  <a:pt x="1497342" y="405220"/>
                  <a:pt x="1521134" y="403123"/>
                  <a:pt x="1544714" y="399495"/>
                </a:cubicBezTo>
                <a:cubicBezTo>
                  <a:pt x="1559628" y="397200"/>
                  <a:pt x="1574037" y="391454"/>
                  <a:pt x="1589103" y="390617"/>
                </a:cubicBezTo>
                <a:cubicBezTo>
                  <a:pt x="1680745" y="385526"/>
                  <a:pt x="1772574" y="384699"/>
                  <a:pt x="1864310" y="381740"/>
                </a:cubicBezTo>
                <a:cubicBezTo>
                  <a:pt x="1873188" y="375821"/>
                  <a:pt x="1881400" y="368756"/>
                  <a:pt x="1890943" y="363984"/>
                </a:cubicBezTo>
                <a:cubicBezTo>
                  <a:pt x="1899313" y="359799"/>
                  <a:pt x="1909552" y="359922"/>
                  <a:pt x="1917576" y="355107"/>
                </a:cubicBezTo>
                <a:cubicBezTo>
                  <a:pt x="1978507" y="318549"/>
                  <a:pt x="1886520" y="353620"/>
                  <a:pt x="1961965" y="328474"/>
                </a:cubicBezTo>
                <a:cubicBezTo>
                  <a:pt x="2004171" y="300336"/>
                  <a:pt x="1978475" y="314093"/>
                  <a:pt x="2041864" y="292963"/>
                </a:cubicBezTo>
                <a:lnTo>
                  <a:pt x="2068497" y="284085"/>
                </a:lnTo>
                <a:cubicBezTo>
                  <a:pt x="2077473" y="270620"/>
                  <a:pt x="2095130" y="249195"/>
                  <a:pt x="2095130" y="230819"/>
                </a:cubicBezTo>
                <a:cubicBezTo>
                  <a:pt x="2095130" y="215730"/>
                  <a:pt x="2089912" y="201069"/>
                  <a:pt x="2086252" y="186431"/>
                </a:cubicBezTo>
                <a:cubicBezTo>
                  <a:pt x="2083982" y="177353"/>
                  <a:pt x="2083991" y="166415"/>
                  <a:pt x="2077374" y="159798"/>
                </a:cubicBezTo>
                <a:cubicBezTo>
                  <a:pt x="2068016" y="150440"/>
                  <a:pt x="2052875" y="149384"/>
                  <a:pt x="2041864" y="142043"/>
                </a:cubicBezTo>
                <a:cubicBezTo>
                  <a:pt x="1993121" y="109547"/>
                  <a:pt x="2059294" y="136015"/>
                  <a:pt x="1997475" y="115410"/>
                </a:cubicBezTo>
                <a:cubicBezTo>
                  <a:pt x="1991557" y="109491"/>
                  <a:pt x="1987206" y="101397"/>
                  <a:pt x="1979720" y="97654"/>
                </a:cubicBezTo>
                <a:cubicBezTo>
                  <a:pt x="1962980" y="89284"/>
                  <a:pt x="1926454" y="79899"/>
                  <a:pt x="1926454" y="79899"/>
                </a:cubicBezTo>
                <a:cubicBezTo>
                  <a:pt x="1890943" y="82858"/>
                  <a:pt x="1855243" y="84068"/>
                  <a:pt x="1819922" y="88777"/>
                </a:cubicBezTo>
                <a:cubicBezTo>
                  <a:pt x="1810646" y="90014"/>
                  <a:pt x="1802465" y="95819"/>
                  <a:pt x="1793289" y="97654"/>
                </a:cubicBezTo>
                <a:cubicBezTo>
                  <a:pt x="1765129" y="103286"/>
                  <a:pt x="1707222" y="108074"/>
                  <a:pt x="1677879" y="115410"/>
                </a:cubicBezTo>
                <a:cubicBezTo>
                  <a:pt x="1677859" y="115415"/>
                  <a:pt x="1611306" y="137601"/>
                  <a:pt x="1597980" y="142043"/>
                </a:cubicBezTo>
                <a:cubicBezTo>
                  <a:pt x="1589102" y="145002"/>
                  <a:pt x="1580425" y="148650"/>
                  <a:pt x="1571347" y="150920"/>
                </a:cubicBezTo>
                <a:cubicBezTo>
                  <a:pt x="1559510" y="153879"/>
                  <a:pt x="1547569" y="156446"/>
                  <a:pt x="1535837" y="159798"/>
                </a:cubicBezTo>
                <a:cubicBezTo>
                  <a:pt x="1526839" y="162369"/>
                  <a:pt x="1518380" y="166841"/>
                  <a:pt x="1509203" y="168676"/>
                </a:cubicBezTo>
                <a:cubicBezTo>
                  <a:pt x="1488685" y="172780"/>
                  <a:pt x="1467774" y="174594"/>
                  <a:pt x="1447060" y="177553"/>
                </a:cubicBezTo>
                <a:cubicBezTo>
                  <a:pt x="1447053" y="177555"/>
                  <a:pt x="1340536" y="213063"/>
                  <a:pt x="1340528" y="213064"/>
                </a:cubicBezTo>
                <a:cubicBezTo>
                  <a:pt x="1257927" y="226831"/>
                  <a:pt x="1305173" y="220151"/>
                  <a:pt x="1198485" y="230819"/>
                </a:cubicBezTo>
                <a:cubicBezTo>
                  <a:pt x="1165560" y="239051"/>
                  <a:pt x="1124767" y="253789"/>
                  <a:pt x="1091953" y="230819"/>
                </a:cubicBezTo>
                <a:cubicBezTo>
                  <a:pt x="1076621" y="220086"/>
                  <a:pt x="1074198" y="177553"/>
                  <a:pt x="1074198" y="177553"/>
                </a:cubicBezTo>
                <a:cubicBezTo>
                  <a:pt x="1095489" y="113676"/>
                  <a:pt x="1069650" y="193467"/>
                  <a:pt x="1091953" y="115410"/>
                </a:cubicBezTo>
                <a:cubicBezTo>
                  <a:pt x="1094524" y="106412"/>
                  <a:pt x="1096016" y="96801"/>
                  <a:pt x="1100831" y="88777"/>
                </a:cubicBezTo>
                <a:cubicBezTo>
                  <a:pt x="1105137" y="81600"/>
                  <a:pt x="1112668" y="76940"/>
                  <a:pt x="1118586" y="71021"/>
                </a:cubicBezTo>
                <a:cubicBezTo>
                  <a:pt x="1121545" y="59184"/>
                  <a:pt x="1124112" y="47243"/>
                  <a:pt x="1127464" y="35511"/>
                </a:cubicBezTo>
                <a:cubicBezTo>
                  <a:pt x="1137277" y="1166"/>
                  <a:pt x="1136341" y="19787"/>
                  <a:pt x="1136341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83D6352-86E3-48A7-A0F0-34D347AAC5AD}"/>
              </a:ext>
            </a:extLst>
          </p:cNvPr>
          <p:cNvSpPr/>
          <p:nvPr/>
        </p:nvSpPr>
        <p:spPr>
          <a:xfrm>
            <a:off x="3329108" y="3151573"/>
            <a:ext cx="3630985" cy="2272683"/>
          </a:xfrm>
          <a:custGeom>
            <a:avLst/>
            <a:gdLst>
              <a:gd name="connsiteX0" fmla="*/ 221960 w 3630985"/>
              <a:gd name="connsiteY0" fmla="*/ 2272683 h 2272683"/>
              <a:gd name="connsiteX1" fmla="*/ 257471 w 3630985"/>
              <a:gd name="connsiteY1" fmla="*/ 2228295 h 2272683"/>
              <a:gd name="connsiteX2" fmla="*/ 284104 w 3630985"/>
              <a:gd name="connsiteY2" fmla="*/ 2210540 h 2272683"/>
              <a:gd name="connsiteX3" fmla="*/ 328492 w 3630985"/>
              <a:gd name="connsiteY3" fmla="*/ 2175029 h 2272683"/>
              <a:gd name="connsiteX4" fmla="*/ 337370 w 3630985"/>
              <a:gd name="connsiteY4" fmla="*/ 2148396 h 2272683"/>
              <a:gd name="connsiteX5" fmla="*/ 310737 w 3630985"/>
              <a:gd name="connsiteY5" fmla="*/ 2095130 h 2272683"/>
              <a:gd name="connsiteX6" fmla="*/ 275226 w 3630985"/>
              <a:gd name="connsiteY6" fmla="*/ 2059619 h 2272683"/>
              <a:gd name="connsiteX7" fmla="*/ 248593 w 3630985"/>
              <a:gd name="connsiteY7" fmla="*/ 2006353 h 2272683"/>
              <a:gd name="connsiteX8" fmla="*/ 239715 w 3630985"/>
              <a:gd name="connsiteY8" fmla="*/ 1979720 h 2272683"/>
              <a:gd name="connsiteX9" fmla="*/ 213082 w 3630985"/>
              <a:gd name="connsiteY9" fmla="*/ 1953087 h 2272683"/>
              <a:gd name="connsiteX10" fmla="*/ 195327 w 3630985"/>
              <a:gd name="connsiteY10" fmla="*/ 1926454 h 2272683"/>
              <a:gd name="connsiteX11" fmla="*/ 142061 w 3630985"/>
              <a:gd name="connsiteY11" fmla="*/ 1899821 h 2272683"/>
              <a:gd name="connsiteX12" fmla="*/ 115428 w 3630985"/>
              <a:gd name="connsiteY12" fmla="*/ 1882066 h 2272683"/>
              <a:gd name="connsiteX13" fmla="*/ 97673 w 3630985"/>
              <a:gd name="connsiteY13" fmla="*/ 1811044 h 2272683"/>
              <a:gd name="connsiteX14" fmla="*/ 79917 w 3630985"/>
              <a:gd name="connsiteY14" fmla="*/ 1313895 h 2272683"/>
              <a:gd name="connsiteX15" fmla="*/ 88795 w 3630985"/>
              <a:gd name="connsiteY15" fmla="*/ 1242874 h 2272683"/>
              <a:gd name="connsiteX16" fmla="*/ 71040 w 3630985"/>
              <a:gd name="connsiteY16" fmla="*/ 1145219 h 2272683"/>
              <a:gd name="connsiteX17" fmla="*/ 62162 w 3630985"/>
              <a:gd name="connsiteY17" fmla="*/ 1109709 h 2272683"/>
              <a:gd name="connsiteX18" fmla="*/ 44407 w 3630985"/>
              <a:gd name="connsiteY18" fmla="*/ 1065320 h 2272683"/>
              <a:gd name="connsiteX19" fmla="*/ 17774 w 3630985"/>
              <a:gd name="connsiteY19" fmla="*/ 985421 h 2272683"/>
              <a:gd name="connsiteX20" fmla="*/ 8896 w 3630985"/>
              <a:gd name="connsiteY20" fmla="*/ 958788 h 2272683"/>
              <a:gd name="connsiteX21" fmla="*/ 8896 w 3630985"/>
              <a:gd name="connsiteY21" fmla="*/ 861134 h 2272683"/>
              <a:gd name="connsiteX22" fmla="*/ 26651 w 3630985"/>
              <a:gd name="connsiteY22" fmla="*/ 843378 h 2272683"/>
              <a:gd name="connsiteX23" fmla="*/ 35529 w 3630985"/>
              <a:gd name="connsiteY23" fmla="*/ 816745 h 2272683"/>
              <a:gd name="connsiteX24" fmla="*/ 115428 w 3630985"/>
              <a:gd name="connsiteY24" fmla="*/ 772357 h 2272683"/>
              <a:gd name="connsiteX25" fmla="*/ 142061 w 3630985"/>
              <a:gd name="connsiteY25" fmla="*/ 790112 h 2272683"/>
              <a:gd name="connsiteX26" fmla="*/ 204205 w 3630985"/>
              <a:gd name="connsiteY26" fmla="*/ 798990 h 2272683"/>
              <a:gd name="connsiteX27" fmla="*/ 213082 w 3630985"/>
              <a:gd name="connsiteY27" fmla="*/ 825623 h 2272683"/>
              <a:gd name="connsiteX28" fmla="*/ 257471 w 3630985"/>
              <a:gd name="connsiteY28" fmla="*/ 852256 h 2272683"/>
              <a:gd name="connsiteX29" fmla="*/ 399513 w 3630985"/>
              <a:gd name="connsiteY29" fmla="*/ 825623 h 2272683"/>
              <a:gd name="connsiteX30" fmla="*/ 417269 w 3630985"/>
              <a:gd name="connsiteY30" fmla="*/ 798990 h 2272683"/>
              <a:gd name="connsiteX31" fmla="*/ 435024 w 3630985"/>
              <a:gd name="connsiteY31" fmla="*/ 745724 h 2272683"/>
              <a:gd name="connsiteX32" fmla="*/ 443902 w 3630985"/>
              <a:gd name="connsiteY32" fmla="*/ 719091 h 2272683"/>
              <a:gd name="connsiteX33" fmla="*/ 470535 w 3630985"/>
              <a:gd name="connsiteY33" fmla="*/ 701336 h 2272683"/>
              <a:gd name="connsiteX34" fmla="*/ 479412 w 3630985"/>
              <a:gd name="connsiteY34" fmla="*/ 674703 h 2272683"/>
              <a:gd name="connsiteX35" fmla="*/ 506045 w 3630985"/>
              <a:gd name="connsiteY35" fmla="*/ 656947 h 2272683"/>
              <a:gd name="connsiteX36" fmla="*/ 523801 w 3630985"/>
              <a:gd name="connsiteY36" fmla="*/ 639192 h 2272683"/>
              <a:gd name="connsiteX37" fmla="*/ 550434 w 3630985"/>
              <a:gd name="connsiteY37" fmla="*/ 621437 h 2272683"/>
              <a:gd name="connsiteX38" fmla="*/ 603700 w 3630985"/>
              <a:gd name="connsiteY38" fmla="*/ 577048 h 2272683"/>
              <a:gd name="connsiteX39" fmla="*/ 639210 w 3630985"/>
              <a:gd name="connsiteY39" fmla="*/ 568171 h 2272683"/>
              <a:gd name="connsiteX40" fmla="*/ 656966 w 3630985"/>
              <a:gd name="connsiteY40" fmla="*/ 550415 h 2272683"/>
              <a:gd name="connsiteX41" fmla="*/ 674721 w 3630985"/>
              <a:gd name="connsiteY41" fmla="*/ 523782 h 2272683"/>
              <a:gd name="connsiteX42" fmla="*/ 701354 w 3630985"/>
              <a:gd name="connsiteY42" fmla="*/ 514905 h 2272683"/>
              <a:gd name="connsiteX43" fmla="*/ 719109 w 3630985"/>
              <a:gd name="connsiteY43" fmla="*/ 497149 h 2272683"/>
              <a:gd name="connsiteX44" fmla="*/ 772375 w 3630985"/>
              <a:gd name="connsiteY44" fmla="*/ 479394 h 2272683"/>
              <a:gd name="connsiteX45" fmla="*/ 790131 w 3630985"/>
              <a:gd name="connsiteY45" fmla="*/ 461639 h 2272683"/>
              <a:gd name="connsiteX46" fmla="*/ 870030 w 3630985"/>
              <a:gd name="connsiteY46" fmla="*/ 443883 h 2272683"/>
              <a:gd name="connsiteX47" fmla="*/ 923296 w 3630985"/>
              <a:gd name="connsiteY47" fmla="*/ 408373 h 2272683"/>
              <a:gd name="connsiteX48" fmla="*/ 941051 w 3630985"/>
              <a:gd name="connsiteY48" fmla="*/ 390617 h 2272683"/>
              <a:gd name="connsiteX49" fmla="*/ 967684 w 3630985"/>
              <a:gd name="connsiteY49" fmla="*/ 381740 h 2272683"/>
              <a:gd name="connsiteX50" fmla="*/ 1003195 w 3630985"/>
              <a:gd name="connsiteY50" fmla="*/ 337351 h 2272683"/>
              <a:gd name="connsiteX51" fmla="*/ 1029828 w 3630985"/>
              <a:gd name="connsiteY51" fmla="*/ 310718 h 2272683"/>
              <a:gd name="connsiteX52" fmla="*/ 1065339 w 3630985"/>
              <a:gd name="connsiteY52" fmla="*/ 266330 h 2272683"/>
              <a:gd name="connsiteX53" fmla="*/ 1118605 w 3630985"/>
              <a:gd name="connsiteY53" fmla="*/ 230819 h 2272683"/>
              <a:gd name="connsiteX54" fmla="*/ 1145238 w 3630985"/>
              <a:gd name="connsiteY54" fmla="*/ 213064 h 2272683"/>
              <a:gd name="connsiteX55" fmla="*/ 1207381 w 3630985"/>
              <a:gd name="connsiteY55" fmla="*/ 168676 h 2272683"/>
              <a:gd name="connsiteX56" fmla="*/ 1260647 w 3630985"/>
              <a:gd name="connsiteY56" fmla="*/ 150920 h 2272683"/>
              <a:gd name="connsiteX57" fmla="*/ 1322791 w 3630985"/>
              <a:gd name="connsiteY57" fmla="*/ 133165 h 2272683"/>
              <a:gd name="connsiteX58" fmla="*/ 1402690 w 3630985"/>
              <a:gd name="connsiteY58" fmla="*/ 97654 h 2272683"/>
              <a:gd name="connsiteX59" fmla="*/ 1455956 w 3630985"/>
              <a:gd name="connsiteY59" fmla="*/ 79899 h 2272683"/>
              <a:gd name="connsiteX60" fmla="*/ 1482589 w 3630985"/>
              <a:gd name="connsiteY60" fmla="*/ 71021 h 2272683"/>
              <a:gd name="connsiteX61" fmla="*/ 1535855 w 3630985"/>
              <a:gd name="connsiteY61" fmla="*/ 62144 h 2272683"/>
              <a:gd name="connsiteX62" fmla="*/ 1597999 w 3630985"/>
              <a:gd name="connsiteY62" fmla="*/ 44388 h 2272683"/>
              <a:gd name="connsiteX63" fmla="*/ 1642387 w 3630985"/>
              <a:gd name="connsiteY63" fmla="*/ 35510 h 2272683"/>
              <a:gd name="connsiteX64" fmla="*/ 1713409 w 3630985"/>
              <a:gd name="connsiteY64" fmla="*/ 17755 h 2272683"/>
              <a:gd name="connsiteX65" fmla="*/ 1775552 w 3630985"/>
              <a:gd name="connsiteY65" fmla="*/ 0 h 2272683"/>
              <a:gd name="connsiteX66" fmla="*/ 1864329 w 3630985"/>
              <a:gd name="connsiteY66" fmla="*/ 17755 h 2272683"/>
              <a:gd name="connsiteX67" fmla="*/ 1917595 w 3630985"/>
              <a:gd name="connsiteY67" fmla="*/ 53266 h 2272683"/>
              <a:gd name="connsiteX68" fmla="*/ 2201680 w 3630985"/>
              <a:gd name="connsiteY68" fmla="*/ 62144 h 2272683"/>
              <a:gd name="connsiteX69" fmla="*/ 2370356 w 3630985"/>
              <a:gd name="connsiteY69" fmla="*/ 53266 h 2272683"/>
              <a:gd name="connsiteX70" fmla="*/ 2396989 w 3630985"/>
              <a:gd name="connsiteY70" fmla="*/ 44388 h 2272683"/>
              <a:gd name="connsiteX71" fmla="*/ 2503521 w 3630985"/>
              <a:gd name="connsiteY71" fmla="*/ 53266 h 2272683"/>
              <a:gd name="connsiteX72" fmla="*/ 2530154 w 3630985"/>
              <a:gd name="connsiteY72" fmla="*/ 62144 h 2272683"/>
              <a:gd name="connsiteX73" fmla="*/ 2627809 w 3630985"/>
              <a:gd name="connsiteY73" fmla="*/ 35510 h 2272683"/>
              <a:gd name="connsiteX74" fmla="*/ 2654442 w 3630985"/>
              <a:gd name="connsiteY74" fmla="*/ 26633 h 2272683"/>
              <a:gd name="connsiteX75" fmla="*/ 2929649 w 3630985"/>
              <a:gd name="connsiteY75" fmla="*/ 35510 h 2272683"/>
              <a:gd name="connsiteX76" fmla="*/ 3009548 w 3630985"/>
              <a:gd name="connsiteY76" fmla="*/ 62144 h 2272683"/>
              <a:gd name="connsiteX77" fmla="*/ 3036181 w 3630985"/>
              <a:gd name="connsiteY77" fmla="*/ 71021 h 2272683"/>
              <a:gd name="connsiteX78" fmla="*/ 3116080 w 3630985"/>
              <a:gd name="connsiteY78" fmla="*/ 106532 h 2272683"/>
              <a:gd name="connsiteX79" fmla="*/ 3142713 w 3630985"/>
              <a:gd name="connsiteY79" fmla="*/ 115410 h 2272683"/>
              <a:gd name="connsiteX80" fmla="*/ 3169346 w 3630985"/>
              <a:gd name="connsiteY80" fmla="*/ 124287 h 2272683"/>
              <a:gd name="connsiteX81" fmla="*/ 3213735 w 3630985"/>
              <a:gd name="connsiteY81" fmla="*/ 150920 h 2272683"/>
              <a:gd name="connsiteX82" fmla="*/ 3258123 w 3630985"/>
              <a:gd name="connsiteY82" fmla="*/ 186431 h 2272683"/>
              <a:gd name="connsiteX83" fmla="*/ 3311389 w 3630985"/>
              <a:gd name="connsiteY83" fmla="*/ 195309 h 2272683"/>
              <a:gd name="connsiteX84" fmla="*/ 3338022 w 3630985"/>
              <a:gd name="connsiteY84" fmla="*/ 204186 h 2272683"/>
              <a:gd name="connsiteX85" fmla="*/ 3373533 w 3630985"/>
              <a:gd name="connsiteY85" fmla="*/ 213064 h 2272683"/>
              <a:gd name="connsiteX86" fmla="*/ 3444554 w 3630985"/>
              <a:gd name="connsiteY86" fmla="*/ 230819 h 2272683"/>
              <a:gd name="connsiteX87" fmla="*/ 3471187 w 3630985"/>
              <a:gd name="connsiteY87" fmla="*/ 275208 h 2272683"/>
              <a:gd name="connsiteX88" fmla="*/ 3506698 w 3630985"/>
              <a:gd name="connsiteY88" fmla="*/ 319596 h 2272683"/>
              <a:gd name="connsiteX89" fmla="*/ 3515575 w 3630985"/>
              <a:gd name="connsiteY89" fmla="*/ 346229 h 2272683"/>
              <a:gd name="connsiteX90" fmla="*/ 3551086 w 3630985"/>
              <a:gd name="connsiteY90" fmla="*/ 381740 h 2272683"/>
              <a:gd name="connsiteX91" fmla="*/ 3559964 w 3630985"/>
              <a:gd name="connsiteY91" fmla="*/ 408373 h 2272683"/>
              <a:gd name="connsiteX92" fmla="*/ 3577719 w 3630985"/>
              <a:gd name="connsiteY92" fmla="*/ 479394 h 2272683"/>
              <a:gd name="connsiteX93" fmla="*/ 3595475 w 3630985"/>
              <a:gd name="connsiteY93" fmla="*/ 639192 h 2272683"/>
              <a:gd name="connsiteX94" fmla="*/ 3613230 w 3630985"/>
              <a:gd name="connsiteY94" fmla="*/ 710213 h 2272683"/>
              <a:gd name="connsiteX95" fmla="*/ 3622108 w 3630985"/>
              <a:gd name="connsiteY95" fmla="*/ 745724 h 2272683"/>
              <a:gd name="connsiteX96" fmla="*/ 3630985 w 3630985"/>
              <a:gd name="connsiteY96" fmla="*/ 772357 h 2272683"/>
              <a:gd name="connsiteX97" fmla="*/ 3622108 w 3630985"/>
              <a:gd name="connsiteY97" fmla="*/ 870011 h 2272683"/>
              <a:gd name="connsiteX98" fmla="*/ 3604352 w 3630985"/>
              <a:gd name="connsiteY98" fmla="*/ 976544 h 2272683"/>
              <a:gd name="connsiteX99" fmla="*/ 3595475 w 3630985"/>
              <a:gd name="connsiteY99" fmla="*/ 1038687 h 2272683"/>
              <a:gd name="connsiteX100" fmla="*/ 3586597 w 3630985"/>
              <a:gd name="connsiteY100" fmla="*/ 1109709 h 2272683"/>
              <a:gd name="connsiteX101" fmla="*/ 3577719 w 3630985"/>
              <a:gd name="connsiteY101" fmla="*/ 1136342 h 2272683"/>
              <a:gd name="connsiteX102" fmla="*/ 3551086 w 3630985"/>
              <a:gd name="connsiteY102" fmla="*/ 1278384 h 2272683"/>
              <a:gd name="connsiteX103" fmla="*/ 3515575 w 3630985"/>
              <a:gd name="connsiteY103" fmla="*/ 1331650 h 2272683"/>
              <a:gd name="connsiteX104" fmla="*/ 3462309 w 3630985"/>
              <a:gd name="connsiteY104" fmla="*/ 1367161 h 2272683"/>
              <a:gd name="connsiteX105" fmla="*/ 3382410 w 3630985"/>
              <a:gd name="connsiteY105" fmla="*/ 1393794 h 2272683"/>
              <a:gd name="connsiteX106" fmla="*/ 3329144 w 3630985"/>
              <a:gd name="connsiteY106" fmla="*/ 1411549 h 2272683"/>
              <a:gd name="connsiteX107" fmla="*/ 3267001 w 3630985"/>
              <a:gd name="connsiteY107" fmla="*/ 1420427 h 2272683"/>
              <a:gd name="connsiteX108" fmla="*/ 3045059 w 3630985"/>
              <a:gd name="connsiteY108" fmla="*/ 1411549 h 2272683"/>
              <a:gd name="connsiteX109" fmla="*/ 2965160 w 3630985"/>
              <a:gd name="connsiteY109" fmla="*/ 1384916 h 2272683"/>
              <a:gd name="connsiteX110" fmla="*/ 2903016 w 3630985"/>
              <a:gd name="connsiteY110" fmla="*/ 1376039 h 2272683"/>
              <a:gd name="connsiteX111" fmla="*/ 2885261 w 3630985"/>
              <a:gd name="connsiteY111" fmla="*/ 1358283 h 2272683"/>
              <a:gd name="connsiteX112" fmla="*/ 2814240 w 3630985"/>
              <a:gd name="connsiteY112" fmla="*/ 1384916 h 2272683"/>
              <a:gd name="connsiteX113" fmla="*/ 2672197 w 3630985"/>
              <a:gd name="connsiteY113" fmla="*/ 1393794 h 2272683"/>
              <a:gd name="connsiteX114" fmla="*/ 2627809 w 3630985"/>
              <a:gd name="connsiteY114" fmla="*/ 1411549 h 2272683"/>
              <a:gd name="connsiteX115" fmla="*/ 2450255 w 3630985"/>
              <a:gd name="connsiteY115" fmla="*/ 1438182 h 2272683"/>
              <a:gd name="connsiteX116" fmla="*/ 2379234 w 3630985"/>
              <a:gd name="connsiteY116" fmla="*/ 1447060 h 2272683"/>
              <a:gd name="connsiteX117" fmla="*/ 2308212 w 3630985"/>
              <a:gd name="connsiteY117" fmla="*/ 1464815 h 2272683"/>
              <a:gd name="connsiteX118" fmla="*/ 2210558 w 3630985"/>
              <a:gd name="connsiteY118" fmla="*/ 1455938 h 2272683"/>
              <a:gd name="connsiteX119" fmla="*/ 2183925 w 3630985"/>
              <a:gd name="connsiteY119" fmla="*/ 1447060 h 2272683"/>
              <a:gd name="connsiteX120" fmla="*/ 2121781 w 3630985"/>
              <a:gd name="connsiteY120" fmla="*/ 1429305 h 2272683"/>
              <a:gd name="connsiteX121" fmla="*/ 2086271 w 3630985"/>
              <a:gd name="connsiteY121" fmla="*/ 1384916 h 2272683"/>
              <a:gd name="connsiteX122" fmla="*/ 2068515 w 3630985"/>
              <a:gd name="connsiteY122" fmla="*/ 1367161 h 2272683"/>
              <a:gd name="connsiteX123" fmla="*/ 2068515 w 3630985"/>
              <a:gd name="connsiteY123" fmla="*/ 1171852 h 227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3630985" h="2272683">
                <a:moveTo>
                  <a:pt x="221960" y="2272683"/>
                </a:moveTo>
                <a:cubicBezTo>
                  <a:pt x="233797" y="2257887"/>
                  <a:pt x="244072" y="2241693"/>
                  <a:pt x="257471" y="2228295"/>
                </a:cubicBezTo>
                <a:cubicBezTo>
                  <a:pt x="265016" y="2220751"/>
                  <a:pt x="275773" y="2217205"/>
                  <a:pt x="284104" y="2210540"/>
                </a:cubicBezTo>
                <a:cubicBezTo>
                  <a:pt x="347353" y="2159940"/>
                  <a:pt x="246519" y="2229677"/>
                  <a:pt x="328492" y="2175029"/>
                </a:cubicBezTo>
                <a:cubicBezTo>
                  <a:pt x="331451" y="2166151"/>
                  <a:pt x="337370" y="2157754"/>
                  <a:pt x="337370" y="2148396"/>
                </a:cubicBezTo>
                <a:cubicBezTo>
                  <a:pt x="337370" y="2132644"/>
                  <a:pt x="319713" y="2105602"/>
                  <a:pt x="310737" y="2095130"/>
                </a:cubicBezTo>
                <a:cubicBezTo>
                  <a:pt x="299843" y="2082420"/>
                  <a:pt x="275226" y="2059619"/>
                  <a:pt x="275226" y="2059619"/>
                </a:cubicBezTo>
                <a:cubicBezTo>
                  <a:pt x="252911" y="1992676"/>
                  <a:pt x="283012" y="2075192"/>
                  <a:pt x="248593" y="2006353"/>
                </a:cubicBezTo>
                <a:cubicBezTo>
                  <a:pt x="244408" y="1997983"/>
                  <a:pt x="244906" y="1987506"/>
                  <a:pt x="239715" y="1979720"/>
                </a:cubicBezTo>
                <a:cubicBezTo>
                  <a:pt x="232751" y="1969274"/>
                  <a:pt x="221119" y="1962732"/>
                  <a:pt x="213082" y="1953087"/>
                </a:cubicBezTo>
                <a:cubicBezTo>
                  <a:pt x="206252" y="1944890"/>
                  <a:pt x="202872" y="1933999"/>
                  <a:pt x="195327" y="1926454"/>
                </a:cubicBezTo>
                <a:cubicBezTo>
                  <a:pt x="169887" y="1901014"/>
                  <a:pt x="170941" y="1914261"/>
                  <a:pt x="142061" y="1899821"/>
                </a:cubicBezTo>
                <a:cubicBezTo>
                  <a:pt x="132518" y="1895049"/>
                  <a:pt x="124306" y="1887984"/>
                  <a:pt x="115428" y="1882066"/>
                </a:cubicBezTo>
                <a:cubicBezTo>
                  <a:pt x="109510" y="1858392"/>
                  <a:pt x="98133" y="1835442"/>
                  <a:pt x="97673" y="1811044"/>
                </a:cubicBezTo>
                <a:cubicBezTo>
                  <a:pt x="88618" y="1331172"/>
                  <a:pt x="138402" y="1489344"/>
                  <a:pt x="79917" y="1313895"/>
                </a:cubicBezTo>
                <a:cubicBezTo>
                  <a:pt x="82876" y="1290221"/>
                  <a:pt x="88795" y="1266732"/>
                  <a:pt x="88795" y="1242874"/>
                </a:cubicBezTo>
                <a:cubicBezTo>
                  <a:pt x="88795" y="1176777"/>
                  <a:pt x="83524" y="1188912"/>
                  <a:pt x="71040" y="1145219"/>
                </a:cubicBezTo>
                <a:cubicBezTo>
                  <a:pt x="67688" y="1133487"/>
                  <a:pt x="66020" y="1121284"/>
                  <a:pt x="62162" y="1109709"/>
                </a:cubicBezTo>
                <a:cubicBezTo>
                  <a:pt x="57123" y="1094591"/>
                  <a:pt x="49853" y="1080297"/>
                  <a:pt x="44407" y="1065320"/>
                </a:cubicBezTo>
                <a:cubicBezTo>
                  <a:pt x="44373" y="1065227"/>
                  <a:pt x="22229" y="998785"/>
                  <a:pt x="17774" y="985421"/>
                </a:cubicBezTo>
                <a:lnTo>
                  <a:pt x="8896" y="958788"/>
                </a:lnTo>
                <a:cubicBezTo>
                  <a:pt x="3610" y="921786"/>
                  <a:pt x="-8158" y="895242"/>
                  <a:pt x="8896" y="861134"/>
                </a:cubicBezTo>
                <a:cubicBezTo>
                  <a:pt x="12639" y="853648"/>
                  <a:pt x="20733" y="849297"/>
                  <a:pt x="26651" y="843378"/>
                </a:cubicBezTo>
                <a:cubicBezTo>
                  <a:pt x="29610" y="834500"/>
                  <a:pt x="28912" y="823362"/>
                  <a:pt x="35529" y="816745"/>
                </a:cubicBezTo>
                <a:cubicBezTo>
                  <a:pt x="66054" y="786220"/>
                  <a:pt x="81938" y="783521"/>
                  <a:pt x="115428" y="772357"/>
                </a:cubicBezTo>
                <a:cubicBezTo>
                  <a:pt x="124306" y="778275"/>
                  <a:pt x="131841" y="787046"/>
                  <a:pt x="142061" y="790112"/>
                </a:cubicBezTo>
                <a:cubicBezTo>
                  <a:pt x="162104" y="796125"/>
                  <a:pt x="185489" y="789632"/>
                  <a:pt x="204205" y="798990"/>
                </a:cubicBezTo>
                <a:cubicBezTo>
                  <a:pt x="212575" y="803175"/>
                  <a:pt x="208267" y="817599"/>
                  <a:pt x="213082" y="825623"/>
                </a:cubicBezTo>
                <a:cubicBezTo>
                  <a:pt x="225268" y="845932"/>
                  <a:pt x="236524" y="845273"/>
                  <a:pt x="257471" y="852256"/>
                </a:cubicBezTo>
                <a:cubicBezTo>
                  <a:pt x="296554" y="848999"/>
                  <a:pt x="362078" y="856818"/>
                  <a:pt x="399513" y="825623"/>
                </a:cubicBezTo>
                <a:cubicBezTo>
                  <a:pt x="407710" y="818792"/>
                  <a:pt x="411350" y="807868"/>
                  <a:pt x="417269" y="798990"/>
                </a:cubicBezTo>
                <a:lnTo>
                  <a:pt x="435024" y="745724"/>
                </a:lnTo>
                <a:cubicBezTo>
                  <a:pt x="437983" y="736846"/>
                  <a:pt x="436116" y="724282"/>
                  <a:pt x="443902" y="719091"/>
                </a:cubicBezTo>
                <a:lnTo>
                  <a:pt x="470535" y="701336"/>
                </a:lnTo>
                <a:cubicBezTo>
                  <a:pt x="473494" y="692458"/>
                  <a:pt x="473566" y="682010"/>
                  <a:pt x="479412" y="674703"/>
                </a:cubicBezTo>
                <a:cubicBezTo>
                  <a:pt x="486077" y="666371"/>
                  <a:pt x="497713" y="663612"/>
                  <a:pt x="506045" y="656947"/>
                </a:cubicBezTo>
                <a:cubicBezTo>
                  <a:pt x="512581" y="651718"/>
                  <a:pt x="517265" y="644421"/>
                  <a:pt x="523801" y="639192"/>
                </a:cubicBezTo>
                <a:cubicBezTo>
                  <a:pt x="532133" y="632527"/>
                  <a:pt x="542103" y="628102"/>
                  <a:pt x="550434" y="621437"/>
                </a:cubicBezTo>
                <a:cubicBezTo>
                  <a:pt x="577570" y="599728"/>
                  <a:pt x="563404" y="597196"/>
                  <a:pt x="603700" y="577048"/>
                </a:cubicBezTo>
                <a:cubicBezTo>
                  <a:pt x="614613" y="571592"/>
                  <a:pt x="627373" y="571130"/>
                  <a:pt x="639210" y="568171"/>
                </a:cubicBezTo>
                <a:cubicBezTo>
                  <a:pt x="645129" y="562252"/>
                  <a:pt x="651737" y="556951"/>
                  <a:pt x="656966" y="550415"/>
                </a:cubicBezTo>
                <a:cubicBezTo>
                  <a:pt x="663631" y="542083"/>
                  <a:pt x="666389" y="530447"/>
                  <a:pt x="674721" y="523782"/>
                </a:cubicBezTo>
                <a:cubicBezTo>
                  <a:pt x="682028" y="517936"/>
                  <a:pt x="692476" y="517864"/>
                  <a:pt x="701354" y="514905"/>
                </a:cubicBezTo>
                <a:cubicBezTo>
                  <a:pt x="707272" y="508986"/>
                  <a:pt x="711623" y="500892"/>
                  <a:pt x="719109" y="497149"/>
                </a:cubicBezTo>
                <a:cubicBezTo>
                  <a:pt x="735849" y="488779"/>
                  <a:pt x="772375" y="479394"/>
                  <a:pt x="772375" y="479394"/>
                </a:cubicBezTo>
                <a:cubicBezTo>
                  <a:pt x="778294" y="473476"/>
                  <a:pt x="782645" y="465382"/>
                  <a:pt x="790131" y="461639"/>
                </a:cubicBezTo>
                <a:cubicBezTo>
                  <a:pt x="798489" y="457460"/>
                  <a:pt x="865360" y="444817"/>
                  <a:pt x="870030" y="443883"/>
                </a:cubicBezTo>
                <a:cubicBezTo>
                  <a:pt x="887785" y="432046"/>
                  <a:pt x="908207" y="423462"/>
                  <a:pt x="923296" y="408373"/>
                </a:cubicBezTo>
                <a:cubicBezTo>
                  <a:pt x="929214" y="402454"/>
                  <a:pt x="933874" y="394923"/>
                  <a:pt x="941051" y="390617"/>
                </a:cubicBezTo>
                <a:cubicBezTo>
                  <a:pt x="949075" y="385802"/>
                  <a:pt x="958806" y="384699"/>
                  <a:pt x="967684" y="381740"/>
                </a:cubicBezTo>
                <a:cubicBezTo>
                  <a:pt x="1019342" y="330082"/>
                  <a:pt x="947200" y="404546"/>
                  <a:pt x="1003195" y="337351"/>
                </a:cubicBezTo>
                <a:cubicBezTo>
                  <a:pt x="1011232" y="327706"/>
                  <a:pt x="1021791" y="320363"/>
                  <a:pt x="1029828" y="310718"/>
                </a:cubicBezTo>
                <a:cubicBezTo>
                  <a:pt x="1049245" y="287418"/>
                  <a:pt x="1042377" y="283551"/>
                  <a:pt x="1065339" y="266330"/>
                </a:cubicBezTo>
                <a:cubicBezTo>
                  <a:pt x="1082411" y="253526"/>
                  <a:pt x="1100850" y="242656"/>
                  <a:pt x="1118605" y="230819"/>
                </a:cubicBezTo>
                <a:cubicBezTo>
                  <a:pt x="1127483" y="224901"/>
                  <a:pt x="1136702" y="219466"/>
                  <a:pt x="1145238" y="213064"/>
                </a:cubicBezTo>
                <a:cubicBezTo>
                  <a:pt x="1150011" y="209484"/>
                  <a:pt x="1196757" y="173398"/>
                  <a:pt x="1207381" y="168676"/>
                </a:cubicBezTo>
                <a:cubicBezTo>
                  <a:pt x="1224484" y="161075"/>
                  <a:pt x="1242892" y="156838"/>
                  <a:pt x="1260647" y="150920"/>
                </a:cubicBezTo>
                <a:cubicBezTo>
                  <a:pt x="1298844" y="138188"/>
                  <a:pt x="1278217" y="144309"/>
                  <a:pt x="1322791" y="133165"/>
                </a:cubicBezTo>
                <a:cubicBezTo>
                  <a:pt x="1364995" y="105029"/>
                  <a:pt x="1339304" y="118783"/>
                  <a:pt x="1402690" y="97654"/>
                </a:cubicBezTo>
                <a:lnTo>
                  <a:pt x="1455956" y="79899"/>
                </a:lnTo>
                <a:cubicBezTo>
                  <a:pt x="1464834" y="76940"/>
                  <a:pt x="1473358" y="72559"/>
                  <a:pt x="1482589" y="71021"/>
                </a:cubicBezTo>
                <a:lnTo>
                  <a:pt x="1535855" y="62144"/>
                </a:lnTo>
                <a:cubicBezTo>
                  <a:pt x="1565514" y="52257"/>
                  <a:pt x="1564556" y="51820"/>
                  <a:pt x="1597999" y="44388"/>
                </a:cubicBezTo>
                <a:cubicBezTo>
                  <a:pt x="1612729" y="41115"/>
                  <a:pt x="1627684" y="38903"/>
                  <a:pt x="1642387" y="35510"/>
                </a:cubicBezTo>
                <a:cubicBezTo>
                  <a:pt x="1666165" y="30023"/>
                  <a:pt x="1690259" y="25472"/>
                  <a:pt x="1713409" y="17755"/>
                </a:cubicBezTo>
                <a:cubicBezTo>
                  <a:pt x="1751617" y="5019"/>
                  <a:pt x="1730963" y="11147"/>
                  <a:pt x="1775552" y="0"/>
                </a:cubicBezTo>
                <a:cubicBezTo>
                  <a:pt x="1790995" y="2206"/>
                  <a:pt x="1842873" y="5835"/>
                  <a:pt x="1864329" y="17755"/>
                </a:cubicBezTo>
                <a:cubicBezTo>
                  <a:pt x="1882983" y="28118"/>
                  <a:pt x="1896266" y="52599"/>
                  <a:pt x="1917595" y="53266"/>
                </a:cubicBezTo>
                <a:lnTo>
                  <a:pt x="2201680" y="62144"/>
                </a:lnTo>
                <a:cubicBezTo>
                  <a:pt x="2257905" y="59185"/>
                  <a:pt x="2314284" y="58364"/>
                  <a:pt x="2370356" y="53266"/>
                </a:cubicBezTo>
                <a:cubicBezTo>
                  <a:pt x="2379675" y="52419"/>
                  <a:pt x="2387631" y="44388"/>
                  <a:pt x="2396989" y="44388"/>
                </a:cubicBezTo>
                <a:cubicBezTo>
                  <a:pt x="2432623" y="44388"/>
                  <a:pt x="2468010" y="50307"/>
                  <a:pt x="2503521" y="53266"/>
                </a:cubicBezTo>
                <a:cubicBezTo>
                  <a:pt x="2512399" y="56225"/>
                  <a:pt x="2520796" y="62144"/>
                  <a:pt x="2530154" y="62144"/>
                </a:cubicBezTo>
                <a:cubicBezTo>
                  <a:pt x="2555250" y="62144"/>
                  <a:pt x="2606921" y="42472"/>
                  <a:pt x="2627809" y="35510"/>
                </a:cubicBezTo>
                <a:lnTo>
                  <a:pt x="2654442" y="26633"/>
                </a:lnTo>
                <a:cubicBezTo>
                  <a:pt x="2746178" y="29592"/>
                  <a:pt x="2838166" y="28092"/>
                  <a:pt x="2929649" y="35510"/>
                </a:cubicBezTo>
                <a:cubicBezTo>
                  <a:pt x="2929651" y="35510"/>
                  <a:pt x="2996231" y="57705"/>
                  <a:pt x="3009548" y="62144"/>
                </a:cubicBezTo>
                <a:lnTo>
                  <a:pt x="3036181" y="71021"/>
                </a:lnTo>
                <a:cubicBezTo>
                  <a:pt x="3078387" y="99159"/>
                  <a:pt x="3052691" y="85402"/>
                  <a:pt x="3116080" y="106532"/>
                </a:cubicBezTo>
                <a:lnTo>
                  <a:pt x="3142713" y="115410"/>
                </a:lnTo>
                <a:lnTo>
                  <a:pt x="3169346" y="124287"/>
                </a:lnTo>
                <a:cubicBezTo>
                  <a:pt x="3214338" y="169279"/>
                  <a:pt x="3156109" y="116344"/>
                  <a:pt x="3213735" y="150920"/>
                </a:cubicBezTo>
                <a:cubicBezTo>
                  <a:pt x="3244044" y="169106"/>
                  <a:pt x="3218140" y="173103"/>
                  <a:pt x="3258123" y="186431"/>
                </a:cubicBezTo>
                <a:cubicBezTo>
                  <a:pt x="3275200" y="192123"/>
                  <a:pt x="3293817" y="191404"/>
                  <a:pt x="3311389" y="195309"/>
                </a:cubicBezTo>
                <a:cubicBezTo>
                  <a:pt x="3320524" y="197339"/>
                  <a:pt x="3329024" y="201615"/>
                  <a:pt x="3338022" y="204186"/>
                </a:cubicBezTo>
                <a:cubicBezTo>
                  <a:pt x="3349754" y="207538"/>
                  <a:pt x="3361622" y="210417"/>
                  <a:pt x="3373533" y="213064"/>
                </a:cubicBezTo>
                <a:cubicBezTo>
                  <a:pt x="3437813" y="227349"/>
                  <a:pt x="3396961" y="214956"/>
                  <a:pt x="3444554" y="230819"/>
                </a:cubicBezTo>
                <a:cubicBezTo>
                  <a:pt x="3479234" y="265500"/>
                  <a:pt x="3448138" y="229110"/>
                  <a:pt x="3471187" y="275208"/>
                </a:cubicBezTo>
                <a:cubicBezTo>
                  <a:pt x="3482387" y="297608"/>
                  <a:pt x="3490182" y="303080"/>
                  <a:pt x="3506698" y="319596"/>
                </a:cubicBezTo>
                <a:cubicBezTo>
                  <a:pt x="3509657" y="328474"/>
                  <a:pt x="3510136" y="338614"/>
                  <a:pt x="3515575" y="346229"/>
                </a:cubicBezTo>
                <a:cubicBezTo>
                  <a:pt x="3525305" y="359851"/>
                  <a:pt x="3551086" y="381740"/>
                  <a:pt x="3551086" y="381740"/>
                </a:cubicBezTo>
                <a:cubicBezTo>
                  <a:pt x="3554045" y="390618"/>
                  <a:pt x="3557694" y="399295"/>
                  <a:pt x="3559964" y="408373"/>
                </a:cubicBezTo>
                <a:cubicBezTo>
                  <a:pt x="3581394" y="494090"/>
                  <a:pt x="3557424" y="418506"/>
                  <a:pt x="3577719" y="479394"/>
                </a:cubicBezTo>
                <a:cubicBezTo>
                  <a:pt x="3583638" y="532660"/>
                  <a:pt x="3582477" y="587198"/>
                  <a:pt x="3595475" y="639192"/>
                </a:cubicBezTo>
                <a:lnTo>
                  <a:pt x="3613230" y="710213"/>
                </a:lnTo>
                <a:cubicBezTo>
                  <a:pt x="3616189" y="722050"/>
                  <a:pt x="3618250" y="734149"/>
                  <a:pt x="3622108" y="745724"/>
                </a:cubicBezTo>
                <a:lnTo>
                  <a:pt x="3630985" y="772357"/>
                </a:lnTo>
                <a:cubicBezTo>
                  <a:pt x="3628026" y="804908"/>
                  <a:pt x="3625717" y="837525"/>
                  <a:pt x="3622108" y="870011"/>
                </a:cubicBezTo>
                <a:cubicBezTo>
                  <a:pt x="3612437" y="957055"/>
                  <a:pt x="3616367" y="904452"/>
                  <a:pt x="3604352" y="976544"/>
                </a:cubicBezTo>
                <a:cubicBezTo>
                  <a:pt x="3600912" y="997184"/>
                  <a:pt x="3598240" y="1017946"/>
                  <a:pt x="3595475" y="1038687"/>
                </a:cubicBezTo>
                <a:cubicBezTo>
                  <a:pt x="3592322" y="1062336"/>
                  <a:pt x="3590865" y="1086236"/>
                  <a:pt x="3586597" y="1109709"/>
                </a:cubicBezTo>
                <a:cubicBezTo>
                  <a:pt x="3584923" y="1118916"/>
                  <a:pt x="3580678" y="1127464"/>
                  <a:pt x="3577719" y="1136342"/>
                </a:cubicBezTo>
                <a:cubicBezTo>
                  <a:pt x="3574595" y="1167585"/>
                  <a:pt x="3573454" y="1244832"/>
                  <a:pt x="3551086" y="1278384"/>
                </a:cubicBezTo>
                <a:cubicBezTo>
                  <a:pt x="3539249" y="1296139"/>
                  <a:pt x="3533330" y="1319813"/>
                  <a:pt x="3515575" y="1331650"/>
                </a:cubicBezTo>
                <a:cubicBezTo>
                  <a:pt x="3497820" y="1343487"/>
                  <a:pt x="3482553" y="1360413"/>
                  <a:pt x="3462309" y="1367161"/>
                </a:cubicBezTo>
                <a:lnTo>
                  <a:pt x="3382410" y="1393794"/>
                </a:lnTo>
                <a:lnTo>
                  <a:pt x="3329144" y="1411549"/>
                </a:lnTo>
                <a:lnTo>
                  <a:pt x="3267001" y="1420427"/>
                </a:lnTo>
                <a:cubicBezTo>
                  <a:pt x="3193020" y="1417468"/>
                  <a:pt x="3118755" y="1418681"/>
                  <a:pt x="3045059" y="1411549"/>
                </a:cubicBezTo>
                <a:cubicBezTo>
                  <a:pt x="2934913" y="1400890"/>
                  <a:pt x="3033550" y="1394685"/>
                  <a:pt x="2965160" y="1384916"/>
                </a:cubicBezTo>
                <a:lnTo>
                  <a:pt x="2903016" y="1376039"/>
                </a:lnTo>
                <a:cubicBezTo>
                  <a:pt x="2897098" y="1370120"/>
                  <a:pt x="2893517" y="1359659"/>
                  <a:pt x="2885261" y="1358283"/>
                </a:cubicBezTo>
                <a:cubicBezTo>
                  <a:pt x="2853224" y="1352943"/>
                  <a:pt x="2842970" y="1380607"/>
                  <a:pt x="2814240" y="1384916"/>
                </a:cubicBezTo>
                <a:cubicBezTo>
                  <a:pt x="2767325" y="1391953"/>
                  <a:pt x="2719545" y="1390835"/>
                  <a:pt x="2672197" y="1393794"/>
                </a:cubicBezTo>
                <a:cubicBezTo>
                  <a:pt x="2657401" y="1399712"/>
                  <a:pt x="2642927" y="1406510"/>
                  <a:pt x="2627809" y="1411549"/>
                </a:cubicBezTo>
                <a:cubicBezTo>
                  <a:pt x="2578724" y="1427911"/>
                  <a:pt x="2476455" y="1434907"/>
                  <a:pt x="2450255" y="1438182"/>
                </a:cubicBezTo>
                <a:lnTo>
                  <a:pt x="2379234" y="1447060"/>
                </a:lnTo>
                <a:cubicBezTo>
                  <a:pt x="2358215" y="1454067"/>
                  <a:pt x="2329642" y="1464815"/>
                  <a:pt x="2308212" y="1464815"/>
                </a:cubicBezTo>
                <a:cubicBezTo>
                  <a:pt x="2275526" y="1464815"/>
                  <a:pt x="2243109" y="1458897"/>
                  <a:pt x="2210558" y="1455938"/>
                </a:cubicBezTo>
                <a:cubicBezTo>
                  <a:pt x="2201680" y="1452979"/>
                  <a:pt x="2192923" y="1449631"/>
                  <a:pt x="2183925" y="1447060"/>
                </a:cubicBezTo>
                <a:cubicBezTo>
                  <a:pt x="2105867" y="1424757"/>
                  <a:pt x="2185658" y="1450596"/>
                  <a:pt x="2121781" y="1429305"/>
                </a:cubicBezTo>
                <a:cubicBezTo>
                  <a:pt x="2068733" y="1393939"/>
                  <a:pt x="2114860" y="1432564"/>
                  <a:pt x="2086271" y="1384916"/>
                </a:cubicBezTo>
                <a:cubicBezTo>
                  <a:pt x="2081965" y="1377739"/>
                  <a:pt x="2069210" y="1375502"/>
                  <a:pt x="2068515" y="1367161"/>
                </a:cubicBezTo>
                <a:cubicBezTo>
                  <a:pt x="2063108" y="1302283"/>
                  <a:pt x="2068515" y="1236955"/>
                  <a:pt x="2068515" y="1171852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2E90B9-4612-415C-9A03-EE719DD5754D}"/>
              </a:ext>
            </a:extLst>
          </p:cNvPr>
          <p:cNvSpPr/>
          <p:nvPr/>
        </p:nvSpPr>
        <p:spPr>
          <a:xfrm>
            <a:off x="149959" y="103751"/>
            <a:ext cx="224701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ar-BH" b="1" dirty="0">
                <a:solidFill>
                  <a:prstClr val="black"/>
                </a:solidFill>
              </a:rPr>
              <a:t>اللُّغَةُ الْعَرَبِيَّة</a:t>
            </a:r>
            <a:r>
              <a:rPr lang="ar-SA" b="1" dirty="0">
                <a:solidFill>
                  <a:prstClr val="black"/>
                </a:solidFill>
              </a:rPr>
              <a:t>ُ (اليَوْمُ العاشِرُ)</a:t>
            </a:r>
            <a:endParaRPr lang="en-US" dirty="0"/>
          </a:p>
        </p:txBody>
      </p:sp>
      <p:sp>
        <p:nvSpPr>
          <p:cNvPr id="11" name="Cloud Callout 15">
            <a:extLst>
              <a:ext uri="{FF2B5EF4-FFF2-40B4-BE49-F238E27FC236}">
                <a16:creationId xmlns:a16="http://schemas.microsoft.com/office/drawing/2014/main" id="{31528927-A7CB-40A3-B480-252C91D5E345}"/>
              </a:ext>
            </a:extLst>
          </p:cNvPr>
          <p:cNvSpPr/>
          <p:nvPr/>
        </p:nvSpPr>
        <p:spPr>
          <a:xfrm>
            <a:off x="119565" y="1290571"/>
            <a:ext cx="1844040" cy="746760"/>
          </a:xfrm>
          <a:prstGeom prst="cloudCallout">
            <a:avLst>
              <a:gd name="adj1" fmla="val 18010"/>
              <a:gd name="adj2" fmla="val 8699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ح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ُّ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الن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ش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اط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ف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 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أَرْبَعِ دَقَائِقٍ</a:t>
            </a:r>
            <a:endParaRPr lang="ar-BH" sz="2000" dirty="0">
              <a:solidFill>
                <a:schemeClr val="tx1"/>
              </a:solidFill>
            </a:endParaRPr>
          </a:p>
        </p:txBody>
      </p:sp>
      <p:sp>
        <p:nvSpPr>
          <p:cNvPr id="12" name="Rectangle 25">
            <a:extLst>
              <a:ext uri="{FF2B5EF4-FFF2-40B4-BE49-F238E27FC236}">
                <a16:creationId xmlns:a16="http://schemas.microsoft.com/office/drawing/2014/main" id="{70866F0B-C759-436A-BC63-D66BBA3F416F}"/>
              </a:ext>
            </a:extLst>
          </p:cNvPr>
          <p:cNvSpPr/>
          <p:nvPr/>
        </p:nvSpPr>
        <p:spPr>
          <a:xfrm>
            <a:off x="9875520" y="404845"/>
            <a:ext cx="124968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ن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ش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اط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ٌ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 م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ه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ار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ي </a:t>
            </a:r>
          </a:p>
        </p:txBody>
      </p:sp>
    </p:spTree>
    <p:extLst>
      <p:ext uri="{BB962C8B-B14F-4D97-AF65-F5344CB8AC3E}">
        <p14:creationId xmlns:p14="http://schemas.microsoft.com/office/powerpoint/2010/main" val="208557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2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815736" y="530328"/>
            <a:ext cx="7471955" cy="946295"/>
          </a:xfrm>
          <a:prstGeom prst="wedgeEllipseCallout">
            <a:avLst>
              <a:gd name="adj1" fmla="val 61335"/>
              <a:gd name="adj2" fmla="val 7370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72937" y="680311"/>
            <a:ext cx="6780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defRPr/>
            </a:pPr>
            <a:r>
              <a:rPr lang="ar-BH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مَلابِسُ المِهَنِ</a:t>
            </a:r>
            <a:endParaRPr lang="en-US" sz="40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8857" r="54995" b="-190"/>
          <a:stretch/>
        </p:blipFill>
        <p:spPr>
          <a:xfrm>
            <a:off x="9615463" y="1879999"/>
            <a:ext cx="2196263" cy="283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92CFA2-0B50-460C-BCCC-ADB95DC31077}"/>
              </a:ext>
            </a:extLst>
          </p:cNvPr>
          <p:cNvSpPr txBox="1"/>
          <p:nvPr/>
        </p:nvSpPr>
        <p:spPr>
          <a:xfrm>
            <a:off x="119565" y="1845868"/>
            <a:ext cx="110871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أَصِلُ وَأَتَعَلَّمُ:</a:t>
            </a:r>
            <a:endParaRPr lang="ar-SA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t="31668" r="12083" b="21480"/>
          <a:stretch/>
        </p:blipFill>
        <p:spPr>
          <a:xfrm>
            <a:off x="1549035" y="2430643"/>
            <a:ext cx="7628527" cy="3741557"/>
          </a:xfrm>
          <a:prstGeom prst="rect">
            <a:avLst/>
          </a:prstGeom>
        </p:spPr>
      </p:pic>
      <p:sp>
        <p:nvSpPr>
          <p:cNvPr id="9" name="شكل حر 8"/>
          <p:cNvSpPr/>
          <p:nvPr/>
        </p:nvSpPr>
        <p:spPr>
          <a:xfrm>
            <a:off x="3251200" y="2578100"/>
            <a:ext cx="5003800" cy="406400"/>
          </a:xfrm>
          <a:custGeom>
            <a:avLst/>
            <a:gdLst>
              <a:gd name="connsiteX0" fmla="*/ 0 w 5003800"/>
              <a:gd name="connsiteY0" fmla="*/ 330200 h 406400"/>
              <a:gd name="connsiteX1" fmla="*/ 63500 w 5003800"/>
              <a:gd name="connsiteY1" fmla="*/ 292100 h 406400"/>
              <a:gd name="connsiteX2" fmla="*/ 101600 w 5003800"/>
              <a:gd name="connsiteY2" fmla="*/ 254000 h 406400"/>
              <a:gd name="connsiteX3" fmla="*/ 177800 w 5003800"/>
              <a:gd name="connsiteY3" fmla="*/ 203200 h 406400"/>
              <a:gd name="connsiteX4" fmla="*/ 215900 w 5003800"/>
              <a:gd name="connsiteY4" fmla="*/ 177800 h 406400"/>
              <a:gd name="connsiteX5" fmla="*/ 304800 w 5003800"/>
              <a:gd name="connsiteY5" fmla="*/ 127000 h 406400"/>
              <a:gd name="connsiteX6" fmla="*/ 495300 w 5003800"/>
              <a:gd name="connsiteY6" fmla="*/ 88900 h 406400"/>
              <a:gd name="connsiteX7" fmla="*/ 596900 w 5003800"/>
              <a:gd name="connsiteY7" fmla="*/ 63500 h 406400"/>
              <a:gd name="connsiteX8" fmla="*/ 673100 w 5003800"/>
              <a:gd name="connsiteY8" fmla="*/ 38100 h 406400"/>
              <a:gd name="connsiteX9" fmla="*/ 762000 w 5003800"/>
              <a:gd name="connsiteY9" fmla="*/ 25400 h 406400"/>
              <a:gd name="connsiteX10" fmla="*/ 850900 w 5003800"/>
              <a:gd name="connsiteY10" fmla="*/ 0 h 406400"/>
              <a:gd name="connsiteX11" fmla="*/ 914400 w 5003800"/>
              <a:gd name="connsiteY11" fmla="*/ 12700 h 406400"/>
              <a:gd name="connsiteX12" fmla="*/ 965200 w 5003800"/>
              <a:gd name="connsiteY12" fmla="*/ 76200 h 406400"/>
              <a:gd name="connsiteX13" fmla="*/ 1041400 w 5003800"/>
              <a:gd name="connsiteY13" fmla="*/ 101600 h 406400"/>
              <a:gd name="connsiteX14" fmla="*/ 1092200 w 5003800"/>
              <a:gd name="connsiteY14" fmla="*/ 152400 h 406400"/>
              <a:gd name="connsiteX15" fmla="*/ 1117600 w 5003800"/>
              <a:gd name="connsiteY15" fmla="*/ 190500 h 406400"/>
              <a:gd name="connsiteX16" fmla="*/ 1168400 w 5003800"/>
              <a:gd name="connsiteY16" fmla="*/ 203200 h 406400"/>
              <a:gd name="connsiteX17" fmla="*/ 1206500 w 5003800"/>
              <a:gd name="connsiteY17" fmla="*/ 215900 h 406400"/>
              <a:gd name="connsiteX18" fmla="*/ 1244600 w 5003800"/>
              <a:gd name="connsiteY18" fmla="*/ 254000 h 406400"/>
              <a:gd name="connsiteX19" fmla="*/ 1308100 w 5003800"/>
              <a:gd name="connsiteY19" fmla="*/ 355600 h 406400"/>
              <a:gd name="connsiteX20" fmla="*/ 1346200 w 5003800"/>
              <a:gd name="connsiteY20" fmla="*/ 342900 h 406400"/>
              <a:gd name="connsiteX21" fmla="*/ 1460500 w 5003800"/>
              <a:gd name="connsiteY21" fmla="*/ 279400 h 406400"/>
              <a:gd name="connsiteX22" fmla="*/ 1511300 w 5003800"/>
              <a:gd name="connsiteY22" fmla="*/ 241300 h 406400"/>
              <a:gd name="connsiteX23" fmla="*/ 1549400 w 5003800"/>
              <a:gd name="connsiteY23" fmla="*/ 228600 h 406400"/>
              <a:gd name="connsiteX24" fmla="*/ 1587500 w 5003800"/>
              <a:gd name="connsiteY24" fmla="*/ 190500 h 406400"/>
              <a:gd name="connsiteX25" fmla="*/ 1714500 w 5003800"/>
              <a:gd name="connsiteY25" fmla="*/ 139700 h 406400"/>
              <a:gd name="connsiteX26" fmla="*/ 1803400 w 5003800"/>
              <a:gd name="connsiteY26" fmla="*/ 114300 h 406400"/>
              <a:gd name="connsiteX27" fmla="*/ 1841500 w 5003800"/>
              <a:gd name="connsiteY27" fmla="*/ 88900 h 406400"/>
              <a:gd name="connsiteX28" fmla="*/ 1917700 w 5003800"/>
              <a:gd name="connsiteY28" fmla="*/ 63500 h 406400"/>
              <a:gd name="connsiteX29" fmla="*/ 2044700 w 5003800"/>
              <a:gd name="connsiteY29" fmla="*/ 0 h 406400"/>
              <a:gd name="connsiteX30" fmla="*/ 2146300 w 5003800"/>
              <a:gd name="connsiteY30" fmla="*/ 12700 h 406400"/>
              <a:gd name="connsiteX31" fmla="*/ 2222500 w 5003800"/>
              <a:gd name="connsiteY31" fmla="*/ 38100 h 406400"/>
              <a:gd name="connsiteX32" fmla="*/ 2260600 w 5003800"/>
              <a:gd name="connsiteY32" fmla="*/ 76200 h 406400"/>
              <a:gd name="connsiteX33" fmla="*/ 2349500 w 5003800"/>
              <a:gd name="connsiteY33" fmla="*/ 88900 h 406400"/>
              <a:gd name="connsiteX34" fmla="*/ 2476500 w 5003800"/>
              <a:gd name="connsiteY34" fmla="*/ 127000 h 406400"/>
              <a:gd name="connsiteX35" fmla="*/ 2514600 w 5003800"/>
              <a:gd name="connsiteY35" fmla="*/ 152400 h 406400"/>
              <a:gd name="connsiteX36" fmla="*/ 2552700 w 5003800"/>
              <a:gd name="connsiteY36" fmla="*/ 228600 h 406400"/>
              <a:gd name="connsiteX37" fmla="*/ 2578100 w 5003800"/>
              <a:gd name="connsiteY37" fmla="*/ 266700 h 406400"/>
              <a:gd name="connsiteX38" fmla="*/ 2590800 w 5003800"/>
              <a:gd name="connsiteY38" fmla="*/ 304800 h 406400"/>
              <a:gd name="connsiteX39" fmla="*/ 2628900 w 5003800"/>
              <a:gd name="connsiteY39" fmla="*/ 317500 h 406400"/>
              <a:gd name="connsiteX40" fmla="*/ 2654300 w 5003800"/>
              <a:gd name="connsiteY40" fmla="*/ 355600 h 406400"/>
              <a:gd name="connsiteX41" fmla="*/ 2717800 w 5003800"/>
              <a:gd name="connsiteY41" fmla="*/ 279400 h 406400"/>
              <a:gd name="connsiteX42" fmla="*/ 2794000 w 5003800"/>
              <a:gd name="connsiteY42" fmla="*/ 228600 h 406400"/>
              <a:gd name="connsiteX43" fmla="*/ 2832100 w 5003800"/>
              <a:gd name="connsiteY43" fmla="*/ 203200 h 406400"/>
              <a:gd name="connsiteX44" fmla="*/ 2870200 w 5003800"/>
              <a:gd name="connsiteY44" fmla="*/ 177800 h 406400"/>
              <a:gd name="connsiteX45" fmla="*/ 3060700 w 5003800"/>
              <a:gd name="connsiteY45" fmla="*/ 152400 h 406400"/>
              <a:gd name="connsiteX46" fmla="*/ 3136900 w 5003800"/>
              <a:gd name="connsiteY46" fmla="*/ 127000 h 406400"/>
              <a:gd name="connsiteX47" fmla="*/ 3200400 w 5003800"/>
              <a:gd name="connsiteY47" fmla="*/ 101600 h 406400"/>
              <a:gd name="connsiteX48" fmla="*/ 3276600 w 5003800"/>
              <a:gd name="connsiteY48" fmla="*/ 88900 h 406400"/>
              <a:gd name="connsiteX49" fmla="*/ 3327400 w 5003800"/>
              <a:gd name="connsiteY49" fmla="*/ 63500 h 406400"/>
              <a:gd name="connsiteX50" fmla="*/ 3403600 w 5003800"/>
              <a:gd name="connsiteY50" fmla="*/ 12700 h 406400"/>
              <a:gd name="connsiteX51" fmla="*/ 3467100 w 5003800"/>
              <a:gd name="connsiteY51" fmla="*/ 25400 h 406400"/>
              <a:gd name="connsiteX52" fmla="*/ 3581400 w 5003800"/>
              <a:gd name="connsiteY52" fmla="*/ 38100 h 406400"/>
              <a:gd name="connsiteX53" fmla="*/ 3657600 w 5003800"/>
              <a:gd name="connsiteY53" fmla="*/ 63500 h 406400"/>
              <a:gd name="connsiteX54" fmla="*/ 3733800 w 5003800"/>
              <a:gd name="connsiteY54" fmla="*/ 101600 h 406400"/>
              <a:gd name="connsiteX55" fmla="*/ 3848100 w 5003800"/>
              <a:gd name="connsiteY55" fmla="*/ 127000 h 406400"/>
              <a:gd name="connsiteX56" fmla="*/ 3886200 w 5003800"/>
              <a:gd name="connsiteY56" fmla="*/ 152400 h 406400"/>
              <a:gd name="connsiteX57" fmla="*/ 3911600 w 5003800"/>
              <a:gd name="connsiteY57" fmla="*/ 190500 h 406400"/>
              <a:gd name="connsiteX58" fmla="*/ 3949700 w 5003800"/>
              <a:gd name="connsiteY58" fmla="*/ 266700 h 406400"/>
              <a:gd name="connsiteX59" fmla="*/ 3987800 w 5003800"/>
              <a:gd name="connsiteY59" fmla="*/ 279400 h 406400"/>
              <a:gd name="connsiteX60" fmla="*/ 4025900 w 5003800"/>
              <a:gd name="connsiteY60" fmla="*/ 406400 h 406400"/>
              <a:gd name="connsiteX61" fmla="*/ 4102100 w 5003800"/>
              <a:gd name="connsiteY61" fmla="*/ 368300 h 406400"/>
              <a:gd name="connsiteX62" fmla="*/ 4127500 w 5003800"/>
              <a:gd name="connsiteY62" fmla="*/ 330200 h 406400"/>
              <a:gd name="connsiteX63" fmla="*/ 4165600 w 5003800"/>
              <a:gd name="connsiteY63" fmla="*/ 279400 h 406400"/>
              <a:gd name="connsiteX64" fmla="*/ 4191000 w 5003800"/>
              <a:gd name="connsiteY64" fmla="*/ 241300 h 406400"/>
              <a:gd name="connsiteX65" fmla="*/ 4229100 w 5003800"/>
              <a:gd name="connsiteY65" fmla="*/ 215900 h 406400"/>
              <a:gd name="connsiteX66" fmla="*/ 4318000 w 5003800"/>
              <a:gd name="connsiteY66" fmla="*/ 152400 h 406400"/>
              <a:gd name="connsiteX67" fmla="*/ 4343400 w 5003800"/>
              <a:gd name="connsiteY67" fmla="*/ 114300 h 406400"/>
              <a:gd name="connsiteX68" fmla="*/ 4445000 w 5003800"/>
              <a:gd name="connsiteY68" fmla="*/ 76200 h 406400"/>
              <a:gd name="connsiteX69" fmla="*/ 4559300 w 5003800"/>
              <a:gd name="connsiteY69" fmla="*/ 50800 h 406400"/>
              <a:gd name="connsiteX70" fmla="*/ 4914900 w 5003800"/>
              <a:gd name="connsiteY70" fmla="*/ 63500 h 406400"/>
              <a:gd name="connsiteX71" fmla="*/ 4927600 w 5003800"/>
              <a:gd name="connsiteY71" fmla="*/ 114300 h 406400"/>
              <a:gd name="connsiteX72" fmla="*/ 4978400 w 5003800"/>
              <a:gd name="connsiteY72" fmla="*/ 127000 h 406400"/>
              <a:gd name="connsiteX73" fmla="*/ 5003800 w 5003800"/>
              <a:gd name="connsiteY73" fmla="*/ 152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5003800" h="406400">
                <a:moveTo>
                  <a:pt x="0" y="330200"/>
                </a:moveTo>
                <a:cubicBezTo>
                  <a:pt x="21167" y="317500"/>
                  <a:pt x="43753" y="306911"/>
                  <a:pt x="63500" y="292100"/>
                </a:cubicBezTo>
                <a:cubicBezTo>
                  <a:pt x="77868" y="281324"/>
                  <a:pt x="87423" y="265027"/>
                  <a:pt x="101600" y="254000"/>
                </a:cubicBezTo>
                <a:cubicBezTo>
                  <a:pt x="125697" y="235258"/>
                  <a:pt x="152400" y="220133"/>
                  <a:pt x="177800" y="203200"/>
                </a:cubicBezTo>
                <a:lnTo>
                  <a:pt x="215900" y="177800"/>
                </a:lnTo>
                <a:cubicBezTo>
                  <a:pt x="250266" y="154889"/>
                  <a:pt x="264517" y="143113"/>
                  <a:pt x="304800" y="127000"/>
                </a:cubicBezTo>
                <a:cubicBezTo>
                  <a:pt x="391390" y="92364"/>
                  <a:pt x="391583" y="100424"/>
                  <a:pt x="495300" y="88900"/>
                </a:cubicBezTo>
                <a:cubicBezTo>
                  <a:pt x="529167" y="80433"/>
                  <a:pt x="563782" y="74539"/>
                  <a:pt x="596900" y="63500"/>
                </a:cubicBezTo>
                <a:cubicBezTo>
                  <a:pt x="622300" y="55033"/>
                  <a:pt x="646595" y="41886"/>
                  <a:pt x="673100" y="38100"/>
                </a:cubicBezTo>
                <a:lnTo>
                  <a:pt x="762000" y="25400"/>
                </a:lnTo>
                <a:cubicBezTo>
                  <a:pt x="779967" y="19411"/>
                  <a:pt x="834953" y="0"/>
                  <a:pt x="850900" y="0"/>
                </a:cubicBezTo>
                <a:cubicBezTo>
                  <a:pt x="872486" y="0"/>
                  <a:pt x="893233" y="8467"/>
                  <a:pt x="914400" y="12700"/>
                </a:cubicBezTo>
                <a:cubicBezTo>
                  <a:pt x="928172" y="54015"/>
                  <a:pt x="920243" y="56219"/>
                  <a:pt x="965200" y="76200"/>
                </a:cubicBezTo>
                <a:cubicBezTo>
                  <a:pt x="989666" y="87074"/>
                  <a:pt x="1041400" y="101600"/>
                  <a:pt x="1041400" y="101600"/>
                </a:cubicBezTo>
                <a:cubicBezTo>
                  <a:pt x="1069109" y="184727"/>
                  <a:pt x="1030624" y="103139"/>
                  <a:pt x="1092200" y="152400"/>
                </a:cubicBezTo>
                <a:cubicBezTo>
                  <a:pt x="1104119" y="161935"/>
                  <a:pt x="1104900" y="182033"/>
                  <a:pt x="1117600" y="190500"/>
                </a:cubicBezTo>
                <a:cubicBezTo>
                  <a:pt x="1132123" y="200182"/>
                  <a:pt x="1151617" y="198405"/>
                  <a:pt x="1168400" y="203200"/>
                </a:cubicBezTo>
                <a:cubicBezTo>
                  <a:pt x="1181272" y="206878"/>
                  <a:pt x="1193800" y="211667"/>
                  <a:pt x="1206500" y="215900"/>
                </a:cubicBezTo>
                <a:cubicBezTo>
                  <a:pt x="1219200" y="228600"/>
                  <a:pt x="1235878" y="238300"/>
                  <a:pt x="1244600" y="254000"/>
                </a:cubicBezTo>
                <a:cubicBezTo>
                  <a:pt x="1306832" y="366017"/>
                  <a:pt x="1229477" y="303185"/>
                  <a:pt x="1308100" y="355600"/>
                </a:cubicBezTo>
                <a:cubicBezTo>
                  <a:pt x="1320800" y="351367"/>
                  <a:pt x="1334498" y="349401"/>
                  <a:pt x="1346200" y="342900"/>
                </a:cubicBezTo>
                <a:cubicBezTo>
                  <a:pt x="1477208" y="270118"/>
                  <a:pt x="1374289" y="308137"/>
                  <a:pt x="1460500" y="279400"/>
                </a:cubicBezTo>
                <a:cubicBezTo>
                  <a:pt x="1477433" y="266700"/>
                  <a:pt x="1492922" y="251802"/>
                  <a:pt x="1511300" y="241300"/>
                </a:cubicBezTo>
                <a:cubicBezTo>
                  <a:pt x="1522923" y="234658"/>
                  <a:pt x="1538261" y="236026"/>
                  <a:pt x="1549400" y="228600"/>
                </a:cubicBezTo>
                <a:cubicBezTo>
                  <a:pt x="1564344" y="218637"/>
                  <a:pt x="1572885" y="200939"/>
                  <a:pt x="1587500" y="190500"/>
                </a:cubicBezTo>
                <a:cubicBezTo>
                  <a:pt x="1620202" y="167141"/>
                  <a:pt x="1679801" y="151266"/>
                  <a:pt x="1714500" y="139700"/>
                </a:cubicBezTo>
                <a:cubicBezTo>
                  <a:pt x="1769159" y="121480"/>
                  <a:pt x="1739613" y="130247"/>
                  <a:pt x="1803400" y="114300"/>
                </a:cubicBezTo>
                <a:cubicBezTo>
                  <a:pt x="1816100" y="105833"/>
                  <a:pt x="1827552" y="95099"/>
                  <a:pt x="1841500" y="88900"/>
                </a:cubicBezTo>
                <a:cubicBezTo>
                  <a:pt x="1865966" y="78026"/>
                  <a:pt x="1895423" y="78352"/>
                  <a:pt x="1917700" y="63500"/>
                </a:cubicBezTo>
                <a:cubicBezTo>
                  <a:pt x="2008423" y="3018"/>
                  <a:pt x="1964284" y="20104"/>
                  <a:pt x="2044700" y="0"/>
                </a:cubicBezTo>
                <a:cubicBezTo>
                  <a:pt x="2078567" y="4233"/>
                  <a:pt x="2112927" y="5549"/>
                  <a:pt x="2146300" y="12700"/>
                </a:cubicBezTo>
                <a:cubicBezTo>
                  <a:pt x="2172480" y="18310"/>
                  <a:pt x="2222500" y="38100"/>
                  <a:pt x="2222500" y="38100"/>
                </a:cubicBezTo>
                <a:cubicBezTo>
                  <a:pt x="2235200" y="50800"/>
                  <a:pt x="2243924" y="69530"/>
                  <a:pt x="2260600" y="76200"/>
                </a:cubicBezTo>
                <a:cubicBezTo>
                  <a:pt x="2288393" y="87317"/>
                  <a:pt x="2320049" y="83545"/>
                  <a:pt x="2349500" y="88900"/>
                </a:cubicBezTo>
                <a:cubicBezTo>
                  <a:pt x="2373904" y="93337"/>
                  <a:pt x="2464074" y="118716"/>
                  <a:pt x="2476500" y="127000"/>
                </a:cubicBezTo>
                <a:lnTo>
                  <a:pt x="2514600" y="152400"/>
                </a:lnTo>
                <a:cubicBezTo>
                  <a:pt x="2587393" y="261589"/>
                  <a:pt x="2500120" y="123440"/>
                  <a:pt x="2552700" y="228600"/>
                </a:cubicBezTo>
                <a:cubicBezTo>
                  <a:pt x="2559526" y="242252"/>
                  <a:pt x="2571274" y="253048"/>
                  <a:pt x="2578100" y="266700"/>
                </a:cubicBezTo>
                <a:cubicBezTo>
                  <a:pt x="2584087" y="278674"/>
                  <a:pt x="2581334" y="295334"/>
                  <a:pt x="2590800" y="304800"/>
                </a:cubicBezTo>
                <a:cubicBezTo>
                  <a:pt x="2600266" y="314266"/>
                  <a:pt x="2616200" y="313267"/>
                  <a:pt x="2628900" y="317500"/>
                </a:cubicBezTo>
                <a:cubicBezTo>
                  <a:pt x="2637367" y="330200"/>
                  <a:pt x="2639036" y="355600"/>
                  <a:pt x="2654300" y="355600"/>
                </a:cubicBezTo>
                <a:cubicBezTo>
                  <a:pt x="2731005" y="355600"/>
                  <a:pt x="2688796" y="308404"/>
                  <a:pt x="2717800" y="279400"/>
                </a:cubicBezTo>
                <a:cubicBezTo>
                  <a:pt x="2739386" y="257814"/>
                  <a:pt x="2768600" y="245533"/>
                  <a:pt x="2794000" y="228600"/>
                </a:cubicBezTo>
                <a:lnTo>
                  <a:pt x="2832100" y="203200"/>
                </a:lnTo>
                <a:cubicBezTo>
                  <a:pt x="2844800" y="194733"/>
                  <a:pt x="2855233" y="180793"/>
                  <a:pt x="2870200" y="177800"/>
                </a:cubicBezTo>
                <a:cubicBezTo>
                  <a:pt x="2975418" y="156756"/>
                  <a:pt x="2912221" y="167248"/>
                  <a:pt x="3060700" y="152400"/>
                </a:cubicBezTo>
                <a:cubicBezTo>
                  <a:pt x="3086100" y="143933"/>
                  <a:pt x="3112041" y="136944"/>
                  <a:pt x="3136900" y="127000"/>
                </a:cubicBezTo>
                <a:cubicBezTo>
                  <a:pt x="3158067" y="118533"/>
                  <a:pt x="3178406" y="107598"/>
                  <a:pt x="3200400" y="101600"/>
                </a:cubicBezTo>
                <a:cubicBezTo>
                  <a:pt x="3225243" y="94825"/>
                  <a:pt x="3251200" y="93133"/>
                  <a:pt x="3276600" y="88900"/>
                </a:cubicBezTo>
                <a:cubicBezTo>
                  <a:pt x="3293533" y="80433"/>
                  <a:pt x="3311166" y="73240"/>
                  <a:pt x="3327400" y="63500"/>
                </a:cubicBezTo>
                <a:cubicBezTo>
                  <a:pt x="3353577" y="47794"/>
                  <a:pt x="3403600" y="12700"/>
                  <a:pt x="3403600" y="12700"/>
                </a:cubicBezTo>
                <a:cubicBezTo>
                  <a:pt x="3424767" y="16933"/>
                  <a:pt x="3445731" y="22347"/>
                  <a:pt x="3467100" y="25400"/>
                </a:cubicBezTo>
                <a:cubicBezTo>
                  <a:pt x="3505049" y="30821"/>
                  <a:pt x="3543810" y="30582"/>
                  <a:pt x="3581400" y="38100"/>
                </a:cubicBezTo>
                <a:cubicBezTo>
                  <a:pt x="3607654" y="43351"/>
                  <a:pt x="3635323" y="48648"/>
                  <a:pt x="3657600" y="63500"/>
                </a:cubicBezTo>
                <a:cubicBezTo>
                  <a:pt x="3691851" y="86334"/>
                  <a:pt x="3694365" y="92837"/>
                  <a:pt x="3733800" y="101600"/>
                </a:cubicBezTo>
                <a:cubicBezTo>
                  <a:pt x="3768920" y="109404"/>
                  <a:pt x="3813793" y="109846"/>
                  <a:pt x="3848100" y="127000"/>
                </a:cubicBezTo>
                <a:cubicBezTo>
                  <a:pt x="3861752" y="133826"/>
                  <a:pt x="3873500" y="143933"/>
                  <a:pt x="3886200" y="152400"/>
                </a:cubicBezTo>
                <a:cubicBezTo>
                  <a:pt x="3894667" y="165100"/>
                  <a:pt x="3904774" y="176848"/>
                  <a:pt x="3911600" y="190500"/>
                </a:cubicBezTo>
                <a:cubicBezTo>
                  <a:pt x="3926938" y="221176"/>
                  <a:pt x="3919370" y="242436"/>
                  <a:pt x="3949700" y="266700"/>
                </a:cubicBezTo>
                <a:cubicBezTo>
                  <a:pt x="3960153" y="275063"/>
                  <a:pt x="3975100" y="275167"/>
                  <a:pt x="3987800" y="279400"/>
                </a:cubicBezTo>
                <a:cubicBezTo>
                  <a:pt x="4018720" y="372159"/>
                  <a:pt x="4006706" y="329625"/>
                  <a:pt x="4025900" y="406400"/>
                </a:cubicBezTo>
                <a:cubicBezTo>
                  <a:pt x="4056888" y="396071"/>
                  <a:pt x="4077481" y="392919"/>
                  <a:pt x="4102100" y="368300"/>
                </a:cubicBezTo>
                <a:cubicBezTo>
                  <a:pt x="4112893" y="357507"/>
                  <a:pt x="4118628" y="342620"/>
                  <a:pt x="4127500" y="330200"/>
                </a:cubicBezTo>
                <a:cubicBezTo>
                  <a:pt x="4139803" y="312976"/>
                  <a:pt x="4153297" y="296624"/>
                  <a:pt x="4165600" y="279400"/>
                </a:cubicBezTo>
                <a:cubicBezTo>
                  <a:pt x="4174472" y="266980"/>
                  <a:pt x="4180207" y="252093"/>
                  <a:pt x="4191000" y="241300"/>
                </a:cubicBezTo>
                <a:cubicBezTo>
                  <a:pt x="4201793" y="230507"/>
                  <a:pt x="4217374" y="225671"/>
                  <a:pt x="4229100" y="215900"/>
                </a:cubicBezTo>
                <a:cubicBezTo>
                  <a:pt x="4306330" y="151541"/>
                  <a:pt x="4224000" y="199400"/>
                  <a:pt x="4318000" y="152400"/>
                </a:cubicBezTo>
                <a:cubicBezTo>
                  <a:pt x="4326467" y="139700"/>
                  <a:pt x="4331674" y="124071"/>
                  <a:pt x="4343400" y="114300"/>
                </a:cubicBezTo>
                <a:cubicBezTo>
                  <a:pt x="4370177" y="91986"/>
                  <a:pt x="4412375" y="83450"/>
                  <a:pt x="4445000" y="76200"/>
                </a:cubicBezTo>
                <a:cubicBezTo>
                  <a:pt x="4590108" y="43954"/>
                  <a:pt x="4435410" y="81773"/>
                  <a:pt x="4559300" y="50800"/>
                </a:cubicBezTo>
                <a:lnTo>
                  <a:pt x="4914900" y="63500"/>
                </a:lnTo>
                <a:cubicBezTo>
                  <a:pt x="4932101" y="66466"/>
                  <a:pt x="4915258" y="101958"/>
                  <a:pt x="4927600" y="114300"/>
                </a:cubicBezTo>
                <a:cubicBezTo>
                  <a:pt x="4939942" y="126642"/>
                  <a:pt x="4962788" y="119194"/>
                  <a:pt x="4978400" y="127000"/>
                </a:cubicBezTo>
                <a:cubicBezTo>
                  <a:pt x="4989110" y="132355"/>
                  <a:pt x="4995333" y="143933"/>
                  <a:pt x="5003800" y="1524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شكل حر 9"/>
          <p:cNvSpPr/>
          <p:nvPr/>
        </p:nvSpPr>
        <p:spPr>
          <a:xfrm>
            <a:off x="3376485" y="3775934"/>
            <a:ext cx="331040" cy="376966"/>
          </a:xfrm>
          <a:custGeom>
            <a:avLst/>
            <a:gdLst>
              <a:gd name="connsiteX0" fmla="*/ 1715 w 331040"/>
              <a:gd name="connsiteY0" fmla="*/ 376966 h 376966"/>
              <a:gd name="connsiteX1" fmla="*/ 14415 w 331040"/>
              <a:gd name="connsiteY1" fmla="*/ 288066 h 376966"/>
              <a:gd name="connsiteX2" fmla="*/ 1715 w 331040"/>
              <a:gd name="connsiteY2" fmla="*/ 46766 h 376966"/>
              <a:gd name="connsiteX3" fmla="*/ 39815 w 331040"/>
              <a:gd name="connsiteY3" fmla="*/ 21366 h 376966"/>
              <a:gd name="connsiteX4" fmla="*/ 116015 w 331040"/>
              <a:gd name="connsiteY4" fmla="*/ 8666 h 376966"/>
              <a:gd name="connsiteX5" fmla="*/ 319215 w 331040"/>
              <a:gd name="connsiteY5" fmla="*/ 21366 h 376966"/>
              <a:gd name="connsiteX6" fmla="*/ 293815 w 331040"/>
              <a:gd name="connsiteY6" fmla="*/ 148366 h 376966"/>
              <a:gd name="connsiteX7" fmla="*/ 268415 w 331040"/>
              <a:gd name="connsiteY7" fmla="*/ 224566 h 376966"/>
              <a:gd name="connsiteX8" fmla="*/ 255715 w 331040"/>
              <a:gd name="connsiteY8" fmla="*/ 275366 h 376966"/>
              <a:gd name="connsiteX9" fmla="*/ 268415 w 331040"/>
              <a:gd name="connsiteY9" fmla="*/ 376966 h 37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1040" h="376966">
                <a:moveTo>
                  <a:pt x="1715" y="376966"/>
                </a:moveTo>
                <a:cubicBezTo>
                  <a:pt x="5948" y="347333"/>
                  <a:pt x="14415" y="318000"/>
                  <a:pt x="14415" y="288066"/>
                </a:cubicBezTo>
                <a:cubicBezTo>
                  <a:pt x="14415" y="207521"/>
                  <a:pt x="-5921" y="126948"/>
                  <a:pt x="1715" y="46766"/>
                </a:cubicBezTo>
                <a:cubicBezTo>
                  <a:pt x="3162" y="31571"/>
                  <a:pt x="25335" y="26193"/>
                  <a:pt x="39815" y="21366"/>
                </a:cubicBezTo>
                <a:cubicBezTo>
                  <a:pt x="64244" y="13223"/>
                  <a:pt x="90615" y="12899"/>
                  <a:pt x="116015" y="8666"/>
                </a:cubicBezTo>
                <a:cubicBezTo>
                  <a:pt x="183748" y="12899"/>
                  <a:pt x="265851" y="-20563"/>
                  <a:pt x="319215" y="21366"/>
                </a:cubicBezTo>
                <a:cubicBezTo>
                  <a:pt x="353162" y="48038"/>
                  <a:pt x="304286" y="106483"/>
                  <a:pt x="293815" y="148366"/>
                </a:cubicBezTo>
                <a:cubicBezTo>
                  <a:pt x="287321" y="174341"/>
                  <a:pt x="274909" y="198591"/>
                  <a:pt x="268415" y="224566"/>
                </a:cubicBezTo>
                <a:lnTo>
                  <a:pt x="255715" y="275366"/>
                </a:lnTo>
                <a:cubicBezTo>
                  <a:pt x="269014" y="368457"/>
                  <a:pt x="268415" y="334332"/>
                  <a:pt x="268415" y="37696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شكل حر 10"/>
          <p:cNvSpPr/>
          <p:nvPr/>
        </p:nvSpPr>
        <p:spPr>
          <a:xfrm>
            <a:off x="3949700" y="3710841"/>
            <a:ext cx="4051403" cy="519571"/>
          </a:xfrm>
          <a:custGeom>
            <a:avLst/>
            <a:gdLst>
              <a:gd name="connsiteX0" fmla="*/ 0 w 4051403"/>
              <a:gd name="connsiteY0" fmla="*/ 480159 h 519571"/>
              <a:gd name="connsiteX1" fmla="*/ 12700 w 4051403"/>
              <a:gd name="connsiteY1" fmla="*/ 48359 h 519571"/>
              <a:gd name="connsiteX2" fmla="*/ 50800 w 4051403"/>
              <a:gd name="connsiteY2" fmla="*/ 22959 h 519571"/>
              <a:gd name="connsiteX3" fmla="*/ 127000 w 4051403"/>
              <a:gd name="connsiteY3" fmla="*/ 10259 h 519571"/>
              <a:gd name="connsiteX4" fmla="*/ 279400 w 4051403"/>
              <a:gd name="connsiteY4" fmla="*/ 22959 h 519571"/>
              <a:gd name="connsiteX5" fmla="*/ 304800 w 4051403"/>
              <a:gd name="connsiteY5" fmla="*/ 429359 h 519571"/>
              <a:gd name="connsiteX6" fmla="*/ 330200 w 4051403"/>
              <a:gd name="connsiteY6" fmla="*/ 467459 h 519571"/>
              <a:gd name="connsiteX7" fmla="*/ 596900 w 4051403"/>
              <a:gd name="connsiteY7" fmla="*/ 429359 h 519571"/>
              <a:gd name="connsiteX8" fmla="*/ 622300 w 4051403"/>
              <a:gd name="connsiteY8" fmla="*/ 353159 h 519571"/>
              <a:gd name="connsiteX9" fmla="*/ 622300 w 4051403"/>
              <a:gd name="connsiteY9" fmla="*/ 22959 h 519571"/>
              <a:gd name="connsiteX10" fmla="*/ 660400 w 4051403"/>
              <a:gd name="connsiteY10" fmla="*/ 35659 h 519571"/>
              <a:gd name="connsiteX11" fmla="*/ 812800 w 4051403"/>
              <a:gd name="connsiteY11" fmla="*/ 22959 h 519571"/>
              <a:gd name="connsiteX12" fmla="*/ 850900 w 4051403"/>
              <a:gd name="connsiteY12" fmla="*/ 10259 h 519571"/>
              <a:gd name="connsiteX13" fmla="*/ 863600 w 4051403"/>
              <a:gd name="connsiteY13" fmla="*/ 48359 h 519571"/>
              <a:gd name="connsiteX14" fmla="*/ 901700 w 4051403"/>
              <a:gd name="connsiteY14" fmla="*/ 61059 h 519571"/>
              <a:gd name="connsiteX15" fmla="*/ 889000 w 4051403"/>
              <a:gd name="connsiteY15" fmla="*/ 99159 h 519571"/>
              <a:gd name="connsiteX16" fmla="*/ 889000 w 4051403"/>
              <a:gd name="connsiteY16" fmla="*/ 505559 h 519571"/>
              <a:gd name="connsiteX17" fmla="*/ 927100 w 4051403"/>
              <a:gd name="connsiteY17" fmla="*/ 467459 h 519571"/>
              <a:gd name="connsiteX18" fmla="*/ 1016000 w 4051403"/>
              <a:gd name="connsiteY18" fmla="*/ 429359 h 519571"/>
              <a:gd name="connsiteX19" fmla="*/ 1079500 w 4051403"/>
              <a:gd name="connsiteY19" fmla="*/ 442059 h 519571"/>
              <a:gd name="connsiteX20" fmla="*/ 1117600 w 4051403"/>
              <a:gd name="connsiteY20" fmla="*/ 454759 h 519571"/>
              <a:gd name="connsiteX21" fmla="*/ 1155700 w 4051403"/>
              <a:gd name="connsiteY21" fmla="*/ 429359 h 519571"/>
              <a:gd name="connsiteX22" fmla="*/ 1168400 w 4051403"/>
              <a:gd name="connsiteY22" fmla="*/ 251559 h 519571"/>
              <a:gd name="connsiteX23" fmla="*/ 1143000 w 4051403"/>
              <a:gd name="connsiteY23" fmla="*/ 175359 h 519571"/>
              <a:gd name="connsiteX24" fmla="*/ 1193800 w 4051403"/>
              <a:gd name="connsiteY24" fmla="*/ 61059 h 519571"/>
              <a:gd name="connsiteX25" fmla="*/ 1231900 w 4051403"/>
              <a:gd name="connsiteY25" fmla="*/ 48359 h 519571"/>
              <a:gd name="connsiteX26" fmla="*/ 1371600 w 4051403"/>
              <a:gd name="connsiteY26" fmla="*/ 61059 h 519571"/>
              <a:gd name="connsiteX27" fmla="*/ 1422400 w 4051403"/>
              <a:gd name="connsiteY27" fmla="*/ 73759 h 519571"/>
              <a:gd name="connsiteX28" fmla="*/ 1447800 w 4051403"/>
              <a:gd name="connsiteY28" fmla="*/ 111859 h 519571"/>
              <a:gd name="connsiteX29" fmla="*/ 1485900 w 4051403"/>
              <a:gd name="connsiteY29" fmla="*/ 137259 h 519571"/>
              <a:gd name="connsiteX30" fmla="*/ 1498600 w 4051403"/>
              <a:gd name="connsiteY30" fmla="*/ 175359 h 519571"/>
              <a:gd name="connsiteX31" fmla="*/ 1473200 w 4051403"/>
              <a:gd name="connsiteY31" fmla="*/ 302359 h 519571"/>
              <a:gd name="connsiteX32" fmla="*/ 1460500 w 4051403"/>
              <a:gd name="connsiteY32" fmla="*/ 480159 h 519571"/>
              <a:gd name="connsiteX33" fmla="*/ 1473200 w 4051403"/>
              <a:gd name="connsiteY33" fmla="*/ 518259 h 519571"/>
              <a:gd name="connsiteX34" fmla="*/ 1574800 w 4051403"/>
              <a:gd name="connsiteY34" fmla="*/ 492859 h 519571"/>
              <a:gd name="connsiteX35" fmla="*/ 1778000 w 4051403"/>
              <a:gd name="connsiteY35" fmla="*/ 454759 h 519571"/>
              <a:gd name="connsiteX36" fmla="*/ 1803400 w 4051403"/>
              <a:gd name="connsiteY36" fmla="*/ 365859 h 519571"/>
              <a:gd name="connsiteX37" fmla="*/ 1828800 w 4051403"/>
              <a:gd name="connsiteY37" fmla="*/ 238859 h 519571"/>
              <a:gd name="connsiteX38" fmla="*/ 1816100 w 4051403"/>
              <a:gd name="connsiteY38" fmla="*/ 86459 h 519571"/>
              <a:gd name="connsiteX39" fmla="*/ 1828800 w 4051403"/>
              <a:gd name="connsiteY39" fmla="*/ 48359 h 519571"/>
              <a:gd name="connsiteX40" fmla="*/ 1866900 w 4051403"/>
              <a:gd name="connsiteY40" fmla="*/ 73759 h 519571"/>
              <a:gd name="connsiteX41" fmla="*/ 2032000 w 4051403"/>
              <a:gd name="connsiteY41" fmla="*/ 61059 h 519571"/>
              <a:gd name="connsiteX42" fmla="*/ 2070100 w 4051403"/>
              <a:gd name="connsiteY42" fmla="*/ 48359 h 519571"/>
              <a:gd name="connsiteX43" fmla="*/ 2082800 w 4051403"/>
              <a:gd name="connsiteY43" fmla="*/ 86459 h 519571"/>
              <a:gd name="connsiteX44" fmla="*/ 2082800 w 4051403"/>
              <a:gd name="connsiteY44" fmla="*/ 391259 h 519571"/>
              <a:gd name="connsiteX45" fmla="*/ 2095500 w 4051403"/>
              <a:gd name="connsiteY45" fmla="*/ 454759 h 519571"/>
              <a:gd name="connsiteX46" fmla="*/ 2171700 w 4051403"/>
              <a:gd name="connsiteY46" fmla="*/ 492859 h 519571"/>
              <a:gd name="connsiteX47" fmla="*/ 2209800 w 4051403"/>
              <a:gd name="connsiteY47" fmla="*/ 467459 h 519571"/>
              <a:gd name="connsiteX48" fmla="*/ 2336800 w 4051403"/>
              <a:gd name="connsiteY48" fmla="*/ 454759 h 519571"/>
              <a:gd name="connsiteX49" fmla="*/ 2362200 w 4051403"/>
              <a:gd name="connsiteY49" fmla="*/ 378559 h 519571"/>
              <a:gd name="connsiteX50" fmla="*/ 2374900 w 4051403"/>
              <a:gd name="connsiteY50" fmla="*/ 340459 h 519571"/>
              <a:gd name="connsiteX51" fmla="*/ 2400300 w 4051403"/>
              <a:gd name="connsiteY51" fmla="*/ 48359 h 519571"/>
              <a:gd name="connsiteX52" fmla="*/ 2527300 w 4051403"/>
              <a:gd name="connsiteY52" fmla="*/ 35659 h 519571"/>
              <a:gd name="connsiteX53" fmla="*/ 2628900 w 4051403"/>
              <a:gd name="connsiteY53" fmla="*/ 48359 h 519571"/>
              <a:gd name="connsiteX54" fmla="*/ 2628900 w 4051403"/>
              <a:gd name="connsiteY54" fmla="*/ 365859 h 519571"/>
              <a:gd name="connsiteX55" fmla="*/ 2654300 w 4051403"/>
              <a:gd name="connsiteY55" fmla="*/ 442059 h 519571"/>
              <a:gd name="connsiteX56" fmla="*/ 2667000 w 4051403"/>
              <a:gd name="connsiteY56" fmla="*/ 480159 h 519571"/>
              <a:gd name="connsiteX57" fmla="*/ 2870200 w 4051403"/>
              <a:gd name="connsiteY57" fmla="*/ 467459 h 519571"/>
              <a:gd name="connsiteX58" fmla="*/ 2946400 w 4051403"/>
              <a:gd name="connsiteY58" fmla="*/ 454759 h 519571"/>
              <a:gd name="connsiteX59" fmla="*/ 2959100 w 4051403"/>
              <a:gd name="connsiteY59" fmla="*/ 61059 h 519571"/>
              <a:gd name="connsiteX60" fmla="*/ 3073400 w 4051403"/>
              <a:gd name="connsiteY60" fmla="*/ 86459 h 519571"/>
              <a:gd name="connsiteX61" fmla="*/ 3111500 w 4051403"/>
              <a:gd name="connsiteY61" fmla="*/ 99159 h 519571"/>
              <a:gd name="connsiteX62" fmla="*/ 3213100 w 4051403"/>
              <a:gd name="connsiteY62" fmla="*/ 86459 h 519571"/>
              <a:gd name="connsiteX63" fmla="*/ 3225800 w 4051403"/>
              <a:gd name="connsiteY63" fmla="*/ 124559 h 519571"/>
              <a:gd name="connsiteX64" fmla="*/ 3213100 w 4051403"/>
              <a:gd name="connsiteY64" fmla="*/ 175359 h 519571"/>
              <a:gd name="connsiteX65" fmla="*/ 3200400 w 4051403"/>
              <a:gd name="connsiteY65" fmla="*/ 238859 h 519571"/>
              <a:gd name="connsiteX66" fmla="*/ 3213100 w 4051403"/>
              <a:gd name="connsiteY66" fmla="*/ 365859 h 519571"/>
              <a:gd name="connsiteX67" fmla="*/ 3251200 w 4051403"/>
              <a:gd name="connsiteY67" fmla="*/ 391259 h 519571"/>
              <a:gd name="connsiteX68" fmla="*/ 3276600 w 4051403"/>
              <a:gd name="connsiteY68" fmla="*/ 429359 h 519571"/>
              <a:gd name="connsiteX69" fmla="*/ 3289300 w 4051403"/>
              <a:gd name="connsiteY69" fmla="*/ 505559 h 519571"/>
              <a:gd name="connsiteX70" fmla="*/ 3327400 w 4051403"/>
              <a:gd name="connsiteY70" fmla="*/ 480159 h 519571"/>
              <a:gd name="connsiteX71" fmla="*/ 3365500 w 4051403"/>
              <a:gd name="connsiteY71" fmla="*/ 467459 h 519571"/>
              <a:gd name="connsiteX72" fmla="*/ 3403600 w 4051403"/>
              <a:gd name="connsiteY72" fmla="*/ 442059 h 519571"/>
              <a:gd name="connsiteX73" fmla="*/ 3543300 w 4051403"/>
              <a:gd name="connsiteY73" fmla="*/ 403959 h 519571"/>
              <a:gd name="connsiteX74" fmla="*/ 3543300 w 4051403"/>
              <a:gd name="connsiteY74" fmla="*/ 86459 h 519571"/>
              <a:gd name="connsiteX75" fmla="*/ 3594100 w 4051403"/>
              <a:gd name="connsiteY75" fmla="*/ 22959 h 519571"/>
              <a:gd name="connsiteX76" fmla="*/ 3771900 w 4051403"/>
              <a:gd name="connsiteY76" fmla="*/ 35659 h 519571"/>
              <a:gd name="connsiteX77" fmla="*/ 3784600 w 4051403"/>
              <a:gd name="connsiteY77" fmla="*/ 175359 h 519571"/>
              <a:gd name="connsiteX78" fmla="*/ 3822700 w 4051403"/>
              <a:gd name="connsiteY78" fmla="*/ 200759 h 519571"/>
              <a:gd name="connsiteX79" fmla="*/ 3835400 w 4051403"/>
              <a:gd name="connsiteY79" fmla="*/ 276959 h 519571"/>
              <a:gd name="connsiteX80" fmla="*/ 3848100 w 4051403"/>
              <a:gd name="connsiteY80" fmla="*/ 340459 h 519571"/>
              <a:gd name="connsiteX81" fmla="*/ 3860800 w 4051403"/>
              <a:gd name="connsiteY81" fmla="*/ 505559 h 519571"/>
              <a:gd name="connsiteX82" fmla="*/ 4013200 w 4051403"/>
              <a:gd name="connsiteY82" fmla="*/ 480159 h 519571"/>
              <a:gd name="connsiteX83" fmla="*/ 4051300 w 4051403"/>
              <a:gd name="connsiteY83" fmla="*/ 454759 h 519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4051403" h="519571">
                <a:moveTo>
                  <a:pt x="0" y="480159"/>
                </a:moveTo>
                <a:cubicBezTo>
                  <a:pt x="4233" y="336226"/>
                  <a:pt x="-3202" y="191474"/>
                  <a:pt x="12700" y="48359"/>
                </a:cubicBezTo>
                <a:cubicBezTo>
                  <a:pt x="14386" y="33189"/>
                  <a:pt x="36320" y="27786"/>
                  <a:pt x="50800" y="22959"/>
                </a:cubicBezTo>
                <a:cubicBezTo>
                  <a:pt x="75229" y="14816"/>
                  <a:pt x="101600" y="14492"/>
                  <a:pt x="127000" y="10259"/>
                </a:cubicBezTo>
                <a:cubicBezTo>
                  <a:pt x="177800" y="14492"/>
                  <a:pt x="256603" y="-22635"/>
                  <a:pt x="279400" y="22959"/>
                </a:cubicBezTo>
                <a:cubicBezTo>
                  <a:pt x="322914" y="109988"/>
                  <a:pt x="268750" y="309194"/>
                  <a:pt x="304800" y="429359"/>
                </a:cubicBezTo>
                <a:cubicBezTo>
                  <a:pt x="309186" y="443979"/>
                  <a:pt x="321733" y="454759"/>
                  <a:pt x="330200" y="467459"/>
                </a:cubicBezTo>
                <a:cubicBezTo>
                  <a:pt x="361154" y="464645"/>
                  <a:pt x="564149" y="451193"/>
                  <a:pt x="596900" y="429359"/>
                </a:cubicBezTo>
                <a:cubicBezTo>
                  <a:pt x="619177" y="414507"/>
                  <a:pt x="622300" y="353159"/>
                  <a:pt x="622300" y="353159"/>
                </a:cubicBezTo>
                <a:cubicBezTo>
                  <a:pt x="620124" y="318335"/>
                  <a:pt x="594586" y="85315"/>
                  <a:pt x="622300" y="22959"/>
                </a:cubicBezTo>
                <a:cubicBezTo>
                  <a:pt x="627737" y="10726"/>
                  <a:pt x="647700" y="31426"/>
                  <a:pt x="660400" y="35659"/>
                </a:cubicBezTo>
                <a:cubicBezTo>
                  <a:pt x="711200" y="31426"/>
                  <a:pt x="762271" y="29696"/>
                  <a:pt x="812800" y="22959"/>
                </a:cubicBezTo>
                <a:cubicBezTo>
                  <a:pt x="826070" y="21190"/>
                  <a:pt x="838926" y="4272"/>
                  <a:pt x="850900" y="10259"/>
                </a:cubicBezTo>
                <a:cubicBezTo>
                  <a:pt x="862874" y="16246"/>
                  <a:pt x="854134" y="38893"/>
                  <a:pt x="863600" y="48359"/>
                </a:cubicBezTo>
                <a:cubicBezTo>
                  <a:pt x="873066" y="57825"/>
                  <a:pt x="889000" y="56826"/>
                  <a:pt x="901700" y="61059"/>
                </a:cubicBezTo>
                <a:cubicBezTo>
                  <a:pt x="897467" y="73759"/>
                  <a:pt x="891625" y="86032"/>
                  <a:pt x="889000" y="99159"/>
                </a:cubicBezTo>
                <a:cubicBezTo>
                  <a:pt x="859476" y="246781"/>
                  <a:pt x="881633" y="321380"/>
                  <a:pt x="889000" y="505559"/>
                </a:cubicBezTo>
                <a:cubicBezTo>
                  <a:pt x="901700" y="492859"/>
                  <a:pt x="912485" y="477898"/>
                  <a:pt x="927100" y="467459"/>
                </a:cubicBezTo>
                <a:cubicBezTo>
                  <a:pt x="954563" y="447842"/>
                  <a:pt x="984908" y="439723"/>
                  <a:pt x="1016000" y="429359"/>
                </a:cubicBezTo>
                <a:cubicBezTo>
                  <a:pt x="1037167" y="433592"/>
                  <a:pt x="1058559" y="436824"/>
                  <a:pt x="1079500" y="442059"/>
                </a:cubicBezTo>
                <a:cubicBezTo>
                  <a:pt x="1092487" y="445306"/>
                  <a:pt x="1104395" y="456960"/>
                  <a:pt x="1117600" y="454759"/>
                </a:cubicBezTo>
                <a:cubicBezTo>
                  <a:pt x="1132656" y="452250"/>
                  <a:pt x="1143000" y="437826"/>
                  <a:pt x="1155700" y="429359"/>
                </a:cubicBezTo>
                <a:cubicBezTo>
                  <a:pt x="1203616" y="357485"/>
                  <a:pt x="1192961" y="390740"/>
                  <a:pt x="1168400" y="251559"/>
                </a:cubicBezTo>
                <a:cubicBezTo>
                  <a:pt x="1163747" y="225192"/>
                  <a:pt x="1143000" y="175359"/>
                  <a:pt x="1143000" y="175359"/>
                </a:cubicBezTo>
                <a:cubicBezTo>
                  <a:pt x="1150761" y="152075"/>
                  <a:pt x="1166356" y="83014"/>
                  <a:pt x="1193800" y="61059"/>
                </a:cubicBezTo>
                <a:cubicBezTo>
                  <a:pt x="1204253" y="52696"/>
                  <a:pt x="1219200" y="52592"/>
                  <a:pt x="1231900" y="48359"/>
                </a:cubicBezTo>
                <a:cubicBezTo>
                  <a:pt x="1278467" y="52592"/>
                  <a:pt x="1325251" y="54879"/>
                  <a:pt x="1371600" y="61059"/>
                </a:cubicBezTo>
                <a:cubicBezTo>
                  <a:pt x="1388901" y="63366"/>
                  <a:pt x="1407877" y="64077"/>
                  <a:pt x="1422400" y="73759"/>
                </a:cubicBezTo>
                <a:cubicBezTo>
                  <a:pt x="1435100" y="82226"/>
                  <a:pt x="1437007" y="101066"/>
                  <a:pt x="1447800" y="111859"/>
                </a:cubicBezTo>
                <a:cubicBezTo>
                  <a:pt x="1458593" y="122652"/>
                  <a:pt x="1473200" y="128792"/>
                  <a:pt x="1485900" y="137259"/>
                </a:cubicBezTo>
                <a:cubicBezTo>
                  <a:pt x="1490133" y="149959"/>
                  <a:pt x="1498600" y="161972"/>
                  <a:pt x="1498600" y="175359"/>
                </a:cubicBezTo>
                <a:cubicBezTo>
                  <a:pt x="1498600" y="233732"/>
                  <a:pt x="1488840" y="255440"/>
                  <a:pt x="1473200" y="302359"/>
                </a:cubicBezTo>
                <a:cubicBezTo>
                  <a:pt x="1468967" y="361626"/>
                  <a:pt x="1460500" y="420741"/>
                  <a:pt x="1460500" y="480159"/>
                </a:cubicBezTo>
                <a:cubicBezTo>
                  <a:pt x="1460500" y="493546"/>
                  <a:pt x="1460500" y="514026"/>
                  <a:pt x="1473200" y="518259"/>
                </a:cubicBezTo>
                <a:cubicBezTo>
                  <a:pt x="1496012" y="525863"/>
                  <a:pt x="1549597" y="498165"/>
                  <a:pt x="1574800" y="492859"/>
                </a:cubicBezTo>
                <a:cubicBezTo>
                  <a:pt x="1642235" y="478662"/>
                  <a:pt x="1778000" y="454759"/>
                  <a:pt x="1778000" y="454759"/>
                </a:cubicBezTo>
                <a:cubicBezTo>
                  <a:pt x="1788881" y="422115"/>
                  <a:pt x="1797021" y="400942"/>
                  <a:pt x="1803400" y="365859"/>
                </a:cubicBezTo>
                <a:cubicBezTo>
                  <a:pt x="1826749" y="237439"/>
                  <a:pt x="1802718" y="317104"/>
                  <a:pt x="1828800" y="238859"/>
                </a:cubicBezTo>
                <a:cubicBezTo>
                  <a:pt x="1824567" y="188059"/>
                  <a:pt x="1816100" y="137435"/>
                  <a:pt x="1816100" y="86459"/>
                </a:cubicBezTo>
                <a:cubicBezTo>
                  <a:pt x="1816100" y="73072"/>
                  <a:pt x="1815813" y="51606"/>
                  <a:pt x="1828800" y="48359"/>
                </a:cubicBezTo>
                <a:cubicBezTo>
                  <a:pt x="1843608" y="44657"/>
                  <a:pt x="1854200" y="65292"/>
                  <a:pt x="1866900" y="73759"/>
                </a:cubicBezTo>
                <a:cubicBezTo>
                  <a:pt x="1921933" y="69526"/>
                  <a:pt x="1977230" y="67905"/>
                  <a:pt x="2032000" y="61059"/>
                </a:cubicBezTo>
                <a:cubicBezTo>
                  <a:pt x="2045284" y="59399"/>
                  <a:pt x="2058126" y="42372"/>
                  <a:pt x="2070100" y="48359"/>
                </a:cubicBezTo>
                <a:cubicBezTo>
                  <a:pt x="2082074" y="54346"/>
                  <a:pt x="2078567" y="73759"/>
                  <a:pt x="2082800" y="86459"/>
                </a:cubicBezTo>
                <a:cubicBezTo>
                  <a:pt x="2042959" y="205983"/>
                  <a:pt x="2062795" y="131192"/>
                  <a:pt x="2082800" y="391259"/>
                </a:cubicBezTo>
                <a:cubicBezTo>
                  <a:pt x="2084456" y="412781"/>
                  <a:pt x="2084790" y="436017"/>
                  <a:pt x="2095500" y="454759"/>
                </a:cubicBezTo>
                <a:cubicBezTo>
                  <a:pt x="2107086" y="475034"/>
                  <a:pt x="2152144" y="486340"/>
                  <a:pt x="2171700" y="492859"/>
                </a:cubicBezTo>
                <a:cubicBezTo>
                  <a:pt x="2184400" y="484392"/>
                  <a:pt x="2194927" y="470891"/>
                  <a:pt x="2209800" y="467459"/>
                </a:cubicBezTo>
                <a:cubicBezTo>
                  <a:pt x="2251255" y="457892"/>
                  <a:pt x="2300051" y="476196"/>
                  <a:pt x="2336800" y="454759"/>
                </a:cubicBezTo>
                <a:cubicBezTo>
                  <a:pt x="2359927" y="441268"/>
                  <a:pt x="2353733" y="403959"/>
                  <a:pt x="2362200" y="378559"/>
                </a:cubicBezTo>
                <a:lnTo>
                  <a:pt x="2374900" y="340459"/>
                </a:lnTo>
                <a:cubicBezTo>
                  <a:pt x="2373175" y="314589"/>
                  <a:pt x="2332249" y="95471"/>
                  <a:pt x="2400300" y="48359"/>
                </a:cubicBezTo>
                <a:cubicBezTo>
                  <a:pt x="2435280" y="24142"/>
                  <a:pt x="2484967" y="39892"/>
                  <a:pt x="2527300" y="35659"/>
                </a:cubicBezTo>
                <a:cubicBezTo>
                  <a:pt x="2617980" y="5432"/>
                  <a:pt x="2588648" y="-12018"/>
                  <a:pt x="2628900" y="48359"/>
                </a:cubicBezTo>
                <a:cubicBezTo>
                  <a:pt x="2611405" y="188315"/>
                  <a:pt x="2605436" y="185967"/>
                  <a:pt x="2628900" y="365859"/>
                </a:cubicBezTo>
                <a:cubicBezTo>
                  <a:pt x="2632363" y="392408"/>
                  <a:pt x="2645833" y="416659"/>
                  <a:pt x="2654300" y="442059"/>
                </a:cubicBezTo>
                <a:lnTo>
                  <a:pt x="2667000" y="480159"/>
                </a:lnTo>
                <a:cubicBezTo>
                  <a:pt x="2734733" y="475926"/>
                  <a:pt x="2802613" y="473603"/>
                  <a:pt x="2870200" y="467459"/>
                </a:cubicBezTo>
                <a:cubicBezTo>
                  <a:pt x="2895845" y="465128"/>
                  <a:pt x="2940897" y="479915"/>
                  <a:pt x="2946400" y="454759"/>
                </a:cubicBezTo>
                <a:cubicBezTo>
                  <a:pt x="2974459" y="326490"/>
                  <a:pt x="2954867" y="192292"/>
                  <a:pt x="2959100" y="61059"/>
                </a:cubicBezTo>
                <a:cubicBezTo>
                  <a:pt x="3002748" y="69789"/>
                  <a:pt x="3031551" y="74502"/>
                  <a:pt x="3073400" y="86459"/>
                </a:cubicBezTo>
                <a:cubicBezTo>
                  <a:pt x="3086272" y="90137"/>
                  <a:pt x="3098800" y="94926"/>
                  <a:pt x="3111500" y="99159"/>
                </a:cubicBezTo>
                <a:cubicBezTo>
                  <a:pt x="3145367" y="94926"/>
                  <a:pt x="3179783" y="79055"/>
                  <a:pt x="3213100" y="86459"/>
                </a:cubicBezTo>
                <a:cubicBezTo>
                  <a:pt x="3226168" y="89363"/>
                  <a:pt x="3225800" y="111172"/>
                  <a:pt x="3225800" y="124559"/>
                </a:cubicBezTo>
                <a:cubicBezTo>
                  <a:pt x="3225800" y="142013"/>
                  <a:pt x="3216886" y="158320"/>
                  <a:pt x="3213100" y="175359"/>
                </a:cubicBezTo>
                <a:cubicBezTo>
                  <a:pt x="3208417" y="196431"/>
                  <a:pt x="3204633" y="217692"/>
                  <a:pt x="3200400" y="238859"/>
                </a:cubicBezTo>
                <a:cubicBezTo>
                  <a:pt x="3204633" y="281192"/>
                  <a:pt x="3199646" y="325498"/>
                  <a:pt x="3213100" y="365859"/>
                </a:cubicBezTo>
                <a:cubicBezTo>
                  <a:pt x="3217927" y="380339"/>
                  <a:pt x="3240407" y="380466"/>
                  <a:pt x="3251200" y="391259"/>
                </a:cubicBezTo>
                <a:cubicBezTo>
                  <a:pt x="3261993" y="402052"/>
                  <a:pt x="3268133" y="416659"/>
                  <a:pt x="3276600" y="429359"/>
                </a:cubicBezTo>
                <a:cubicBezTo>
                  <a:pt x="3280833" y="454759"/>
                  <a:pt x="3271092" y="487351"/>
                  <a:pt x="3289300" y="505559"/>
                </a:cubicBezTo>
                <a:cubicBezTo>
                  <a:pt x="3300093" y="516352"/>
                  <a:pt x="3313748" y="486985"/>
                  <a:pt x="3327400" y="480159"/>
                </a:cubicBezTo>
                <a:cubicBezTo>
                  <a:pt x="3339374" y="474172"/>
                  <a:pt x="3353526" y="473446"/>
                  <a:pt x="3365500" y="467459"/>
                </a:cubicBezTo>
                <a:cubicBezTo>
                  <a:pt x="3379152" y="460633"/>
                  <a:pt x="3390348" y="449632"/>
                  <a:pt x="3403600" y="442059"/>
                </a:cubicBezTo>
                <a:cubicBezTo>
                  <a:pt x="3468245" y="405119"/>
                  <a:pt x="3456101" y="416416"/>
                  <a:pt x="3543300" y="403959"/>
                </a:cubicBezTo>
                <a:cubicBezTo>
                  <a:pt x="3587393" y="271681"/>
                  <a:pt x="3543300" y="419156"/>
                  <a:pt x="3543300" y="86459"/>
                </a:cubicBezTo>
                <a:cubicBezTo>
                  <a:pt x="3543300" y="27987"/>
                  <a:pt x="3551672" y="37102"/>
                  <a:pt x="3594100" y="22959"/>
                </a:cubicBezTo>
                <a:cubicBezTo>
                  <a:pt x="3653367" y="27192"/>
                  <a:pt x="3725503" y="-1459"/>
                  <a:pt x="3771900" y="35659"/>
                </a:cubicBezTo>
                <a:cubicBezTo>
                  <a:pt x="3808412" y="64869"/>
                  <a:pt x="3770849" y="130668"/>
                  <a:pt x="3784600" y="175359"/>
                </a:cubicBezTo>
                <a:cubicBezTo>
                  <a:pt x="3789089" y="189948"/>
                  <a:pt x="3810000" y="192292"/>
                  <a:pt x="3822700" y="200759"/>
                </a:cubicBezTo>
                <a:cubicBezTo>
                  <a:pt x="3826933" y="226159"/>
                  <a:pt x="3830794" y="251624"/>
                  <a:pt x="3835400" y="276959"/>
                </a:cubicBezTo>
                <a:cubicBezTo>
                  <a:pt x="3839261" y="298197"/>
                  <a:pt x="3845716" y="319005"/>
                  <a:pt x="3848100" y="340459"/>
                </a:cubicBezTo>
                <a:cubicBezTo>
                  <a:pt x="3854195" y="395317"/>
                  <a:pt x="3856567" y="450526"/>
                  <a:pt x="3860800" y="505559"/>
                </a:cubicBezTo>
                <a:cubicBezTo>
                  <a:pt x="3943258" y="495252"/>
                  <a:pt x="3947936" y="498806"/>
                  <a:pt x="4013200" y="480159"/>
                </a:cubicBezTo>
                <a:cubicBezTo>
                  <a:pt x="4055316" y="468126"/>
                  <a:pt x="4051300" y="480212"/>
                  <a:pt x="4051300" y="45475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شكل حر 17"/>
          <p:cNvSpPr/>
          <p:nvPr/>
        </p:nvSpPr>
        <p:spPr>
          <a:xfrm>
            <a:off x="3365500" y="4902200"/>
            <a:ext cx="4572000" cy="825500"/>
          </a:xfrm>
          <a:custGeom>
            <a:avLst/>
            <a:gdLst>
              <a:gd name="connsiteX0" fmla="*/ 0 w 4572000"/>
              <a:gd name="connsiteY0" fmla="*/ 647700 h 825500"/>
              <a:gd name="connsiteX1" fmla="*/ 101600 w 4572000"/>
              <a:gd name="connsiteY1" fmla="*/ 660400 h 825500"/>
              <a:gd name="connsiteX2" fmla="*/ 139700 w 4572000"/>
              <a:gd name="connsiteY2" fmla="*/ 673100 h 825500"/>
              <a:gd name="connsiteX3" fmla="*/ 165100 w 4572000"/>
              <a:gd name="connsiteY3" fmla="*/ 749300 h 825500"/>
              <a:gd name="connsiteX4" fmla="*/ 241300 w 4572000"/>
              <a:gd name="connsiteY4" fmla="*/ 800100 h 825500"/>
              <a:gd name="connsiteX5" fmla="*/ 266700 w 4572000"/>
              <a:gd name="connsiteY5" fmla="*/ 762000 h 825500"/>
              <a:gd name="connsiteX6" fmla="*/ 279400 w 4572000"/>
              <a:gd name="connsiteY6" fmla="*/ 698500 h 825500"/>
              <a:gd name="connsiteX7" fmla="*/ 330200 w 4572000"/>
              <a:gd name="connsiteY7" fmla="*/ 571500 h 825500"/>
              <a:gd name="connsiteX8" fmla="*/ 368300 w 4572000"/>
              <a:gd name="connsiteY8" fmla="*/ 546100 h 825500"/>
              <a:gd name="connsiteX9" fmla="*/ 393700 w 4572000"/>
              <a:gd name="connsiteY9" fmla="*/ 469900 h 825500"/>
              <a:gd name="connsiteX10" fmla="*/ 406400 w 4572000"/>
              <a:gd name="connsiteY10" fmla="*/ 431800 h 825500"/>
              <a:gd name="connsiteX11" fmla="*/ 381000 w 4572000"/>
              <a:gd name="connsiteY11" fmla="*/ 355600 h 825500"/>
              <a:gd name="connsiteX12" fmla="*/ 419100 w 4572000"/>
              <a:gd name="connsiteY12" fmla="*/ 152400 h 825500"/>
              <a:gd name="connsiteX13" fmla="*/ 457200 w 4572000"/>
              <a:gd name="connsiteY13" fmla="*/ 165100 h 825500"/>
              <a:gd name="connsiteX14" fmla="*/ 533400 w 4572000"/>
              <a:gd name="connsiteY14" fmla="*/ 152400 h 825500"/>
              <a:gd name="connsiteX15" fmla="*/ 546100 w 4572000"/>
              <a:gd name="connsiteY15" fmla="*/ 215900 h 825500"/>
              <a:gd name="connsiteX16" fmla="*/ 596900 w 4572000"/>
              <a:gd name="connsiteY16" fmla="*/ 317500 h 825500"/>
              <a:gd name="connsiteX17" fmla="*/ 596900 w 4572000"/>
              <a:gd name="connsiteY17" fmla="*/ 647700 h 825500"/>
              <a:gd name="connsiteX18" fmla="*/ 609600 w 4572000"/>
              <a:gd name="connsiteY18" fmla="*/ 685800 h 825500"/>
              <a:gd name="connsiteX19" fmla="*/ 647700 w 4572000"/>
              <a:gd name="connsiteY19" fmla="*/ 711200 h 825500"/>
              <a:gd name="connsiteX20" fmla="*/ 711200 w 4572000"/>
              <a:gd name="connsiteY20" fmla="*/ 800100 h 825500"/>
              <a:gd name="connsiteX21" fmla="*/ 749300 w 4572000"/>
              <a:gd name="connsiteY21" fmla="*/ 825500 h 825500"/>
              <a:gd name="connsiteX22" fmla="*/ 800100 w 4572000"/>
              <a:gd name="connsiteY22" fmla="*/ 800100 h 825500"/>
              <a:gd name="connsiteX23" fmla="*/ 838200 w 4572000"/>
              <a:gd name="connsiteY23" fmla="*/ 787400 h 825500"/>
              <a:gd name="connsiteX24" fmla="*/ 876300 w 4572000"/>
              <a:gd name="connsiteY24" fmla="*/ 762000 h 825500"/>
              <a:gd name="connsiteX25" fmla="*/ 952500 w 4572000"/>
              <a:gd name="connsiteY25" fmla="*/ 774700 h 825500"/>
              <a:gd name="connsiteX26" fmla="*/ 990600 w 4572000"/>
              <a:gd name="connsiteY26" fmla="*/ 762000 h 825500"/>
              <a:gd name="connsiteX27" fmla="*/ 939800 w 4572000"/>
              <a:gd name="connsiteY27" fmla="*/ 469900 h 825500"/>
              <a:gd name="connsiteX28" fmla="*/ 927100 w 4572000"/>
              <a:gd name="connsiteY28" fmla="*/ 419100 h 825500"/>
              <a:gd name="connsiteX29" fmla="*/ 889000 w 4572000"/>
              <a:gd name="connsiteY29" fmla="*/ 368300 h 825500"/>
              <a:gd name="connsiteX30" fmla="*/ 863600 w 4572000"/>
              <a:gd name="connsiteY30" fmla="*/ 330200 h 825500"/>
              <a:gd name="connsiteX31" fmla="*/ 838200 w 4572000"/>
              <a:gd name="connsiteY31" fmla="*/ 165100 h 825500"/>
              <a:gd name="connsiteX32" fmla="*/ 850900 w 4572000"/>
              <a:gd name="connsiteY32" fmla="*/ 76200 h 825500"/>
              <a:gd name="connsiteX33" fmla="*/ 863600 w 4572000"/>
              <a:gd name="connsiteY33" fmla="*/ 38100 h 825500"/>
              <a:gd name="connsiteX34" fmla="*/ 901700 w 4572000"/>
              <a:gd name="connsiteY34" fmla="*/ 0 h 825500"/>
              <a:gd name="connsiteX35" fmla="*/ 914400 w 4572000"/>
              <a:gd name="connsiteY35" fmla="*/ 38100 h 825500"/>
              <a:gd name="connsiteX36" fmla="*/ 952500 w 4572000"/>
              <a:gd name="connsiteY36" fmla="*/ 50800 h 825500"/>
              <a:gd name="connsiteX37" fmla="*/ 1016000 w 4572000"/>
              <a:gd name="connsiteY37" fmla="*/ 63500 h 825500"/>
              <a:gd name="connsiteX38" fmla="*/ 1041400 w 4572000"/>
              <a:gd name="connsiteY38" fmla="*/ 101600 h 825500"/>
              <a:gd name="connsiteX39" fmla="*/ 1117600 w 4572000"/>
              <a:gd name="connsiteY39" fmla="*/ 139700 h 825500"/>
              <a:gd name="connsiteX40" fmla="*/ 1168400 w 4572000"/>
              <a:gd name="connsiteY40" fmla="*/ 304800 h 825500"/>
              <a:gd name="connsiteX41" fmla="*/ 1193800 w 4572000"/>
              <a:gd name="connsiteY41" fmla="*/ 342900 h 825500"/>
              <a:gd name="connsiteX42" fmla="*/ 1219200 w 4572000"/>
              <a:gd name="connsiteY42" fmla="*/ 419100 h 825500"/>
              <a:gd name="connsiteX43" fmla="*/ 1231900 w 4572000"/>
              <a:gd name="connsiteY43" fmla="*/ 635000 h 825500"/>
              <a:gd name="connsiteX44" fmla="*/ 1397000 w 4572000"/>
              <a:gd name="connsiteY44" fmla="*/ 736600 h 825500"/>
              <a:gd name="connsiteX45" fmla="*/ 1435100 w 4572000"/>
              <a:gd name="connsiteY45" fmla="*/ 749300 h 825500"/>
              <a:gd name="connsiteX46" fmla="*/ 1485900 w 4572000"/>
              <a:gd name="connsiteY46" fmla="*/ 723900 h 825500"/>
              <a:gd name="connsiteX47" fmla="*/ 1524000 w 4572000"/>
              <a:gd name="connsiteY47" fmla="*/ 698500 h 825500"/>
              <a:gd name="connsiteX48" fmla="*/ 1562100 w 4572000"/>
              <a:gd name="connsiteY48" fmla="*/ 685800 h 825500"/>
              <a:gd name="connsiteX49" fmla="*/ 1574800 w 4572000"/>
              <a:gd name="connsiteY49" fmla="*/ 520700 h 825500"/>
              <a:gd name="connsiteX50" fmla="*/ 1536700 w 4572000"/>
              <a:gd name="connsiteY50" fmla="*/ 508000 h 825500"/>
              <a:gd name="connsiteX51" fmla="*/ 1524000 w 4572000"/>
              <a:gd name="connsiteY51" fmla="*/ 406400 h 825500"/>
              <a:gd name="connsiteX52" fmla="*/ 1511300 w 4572000"/>
              <a:gd name="connsiteY52" fmla="*/ 368300 h 825500"/>
              <a:gd name="connsiteX53" fmla="*/ 1524000 w 4572000"/>
              <a:gd name="connsiteY53" fmla="*/ 152400 h 825500"/>
              <a:gd name="connsiteX54" fmla="*/ 1536700 w 4572000"/>
              <a:gd name="connsiteY54" fmla="*/ 114300 h 825500"/>
              <a:gd name="connsiteX55" fmla="*/ 1574800 w 4572000"/>
              <a:gd name="connsiteY55" fmla="*/ 88900 h 825500"/>
              <a:gd name="connsiteX56" fmla="*/ 1752600 w 4572000"/>
              <a:gd name="connsiteY56" fmla="*/ 177800 h 825500"/>
              <a:gd name="connsiteX57" fmla="*/ 1828800 w 4572000"/>
              <a:gd name="connsiteY57" fmla="*/ 215900 h 825500"/>
              <a:gd name="connsiteX58" fmla="*/ 1854200 w 4572000"/>
              <a:gd name="connsiteY58" fmla="*/ 292100 h 825500"/>
              <a:gd name="connsiteX59" fmla="*/ 1866900 w 4572000"/>
              <a:gd name="connsiteY59" fmla="*/ 330200 h 825500"/>
              <a:gd name="connsiteX60" fmla="*/ 1879600 w 4572000"/>
              <a:gd name="connsiteY60" fmla="*/ 406400 h 825500"/>
              <a:gd name="connsiteX61" fmla="*/ 1892300 w 4572000"/>
              <a:gd name="connsiteY61" fmla="*/ 609600 h 825500"/>
              <a:gd name="connsiteX62" fmla="*/ 1943100 w 4572000"/>
              <a:gd name="connsiteY62" fmla="*/ 622300 h 825500"/>
              <a:gd name="connsiteX63" fmla="*/ 1955800 w 4572000"/>
              <a:gd name="connsiteY63" fmla="*/ 660400 h 825500"/>
              <a:gd name="connsiteX64" fmla="*/ 2032000 w 4572000"/>
              <a:gd name="connsiteY64" fmla="*/ 685800 h 825500"/>
              <a:gd name="connsiteX65" fmla="*/ 2070100 w 4572000"/>
              <a:gd name="connsiteY65" fmla="*/ 698500 h 825500"/>
              <a:gd name="connsiteX66" fmla="*/ 2133600 w 4572000"/>
              <a:gd name="connsiteY66" fmla="*/ 685800 h 825500"/>
              <a:gd name="connsiteX67" fmla="*/ 2171700 w 4572000"/>
              <a:gd name="connsiteY67" fmla="*/ 609600 h 825500"/>
              <a:gd name="connsiteX68" fmla="*/ 2184400 w 4572000"/>
              <a:gd name="connsiteY68" fmla="*/ 495300 h 825500"/>
              <a:gd name="connsiteX69" fmla="*/ 2222500 w 4572000"/>
              <a:gd name="connsiteY69" fmla="*/ 469900 h 825500"/>
              <a:gd name="connsiteX70" fmla="*/ 2311400 w 4572000"/>
              <a:gd name="connsiteY70" fmla="*/ 431800 h 825500"/>
              <a:gd name="connsiteX71" fmla="*/ 2349500 w 4572000"/>
              <a:gd name="connsiteY71" fmla="*/ 444500 h 825500"/>
              <a:gd name="connsiteX72" fmla="*/ 2374900 w 4572000"/>
              <a:gd name="connsiteY72" fmla="*/ 482600 h 825500"/>
              <a:gd name="connsiteX73" fmla="*/ 2413000 w 4572000"/>
              <a:gd name="connsiteY73" fmla="*/ 508000 h 825500"/>
              <a:gd name="connsiteX74" fmla="*/ 2463800 w 4572000"/>
              <a:gd name="connsiteY74" fmla="*/ 711200 h 825500"/>
              <a:gd name="connsiteX75" fmla="*/ 2501900 w 4572000"/>
              <a:gd name="connsiteY75" fmla="*/ 723900 h 825500"/>
              <a:gd name="connsiteX76" fmla="*/ 2705100 w 4572000"/>
              <a:gd name="connsiteY76" fmla="*/ 609600 h 825500"/>
              <a:gd name="connsiteX77" fmla="*/ 2692400 w 4572000"/>
              <a:gd name="connsiteY77" fmla="*/ 571500 h 825500"/>
              <a:gd name="connsiteX78" fmla="*/ 2743200 w 4572000"/>
              <a:gd name="connsiteY78" fmla="*/ 546100 h 825500"/>
              <a:gd name="connsiteX79" fmla="*/ 2781300 w 4572000"/>
              <a:gd name="connsiteY79" fmla="*/ 431800 h 825500"/>
              <a:gd name="connsiteX80" fmla="*/ 2806700 w 4572000"/>
              <a:gd name="connsiteY80" fmla="*/ 355600 h 825500"/>
              <a:gd name="connsiteX81" fmla="*/ 2882900 w 4572000"/>
              <a:gd name="connsiteY81" fmla="*/ 342900 h 825500"/>
              <a:gd name="connsiteX82" fmla="*/ 2857500 w 4572000"/>
              <a:gd name="connsiteY82" fmla="*/ 292100 h 825500"/>
              <a:gd name="connsiteX83" fmla="*/ 2844800 w 4572000"/>
              <a:gd name="connsiteY83" fmla="*/ 254000 h 825500"/>
              <a:gd name="connsiteX84" fmla="*/ 2857500 w 4572000"/>
              <a:gd name="connsiteY84" fmla="*/ 203200 h 825500"/>
              <a:gd name="connsiteX85" fmla="*/ 2870200 w 4572000"/>
              <a:gd name="connsiteY85" fmla="*/ 114300 h 825500"/>
              <a:gd name="connsiteX86" fmla="*/ 2908300 w 4572000"/>
              <a:gd name="connsiteY86" fmla="*/ 88900 h 825500"/>
              <a:gd name="connsiteX87" fmla="*/ 2959100 w 4572000"/>
              <a:gd name="connsiteY87" fmla="*/ 139700 h 825500"/>
              <a:gd name="connsiteX88" fmla="*/ 2997200 w 4572000"/>
              <a:gd name="connsiteY88" fmla="*/ 177800 h 825500"/>
              <a:gd name="connsiteX89" fmla="*/ 3098800 w 4572000"/>
              <a:gd name="connsiteY89" fmla="*/ 203200 h 825500"/>
              <a:gd name="connsiteX90" fmla="*/ 3124200 w 4572000"/>
              <a:gd name="connsiteY90" fmla="*/ 241300 h 825500"/>
              <a:gd name="connsiteX91" fmla="*/ 3136900 w 4572000"/>
              <a:gd name="connsiteY91" fmla="*/ 317500 h 825500"/>
              <a:gd name="connsiteX92" fmla="*/ 3149600 w 4572000"/>
              <a:gd name="connsiteY92" fmla="*/ 546100 h 825500"/>
              <a:gd name="connsiteX93" fmla="*/ 3175000 w 4572000"/>
              <a:gd name="connsiteY93" fmla="*/ 584200 h 825500"/>
              <a:gd name="connsiteX94" fmla="*/ 3187700 w 4572000"/>
              <a:gd name="connsiteY94" fmla="*/ 622300 h 825500"/>
              <a:gd name="connsiteX95" fmla="*/ 3200400 w 4572000"/>
              <a:gd name="connsiteY95" fmla="*/ 711200 h 825500"/>
              <a:gd name="connsiteX96" fmla="*/ 3238500 w 4572000"/>
              <a:gd name="connsiteY96" fmla="*/ 723900 h 825500"/>
              <a:gd name="connsiteX97" fmla="*/ 3263900 w 4572000"/>
              <a:gd name="connsiteY97" fmla="*/ 762000 h 825500"/>
              <a:gd name="connsiteX98" fmla="*/ 3352800 w 4572000"/>
              <a:gd name="connsiteY98" fmla="*/ 787400 h 825500"/>
              <a:gd name="connsiteX99" fmla="*/ 3390900 w 4572000"/>
              <a:gd name="connsiteY99" fmla="*/ 774700 h 825500"/>
              <a:gd name="connsiteX100" fmla="*/ 3416300 w 4572000"/>
              <a:gd name="connsiteY100" fmla="*/ 698500 h 825500"/>
              <a:gd name="connsiteX101" fmla="*/ 3429000 w 4572000"/>
              <a:gd name="connsiteY101" fmla="*/ 558800 h 825500"/>
              <a:gd name="connsiteX102" fmla="*/ 3467100 w 4572000"/>
              <a:gd name="connsiteY102" fmla="*/ 546100 h 825500"/>
              <a:gd name="connsiteX103" fmla="*/ 3492500 w 4572000"/>
              <a:gd name="connsiteY103" fmla="*/ 508000 h 825500"/>
              <a:gd name="connsiteX104" fmla="*/ 3517900 w 4572000"/>
              <a:gd name="connsiteY104" fmla="*/ 546100 h 825500"/>
              <a:gd name="connsiteX105" fmla="*/ 3568700 w 4572000"/>
              <a:gd name="connsiteY105" fmla="*/ 558800 h 825500"/>
              <a:gd name="connsiteX106" fmla="*/ 3581400 w 4572000"/>
              <a:gd name="connsiteY106" fmla="*/ 685800 h 825500"/>
              <a:gd name="connsiteX107" fmla="*/ 3619500 w 4572000"/>
              <a:gd name="connsiteY107" fmla="*/ 698500 h 825500"/>
              <a:gd name="connsiteX108" fmla="*/ 3771900 w 4572000"/>
              <a:gd name="connsiteY108" fmla="*/ 711200 h 825500"/>
              <a:gd name="connsiteX109" fmla="*/ 3784600 w 4572000"/>
              <a:gd name="connsiteY109" fmla="*/ 749300 h 825500"/>
              <a:gd name="connsiteX110" fmla="*/ 3898900 w 4572000"/>
              <a:gd name="connsiteY110" fmla="*/ 660400 h 825500"/>
              <a:gd name="connsiteX111" fmla="*/ 3911600 w 4572000"/>
              <a:gd name="connsiteY111" fmla="*/ 609600 h 825500"/>
              <a:gd name="connsiteX112" fmla="*/ 3962400 w 4572000"/>
              <a:gd name="connsiteY112" fmla="*/ 546100 h 825500"/>
              <a:gd name="connsiteX113" fmla="*/ 3949700 w 4572000"/>
              <a:gd name="connsiteY113" fmla="*/ 469900 h 825500"/>
              <a:gd name="connsiteX114" fmla="*/ 3937000 w 4572000"/>
              <a:gd name="connsiteY114" fmla="*/ 431800 h 825500"/>
              <a:gd name="connsiteX115" fmla="*/ 3898900 w 4572000"/>
              <a:gd name="connsiteY115" fmla="*/ 419100 h 825500"/>
              <a:gd name="connsiteX116" fmla="*/ 3886200 w 4572000"/>
              <a:gd name="connsiteY116" fmla="*/ 241300 h 825500"/>
              <a:gd name="connsiteX117" fmla="*/ 3860800 w 4572000"/>
              <a:gd name="connsiteY117" fmla="*/ 203200 h 825500"/>
              <a:gd name="connsiteX118" fmla="*/ 3848100 w 4572000"/>
              <a:gd name="connsiteY118" fmla="*/ 165100 h 825500"/>
              <a:gd name="connsiteX119" fmla="*/ 3810000 w 4572000"/>
              <a:gd name="connsiteY119" fmla="*/ 152400 h 825500"/>
              <a:gd name="connsiteX120" fmla="*/ 3822700 w 4572000"/>
              <a:gd name="connsiteY120" fmla="*/ 190500 h 825500"/>
              <a:gd name="connsiteX121" fmla="*/ 3835400 w 4572000"/>
              <a:gd name="connsiteY121" fmla="*/ 114300 h 825500"/>
              <a:gd name="connsiteX122" fmla="*/ 3860800 w 4572000"/>
              <a:gd name="connsiteY122" fmla="*/ 38100 h 825500"/>
              <a:gd name="connsiteX123" fmla="*/ 3962400 w 4572000"/>
              <a:gd name="connsiteY123" fmla="*/ 88900 h 825500"/>
              <a:gd name="connsiteX124" fmla="*/ 3987800 w 4572000"/>
              <a:gd name="connsiteY124" fmla="*/ 127000 h 825500"/>
              <a:gd name="connsiteX125" fmla="*/ 4013200 w 4572000"/>
              <a:gd name="connsiteY125" fmla="*/ 203200 h 825500"/>
              <a:gd name="connsiteX126" fmla="*/ 4114800 w 4572000"/>
              <a:gd name="connsiteY126" fmla="*/ 228600 h 825500"/>
              <a:gd name="connsiteX127" fmla="*/ 4165600 w 4572000"/>
              <a:gd name="connsiteY127" fmla="*/ 304800 h 825500"/>
              <a:gd name="connsiteX128" fmla="*/ 4191000 w 4572000"/>
              <a:gd name="connsiteY128" fmla="*/ 342900 h 825500"/>
              <a:gd name="connsiteX129" fmla="*/ 4203700 w 4572000"/>
              <a:gd name="connsiteY129" fmla="*/ 381000 h 825500"/>
              <a:gd name="connsiteX130" fmla="*/ 4216400 w 4572000"/>
              <a:gd name="connsiteY130" fmla="*/ 635000 h 825500"/>
              <a:gd name="connsiteX131" fmla="*/ 4229100 w 4572000"/>
              <a:gd name="connsiteY131" fmla="*/ 711200 h 825500"/>
              <a:gd name="connsiteX132" fmla="*/ 4343400 w 4572000"/>
              <a:gd name="connsiteY132" fmla="*/ 774700 h 825500"/>
              <a:gd name="connsiteX133" fmla="*/ 4381500 w 4572000"/>
              <a:gd name="connsiteY133" fmla="*/ 762000 h 825500"/>
              <a:gd name="connsiteX134" fmla="*/ 4470400 w 4572000"/>
              <a:gd name="connsiteY134" fmla="*/ 723900 h 825500"/>
              <a:gd name="connsiteX135" fmla="*/ 4406900 w 4572000"/>
              <a:gd name="connsiteY135" fmla="*/ 673100 h 825500"/>
              <a:gd name="connsiteX136" fmla="*/ 4394200 w 4572000"/>
              <a:gd name="connsiteY136" fmla="*/ 635000 h 825500"/>
              <a:gd name="connsiteX137" fmla="*/ 4381500 w 4572000"/>
              <a:gd name="connsiteY137" fmla="*/ 571500 h 825500"/>
              <a:gd name="connsiteX138" fmla="*/ 4394200 w 4572000"/>
              <a:gd name="connsiteY138" fmla="*/ 495300 h 825500"/>
              <a:gd name="connsiteX139" fmla="*/ 4406900 w 4572000"/>
              <a:gd name="connsiteY139" fmla="*/ 457200 h 825500"/>
              <a:gd name="connsiteX140" fmla="*/ 4445000 w 4572000"/>
              <a:gd name="connsiteY140" fmla="*/ 482600 h 825500"/>
              <a:gd name="connsiteX141" fmla="*/ 4495800 w 4572000"/>
              <a:gd name="connsiteY141" fmla="*/ 508000 h 825500"/>
              <a:gd name="connsiteX142" fmla="*/ 4521200 w 4572000"/>
              <a:gd name="connsiteY142" fmla="*/ 546100 h 825500"/>
              <a:gd name="connsiteX143" fmla="*/ 4572000 w 4572000"/>
              <a:gd name="connsiteY143" fmla="*/ 5842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572000" h="825500">
                <a:moveTo>
                  <a:pt x="0" y="647700"/>
                </a:moveTo>
                <a:cubicBezTo>
                  <a:pt x="33867" y="651933"/>
                  <a:pt x="68020" y="654295"/>
                  <a:pt x="101600" y="660400"/>
                </a:cubicBezTo>
                <a:cubicBezTo>
                  <a:pt x="114771" y="662795"/>
                  <a:pt x="131919" y="662207"/>
                  <a:pt x="139700" y="673100"/>
                </a:cubicBezTo>
                <a:cubicBezTo>
                  <a:pt x="155262" y="694887"/>
                  <a:pt x="142823" y="734448"/>
                  <a:pt x="165100" y="749300"/>
                </a:cubicBezTo>
                <a:lnTo>
                  <a:pt x="241300" y="800100"/>
                </a:lnTo>
                <a:cubicBezTo>
                  <a:pt x="249767" y="787400"/>
                  <a:pt x="261341" y="776292"/>
                  <a:pt x="266700" y="762000"/>
                </a:cubicBezTo>
                <a:cubicBezTo>
                  <a:pt x="274279" y="741789"/>
                  <a:pt x="273720" y="719325"/>
                  <a:pt x="279400" y="698500"/>
                </a:cubicBezTo>
                <a:cubicBezTo>
                  <a:pt x="285162" y="677373"/>
                  <a:pt x="310946" y="594605"/>
                  <a:pt x="330200" y="571500"/>
                </a:cubicBezTo>
                <a:cubicBezTo>
                  <a:pt x="339971" y="559774"/>
                  <a:pt x="355600" y="554567"/>
                  <a:pt x="368300" y="546100"/>
                </a:cubicBezTo>
                <a:lnTo>
                  <a:pt x="393700" y="469900"/>
                </a:lnTo>
                <a:lnTo>
                  <a:pt x="406400" y="431800"/>
                </a:lnTo>
                <a:cubicBezTo>
                  <a:pt x="397933" y="406400"/>
                  <a:pt x="378336" y="382241"/>
                  <a:pt x="381000" y="355600"/>
                </a:cubicBezTo>
                <a:cubicBezTo>
                  <a:pt x="396364" y="201959"/>
                  <a:pt x="380246" y="268961"/>
                  <a:pt x="419100" y="152400"/>
                </a:cubicBezTo>
                <a:cubicBezTo>
                  <a:pt x="431800" y="156633"/>
                  <a:pt x="443813" y="165100"/>
                  <a:pt x="457200" y="165100"/>
                </a:cubicBezTo>
                <a:cubicBezTo>
                  <a:pt x="482950" y="165100"/>
                  <a:pt x="511042" y="139624"/>
                  <a:pt x="533400" y="152400"/>
                </a:cubicBezTo>
                <a:cubicBezTo>
                  <a:pt x="552142" y="163110"/>
                  <a:pt x="542551" y="194608"/>
                  <a:pt x="546100" y="215900"/>
                </a:cubicBezTo>
                <a:cubicBezTo>
                  <a:pt x="563268" y="318911"/>
                  <a:pt x="529250" y="294950"/>
                  <a:pt x="596900" y="317500"/>
                </a:cubicBezTo>
                <a:cubicBezTo>
                  <a:pt x="584870" y="485917"/>
                  <a:pt x="575575" y="487760"/>
                  <a:pt x="596900" y="647700"/>
                </a:cubicBezTo>
                <a:cubicBezTo>
                  <a:pt x="598669" y="660970"/>
                  <a:pt x="601237" y="675347"/>
                  <a:pt x="609600" y="685800"/>
                </a:cubicBezTo>
                <a:cubicBezTo>
                  <a:pt x="619135" y="697719"/>
                  <a:pt x="635000" y="702733"/>
                  <a:pt x="647700" y="711200"/>
                </a:cubicBezTo>
                <a:cubicBezTo>
                  <a:pt x="685800" y="825500"/>
                  <a:pt x="643467" y="766233"/>
                  <a:pt x="711200" y="800100"/>
                </a:cubicBezTo>
                <a:cubicBezTo>
                  <a:pt x="724852" y="806926"/>
                  <a:pt x="736600" y="817033"/>
                  <a:pt x="749300" y="825500"/>
                </a:cubicBezTo>
                <a:cubicBezTo>
                  <a:pt x="766233" y="817033"/>
                  <a:pt x="782699" y="807558"/>
                  <a:pt x="800100" y="800100"/>
                </a:cubicBezTo>
                <a:cubicBezTo>
                  <a:pt x="812405" y="794827"/>
                  <a:pt x="826226" y="793387"/>
                  <a:pt x="838200" y="787400"/>
                </a:cubicBezTo>
                <a:cubicBezTo>
                  <a:pt x="851852" y="780574"/>
                  <a:pt x="863600" y="770467"/>
                  <a:pt x="876300" y="762000"/>
                </a:cubicBezTo>
                <a:cubicBezTo>
                  <a:pt x="901700" y="766233"/>
                  <a:pt x="926750" y="774700"/>
                  <a:pt x="952500" y="774700"/>
                </a:cubicBezTo>
                <a:cubicBezTo>
                  <a:pt x="965887" y="774700"/>
                  <a:pt x="989857" y="775366"/>
                  <a:pt x="990600" y="762000"/>
                </a:cubicBezTo>
                <a:cubicBezTo>
                  <a:pt x="1002379" y="549976"/>
                  <a:pt x="973222" y="603587"/>
                  <a:pt x="939800" y="469900"/>
                </a:cubicBezTo>
                <a:cubicBezTo>
                  <a:pt x="935567" y="452967"/>
                  <a:pt x="934906" y="434712"/>
                  <a:pt x="927100" y="419100"/>
                </a:cubicBezTo>
                <a:cubicBezTo>
                  <a:pt x="917634" y="400168"/>
                  <a:pt x="901303" y="385524"/>
                  <a:pt x="889000" y="368300"/>
                </a:cubicBezTo>
                <a:cubicBezTo>
                  <a:pt x="880128" y="355880"/>
                  <a:pt x="872067" y="342900"/>
                  <a:pt x="863600" y="330200"/>
                </a:cubicBezTo>
                <a:cubicBezTo>
                  <a:pt x="848263" y="268851"/>
                  <a:pt x="838200" y="238238"/>
                  <a:pt x="838200" y="165100"/>
                </a:cubicBezTo>
                <a:cubicBezTo>
                  <a:pt x="838200" y="135166"/>
                  <a:pt x="845029" y="105553"/>
                  <a:pt x="850900" y="76200"/>
                </a:cubicBezTo>
                <a:cubicBezTo>
                  <a:pt x="853525" y="63073"/>
                  <a:pt x="856174" y="49239"/>
                  <a:pt x="863600" y="38100"/>
                </a:cubicBezTo>
                <a:cubicBezTo>
                  <a:pt x="873563" y="23156"/>
                  <a:pt x="889000" y="12700"/>
                  <a:pt x="901700" y="0"/>
                </a:cubicBezTo>
                <a:cubicBezTo>
                  <a:pt x="905933" y="12700"/>
                  <a:pt x="904934" y="28634"/>
                  <a:pt x="914400" y="38100"/>
                </a:cubicBezTo>
                <a:cubicBezTo>
                  <a:pt x="923866" y="47566"/>
                  <a:pt x="939513" y="47553"/>
                  <a:pt x="952500" y="50800"/>
                </a:cubicBezTo>
                <a:cubicBezTo>
                  <a:pt x="973441" y="56035"/>
                  <a:pt x="994833" y="59267"/>
                  <a:pt x="1016000" y="63500"/>
                </a:cubicBezTo>
                <a:cubicBezTo>
                  <a:pt x="1024467" y="76200"/>
                  <a:pt x="1030607" y="90807"/>
                  <a:pt x="1041400" y="101600"/>
                </a:cubicBezTo>
                <a:cubicBezTo>
                  <a:pt x="1066019" y="126219"/>
                  <a:pt x="1086612" y="129371"/>
                  <a:pt x="1117600" y="139700"/>
                </a:cubicBezTo>
                <a:cubicBezTo>
                  <a:pt x="1128666" y="183963"/>
                  <a:pt x="1150952" y="278628"/>
                  <a:pt x="1168400" y="304800"/>
                </a:cubicBezTo>
                <a:cubicBezTo>
                  <a:pt x="1176867" y="317500"/>
                  <a:pt x="1187601" y="328952"/>
                  <a:pt x="1193800" y="342900"/>
                </a:cubicBezTo>
                <a:cubicBezTo>
                  <a:pt x="1204674" y="367366"/>
                  <a:pt x="1219200" y="419100"/>
                  <a:pt x="1219200" y="419100"/>
                </a:cubicBezTo>
                <a:cubicBezTo>
                  <a:pt x="1223433" y="491067"/>
                  <a:pt x="1216586" y="564554"/>
                  <a:pt x="1231900" y="635000"/>
                </a:cubicBezTo>
                <a:cubicBezTo>
                  <a:pt x="1253439" y="734077"/>
                  <a:pt x="1317991" y="716848"/>
                  <a:pt x="1397000" y="736600"/>
                </a:cubicBezTo>
                <a:cubicBezTo>
                  <a:pt x="1409987" y="739847"/>
                  <a:pt x="1422400" y="745067"/>
                  <a:pt x="1435100" y="749300"/>
                </a:cubicBezTo>
                <a:cubicBezTo>
                  <a:pt x="1452033" y="740833"/>
                  <a:pt x="1469462" y="733293"/>
                  <a:pt x="1485900" y="723900"/>
                </a:cubicBezTo>
                <a:cubicBezTo>
                  <a:pt x="1499152" y="716327"/>
                  <a:pt x="1510348" y="705326"/>
                  <a:pt x="1524000" y="698500"/>
                </a:cubicBezTo>
                <a:cubicBezTo>
                  <a:pt x="1535974" y="692513"/>
                  <a:pt x="1549400" y="690033"/>
                  <a:pt x="1562100" y="685800"/>
                </a:cubicBezTo>
                <a:cubicBezTo>
                  <a:pt x="1602397" y="625354"/>
                  <a:pt x="1613274" y="626504"/>
                  <a:pt x="1574800" y="520700"/>
                </a:cubicBezTo>
                <a:cubicBezTo>
                  <a:pt x="1570225" y="508119"/>
                  <a:pt x="1549400" y="512233"/>
                  <a:pt x="1536700" y="508000"/>
                </a:cubicBezTo>
                <a:cubicBezTo>
                  <a:pt x="1532467" y="474133"/>
                  <a:pt x="1530105" y="439980"/>
                  <a:pt x="1524000" y="406400"/>
                </a:cubicBezTo>
                <a:cubicBezTo>
                  <a:pt x="1521605" y="393229"/>
                  <a:pt x="1511300" y="381687"/>
                  <a:pt x="1511300" y="368300"/>
                </a:cubicBezTo>
                <a:cubicBezTo>
                  <a:pt x="1511300" y="296209"/>
                  <a:pt x="1516827" y="224133"/>
                  <a:pt x="1524000" y="152400"/>
                </a:cubicBezTo>
                <a:cubicBezTo>
                  <a:pt x="1525332" y="139079"/>
                  <a:pt x="1528337" y="124753"/>
                  <a:pt x="1536700" y="114300"/>
                </a:cubicBezTo>
                <a:cubicBezTo>
                  <a:pt x="1546235" y="102381"/>
                  <a:pt x="1562100" y="97367"/>
                  <a:pt x="1574800" y="88900"/>
                </a:cubicBezTo>
                <a:cubicBezTo>
                  <a:pt x="1634067" y="118533"/>
                  <a:pt x="1694038" y="146797"/>
                  <a:pt x="1752600" y="177800"/>
                </a:cubicBezTo>
                <a:cubicBezTo>
                  <a:pt x="1836306" y="222115"/>
                  <a:pt x="1745990" y="188297"/>
                  <a:pt x="1828800" y="215900"/>
                </a:cubicBezTo>
                <a:lnTo>
                  <a:pt x="1854200" y="292100"/>
                </a:lnTo>
                <a:cubicBezTo>
                  <a:pt x="1858433" y="304800"/>
                  <a:pt x="1864699" y="316995"/>
                  <a:pt x="1866900" y="330200"/>
                </a:cubicBezTo>
                <a:lnTo>
                  <a:pt x="1879600" y="406400"/>
                </a:lnTo>
                <a:cubicBezTo>
                  <a:pt x="1883833" y="474133"/>
                  <a:pt x="1873151" y="544492"/>
                  <a:pt x="1892300" y="609600"/>
                </a:cubicBezTo>
                <a:cubicBezTo>
                  <a:pt x="1897225" y="626345"/>
                  <a:pt x="1929470" y="611396"/>
                  <a:pt x="1943100" y="622300"/>
                </a:cubicBezTo>
                <a:cubicBezTo>
                  <a:pt x="1953553" y="630663"/>
                  <a:pt x="1944907" y="652619"/>
                  <a:pt x="1955800" y="660400"/>
                </a:cubicBezTo>
                <a:cubicBezTo>
                  <a:pt x="1977587" y="675962"/>
                  <a:pt x="2006600" y="677333"/>
                  <a:pt x="2032000" y="685800"/>
                </a:cubicBezTo>
                <a:lnTo>
                  <a:pt x="2070100" y="698500"/>
                </a:lnTo>
                <a:cubicBezTo>
                  <a:pt x="2091267" y="694267"/>
                  <a:pt x="2114858" y="696510"/>
                  <a:pt x="2133600" y="685800"/>
                </a:cubicBezTo>
                <a:cubicBezTo>
                  <a:pt x="2153875" y="674214"/>
                  <a:pt x="2165181" y="629156"/>
                  <a:pt x="2171700" y="609600"/>
                </a:cubicBezTo>
                <a:cubicBezTo>
                  <a:pt x="2175933" y="571500"/>
                  <a:pt x="2171299" y="531326"/>
                  <a:pt x="2184400" y="495300"/>
                </a:cubicBezTo>
                <a:cubicBezTo>
                  <a:pt x="2189616" y="480955"/>
                  <a:pt x="2209248" y="477473"/>
                  <a:pt x="2222500" y="469900"/>
                </a:cubicBezTo>
                <a:cubicBezTo>
                  <a:pt x="2266442" y="444791"/>
                  <a:pt x="2268656" y="446048"/>
                  <a:pt x="2311400" y="431800"/>
                </a:cubicBezTo>
                <a:cubicBezTo>
                  <a:pt x="2324100" y="436033"/>
                  <a:pt x="2339047" y="436137"/>
                  <a:pt x="2349500" y="444500"/>
                </a:cubicBezTo>
                <a:cubicBezTo>
                  <a:pt x="2361419" y="454035"/>
                  <a:pt x="2364107" y="471807"/>
                  <a:pt x="2374900" y="482600"/>
                </a:cubicBezTo>
                <a:cubicBezTo>
                  <a:pt x="2385693" y="493393"/>
                  <a:pt x="2400300" y="499533"/>
                  <a:pt x="2413000" y="508000"/>
                </a:cubicBezTo>
                <a:cubicBezTo>
                  <a:pt x="2422580" y="642126"/>
                  <a:pt x="2377342" y="667971"/>
                  <a:pt x="2463800" y="711200"/>
                </a:cubicBezTo>
                <a:cubicBezTo>
                  <a:pt x="2475774" y="717187"/>
                  <a:pt x="2489200" y="719667"/>
                  <a:pt x="2501900" y="723900"/>
                </a:cubicBezTo>
                <a:cubicBezTo>
                  <a:pt x="2731313" y="710405"/>
                  <a:pt x="2736475" y="782162"/>
                  <a:pt x="2705100" y="609600"/>
                </a:cubicBezTo>
                <a:cubicBezTo>
                  <a:pt x="2702705" y="596429"/>
                  <a:pt x="2696633" y="584200"/>
                  <a:pt x="2692400" y="571500"/>
                </a:cubicBezTo>
                <a:cubicBezTo>
                  <a:pt x="2709333" y="563033"/>
                  <a:pt x="2728656" y="558220"/>
                  <a:pt x="2743200" y="546100"/>
                </a:cubicBezTo>
                <a:cubicBezTo>
                  <a:pt x="2780223" y="515247"/>
                  <a:pt x="2770579" y="474683"/>
                  <a:pt x="2781300" y="431800"/>
                </a:cubicBezTo>
                <a:cubicBezTo>
                  <a:pt x="2787794" y="405825"/>
                  <a:pt x="2780290" y="360002"/>
                  <a:pt x="2806700" y="355600"/>
                </a:cubicBezTo>
                <a:lnTo>
                  <a:pt x="2882900" y="342900"/>
                </a:lnTo>
                <a:cubicBezTo>
                  <a:pt x="2908300" y="266700"/>
                  <a:pt x="2899833" y="334433"/>
                  <a:pt x="2857500" y="292100"/>
                </a:cubicBezTo>
                <a:cubicBezTo>
                  <a:pt x="2848034" y="282634"/>
                  <a:pt x="2849033" y="266700"/>
                  <a:pt x="2844800" y="254000"/>
                </a:cubicBezTo>
                <a:cubicBezTo>
                  <a:pt x="2849033" y="237067"/>
                  <a:pt x="2854378" y="220373"/>
                  <a:pt x="2857500" y="203200"/>
                </a:cubicBezTo>
                <a:cubicBezTo>
                  <a:pt x="2862855" y="173749"/>
                  <a:pt x="2858043" y="141654"/>
                  <a:pt x="2870200" y="114300"/>
                </a:cubicBezTo>
                <a:cubicBezTo>
                  <a:pt x="2876399" y="100352"/>
                  <a:pt x="2895600" y="97367"/>
                  <a:pt x="2908300" y="88900"/>
                </a:cubicBezTo>
                <a:cubicBezTo>
                  <a:pt x="2932490" y="161471"/>
                  <a:pt x="2901043" y="100995"/>
                  <a:pt x="2959100" y="139700"/>
                </a:cubicBezTo>
                <a:cubicBezTo>
                  <a:pt x="2974044" y="149663"/>
                  <a:pt x="2982256" y="167837"/>
                  <a:pt x="2997200" y="177800"/>
                </a:cubicBezTo>
                <a:cubicBezTo>
                  <a:pt x="3013937" y="188958"/>
                  <a:pt x="3089640" y="201368"/>
                  <a:pt x="3098800" y="203200"/>
                </a:cubicBezTo>
                <a:cubicBezTo>
                  <a:pt x="3107267" y="215900"/>
                  <a:pt x="3119373" y="226820"/>
                  <a:pt x="3124200" y="241300"/>
                </a:cubicBezTo>
                <a:cubicBezTo>
                  <a:pt x="3132343" y="265729"/>
                  <a:pt x="3134762" y="291839"/>
                  <a:pt x="3136900" y="317500"/>
                </a:cubicBezTo>
                <a:cubicBezTo>
                  <a:pt x="3143238" y="393554"/>
                  <a:pt x="3138807" y="470550"/>
                  <a:pt x="3149600" y="546100"/>
                </a:cubicBezTo>
                <a:cubicBezTo>
                  <a:pt x="3151759" y="561210"/>
                  <a:pt x="3168174" y="570548"/>
                  <a:pt x="3175000" y="584200"/>
                </a:cubicBezTo>
                <a:cubicBezTo>
                  <a:pt x="3180987" y="596174"/>
                  <a:pt x="3183467" y="609600"/>
                  <a:pt x="3187700" y="622300"/>
                </a:cubicBezTo>
                <a:cubicBezTo>
                  <a:pt x="3191933" y="651933"/>
                  <a:pt x="3187013" y="684426"/>
                  <a:pt x="3200400" y="711200"/>
                </a:cubicBezTo>
                <a:cubicBezTo>
                  <a:pt x="3206387" y="723174"/>
                  <a:pt x="3228047" y="715537"/>
                  <a:pt x="3238500" y="723900"/>
                </a:cubicBezTo>
                <a:cubicBezTo>
                  <a:pt x="3250419" y="733435"/>
                  <a:pt x="3251981" y="752465"/>
                  <a:pt x="3263900" y="762000"/>
                </a:cubicBezTo>
                <a:cubicBezTo>
                  <a:pt x="3272182" y="768625"/>
                  <a:pt x="3349481" y="786570"/>
                  <a:pt x="3352800" y="787400"/>
                </a:cubicBezTo>
                <a:cubicBezTo>
                  <a:pt x="3365500" y="783167"/>
                  <a:pt x="3383119" y="785593"/>
                  <a:pt x="3390900" y="774700"/>
                </a:cubicBezTo>
                <a:cubicBezTo>
                  <a:pt x="3406462" y="752913"/>
                  <a:pt x="3416300" y="698500"/>
                  <a:pt x="3416300" y="698500"/>
                </a:cubicBezTo>
                <a:cubicBezTo>
                  <a:pt x="3420533" y="651933"/>
                  <a:pt x="3414214" y="603159"/>
                  <a:pt x="3429000" y="558800"/>
                </a:cubicBezTo>
                <a:cubicBezTo>
                  <a:pt x="3433233" y="546100"/>
                  <a:pt x="3456647" y="554463"/>
                  <a:pt x="3467100" y="546100"/>
                </a:cubicBezTo>
                <a:cubicBezTo>
                  <a:pt x="3479019" y="536565"/>
                  <a:pt x="3484033" y="520700"/>
                  <a:pt x="3492500" y="508000"/>
                </a:cubicBezTo>
                <a:cubicBezTo>
                  <a:pt x="3500967" y="520700"/>
                  <a:pt x="3505200" y="537633"/>
                  <a:pt x="3517900" y="546100"/>
                </a:cubicBezTo>
                <a:cubicBezTo>
                  <a:pt x="3532423" y="555782"/>
                  <a:pt x="3561477" y="542910"/>
                  <a:pt x="3568700" y="558800"/>
                </a:cubicBezTo>
                <a:cubicBezTo>
                  <a:pt x="3586305" y="597531"/>
                  <a:pt x="3566861" y="645817"/>
                  <a:pt x="3581400" y="685800"/>
                </a:cubicBezTo>
                <a:cubicBezTo>
                  <a:pt x="3585975" y="698381"/>
                  <a:pt x="3606230" y="696731"/>
                  <a:pt x="3619500" y="698500"/>
                </a:cubicBezTo>
                <a:cubicBezTo>
                  <a:pt x="3670029" y="705237"/>
                  <a:pt x="3721100" y="706967"/>
                  <a:pt x="3771900" y="711200"/>
                </a:cubicBezTo>
                <a:cubicBezTo>
                  <a:pt x="3776133" y="723900"/>
                  <a:pt x="3771348" y="751193"/>
                  <a:pt x="3784600" y="749300"/>
                </a:cubicBezTo>
                <a:cubicBezTo>
                  <a:pt x="3820045" y="744236"/>
                  <a:pt x="3871985" y="687315"/>
                  <a:pt x="3898900" y="660400"/>
                </a:cubicBezTo>
                <a:cubicBezTo>
                  <a:pt x="3903133" y="643467"/>
                  <a:pt x="3901918" y="624123"/>
                  <a:pt x="3911600" y="609600"/>
                </a:cubicBezTo>
                <a:cubicBezTo>
                  <a:pt x="3988193" y="494710"/>
                  <a:pt x="3920882" y="670655"/>
                  <a:pt x="3962400" y="546100"/>
                </a:cubicBezTo>
                <a:cubicBezTo>
                  <a:pt x="3958167" y="520700"/>
                  <a:pt x="3955286" y="495037"/>
                  <a:pt x="3949700" y="469900"/>
                </a:cubicBezTo>
                <a:cubicBezTo>
                  <a:pt x="3946796" y="456832"/>
                  <a:pt x="3946466" y="441266"/>
                  <a:pt x="3937000" y="431800"/>
                </a:cubicBezTo>
                <a:cubicBezTo>
                  <a:pt x="3927534" y="422334"/>
                  <a:pt x="3911600" y="423333"/>
                  <a:pt x="3898900" y="419100"/>
                </a:cubicBezTo>
                <a:cubicBezTo>
                  <a:pt x="3914655" y="356080"/>
                  <a:pt x="3933365" y="312048"/>
                  <a:pt x="3886200" y="241300"/>
                </a:cubicBezTo>
                <a:cubicBezTo>
                  <a:pt x="3877733" y="228600"/>
                  <a:pt x="3867626" y="216852"/>
                  <a:pt x="3860800" y="203200"/>
                </a:cubicBezTo>
                <a:cubicBezTo>
                  <a:pt x="3854813" y="191226"/>
                  <a:pt x="3857566" y="174566"/>
                  <a:pt x="3848100" y="165100"/>
                </a:cubicBezTo>
                <a:cubicBezTo>
                  <a:pt x="3838634" y="155634"/>
                  <a:pt x="3822700" y="156633"/>
                  <a:pt x="3810000" y="152400"/>
                </a:cubicBezTo>
                <a:cubicBezTo>
                  <a:pt x="3814233" y="165100"/>
                  <a:pt x="3815274" y="201639"/>
                  <a:pt x="3822700" y="190500"/>
                </a:cubicBezTo>
                <a:cubicBezTo>
                  <a:pt x="3836984" y="169074"/>
                  <a:pt x="3829155" y="139282"/>
                  <a:pt x="3835400" y="114300"/>
                </a:cubicBezTo>
                <a:cubicBezTo>
                  <a:pt x="3841894" y="88325"/>
                  <a:pt x="3860800" y="38100"/>
                  <a:pt x="3860800" y="38100"/>
                </a:cubicBezTo>
                <a:cubicBezTo>
                  <a:pt x="3888357" y="120772"/>
                  <a:pt x="3848192" y="38141"/>
                  <a:pt x="3962400" y="88900"/>
                </a:cubicBezTo>
                <a:cubicBezTo>
                  <a:pt x="3976348" y="95099"/>
                  <a:pt x="3981601" y="113052"/>
                  <a:pt x="3987800" y="127000"/>
                </a:cubicBezTo>
                <a:cubicBezTo>
                  <a:pt x="3998674" y="151466"/>
                  <a:pt x="3987225" y="196706"/>
                  <a:pt x="4013200" y="203200"/>
                </a:cubicBezTo>
                <a:lnTo>
                  <a:pt x="4114800" y="228600"/>
                </a:lnTo>
                <a:lnTo>
                  <a:pt x="4165600" y="304800"/>
                </a:lnTo>
                <a:cubicBezTo>
                  <a:pt x="4174067" y="317500"/>
                  <a:pt x="4186173" y="328420"/>
                  <a:pt x="4191000" y="342900"/>
                </a:cubicBezTo>
                <a:lnTo>
                  <a:pt x="4203700" y="381000"/>
                </a:lnTo>
                <a:cubicBezTo>
                  <a:pt x="4207933" y="465667"/>
                  <a:pt x="4209898" y="550477"/>
                  <a:pt x="4216400" y="635000"/>
                </a:cubicBezTo>
                <a:cubicBezTo>
                  <a:pt x="4218375" y="660675"/>
                  <a:pt x="4214333" y="690104"/>
                  <a:pt x="4229100" y="711200"/>
                </a:cubicBezTo>
                <a:cubicBezTo>
                  <a:pt x="4255681" y="749173"/>
                  <a:pt x="4302983" y="761228"/>
                  <a:pt x="4343400" y="774700"/>
                </a:cubicBezTo>
                <a:cubicBezTo>
                  <a:pt x="4356100" y="770467"/>
                  <a:pt x="4369195" y="767273"/>
                  <a:pt x="4381500" y="762000"/>
                </a:cubicBezTo>
                <a:cubicBezTo>
                  <a:pt x="4491354" y="714920"/>
                  <a:pt x="4381049" y="753684"/>
                  <a:pt x="4470400" y="723900"/>
                </a:cubicBezTo>
                <a:cubicBezTo>
                  <a:pt x="4439950" y="632549"/>
                  <a:pt x="4486634" y="736887"/>
                  <a:pt x="4406900" y="673100"/>
                </a:cubicBezTo>
                <a:cubicBezTo>
                  <a:pt x="4396447" y="664737"/>
                  <a:pt x="4397447" y="647987"/>
                  <a:pt x="4394200" y="635000"/>
                </a:cubicBezTo>
                <a:cubicBezTo>
                  <a:pt x="4388965" y="614059"/>
                  <a:pt x="4385733" y="592667"/>
                  <a:pt x="4381500" y="571500"/>
                </a:cubicBezTo>
                <a:cubicBezTo>
                  <a:pt x="4385733" y="546100"/>
                  <a:pt x="4388614" y="520437"/>
                  <a:pt x="4394200" y="495300"/>
                </a:cubicBezTo>
                <a:cubicBezTo>
                  <a:pt x="4397104" y="482232"/>
                  <a:pt x="4393913" y="460447"/>
                  <a:pt x="4406900" y="457200"/>
                </a:cubicBezTo>
                <a:cubicBezTo>
                  <a:pt x="4421708" y="453498"/>
                  <a:pt x="4432300" y="474133"/>
                  <a:pt x="4445000" y="482600"/>
                </a:cubicBezTo>
                <a:cubicBezTo>
                  <a:pt x="4476262" y="576385"/>
                  <a:pt x="4430672" y="481949"/>
                  <a:pt x="4495800" y="508000"/>
                </a:cubicBezTo>
                <a:cubicBezTo>
                  <a:pt x="4509972" y="513669"/>
                  <a:pt x="4509281" y="536565"/>
                  <a:pt x="4521200" y="546100"/>
                </a:cubicBezTo>
                <a:cubicBezTo>
                  <a:pt x="4586589" y="598411"/>
                  <a:pt x="4540367" y="520934"/>
                  <a:pt x="4572000" y="5842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18">
            <a:hlinkClick r:id="" action="ppaction://media"/>
            <a:extLst>
              <a:ext uri="{FF2B5EF4-FFF2-40B4-BE49-F238E27FC236}">
                <a16:creationId xmlns:a16="http://schemas.microsoft.com/office/drawing/2014/main" id="{973DD274-4226-458B-AAD3-B8BAB9BD4D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8391" y="6234838"/>
            <a:ext cx="487363" cy="4873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57D157-F7B9-44A1-B6EC-176A98515FE3}"/>
              </a:ext>
            </a:extLst>
          </p:cNvPr>
          <p:cNvSpPr/>
          <p:nvPr/>
        </p:nvSpPr>
        <p:spPr>
          <a:xfrm>
            <a:off x="149959" y="103751"/>
            <a:ext cx="224701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ar-BH" b="1" dirty="0">
                <a:solidFill>
                  <a:prstClr val="black"/>
                </a:solidFill>
              </a:rPr>
              <a:t>اللُّغَةُ الْعَرَبِيَّة</a:t>
            </a:r>
            <a:r>
              <a:rPr lang="ar-SA" b="1" dirty="0">
                <a:solidFill>
                  <a:prstClr val="black"/>
                </a:solidFill>
              </a:rPr>
              <a:t>ُ (اليَوْمُ العاشِرُ)</a:t>
            </a:r>
            <a:endParaRPr lang="en-US" dirty="0"/>
          </a:p>
        </p:txBody>
      </p:sp>
      <p:sp>
        <p:nvSpPr>
          <p:cNvPr id="8" name="Cloud Callout 15">
            <a:extLst>
              <a:ext uri="{FF2B5EF4-FFF2-40B4-BE49-F238E27FC236}">
                <a16:creationId xmlns:a16="http://schemas.microsoft.com/office/drawing/2014/main" id="{FA99184B-45BB-4124-AE91-24FB51368F33}"/>
              </a:ext>
            </a:extLst>
          </p:cNvPr>
          <p:cNvSpPr/>
          <p:nvPr/>
        </p:nvSpPr>
        <p:spPr>
          <a:xfrm>
            <a:off x="119565" y="1290571"/>
            <a:ext cx="1844040" cy="746760"/>
          </a:xfrm>
          <a:prstGeom prst="cloudCallout">
            <a:avLst>
              <a:gd name="adj1" fmla="val 18010"/>
              <a:gd name="adj2" fmla="val 8699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ح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ُّ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الن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ش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اط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ف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 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دَقِيْقَتَيْن</a:t>
            </a:r>
            <a:endParaRPr lang="ar-BH" sz="2000" dirty="0">
              <a:solidFill>
                <a:schemeClr val="tx1"/>
              </a:solidFill>
            </a:endParaRPr>
          </a:p>
        </p:txBody>
      </p:sp>
      <p:sp>
        <p:nvSpPr>
          <p:cNvPr id="12" name="Rectangle 25">
            <a:extLst>
              <a:ext uri="{FF2B5EF4-FFF2-40B4-BE49-F238E27FC236}">
                <a16:creationId xmlns:a16="http://schemas.microsoft.com/office/drawing/2014/main" id="{C03364E3-A782-4B6B-A15A-04869E210689}"/>
              </a:ext>
            </a:extLst>
          </p:cNvPr>
          <p:cNvSpPr/>
          <p:nvPr/>
        </p:nvSpPr>
        <p:spPr>
          <a:xfrm>
            <a:off x="9875520" y="404845"/>
            <a:ext cx="124968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ن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ش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اط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ٌ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 م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ه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ار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ي </a:t>
            </a:r>
          </a:p>
        </p:txBody>
      </p:sp>
    </p:spTree>
    <p:extLst>
      <p:ext uri="{BB962C8B-B14F-4D97-AF65-F5344CB8AC3E}">
        <p14:creationId xmlns:p14="http://schemas.microsoft.com/office/powerpoint/2010/main" val="427078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815736" y="530328"/>
            <a:ext cx="7471955" cy="946295"/>
          </a:xfrm>
          <a:prstGeom prst="wedgeEllipseCallout">
            <a:avLst>
              <a:gd name="adj1" fmla="val 61335"/>
              <a:gd name="adj2" fmla="val 7370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72937" y="680311"/>
            <a:ext cx="6780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defRPr/>
            </a:pPr>
            <a:r>
              <a:rPr lang="ar-BH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أَسْمَعُ وَأَتَعَلَّمُ</a:t>
            </a:r>
            <a:endParaRPr lang="en-US" sz="40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8857" r="54995" b="-190"/>
          <a:stretch/>
        </p:blipFill>
        <p:spPr>
          <a:xfrm>
            <a:off x="9615463" y="1879999"/>
            <a:ext cx="2196263" cy="283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92CFA2-0B50-460C-BCCC-ADB95DC31077}"/>
              </a:ext>
            </a:extLst>
          </p:cNvPr>
          <p:cNvSpPr txBox="1"/>
          <p:nvPr/>
        </p:nvSpPr>
        <p:spPr>
          <a:xfrm>
            <a:off x="119565" y="1634002"/>
            <a:ext cx="110871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أُلَوِّنُ الحُروفَ الَّتي تُكَوِّنُ الكَلِمَةَ:</a:t>
            </a:r>
            <a:endParaRPr lang="ar-SA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2" t="25185" r="55104" b="47037"/>
          <a:stretch/>
        </p:blipFill>
        <p:spPr>
          <a:xfrm>
            <a:off x="284393" y="2325736"/>
            <a:ext cx="2629971" cy="1313556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2" t="57755" r="55104" b="28357"/>
          <a:stretch/>
        </p:blipFill>
        <p:spPr>
          <a:xfrm>
            <a:off x="284393" y="3889126"/>
            <a:ext cx="2629971" cy="1297113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9" t="81409" r="56979" b="9493"/>
          <a:stretch/>
        </p:blipFill>
        <p:spPr>
          <a:xfrm>
            <a:off x="284394" y="5436073"/>
            <a:ext cx="2629970" cy="9288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879329-129B-4515-BF8C-1228F7A28EEE}"/>
              </a:ext>
            </a:extLst>
          </p:cNvPr>
          <p:cNvSpPr txBox="1"/>
          <p:nvPr/>
        </p:nvSpPr>
        <p:spPr>
          <a:xfrm>
            <a:off x="5222940" y="2317080"/>
            <a:ext cx="85980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جَمَلٌ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D66B82-478D-4733-8521-E6FCA205BD9E}"/>
              </a:ext>
            </a:extLst>
          </p:cNvPr>
          <p:cNvSpPr txBox="1"/>
          <p:nvPr/>
        </p:nvSpPr>
        <p:spPr>
          <a:xfrm>
            <a:off x="5184182" y="3782368"/>
            <a:ext cx="85980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كُرَةٌ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EA66893-292D-48FE-BACE-082395A22271}"/>
              </a:ext>
            </a:extLst>
          </p:cNvPr>
          <p:cNvSpPr txBox="1"/>
          <p:nvPr/>
        </p:nvSpPr>
        <p:spPr>
          <a:xfrm>
            <a:off x="5244966" y="5129518"/>
            <a:ext cx="77876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قَلَمٌ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072CD5F-04A4-4D71-9ED5-8BC3133EE0DD}"/>
              </a:ext>
            </a:extLst>
          </p:cNvPr>
          <p:cNvSpPr txBox="1"/>
          <p:nvPr/>
        </p:nvSpPr>
        <p:spPr>
          <a:xfrm>
            <a:off x="6043990" y="3036855"/>
            <a:ext cx="50165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D95C528-89B9-430D-BE5A-89CA580E8D89}"/>
              </a:ext>
            </a:extLst>
          </p:cNvPr>
          <p:cNvSpPr txBox="1"/>
          <p:nvPr/>
        </p:nvSpPr>
        <p:spPr>
          <a:xfrm>
            <a:off x="5568222" y="3063359"/>
            <a:ext cx="50165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4C0A0DC-62B7-4CC4-8529-4FAAE3F718F2}"/>
              </a:ext>
            </a:extLst>
          </p:cNvPr>
          <p:cNvSpPr txBox="1"/>
          <p:nvPr/>
        </p:nvSpPr>
        <p:spPr>
          <a:xfrm>
            <a:off x="5092454" y="3067500"/>
            <a:ext cx="50165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216049A-D9BD-4614-AA41-861BA7291474}"/>
              </a:ext>
            </a:extLst>
          </p:cNvPr>
          <p:cNvSpPr txBox="1"/>
          <p:nvPr/>
        </p:nvSpPr>
        <p:spPr>
          <a:xfrm>
            <a:off x="4616686" y="3072296"/>
            <a:ext cx="50165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CA04023-BF1F-4E56-9CF1-0AF5078A1789}"/>
              </a:ext>
            </a:extLst>
          </p:cNvPr>
          <p:cNvSpPr txBox="1"/>
          <p:nvPr/>
        </p:nvSpPr>
        <p:spPr>
          <a:xfrm>
            <a:off x="6043990" y="4516027"/>
            <a:ext cx="50165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766872F-48B0-4B0F-A7E2-D270CF1C7954}"/>
              </a:ext>
            </a:extLst>
          </p:cNvPr>
          <p:cNvSpPr txBox="1"/>
          <p:nvPr/>
        </p:nvSpPr>
        <p:spPr>
          <a:xfrm>
            <a:off x="5542334" y="4520778"/>
            <a:ext cx="50165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A5BE8FC-2959-49DC-814B-59A8227DC0AD}"/>
              </a:ext>
            </a:extLst>
          </p:cNvPr>
          <p:cNvSpPr txBox="1"/>
          <p:nvPr/>
        </p:nvSpPr>
        <p:spPr>
          <a:xfrm>
            <a:off x="5125918" y="4525529"/>
            <a:ext cx="50165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ED9A109-E297-4CD4-A9F5-706CAC9EA385}"/>
              </a:ext>
            </a:extLst>
          </p:cNvPr>
          <p:cNvSpPr txBox="1"/>
          <p:nvPr/>
        </p:nvSpPr>
        <p:spPr>
          <a:xfrm>
            <a:off x="4616686" y="4520778"/>
            <a:ext cx="50165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15E316C-1CFC-4704-A277-D2A6807111F8}"/>
              </a:ext>
            </a:extLst>
          </p:cNvPr>
          <p:cNvSpPr txBox="1"/>
          <p:nvPr/>
        </p:nvSpPr>
        <p:spPr>
          <a:xfrm>
            <a:off x="6043990" y="5743010"/>
            <a:ext cx="50165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F4441D8-F70E-4558-B484-5E9A8F20A2D7}"/>
              </a:ext>
            </a:extLst>
          </p:cNvPr>
          <p:cNvSpPr txBox="1"/>
          <p:nvPr/>
        </p:nvSpPr>
        <p:spPr>
          <a:xfrm>
            <a:off x="5542334" y="5743009"/>
            <a:ext cx="50165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87F6025-F1AA-4E0B-B33E-7B6B42303D97}"/>
              </a:ext>
            </a:extLst>
          </p:cNvPr>
          <p:cNvSpPr txBox="1"/>
          <p:nvPr/>
        </p:nvSpPr>
        <p:spPr>
          <a:xfrm>
            <a:off x="5083807" y="5743008"/>
            <a:ext cx="50165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3BE55CA-D610-4A2F-8E6D-070752F162BE}"/>
              </a:ext>
            </a:extLst>
          </p:cNvPr>
          <p:cNvSpPr txBox="1"/>
          <p:nvPr/>
        </p:nvSpPr>
        <p:spPr>
          <a:xfrm>
            <a:off x="4609185" y="5735008"/>
            <a:ext cx="50165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7" name="19">
            <a:hlinkClick r:id="" action="ppaction://media"/>
            <a:extLst>
              <a:ext uri="{FF2B5EF4-FFF2-40B4-BE49-F238E27FC236}">
                <a16:creationId xmlns:a16="http://schemas.microsoft.com/office/drawing/2014/main" id="{2F9EE702-6E7D-4341-973A-9368AD08DE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9825" y="6389341"/>
            <a:ext cx="487363" cy="48736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4B99897-F509-4C5C-BCBA-9E178CE970F0}"/>
              </a:ext>
            </a:extLst>
          </p:cNvPr>
          <p:cNvSpPr/>
          <p:nvPr/>
        </p:nvSpPr>
        <p:spPr>
          <a:xfrm>
            <a:off x="149959" y="103751"/>
            <a:ext cx="224701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ar-BH" b="1" dirty="0">
                <a:solidFill>
                  <a:prstClr val="black"/>
                </a:solidFill>
              </a:rPr>
              <a:t>اللُّغَةُ الْعَرَبِيَّة</a:t>
            </a:r>
            <a:r>
              <a:rPr lang="ar-SA" b="1" dirty="0">
                <a:solidFill>
                  <a:prstClr val="black"/>
                </a:solidFill>
              </a:rPr>
              <a:t>ُ (اليَوْمُ العاشِرُ)</a:t>
            </a:r>
            <a:endParaRPr lang="en-US" dirty="0"/>
          </a:p>
        </p:txBody>
      </p:sp>
      <p:sp>
        <p:nvSpPr>
          <p:cNvPr id="7" name="Cloud Callout 15">
            <a:extLst>
              <a:ext uri="{FF2B5EF4-FFF2-40B4-BE49-F238E27FC236}">
                <a16:creationId xmlns:a16="http://schemas.microsoft.com/office/drawing/2014/main" id="{FB623754-7772-4802-AC4B-851E2C2A9EE6}"/>
              </a:ext>
            </a:extLst>
          </p:cNvPr>
          <p:cNvSpPr/>
          <p:nvPr/>
        </p:nvSpPr>
        <p:spPr>
          <a:xfrm>
            <a:off x="252457" y="1261786"/>
            <a:ext cx="1844040" cy="746760"/>
          </a:xfrm>
          <a:prstGeom prst="cloudCallout">
            <a:avLst>
              <a:gd name="adj1" fmla="val 18010"/>
              <a:gd name="adj2" fmla="val 8699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ح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ُّ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الن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ش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اط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ف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 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دَقِيْقَتَيْن</a:t>
            </a:r>
            <a:endParaRPr lang="ar-BH" sz="2000" dirty="0">
              <a:solidFill>
                <a:schemeClr val="tx1"/>
              </a:solidFill>
            </a:endParaRPr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B1C152F4-1E34-44F6-B5E8-7A17BD4CEF42}"/>
              </a:ext>
            </a:extLst>
          </p:cNvPr>
          <p:cNvSpPr/>
          <p:nvPr/>
        </p:nvSpPr>
        <p:spPr>
          <a:xfrm>
            <a:off x="9875520" y="404845"/>
            <a:ext cx="124968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ن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ش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اط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ٌ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 م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ه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ار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ي </a:t>
            </a:r>
          </a:p>
        </p:txBody>
      </p:sp>
    </p:spTree>
    <p:extLst>
      <p:ext uri="{BB962C8B-B14F-4D97-AF65-F5344CB8AC3E}">
        <p14:creationId xmlns:p14="http://schemas.microsoft.com/office/powerpoint/2010/main" val="191785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0" t="31168" r="5505" b="33766"/>
          <a:stretch/>
        </p:blipFill>
        <p:spPr>
          <a:xfrm rot="1250998">
            <a:off x="7620045" y="777111"/>
            <a:ext cx="4255231" cy="2562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 rot="1889389">
            <a:off x="8515008" y="2204785"/>
            <a:ext cx="3081312" cy="646331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ar-BH" sz="3600" dirty="0"/>
              <a:t>أَهْدافُ الْيَوْمِ العاشِرِ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878373" y="1600545"/>
            <a:ext cx="7788715" cy="44202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>
              <a:lnSpc>
                <a:spcPct val="150000"/>
              </a:lnSpc>
            </a:pPr>
            <a:r>
              <a:rPr lang="ar-BH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التَّعَرُّفُ عَلى وَسائِلِ المُواصَلاتِ القَديمَةِ وَالحَديثَةِ.</a:t>
            </a:r>
            <a:endParaRPr lang="ar-BH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</a:t>
            </a: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يَتَذَكَرُ بَعْضَ ما يَراهُ فِي البيئَةِ المُحيطَةِ (المِهَنُ). </a:t>
            </a:r>
            <a:endParaRPr lang="ar-BH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</a:t>
            </a: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التَّعَرُّفُ عَلى بَعْضِ أَنْواعِ المِهَنِ فِي وَطَنَهِ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امْتِلاكُ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حَصيلَة</a:t>
            </a: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ٍ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مُناسِبَة</a:t>
            </a: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ٍ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مِنَ الْمُفْرَداتِ الْمَنْطوقَةِ</a:t>
            </a: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(المِهَنِ)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التَّعَرُّفُ عَلى أَنْواعِ المَلابِسِ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</a:pPr>
            <a:endParaRPr lang="ar-BH" sz="24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9336" r="79343" b="6853"/>
          <a:stretch/>
        </p:blipFill>
        <p:spPr>
          <a:xfrm>
            <a:off x="-59612" y="4206573"/>
            <a:ext cx="1698170" cy="27403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E9D3CAF1-EB02-4CEB-B67F-B248406F19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8EA0D32-4F7E-4917-8B33-AF91DFD4F540}"/>
              </a:ext>
            </a:extLst>
          </p:cNvPr>
          <p:cNvSpPr/>
          <p:nvPr/>
        </p:nvSpPr>
        <p:spPr>
          <a:xfrm>
            <a:off x="149959" y="103751"/>
            <a:ext cx="224701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ar-BH" b="1" dirty="0">
                <a:solidFill>
                  <a:prstClr val="black"/>
                </a:solidFill>
              </a:rPr>
              <a:t>اللُّغَةُ الْعَرَبِيَّة</a:t>
            </a:r>
            <a:r>
              <a:rPr lang="ar-SA" b="1" dirty="0">
                <a:solidFill>
                  <a:prstClr val="black"/>
                </a:solidFill>
              </a:rPr>
              <a:t>ُ (اليَوْمُ العاشِرُ)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14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7" t="2642" r="19682" b="72764"/>
          <a:stretch/>
        </p:blipFill>
        <p:spPr>
          <a:xfrm>
            <a:off x="3500846" y="309154"/>
            <a:ext cx="5199017" cy="2076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417794" y="5586547"/>
            <a:ext cx="3626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defRPr/>
            </a:pP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مُعَلِّمَةٌ</a:t>
            </a:r>
            <a:endParaRPr lang="en-US" sz="36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415" y="2843345"/>
            <a:ext cx="3747754" cy="1906453"/>
          </a:xfrm>
          <a:prstGeom prst="rect">
            <a:avLst/>
          </a:prstGeom>
        </p:spPr>
      </p:pic>
      <p:pic>
        <p:nvPicPr>
          <p:cNvPr id="2" name="20">
            <a:hlinkClick r:id="" action="ppaction://media"/>
            <a:extLst>
              <a:ext uri="{FF2B5EF4-FFF2-40B4-BE49-F238E27FC236}">
                <a16:creationId xmlns:a16="http://schemas.microsoft.com/office/drawing/2014/main" id="{65083FA5-7C1E-43B3-9C8E-CE0D3FF6C8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6714" y="6234838"/>
            <a:ext cx="487363" cy="4873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2E8F9F3-6D21-4BB1-8B4F-FDA856E6971E}"/>
              </a:ext>
            </a:extLst>
          </p:cNvPr>
          <p:cNvSpPr/>
          <p:nvPr/>
        </p:nvSpPr>
        <p:spPr>
          <a:xfrm>
            <a:off x="149959" y="103751"/>
            <a:ext cx="224701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ar-BH" b="1" dirty="0">
                <a:solidFill>
                  <a:prstClr val="black"/>
                </a:solidFill>
              </a:rPr>
              <a:t>اللُّغَةُ الْعَرَبِيَّة</a:t>
            </a:r>
            <a:r>
              <a:rPr lang="ar-SA" b="1" dirty="0">
                <a:solidFill>
                  <a:prstClr val="black"/>
                </a:solidFill>
              </a:rPr>
              <a:t>ُ (اليَوْمُ العاشِرُ)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1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7" t="2642" r="19682" b="72764"/>
          <a:stretch/>
        </p:blipFill>
        <p:spPr>
          <a:xfrm>
            <a:off x="3500846" y="309154"/>
            <a:ext cx="5199017" cy="2076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417794" y="5586547"/>
            <a:ext cx="3626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defRPr/>
            </a:pP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مُديرَةٌ</a:t>
            </a:r>
            <a:endParaRPr lang="en-US" sz="36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493" y="2976698"/>
            <a:ext cx="3854975" cy="2019300"/>
          </a:xfrm>
          <a:prstGeom prst="rect">
            <a:avLst/>
          </a:prstGeom>
        </p:spPr>
      </p:pic>
      <p:pic>
        <p:nvPicPr>
          <p:cNvPr id="2" name="22">
            <a:hlinkClick r:id="" action="ppaction://media"/>
            <a:extLst>
              <a:ext uri="{FF2B5EF4-FFF2-40B4-BE49-F238E27FC236}">
                <a16:creationId xmlns:a16="http://schemas.microsoft.com/office/drawing/2014/main" id="{1F226559-1DAA-4952-A6DA-2984325F84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4015" y="6234838"/>
            <a:ext cx="487363" cy="4873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7788AF9-8172-48CF-9C72-93DA0D9B75C5}"/>
              </a:ext>
            </a:extLst>
          </p:cNvPr>
          <p:cNvSpPr/>
          <p:nvPr/>
        </p:nvSpPr>
        <p:spPr>
          <a:xfrm>
            <a:off x="149959" y="103751"/>
            <a:ext cx="224701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ar-BH" b="1" dirty="0">
                <a:solidFill>
                  <a:prstClr val="black"/>
                </a:solidFill>
              </a:rPr>
              <a:t>اللُّغَةُ الْعَرَبِيَّة</a:t>
            </a:r>
            <a:r>
              <a:rPr lang="ar-SA" b="1" dirty="0">
                <a:solidFill>
                  <a:prstClr val="black"/>
                </a:solidFill>
              </a:rPr>
              <a:t>ُ (اليَوْمُ العاشِرُ)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72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7" t="2642" r="19682" b="72764"/>
          <a:stretch/>
        </p:blipFill>
        <p:spPr>
          <a:xfrm>
            <a:off x="3500846" y="309154"/>
            <a:ext cx="5199017" cy="2076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417794" y="5586547"/>
            <a:ext cx="3626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defRPr/>
            </a:pP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حارِسٌ</a:t>
            </a:r>
            <a:endParaRPr lang="en-US" sz="36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5" t="55459" r="25292" b="30241"/>
          <a:stretch/>
        </p:blipFill>
        <p:spPr>
          <a:xfrm>
            <a:off x="4310743" y="2991394"/>
            <a:ext cx="3222379" cy="2285999"/>
          </a:xfrm>
          <a:prstGeom prst="rect">
            <a:avLst/>
          </a:prstGeom>
        </p:spPr>
      </p:pic>
      <p:pic>
        <p:nvPicPr>
          <p:cNvPr id="4" name="23">
            <a:hlinkClick r:id="" action="ppaction://media"/>
            <a:extLst>
              <a:ext uri="{FF2B5EF4-FFF2-40B4-BE49-F238E27FC236}">
                <a16:creationId xmlns:a16="http://schemas.microsoft.com/office/drawing/2014/main" id="{A4312112-B858-40DE-9E0A-839D93F23A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0635" y="6175823"/>
            <a:ext cx="487363" cy="48736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1D9EDD4-FC31-47BC-A1A9-B3B4E7C09E50}"/>
              </a:ext>
            </a:extLst>
          </p:cNvPr>
          <p:cNvSpPr/>
          <p:nvPr/>
        </p:nvSpPr>
        <p:spPr>
          <a:xfrm>
            <a:off x="149959" y="103751"/>
            <a:ext cx="224701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ar-BH" b="1" dirty="0">
                <a:solidFill>
                  <a:prstClr val="black"/>
                </a:solidFill>
              </a:rPr>
              <a:t>اللُّغَةُ الْعَرَبِيَّة</a:t>
            </a:r>
            <a:r>
              <a:rPr lang="ar-SA" b="1" dirty="0">
                <a:solidFill>
                  <a:prstClr val="black"/>
                </a:solidFill>
              </a:rPr>
              <a:t>ُ (اليَوْمُ العاشِرُ)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73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7" t="2642" r="19682" b="72764"/>
          <a:stretch/>
        </p:blipFill>
        <p:spPr>
          <a:xfrm>
            <a:off x="3500846" y="309154"/>
            <a:ext cx="5199017" cy="2076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417794" y="5586547"/>
            <a:ext cx="3626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defRPr/>
            </a:pP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مُزارِعٌ</a:t>
            </a:r>
            <a:endParaRPr lang="en-US" sz="36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1" t="56416" r="66087" b="30435"/>
          <a:stretch/>
        </p:blipFill>
        <p:spPr>
          <a:xfrm>
            <a:off x="5157970" y="3515721"/>
            <a:ext cx="1909903" cy="1074033"/>
          </a:xfrm>
          <a:prstGeom prst="rect">
            <a:avLst/>
          </a:prstGeom>
        </p:spPr>
      </p:pic>
      <p:pic>
        <p:nvPicPr>
          <p:cNvPr id="2" name="24">
            <a:hlinkClick r:id="" action="ppaction://media"/>
            <a:extLst>
              <a:ext uri="{FF2B5EF4-FFF2-40B4-BE49-F238E27FC236}">
                <a16:creationId xmlns:a16="http://schemas.microsoft.com/office/drawing/2014/main" id="{1A650EE9-7E4D-4134-8329-71CD6622F8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2880" y="6169165"/>
            <a:ext cx="487363" cy="4873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753FDC2-9B4C-46D6-8F66-66BF8001D7DD}"/>
              </a:ext>
            </a:extLst>
          </p:cNvPr>
          <p:cNvSpPr/>
          <p:nvPr/>
        </p:nvSpPr>
        <p:spPr>
          <a:xfrm>
            <a:off x="149959" y="103751"/>
            <a:ext cx="224701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ar-BH" b="1" dirty="0">
                <a:solidFill>
                  <a:prstClr val="black"/>
                </a:solidFill>
              </a:rPr>
              <a:t>اللُّغَةُ الْعَرَبِيَّة</a:t>
            </a:r>
            <a:r>
              <a:rPr lang="ar-SA" b="1" dirty="0">
                <a:solidFill>
                  <a:prstClr val="black"/>
                </a:solidFill>
              </a:rPr>
              <a:t>ُ (اليَوْمُ العاشِرُ)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83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7" t="2642" r="19682" b="72764"/>
          <a:stretch/>
        </p:blipFill>
        <p:spPr>
          <a:xfrm>
            <a:off x="3500846" y="309154"/>
            <a:ext cx="5199017" cy="2076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417794" y="5586547"/>
            <a:ext cx="3626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defRPr/>
            </a:pP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مَلابِسٌ</a:t>
            </a:r>
            <a:endParaRPr lang="en-US" sz="36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3" t="75749" r="41739" b="5314"/>
          <a:stretch/>
        </p:blipFill>
        <p:spPr>
          <a:xfrm>
            <a:off x="4952146" y="3336991"/>
            <a:ext cx="2557669" cy="1298713"/>
          </a:xfrm>
          <a:prstGeom prst="rect">
            <a:avLst/>
          </a:prstGeom>
        </p:spPr>
      </p:pic>
      <p:pic>
        <p:nvPicPr>
          <p:cNvPr id="2" name="25">
            <a:hlinkClick r:id="" action="ppaction://media"/>
            <a:extLst>
              <a:ext uri="{FF2B5EF4-FFF2-40B4-BE49-F238E27FC236}">
                <a16:creationId xmlns:a16="http://schemas.microsoft.com/office/drawing/2014/main" id="{7A258BD6-B6F3-4159-AE4A-65901EEF4A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9825" y="6175823"/>
            <a:ext cx="487363" cy="4873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81F58A9-8D2C-4FAB-AE6D-4E641E8C8DE9}"/>
              </a:ext>
            </a:extLst>
          </p:cNvPr>
          <p:cNvSpPr/>
          <p:nvPr/>
        </p:nvSpPr>
        <p:spPr>
          <a:xfrm>
            <a:off x="149959" y="103751"/>
            <a:ext cx="224701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ar-BH" b="1" dirty="0">
                <a:solidFill>
                  <a:prstClr val="black"/>
                </a:solidFill>
              </a:rPr>
              <a:t>اللُّغَةُ الْعَرَبِيَّة</a:t>
            </a:r>
            <a:r>
              <a:rPr lang="ar-SA" b="1" dirty="0">
                <a:solidFill>
                  <a:prstClr val="black"/>
                </a:solidFill>
              </a:rPr>
              <a:t>ُ (اليَوْمُ العاشِرُ)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73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4744" y="1830736"/>
            <a:ext cx="8435724" cy="3383279"/>
          </a:xfrm>
        </p:spPr>
        <p:txBody>
          <a:bodyPr>
            <a:noAutofit/>
          </a:bodyPr>
          <a:lstStyle/>
          <a:p>
            <a:pPr algn="ctr"/>
            <a:r>
              <a:rPr lang="ar-BH" sz="9600" b="1" dirty="0">
                <a:solidFill>
                  <a:schemeClr val="tx2"/>
                </a:solidFill>
              </a:rPr>
              <a:t>إنْتَهى الدَّرْسُ</a:t>
            </a:r>
          </a:p>
          <a:p>
            <a:pPr algn="ctr"/>
            <a:r>
              <a:rPr lang="ar-BH" sz="9600" b="1" dirty="0">
                <a:solidFill>
                  <a:schemeClr val="tx2"/>
                </a:solidFill>
              </a:rPr>
              <a:t>إلى اللِقاءِ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89" t="68000" r="2978" b="9704"/>
          <a:stretch/>
        </p:blipFill>
        <p:spPr>
          <a:xfrm>
            <a:off x="8987246" y="952459"/>
            <a:ext cx="2011680" cy="21200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33" r="80845" b="9714"/>
          <a:stretch/>
        </p:blipFill>
        <p:spPr>
          <a:xfrm>
            <a:off x="1887262" y="3435530"/>
            <a:ext cx="2044659" cy="19774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انتهى الدرس إلى اللقاء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2388" y="5214015"/>
            <a:ext cx="609600" cy="609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8AF125E-ADD0-458E-8D3F-B1284765E6EE}"/>
              </a:ext>
            </a:extLst>
          </p:cNvPr>
          <p:cNvSpPr/>
          <p:nvPr/>
        </p:nvSpPr>
        <p:spPr>
          <a:xfrm>
            <a:off x="149959" y="103751"/>
            <a:ext cx="224701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ar-BH" b="1" dirty="0">
                <a:solidFill>
                  <a:prstClr val="black"/>
                </a:solidFill>
              </a:rPr>
              <a:t>اللُّغَةُ الْعَرَبِيَّة</a:t>
            </a:r>
            <a:r>
              <a:rPr lang="ar-SA" b="1" dirty="0">
                <a:solidFill>
                  <a:prstClr val="black"/>
                </a:solidFill>
              </a:rPr>
              <a:t>ُ (اليَوْمُ العاشِرُ)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119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815736" y="530328"/>
            <a:ext cx="7471955" cy="946295"/>
          </a:xfrm>
          <a:prstGeom prst="wedgeEllipseCallout">
            <a:avLst>
              <a:gd name="adj1" fmla="val 61335"/>
              <a:gd name="adj2" fmla="val 7370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72937" y="680311"/>
            <a:ext cx="6780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defRPr/>
            </a:pPr>
            <a:r>
              <a:rPr 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وَسائِلُ المُواصَلاتِ القَديمَةِ</a:t>
            </a:r>
            <a:endParaRPr lang="en-US" sz="40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8857" r="54995" b="-190"/>
          <a:stretch/>
        </p:blipFill>
        <p:spPr>
          <a:xfrm>
            <a:off x="9717063" y="1209076"/>
            <a:ext cx="2196263" cy="283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915" y="1778000"/>
            <a:ext cx="4470400" cy="2959100"/>
          </a:xfrm>
          <a:prstGeom prst="rect">
            <a:avLst/>
          </a:prstGeom>
        </p:spPr>
      </p:pic>
      <p:sp>
        <p:nvSpPr>
          <p:cNvPr id="10" name="مربع نص 9"/>
          <p:cNvSpPr txBox="1"/>
          <p:nvPr/>
        </p:nvSpPr>
        <p:spPr>
          <a:xfrm>
            <a:off x="5207000" y="51054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حِصانٌ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3">
            <a:hlinkClick r:id="" action="ppaction://media"/>
            <a:extLst>
              <a:ext uri="{FF2B5EF4-FFF2-40B4-BE49-F238E27FC236}">
                <a16:creationId xmlns:a16="http://schemas.microsoft.com/office/drawing/2014/main" id="{BE9A43F1-9C97-41BD-84CD-A6DE6C7B09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2880" y="6160287"/>
            <a:ext cx="487363" cy="4873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31E9B36-36E8-4C00-87EA-6B6BDCC6D987}"/>
              </a:ext>
            </a:extLst>
          </p:cNvPr>
          <p:cNvSpPr/>
          <p:nvPr/>
        </p:nvSpPr>
        <p:spPr>
          <a:xfrm>
            <a:off x="149959" y="103751"/>
            <a:ext cx="224701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ar-BH" b="1" dirty="0">
                <a:solidFill>
                  <a:prstClr val="black"/>
                </a:solidFill>
              </a:rPr>
              <a:t>اللُّغَةُ الْعَرَبِيَّة</a:t>
            </a:r>
            <a:r>
              <a:rPr lang="ar-SA" b="1" dirty="0">
                <a:solidFill>
                  <a:prstClr val="black"/>
                </a:solidFill>
              </a:rPr>
              <a:t>ُ (اليَوْمُ العاشِرُ)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93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8857" r="54995" b="-190"/>
          <a:stretch/>
        </p:blipFill>
        <p:spPr>
          <a:xfrm>
            <a:off x="9717063" y="1209076"/>
            <a:ext cx="2196263" cy="283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مربع نص 7"/>
          <p:cNvSpPr txBox="1"/>
          <p:nvPr/>
        </p:nvSpPr>
        <p:spPr>
          <a:xfrm>
            <a:off x="5207000" y="51054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جَمَلٌ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2" t="25185" r="55104" b="47037"/>
          <a:stretch/>
        </p:blipFill>
        <p:spPr>
          <a:xfrm>
            <a:off x="3498529" y="2361460"/>
            <a:ext cx="4120759" cy="2058140"/>
          </a:xfrm>
          <a:prstGeom prst="rect">
            <a:avLst/>
          </a:prstGeom>
        </p:spPr>
      </p:pic>
      <p:pic>
        <p:nvPicPr>
          <p:cNvPr id="2" name="4">
            <a:hlinkClick r:id="" action="ppaction://media"/>
            <a:extLst>
              <a:ext uri="{FF2B5EF4-FFF2-40B4-BE49-F238E27FC236}">
                <a16:creationId xmlns:a16="http://schemas.microsoft.com/office/drawing/2014/main" id="{B873F04C-E1E0-452D-B5C2-8B95093931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1758" y="6235788"/>
            <a:ext cx="487363" cy="4873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A8EA662-DD66-4630-A0B5-7E59071C416B}"/>
              </a:ext>
            </a:extLst>
          </p:cNvPr>
          <p:cNvSpPr/>
          <p:nvPr/>
        </p:nvSpPr>
        <p:spPr>
          <a:xfrm>
            <a:off x="149959" y="103751"/>
            <a:ext cx="224701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ar-BH" b="1" dirty="0">
                <a:solidFill>
                  <a:prstClr val="black"/>
                </a:solidFill>
              </a:rPr>
              <a:t>اللُّغَةُ الْعَرَبِيَّة</a:t>
            </a:r>
            <a:r>
              <a:rPr lang="ar-SA" b="1" dirty="0">
                <a:solidFill>
                  <a:prstClr val="black"/>
                </a:solidFill>
              </a:rPr>
              <a:t>ُ (اليَوْمُ العاشِرُ)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09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815736" y="530328"/>
            <a:ext cx="7471955" cy="946295"/>
          </a:xfrm>
          <a:prstGeom prst="wedgeEllipseCallout">
            <a:avLst>
              <a:gd name="adj1" fmla="val 61335"/>
              <a:gd name="adj2" fmla="val 7370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72937" y="680311"/>
            <a:ext cx="6780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defRPr/>
            </a:pPr>
            <a:r>
              <a:rPr 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وَسائِلُ المُواصَلاتِ الحَديثَةِ</a:t>
            </a:r>
            <a:endParaRPr lang="en-US" sz="40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8857" r="54995" b="-190"/>
          <a:stretch/>
        </p:blipFill>
        <p:spPr>
          <a:xfrm>
            <a:off x="9717063" y="1209076"/>
            <a:ext cx="2196263" cy="283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409" y="1901895"/>
            <a:ext cx="4628607" cy="2682805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5207000" y="51054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سِيَّارَةٌ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5">
            <a:hlinkClick r:id="" action="ppaction://media"/>
            <a:extLst>
              <a:ext uri="{FF2B5EF4-FFF2-40B4-BE49-F238E27FC236}">
                <a16:creationId xmlns:a16="http://schemas.microsoft.com/office/drawing/2014/main" id="{D695468C-473E-44E0-A0F8-3938614EF5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7268" y="6234838"/>
            <a:ext cx="487363" cy="4873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7A289FC-F0A6-40D3-93A2-112FA27270AB}"/>
              </a:ext>
            </a:extLst>
          </p:cNvPr>
          <p:cNvSpPr/>
          <p:nvPr/>
        </p:nvSpPr>
        <p:spPr>
          <a:xfrm>
            <a:off x="149959" y="103751"/>
            <a:ext cx="224701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ar-BH" b="1" dirty="0">
                <a:solidFill>
                  <a:prstClr val="black"/>
                </a:solidFill>
              </a:rPr>
              <a:t>اللُّغَةُ الْعَرَبِيَّة</a:t>
            </a:r>
            <a:r>
              <a:rPr lang="ar-SA" b="1" dirty="0">
                <a:solidFill>
                  <a:prstClr val="black"/>
                </a:solidFill>
              </a:rPr>
              <a:t>ُ (اليَوْمُ العاشِرُ)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68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8857" r="54995" b="-190"/>
          <a:stretch/>
        </p:blipFill>
        <p:spPr>
          <a:xfrm>
            <a:off x="9717063" y="1209076"/>
            <a:ext cx="2196263" cy="283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مربع نص 7"/>
          <p:cNvSpPr txBox="1"/>
          <p:nvPr/>
        </p:nvSpPr>
        <p:spPr>
          <a:xfrm>
            <a:off x="5207000" y="51054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طَيَّارَةٌ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صورة 8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75" t="59445" r="14584" b="24815"/>
          <a:stretch/>
        </p:blipFill>
        <p:spPr>
          <a:xfrm>
            <a:off x="3701987" y="1612798"/>
            <a:ext cx="4057095" cy="2848880"/>
          </a:xfrm>
          <a:prstGeom prst="rect">
            <a:avLst/>
          </a:prstGeom>
        </p:spPr>
      </p:pic>
      <p:pic>
        <p:nvPicPr>
          <p:cNvPr id="2" name="6">
            <a:hlinkClick r:id="" action="ppaction://media"/>
            <a:extLst>
              <a:ext uri="{FF2B5EF4-FFF2-40B4-BE49-F238E27FC236}">
                <a16:creationId xmlns:a16="http://schemas.microsoft.com/office/drawing/2014/main" id="{B6CF94C2-41E9-484F-ACCA-B1CA888F1B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9825" y="6234838"/>
            <a:ext cx="487363" cy="4873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32A26E5-F659-455C-B379-753161B42917}"/>
              </a:ext>
            </a:extLst>
          </p:cNvPr>
          <p:cNvSpPr/>
          <p:nvPr/>
        </p:nvSpPr>
        <p:spPr>
          <a:xfrm>
            <a:off x="149959" y="103751"/>
            <a:ext cx="224701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ar-BH" b="1" dirty="0">
                <a:solidFill>
                  <a:prstClr val="black"/>
                </a:solidFill>
              </a:rPr>
              <a:t>اللُّغَةُ الْعَرَبِيَّة</a:t>
            </a:r>
            <a:r>
              <a:rPr lang="ar-SA" b="1" dirty="0">
                <a:solidFill>
                  <a:prstClr val="black"/>
                </a:solidFill>
              </a:rPr>
              <a:t>ُ (اليَوْمُ العاشِرُ)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90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8857" r="54995" b="-190"/>
          <a:stretch/>
        </p:blipFill>
        <p:spPr>
          <a:xfrm>
            <a:off x="9717063" y="1209076"/>
            <a:ext cx="2196263" cy="283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956" y="2709185"/>
            <a:ext cx="2400199" cy="2412221"/>
          </a:xfrm>
          <a:prstGeom prst="rect">
            <a:avLst/>
          </a:prstGeom>
        </p:spPr>
      </p:pic>
      <p:pic>
        <p:nvPicPr>
          <p:cNvPr id="11" name="Picture 17" descr="A close up of a toy&#10;&#10;Description automatically generated">
            <a:hlinkClick r:id="" action="ppaction://noaction"/>
            <a:extLst>
              <a:ext uri="{FF2B5EF4-FFF2-40B4-BE49-F238E27FC236}">
                <a16:creationId xmlns:a16="http://schemas.microsoft.com/office/drawing/2014/main" id="{01A76E1F-3BF6-476A-BBA8-0B040DAC584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3" b="9482"/>
          <a:stretch/>
        </p:blipFill>
        <p:spPr>
          <a:xfrm>
            <a:off x="2209575" y="2413782"/>
            <a:ext cx="2708223" cy="2620983"/>
          </a:xfrm>
          <a:prstGeom prst="rect">
            <a:avLst/>
          </a:prstGeom>
        </p:spPr>
      </p:pic>
      <p:sp>
        <p:nvSpPr>
          <p:cNvPr id="12" name="مربع نص 11"/>
          <p:cNvSpPr txBox="1"/>
          <p:nvPr/>
        </p:nvSpPr>
        <p:spPr>
          <a:xfrm>
            <a:off x="7378700" y="5565663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سِيَّارَةٌ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2498354" y="5474640"/>
            <a:ext cx="2130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حافِلَةُ الْمَدْرَسَةِ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7">
            <a:hlinkClick r:id="" action="ppaction://media"/>
            <a:extLst>
              <a:ext uri="{FF2B5EF4-FFF2-40B4-BE49-F238E27FC236}">
                <a16:creationId xmlns:a16="http://schemas.microsoft.com/office/drawing/2014/main" id="{45A725B7-7F60-44B9-A137-9F60BD19D0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0636" y="6234838"/>
            <a:ext cx="487363" cy="4873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ED24B8A-3B20-4D37-BB2D-9410E13C1D53}"/>
              </a:ext>
            </a:extLst>
          </p:cNvPr>
          <p:cNvSpPr/>
          <p:nvPr/>
        </p:nvSpPr>
        <p:spPr>
          <a:xfrm>
            <a:off x="149959" y="103751"/>
            <a:ext cx="224701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ar-BH" b="1" dirty="0">
                <a:solidFill>
                  <a:prstClr val="black"/>
                </a:solidFill>
              </a:rPr>
              <a:t>اللُّغَةُ الْعَرَبِيَّة</a:t>
            </a:r>
            <a:r>
              <a:rPr lang="ar-SA" b="1" dirty="0">
                <a:solidFill>
                  <a:prstClr val="black"/>
                </a:solidFill>
              </a:rPr>
              <a:t>ُ (اليَوْمُ العاشِرُ)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62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39700" y="393700"/>
            <a:ext cx="10947400" cy="1082923"/>
          </a:xfrm>
          <a:prstGeom prst="wedgeEllipseCallout">
            <a:avLst>
              <a:gd name="adj1" fmla="val 61335"/>
              <a:gd name="adj2" fmla="val 7370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0200" y="680311"/>
            <a:ext cx="10261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defRPr/>
            </a:pPr>
            <a:r>
              <a:rPr 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أَجْمَعُ القِطَعَ المُبَعْثَرَةَ وَاكْتَشِفُ الشَكْلَ لِوَسيلَةٍ مِنْ وَسائِلِ المُواصِلاتِ:</a:t>
            </a:r>
            <a:endParaRPr lang="en-US" sz="40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8857" r="54995" b="-190"/>
          <a:stretch/>
        </p:blipFill>
        <p:spPr>
          <a:xfrm>
            <a:off x="9717063" y="1209076"/>
            <a:ext cx="2196263" cy="283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7" descr="A close up of a toy&#10;&#10;Description automatically generated">
            <a:hlinkClick r:id="" action="ppaction://noaction"/>
            <a:extLst>
              <a:ext uri="{FF2B5EF4-FFF2-40B4-BE49-F238E27FC236}">
                <a16:creationId xmlns:a16="http://schemas.microsoft.com/office/drawing/2014/main" id="{01A76E1F-3BF6-476A-BBA8-0B040DAC584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34" t="9863" r="925" b="9482"/>
          <a:stretch/>
        </p:blipFill>
        <p:spPr>
          <a:xfrm>
            <a:off x="3555496" y="2545239"/>
            <a:ext cx="958788" cy="2620983"/>
          </a:xfrm>
          <a:prstGeom prst="rect">
            <a:avLst/>
          </a:prstGeom>
        </p:spPr>
      </p:pic>
      <p:pic>
        <p:nvPicPr>
          <p:cNvPr id="2" name="8">
            <a:hlinkClick r:id="" action="ppaction://media"/>
            <a:extLst>
              <a:ext uri="{FF2B5EF4-FFF2-40B4-BE49-F238E27FC236}">
                <a16:creationId xmlns:a16="http://schemas.microsoft.com/office/drawing/2014/main" id="{5D0F8573-8536-4B67-B15A-AEEDDAD94A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9825" y="6234838"/>
            <a:ext cx="487363" cy="487363"/>
          </a:xfrm>
          <a:prstGeom prst="rect">
            <a:avLst/>
          </a:prstGeom>
        </p:spPr>
      </p:pic>
      <p:pic>
        <p:nvPicPr>
          <p:cNvPr id="11" name="Picture 17" descr="A close up of a toy&#10;&#10;Description automatically generated">
            <a:hlinkClick r:id="" action="ppaction://noaction"/>
            <a:extLst>
              <a:ext uri="{FF2B5EF4-FFF2-40B4-BE49-F238E27FC236}">
                <a16:creationId xmlns:a16="http://schemas.microsoft.com/office/drawing/2014/main" id="{9712013F-943C-4B51-8208-36164CAC161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4" t="9863" r="25734" b="9482"/>
          <a:stretch/>
        </p:blipFill>
        <p:spPr>
          <a:xfrm>
            <a:off x="7307439" y="2545238"/>
            <a:ext cx="1246353" cy="2620983"/>
          </a:xfrm>
          <a:prstGeom prst="rect">
            <a:avLst/>
          </a:prstGeom>
        </p:spPr>
      </p:pic>
      <p:pic>
        <p:nvPicPr>
          <p:cNvPr id="12" name="Picture 17" descr="A close up of a toy&#10;&#10;Description automatically generated">
            <a:hlinkClick r:id="" action="ppaction://noaction"/>
            <a:extLst>
              <a:ext uri="{FF2B5EF4-FFF2-40B4-BE49-F238E27FC236}">
                <a16:creationId xmlns:a16="http://schemas.microsoft.com/office/drawing/2014/main" id="{C3B8C42C-D1C6-4218-BE86-A65C6019541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2" t="9863" r="57965" b="9482"/>
          <a:stretch/>
        </p:blipFill>
        <p:spPr>
          <a:xfrm>
            <a:off x="5513638" y="2545239"/>
            <a:ext cx="870012" cy="2620983"/>
          </a:xfrm>
          <a:prstGeom prst="rect">
            <a:avLst/>
          </a:prstGeom>
        </p:spPr>
      </p:pic>
      <p:pic>
        <p:nvPicPr>
          <p:cNvPr id="13" name="Picture 17" descr="A close up of a toy&#10;&#10;Description automatically generated">
            <a:hlinkClick r:id="" action="ppaction://noaction"/>
            <a:extLst>
              <a:ext uri="{FF2B5EF4-FFF2-40B4-BE49-F238E27FC236}">
                <a16:creationId xmlns:a16="http://schemas.microsoft.com/office/drawing/2014/main" id="{5FC3C9D9-EE90-4A1C-A444-3F14F2AA8D6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3" r="80415" b="9482"/>
          <a:stretch/>
        </p:blipFill>
        <p:spPr>
          <a:xfrm>
            <a:off x="1806284" y="2626395"/>
            <a:ext cx="749858" cy="2620983"/>
          </a:xfrm>
          <a:prstGeom prst="rect">
            <a:avLst/>
          </a:prstGeom>
        </p:spPr>
      </p:pic>
      <p:pic>
        <p:nvPicPr>
          <p:cNvPr id="19" name="Picture 17" descr="A close up of a toy&#10;&#10;Description automatically generated">
            <a:hlinkClick r:id="" action="ppaction://noaction"/>
            <a:extLst>
              <a:ext uri="{FF2B5EF4-FFF2-40B4-BE49-F238E27FC236}">
                <a16:creationId xmlns:a16="http://schemas.microsoft.com/office/drawing/2014/main" id="{00D0F044-C7DA-4C31-B94D-CAF3465B79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4" t="9863" r="25734" b="9482"/>
          <a:stretch/>
        </p:blipFill>
        <p:spPr>
          <a:xfrm>
            <a:off x="12453420" y="393700"/>
            <a:ext cx="1246353" cy="2620983"/>
          </a:xfrm>
          <a:prstGeom prst="rect">
            <a:avLst/>
          </a:prstGeom>
        </p:spPr>
      </p:pic>
      <p:pic>
        <p:nvPicPr>
          <p:cNvPr id="20" name="Picture 17" descr="A close up of a toy&#10;&#10;Description automatically generated">
            <a:hlinkClick r:id="" action="ppaction://noaction"/>
            <a:extLst>
              <a:ext uri="{FF2B5EF4-FFF2-40B4-BE49-F238E27FC236}">
                <a16:creationId xmlns:a16="http://schemas.microsoft.com/office/drawing/2014/main" id="{962D43EF-9A26-4EDF-A375-B0323BA155A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2" t="9863" r="57965" b="9482"/>
          <a:stretch/>
        </p:blipFill>
        <p:spPr>
          <a:xfrm>
            <a:off x="-1091604" y="274662"/>
            <a:ext cx="870012" cy="2620983"/>
          </a:xfrm>
          <a:prstGeom prst="rect">
            <a:avLst/>
          </a:prstGeom>
        </p:spPr>
      </p:pic>
      <p:pic>
        <p:nvPicPr>
          <p:cNvPr id="22" name="Picture 17" descr="A close up of a toy&#10;&#10;Description automatically generated">
            <a:hlinkClick r:id="" action="ppaction://noaction"/>
            <a:extLst>
              <a:ext uri="{FF2B5EF4-FFF2-40B4-BE49-F238E27FC236}">
                <a16:creationId xmlns:a16="http://schemas.microsoft.com/office/drawing/2014/main" id="{FD7D6F8D-D8D5-4897-ABA8-C4BFC2F6C81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34" t="9863" r="925" b="9482"/>
          <a:stretch/>
        </p:blipFill>
        <p:spPr>
          <a:xfrm>
            <a:off x="12597202" y="3533396"/>
            <a:ext cx="958788" cy="2620983"/>
          </a:xfrm>
          <a:prstGeom prst="rect">
            <a:avLst/>
          </a:prstGeom>
        </p:spPr>
      </p:pic>
      <p:pic>
        <p:nvPicPr>
          <p:cNvPr id="24" name="Picture 17" descr="A close up of a toy&#10;&#10;Description automatically generated">
            <a:hlinkClick r:id="" action="ppaction://noaction"/>
            <a:extLst>
              <a:ext uri="{FF2B5EF4-FFF2-40B4-BE49-F238E27FC236}">
                <a16:creationId xmlns:a16="http://schemas.microsoft.com/office/drawing/2014/main" id="{269ED165-47E9-48E7-B346-3EB8BADAA8F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3" r="80415" b="9482"/>
          <a:stretch/>
        </p:blipFill>
        <p:spPr>
          <a:xfrm>
            <a:off x="-971450" y="3533396"/>
            <a:ext cx="749858" cy="26209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E3233A4-D229-47C5-8F96-F714E759A9E8}"/>
              </a:ext>
            </a:extLst>
          </p:cNvPr>
          <p:cNvSpPr/>
          <p:nvPr/>
        </p:nvSpPr>
        <p:spPr>
          <a:xfrm>
            <a:off x="149959" y="103751"/>
            <a:ext cx="224701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ar-BH" b="1" dirty="0">
                <a:solidFill>
                  <a:prstClr val="black"/>
                </a:solidFill>
              </a:rPr>
              <a:t>اللُّغَةُ الْعَرَبِيَّة</a:t>
            </a:r>
            <a:r>
              <a:rPr lang="ar-SA" b="1" dirty="0">
                <a:solidFill>
                  <a:prstClr val="black"/>
                </a:solidFill>
              </a:rPr>
              <a:t>ُ (اليَوْمُ العاشِرُ)</a:t>
            </a:r>
            <a:endParaRPr lang="en-US" dirty="0"/>
          </a:p>
        </p:txBody>
      </p:sp>
      <p:sp>
        <p:nvSpPr>
          <p:cNvPr id="6" name="Cloud Callout 15">
            <a:extLst>
              <a:ext uri="{FF2B5EF4-FFF2-40B4-BE49-F238E27FC236}">
                <a16:creationId xmlns:a16="http://schemas.microsoft.com/office/drawing/2014/main" id="{FDF1C74A-6E7A-43A4-8B28-0838A8E02690}"/>
              </a:ext>
            </a:extLst>
          </p:cNvPr>
          <p:cNvSpPr/>
          <p:nvPr/>
        </p:nvSpPr>
        <p:spPr>
          <a:xfrm>
            <a:off x="222708" y="1476623"/>
            <a:ext cx="1844040" cy="746760"/>
          </a:xfrm>
          <a:prstGeom prst="cloudCallout">
            <a:avLst>
              <a:gd name="adj1" fmla="val 18010"/>
              <a:gd name="adj2" fmla="val 8699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ح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ُّ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الن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ش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اط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ف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 أَرْبَعِ دَقَائِقٍ</a:t>
            </a:r>
            <a:endParaRPr lang="ar-BH" sz="2000" dirty="0">
              <a:solidFill>
                <a:schemeClr val="tx1"/>
              </a:solidFill>
            </a:endParaRPr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FDFEF04D-2538-4FC0-BC98-9CA3906D038E}"/>
              </a:ext>
            </a:extLst>
          </p:cNvPr>
          <p:cNvSpPr/>
          <p:nvPr/>
        </p:nvSpPr>
        <p:spPr>
          <a:xfrm>
            <a:off x="10520580" y="210756"/>
            <a:ext cx="124968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ن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ش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اط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ٌ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 م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ه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ار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ي </a:t>
            </a:r>
          </a:p>
        </p:txBody>
      </p:sp>
    </p:spTree>
    <p:extLst>
      <p:ext uri="{BB962C8B-B14F-4D97-AF65-F5344CB8AC3E}">
        <p14:creationId xmlns:p14="http://schemas.microsoft.com/office/powerpoint/2010/main" val="227745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318 -0.52986 L -0.36667 -0.52986 C -0.38607 -0.52986 -0.4099 -0.42546 -0.4099 -0.33935 L -0.4099 -0.14769 " pathEditMode="relative" rAng="0" ptsTypes="AAAA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6" y="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224 -0.01597 L -0.4569 -0.01597 C -0.47657 -0.01597 -0.49948 0.07037 -0.49948 0.14352 L -0.49948 0.30833 " pathEditMode="relative" rAng="0" ptsTypes="AAAA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62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L 0.27058 1.48148E-6 C 0.39206 1.48148E-6 0.54245 0.08773 0.54245 0.16111 L 0.54245 0.32569 " pathEditMode="relative" rAng="0" ptsTypes="AAAA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22" y="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46 -0.44907 L 0.23125 -0.44907 C 0.3388 -0.44907 0.47201 -0.36713 0.47201 -0.29954 L 0.47201 -0.14954 " pathEditMode="relative" rAng="0" ptsTypes="AAAA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23" y="1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815736" y="530328"/>
            <a:ext cx="7471955" cy="946295"/>
          </a:xfrm>
          <a:prstGeom prst="wedgeEllipseCallout">
            <a:avLst>
              <a:gd name="adj1" fmla="val 61335"/>
              <a:gd name="adj2" fmla="val 7370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72937" y="680311"/>
            <a:ext cx="6780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defRPr/>
            </a:pPr>
            <a:r>
              <a:rPr lang="ar-BH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حافِلَةُ المَدْرَسَةِ</a:t>
            </a:r>
            <a:endParaRPr lang="en-US" sz="40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8857" r="54995" b="-190"/>
          <a:stretch/>
        </p:blipFill>
        <p:spPr>
          <a:xfrm>
            <a:off x="9717063" y="1209076"/>
            <a:ext cx="2196263" cy="283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9" t="82819" r="16311" b="5333"/>
          <a:stretch/>
        </p:blipFill>
        <p:spPr>
          <a:xfrm>
            <a:off x="317191" y="4428309"/>
            <a:ext cx="1611208" cy="1753327"/>
          </a:xfrm>
          <a:prstGeom prst="rect">
            <a:avLst/>
          </a:prstGeom>
        </p:spPr>
      </p:pic>
      <p:sp>
        <p:nvSpPr>
          <p:cNvPr id="39" name="Cloud Callout 6"/>
          <p:cNvSpPr/>
          <p:nvPr/>
        </p:nvSpPr>
        <p:spPr>
          <a:xfrm>
            <a:off x="104404" y="1262171"/>
            <a:ext cx="3337296" cy="2542255"/>
          </a:xfrm>
          <a:prstGeom prst="cloudCallout">
            <a:avLst>
              <a:gd name="adj1" fmla="val -2393"/>
              <a:gd name="adj2" fmla="val 7432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أَتَخَيَّلُ شَكْلَ حافِلَةِ الَمَدْرَسَةِ</a:t>
            </a:r>
            <a:r>
              <a:rPr kumimoji="0" lang="ar-SA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في المُسْتَقْبَلِ؟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Vertical Scroll 8"/>
          <p:cNvSpPr/>
          <p:nvPr/>
        </p:nvSpPr>
        <p:spPr>
          <a:xfrm>
            <a:off x="1928399" y="5285303"/>
            <a:ext cx="10263601" cy="896333"/>
          </a:xfrm>
          <a:prstGeom prst="verticalScroll">
            <a:avLst>
              <a:gd name="adj" fmla="val 2227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أَتَخَيَّلُ حافِلَة</a:t>
            </a:r>
            <a:r>
              <a:rPr lang="ar-SA" sz="3600" b="1" noProof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kumimoji="0" lang="ar-SA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مَدْرَسَةٍ طائِرَةً  تَسِيرُ بِاسْتَخْدامِ الطَّاقَةِ الشَّمْسِيَّةِ.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1" name="Picture 17" descr="A close up of a toy&#10;&#10;Description automatically generated">
            <a:hlinkClick r:id="" action="ppaction://noaction"/>
            <a:extLst>
              <a:ext uri="{FF2B5EF4-FFF2-40B4-BE49-F238E27FC236}">
                <a16:creationId xmlns:a16="http://schemas.microsoft.com/office/drawing/2014/main" id="{01A76E1F-3BF6-476A-BBA8-0B040DAC584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3" b="9482"/>
          <a:stretch/>
        </p:blipFill>
        <p:spPr>
          <a:xfrm>
            <a:off x="4070601" y="1923881"/>
            <a:ext cx="3828799" cy="2620983"/>
          </a:xfrm>
          <a:prstGeom prst="rect">
            <a:avLst/>
          </a:prstGeom>
        </p:spPr>
      </p:pic>
      <p:pic>
        <p:nvPicPr>
          <p:cNvPr id="2" name="9">
            <a:hlinkClick r:id="" action="ppaction://media"/>
            <a:extLst>
              <a:ext uri="{FF2B5EF4-FFF2-40B4-BE49-F238E27FC236}">
                <a16:creationId xmlns:a16="http://schemas.microsoft.com/office/drawing/2014/main" id="{CACE5861-971F-4692-BF3A-6C919346A2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19825" y="6258232"/>
            <a:ext cx="487363" cy="4873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D61D0A-5F5B-40E7-B323-130E2C8E0BE4}"/>
              </a:ext>
            </a:extLst>
          </p:cNvPr>
          <p:cNvSpPr/>
          <p:nvPr/>
        </p:nvSpPr>
        <p:spPr>
          <a:xfrm>
            <a:off x="149959" y="103751"/>
            <a:ext cx="224701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ar-BH" b="1" dirty="0">
                <a:solidFill>
                  <a:prstClr val="black"/>
                </a:solidFill>
              </a:rPr>
              <a:t>اللُّغَةُ الْعَرَبِيَّة</a:t>
            </a:r>
            <a:r>
              <a:rPr lang="ar-SA" b="1" dirty="0">
                <a:solidFill>
                  <a:prstClr val="black"/>
                </a:solidFill>
              </a:rPr>
              <a:t>ُ (اليَوْمُ العاشِرُ)</a:t>
            </a:r>
            <a:endParaRPr lang="en-US" dirty="0"/>
          </a:p>
        </p:txBody>
      </p:sp>
      <p:sp>
        <p:nvSpPr>
          <p:cNvPr id="6" name="Cloud Callout 15">
            <a:extLst>
              <a:ext uri="{FF2B5EF4-FFF2-40B4-BE49-F238E27FC236}">
                <a16:creationId xmlns:a16="http://schemas.microsoft.com/office/drawing/2014/main" id="{6A728B19-28D8-4722-88F1-DFD65AF030DA}"/>
              </a:ext>
            </a:extLst>
          </p:cNvPr>
          <p:cNvSpPr/>
          <p:nvPr/>
        </p:nvSpPr>
        <p:spPr>
          <a:xfrm>
            <a:off x="7748144" y="1626606"/>
            <a:ext cx="1844040" cy="746760"/>
          </a:xfrm>
          <a:prstGeom prst="cloudCallout">
            <a:avLst>
              <a:gd name="adj1" fmla="val 18010"/>
              <a:gd name="adj2" fmla="val 8699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ح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ُّ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الن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ش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اط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ف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 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دَقِيْقَتَيْن</a:t>
            </a:r>
            <a:endParaRPr lang="ar-BH" sz="2000" dirty="0">
              <a:solidFill>
                <a:schemeClr val="tx1"/>
              </a:solidFill>
            </a:endParaRPr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A6071305-48C3-4707-A9D7-96CBAFD17871}"/>
              </a:ext>
            </a:extLst>
          </p:cNvPr>
          <p:cNvSpPr/>
          <p:nvPr/>
        </p:nvSpPr>
        <p:spPr>
          <a:xfrm>
            <a:off x="9875520" y="404845"/>
            <a:ext cx="124968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ن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ش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اط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ٌ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 م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ه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ار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ي </a:t>
            </a:r>
          </a:p>
        </p:txBody>
      </p:sp>
    </p:spTree>
    <p:extLst>
      <p:ext uri="{BB962C8B-B14F-4D97-AF65-F5344CB8AC3E}">
        <p14:creationId xmlns:p14="http://schemas.microsoft.com/office/powerpoint/2010/main" val="358600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9" grpId="0" animBg="1"/>
      <p:bldP spid="40" grpId="0" animBg="1"/>
    </p:bldLst>
  </p:timing>
</p:sld>
</file>

<file path=ppt/theme/theme1.xml><?xml version="1.0" encoding="utf-8"?>
<a:theme xmlns:a="http://schemas.openxmlformats.org/drawingml/2006/main" name="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3661</TotalTime>
  <Words>993</Words>
  <Application>Microsoft Office PowerPoint</Application>
  <PresentationFormat>Widescreen</PresentationFormat>
  <Paragraphs>161</Paragraphs>
  <Slides>25</Slides>
  <Notes>24</Notes>
  <HiddenSlides>0</HiddenSlides>
  <MMClips>24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Sakkal Majalla</vt:lpstr>
      <vt:lpstr>قالب الدروس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hamad 95</dc:creator>
  <cp:lastModifiedBy>Dell</cp:lastModifiedBy>
  <cp:revision>377</cp:revision>
  <dcterms:created xsi:type="dcterms:W3CDTF">2020-04-15T04:49:59Z</dcterms:created>
  <dcterms:modified xsi:type="dcterms:W3CDTF">2020-09-26T21:19:25Z</dcterms:modified>
</cp:coreProperties>
</file>