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60" r:id="rId1"/>
  </p:sldMasterIdLst>
  <p:notesMasterIdLst>
    <p:notesMasterId r:id="rId29"/>
  </p:notesMasterIdLst>
  <p:sldIdLst>
    <p:sldId id="259" r:id="rId2"/>
    <p:sldId id="307" r:id="rId3"/>
    <p:sldId id="287" r:id="rId4"/>
    <p:sldId id="288" r:id="rId5"/>
    <p:sldId id="266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5" r:id="rId20"/>
    <p:sldId id="302" r:id="rId21"/>
    <p:sldId id="303" r:id="rId22"/>
    <p:sldId id="304" r:id="rId23"/>
    <p:sldId id="306" r:id="rId24"/>
    <p:sldId id="309" r:id="rId25"/>
    <p:sldId id="310" r:id="rId26"/>
    <p:sldId id="311" r:id="rId27"/>
    <p:sldId id="312" r:id="rId28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07ED43"/>
    <a:srgbClr val="FF0066"/>
    <a:srgbClr val="FF3399"/>
    <a:srgbClr val="CC3300"/>
    <a:srgbClr val="FFFF99"/>
    <a:srgbClr val="FFFFCC"/>
    <a:srgbClr val="FFFFFF"/>
    <a:srgbClr val="43B1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3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0DDB038-7EBD-46C1-BF37-17CE9684544A}" type="datetimeFigureOut">
              <a:rPr lang="ar-SA" smtClean="0"/>
              <a:t>10/04/1442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E0F35522-70BB-4E93-8A41-84CB8C736E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1440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اللغة العربية </a:t>
            </a:r>
          </a:p>
        </p:txBody>
      </p:sp>
    </p:spTree>
    <p:extLst>
      <p:ext uri="{BB962C8B-B14F-4D97-AF65-F5344CB8AC3E}">
        <p14:creationId xmlns:p14="http://schemas.microsoft.com/office/powerpoint/2010/main" val="1220817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4C17-83C5-410D-ADB5-08B197415EEF}" type="datetime1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65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92E94-DE1C-4899-8E63-D795D32FD9E8}" type="datetime1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10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78B79-CFCC-4A55-8B29-307335F26C62}" type="datetime1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76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857C-88A6-40F2-92C1-7689FFC3C15A}" type="datetime1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4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8962-AF83-4D95-B685-48A469610408}" type="datetime1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7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0285-1681-461B-B913-9C0060EAAEE1}" type="datetime1">
              <a:rPr lang="en-US" smtClean="0"/>
              <a:pPr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69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15E4-4066-400E-9A0D-DA0A3BF5FF85}" type="datetime1">
              <a:rPr lang="en-US" smtClean="0"/>
              <a:pPr/>
              <a:t>11/25/2020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01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456D3-69C4-4072-B95A-7B449A15A601}" type="datetime1">
              <a:rPr lang="en-US" smtClean="0"/>
              <a:pPr/>
              <a:t>11/25/2020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21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2F4C-F44D-45CD-848D-CCF90600D784}" type="datetime1">
              <a:rPr lang="en-US" smtClean="0"/>
              <a:pPr/>
              <a:t>11/25/2020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05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9D05-1708-4E2F-96F9-60C117A742AF}" type="datetime1">
              <a:rPr lang="en-US" smtClean="0"/>
              <a:pPr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82B9-1B87-40AE-8009-6FDA5C729982}" type="datetime1">
              <a:rPr lang="en-US" smtClean="0"/>
              <a:pPr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84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79535-57DE-4184-ACEF-A2E091FFC610}" type="datetime1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7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slide" Target="slide24.xml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15.xml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18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2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50" y="2261660"/>
            <a:ext cx="5622699" cy="4167716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 rotWithShape="1">
          <a:blip r:embed="rId6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461151" y="227112"/>
            <a:ext cx="10265707" cy="14166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AE73C5-85B0-48E8-90FC-6A5472E8700E}"/>
              </a:ext>
            </a:extLst>
          </p:cNvPr>
          <p:cNvSpPr/>
          <p:nvPr/>
        </p:nvSpPr>
        <p:spPr>
          <a:xfrm>
            <a:off x="445478" y="1419870"/>
            <a:ext cx="11481051" cy="74463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الحَلْقَةُ الأولى/ اللُّغَةُ العَرَبيّةُ                          الصَّفُّ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الأوّل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الابْتِدائِــــــيُّ</a:t>
            </a:r>
            <a:r>
              <a:rPr lang="ar-SA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 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/</a:t>
            </a:r>
            <a:r>
              <a:rPr lang="ar-SA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الفَصْلُ الدِّراسِيُّ الأَوَّلُ </a:t>
            </a:r>
            <a:endParaRPr lang="ar-SA" sz="3200" b="1" dirty="0">
              <a:solidFill>
                <a:prstClr val="black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234A91-4753-4EB9-B082-97A455650390}"/>
              </a:ext>
            </a:extLst>
          </p:cNvPr>
          <p:cNvSpPr/>
          <p:nvPr/>
        </p:nvSpPr>
        <p:spPr>
          <a:xfrm>
            <a:off x="265043" y="2336198"/>
            <a:ext cx="116614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SA" sz="32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وَح</a:t>
            </a:r>
            <a:r>
              <a:rPr lang="ar-BH" sz="32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ْ</a:t>
            </a:r>
            <a:r>
              <a:rPr lang="ar-SA" sz="32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د</a:t>
            </a:r>
            <a:r>
              <a:rPr lang="ar-BH" sz="32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َ</a:t>
            </a:r>
            <a:r>
              <a:rPr lang="ar-SA" sz="32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ة</a:t>
            </a:r>
            <a:r>
              <a:rPr lang="ar-BH" sz="32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ُ</a:t>
            </a:r>
            <a:r>
              <a:rPr lang="ar-SA" sz="32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: عائ</a:t>
            </a:r>
            <a:r>
              <a:rPr lang="ar-BH" sz="32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ِ</a:t>
            </a:r>
            <a:r>
              <a:rPr lang="ar-SA" sz="32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ل</a:t>
            </a:r>
            <a:r>
              <a:rPr lang="ar-BH" sz="32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َ</a:t>
            </a:r>
            <a:r>
              <a:rPr lang="ar-SA" sz="32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تنا</a:t>
            </a:r>
            <a:r>
              <a:rPr lang="ar-BH" sz="32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                                                                                                                  قِصَّةُ الوَحْدَةِ</a:t>
            </a:r>
          </a:p>
        </p:txBody>
      </p:sp>
      <p:sp>
        <p:nvSpPr>
          <p:cNvPr id="8" name="مستطيل: زوايا مستديرة 201">
            <a:extLst>
              <a:ext uri="{FF2B5EF4-FFF2-40B4-BE49-F238E27FC236}">
                <a16:creationId xmlns:a16="http://schemas.microsoft.com/office/drawing/2014/main" id="{9EC790F6-68D6-4360-8C40-BCD81E025602}"/>
              </a:ext>
            </a:extLst>
          </p:cNvPr>
          <p:cNvSpPr/>
          <p:nvPr/>
        </p:nvSpPr>
        <p:spPr>
          <a:xfrm>
            <a:off x="4745267" y="5196357"/>
            <a:ext cx="3322145" cy="991245"/>
          </a:xfrm>
          <a:prstGeom prst="roundRect">
            <a:avLst/>
          </a:prstGeom>
          <a:solidFill>
            <a:srgbClr val="43B15D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أَرْنوبٌ وَبَطّوطٌ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3369231-F560-4649-8A47-46023BEB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3761" y="6510005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pic>
        <p:nvPicPr>
          <p:cNvPr id="2" name="ارنوب ١">
            <a:hlinkClick r:id="" action="ppaction://media"/>
            <a:extLst>
              <a:ext uri="{FF2B5EF4-FFF2-40B4-BE49-F238E27FC236}">
                <a16:creationId xmlns:a16="http://schemas.microsoft.com/office/drawing/2014/main" id="{41047B2D-3F50-4766-9B35-0F7B2B310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351" y="4137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3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1" r="4793" b="14223"/>
          <a:stretch/>
        </p:blipFill>
        <p:spPr bwMode="auto">
          <a:xfrm>
            <a:off x="0" y="0"/>
            <a:ext cx="12192000" cy="47320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64569" y="4838037"/>
            <a:ext cx="5017720" cy="8826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latin typeface="Sakkal Majalla" panose="02000000000000000000" pitchFamily="2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أَبي يُحْضِرُ لَنا الجَزَرَ اللَّذيذَ.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64569" y="5619834"/>
            <a:ext cx="5221301" cy="8826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أُمّي تُحْضِرُ لَنا الخَسَّ الطَّرِيَّ.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3369231-F560-4649-8A47-46023BEB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1403" y="6502512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pic>
        <p:nvPicPr>
          <p:cNvPr id="2" name="ارنوب ١٠">
            <a:hlinkClick r:id="" action="ppaction://media"/>
            <a:extLst>
              <a:ext uri="{FF2B5EF4-FFF2-40B4-BE49-F238E27FC236}">
                <a16:creationId xmlns:a16="http://schemas.microsoft.com/office/drawing/2014/main" id="{4D372633-300B-49F2-88F5-2291BF525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8070" y="5415915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8A6984-6A2E-4131-B770-7ACD5E58925D}"/>
              </a:ext>
            </a:extLst>
          </p:cNvPr>
          <p:cNvSpPr/>
          <p:nvPr/>
        </p:nvSpPr>
        <p:spPr>
          <a:xfrm>
            <a:off x="7485849" y="4928986"/>
            <a:ext cx="689086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AEBA5F-1400-496F-9EA2-52C10BB3968A}"/>
              </a:ext>
            </a:extLst>
          </p:cNvPr>
          <p:cNvSpPr/>
          <p:nvPr/>
        </p:nvSpPr>
        <p:spPr>
          <a:xfrm>
            <a:off x="6292869" y="4928986"/>
            <a:ext cx="1192980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8FBD56-187A-402B-9319-3A76DD11A054}"/>
              </a:ext>
            </a:extLst>
          </p:cNvPr>
          <p:cNvSpPr/>
          <p:nvPr/>
        </p:nvSpPr>
        <p:spPr>
          <a:xfrm>
            <a:off x="5804597" y="4928985"/>
            <a:ext cx="488271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EFC5D7-6FFF-472A-A842-7CF5BFB62CA5}"/>
              </a:ext>
            </a:extLst>
          </p:cNvPr>
          <p:cNvSpPr/>
          <p:nvPr/>
        </p:nvSpPr>
        <p:spPr>
          <a:xfrm>
            <a:off x="4698755" y="4890793"/>
            <a:ext cx="1105841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48416-BE61-48D0-9715-40121CF4B054}"/>
              </a:ext>
            </a:extLst>
          </p:cNvPr>
          <p:cNvSpPr/>
          <p:nvPr/>
        </p:nvSpPr>
        <p:spPr>
          <a:xfrm>
            <a:off x="3393165" y="4890793"/>
            <a:ext cx="132334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C19506-FB31-494A-86C9-B7E9C83381A0}"/>
              </a:ext>
            </a:extLst>
          </p:cNvPr>
          <p:cNvSpPr/>
          <p:nvPr/>
        </p:nvSpPr>
        <p:spPr>
          <a:xfrm>
            <a:off x="7620617" y="5658027"/>
            <a:ext cx="776260" cy="74855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250378-05CE-4B98-9BE7-2C2F6A22F79E}"/>
              </a:ext>
            </a:extLst>
          </p:cNvPr>
          <p:cNvSpPr/>
          <p:nvPr/>
        </p:nvSpPr>
        <p:spPr>
          <a:xfrm>
            <a:off x="6427637" y="5710783"/>
            <a:ext cx="1192980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F640D5-7D38-4A41-9BAE-5618731F8F09}"/>
              </a:ext>
            </a:extLst>
          </p:cNvPr>
          <p:cNvSpPr/>
          <p:nvPr/>
        </p:nvSpPr>
        <p:spPr>
          <a:xfrm>
            <a:off x="5884497" y="5705805"/>
            <a:ext cx="55060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3F4760-97C6-4436-BB26-F32A23D2A40F}"/>
              </a:ext>
            </a:extLst>
          </p:cNvPr>
          <p:cNvSpPr/>
          <p:nvPr/>
        </p:nvSpPr>
        <p:spPr>
          <a:xfrm>
            <a:off x="4716509" y="5710783"/>
            <a:ext cx="1167988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F4E206-5951-45EB-9087-A517EE605D08}"/>
              </a:ext>
            </a:extLst>
          </p:cNvPr>
          <p:cNvSpPr/>
          <p:nvPr/>
        </p:nvSpPr>
        <p:spPr>
          <a:xfrm>
            <a:off x="3331038" y="5681915"/>
            <a:ext cx="132334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227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4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58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2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3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2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2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2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3" nodeType="withEffect">
                                  <p:stCondLst>
                                    <p:cond delay="1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2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3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43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3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2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2" nodeType="withEffect">
                                  <p:stCondLst>
                                    <p:cond delay="156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3" nodeType="withEffect">
                                  <p:stCondLst>
                                    <p:cond delay="160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2" nodeType="withEffect">
                                  <p:stCondLst>
                                    <p:cond delay="161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3" nodeType="withEffect">
                                  <p:stCondLst>
                                    <p:cond delay="165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2" nodeType="withEffect">
                                  <p:stCondLst>
                                    <p:cond delay="167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3" nodeType="withEffect">
                                  <p:stCondLst>
                                    <p:cond delay="17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room&#10;&#10;Description automatically generate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6177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78736" y="4604356"/>
            <a:ext cx="6032315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أَخي مَحْبوبٌ يُقَطِّعُ الجَزَرَ.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7016" y="5588288"/>
            <a:ext cx="5529079" cy="8826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en-US" sz="48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4800" b="1" dirty="0">
                <a:solidFill>
                  <a:srgbClr val="FF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أَنا </a:t>
            </a:r>
            <a:r>
              <a:rPr lang="ar-SA" sz="48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وَأُخْتي </a:t>
            </a:r>
            <a:r>
              <a:rPr lang="ar-SA" sz="4800" b="1" dirty="0" err="1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أَرْنوبَةُ</a:t>
            </a:r>
            <a:r>
              <a:rPr lang="ar-SA" sz="48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نُنَظِّفُ الخَسَّ.</a:t>
            </a:r>
            <a:endParaRPr lang="en-US" sz="48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3369231-F560-4649-8A47-46023BEB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6756" y="6492875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pic>
        <p:nvPicPr>
          <p:cNvPr id="2" name="ارنوب ١١">
            <a:hlinkClick r:id="" action="ppaction://media"/>
            <a:extLst>
              <a:ext uri="{FF2B5EF4-FFF2-40B4-BE49-F238E27FC236}">
                <a16:creationId xmlns:a16="http://schemas.microsoft.com/office/drawing/2014/main" id="{95DD2207-F6C4-452E-82F0-8561E4C02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5490" y="5045695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3E220FE-9AEE-4377-BC2E-1D4AA21EAE27}"/>
              </a:ext>
            </a:extLst>
          </p:cNvPr>
          <p:cNvSpPr/>
          <p:nvPr/>
        </p:nvSpPr>
        <p:spPr>
          <a:xfrm>
            <a:off x="6740130" y="4718974"/>
            <a:ext cx="770921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231677-C257-4AC2-B308-9520A84D73CA}"/>
              </a:ext>
            </a:extLst>
          </p:cNvPr>
          <p:cNvSpPr/>
          <p:nvPr/>
        </p:nvSpPr>
        <p:spPr>
          <a:xfrm>
            <a:off x="5346336" y="4695305"/>
            <a:ext cx="132334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719DF7-425C-459A-A393-AC762E94FD8F}"/>
              </a:ext>
            </a:extLst>
          </p:cNvPr>
          <p:cNvSpPr/>
          <p:nvPr/>
        </p:nvSpPr>
        <p:spPr>
          <a:xfrm>
            <a:off x="4277643" y="4695304"/>
            <a:ext cx="1033468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6BB336-9439-454F-A358-5152F150821B}"/>
              </a:ext>
            </a:extLst>
          </p:cNvPr>
          <p:cNvSpPr/>
          <p:nvPr/>
        </p:nvSpPr>
        <p:spPr>
          <a:xfrm>
            <a:off x="3043647" y="4701987"/>
            <a:ext cx="1163546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D8188C-A7E8-4AD9-9E94-A1C7D2403F97}"/>
              </a:ext>
            </a:extLst>
          </p:cNvPr>
          <p:cNvSpPr/>
          <p:nvPr/>
        </p:nvSpPr>
        <p:spPr>
          <a:xfrm>
            <a:off x="7094423" y="5588288"/>
            <a:ext cx="592246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BC8688-964F-47F8-9A9E-6C381157B579}"/>
              </a:ext>
            </a:extLst>
          </p:cNvPr>
          <p:cNvSpPr/>
          <p:nvPr/>
        </p:nvSpPr>
        <p:spPr>
          <a:xfrm>
            <a:off x="6008789" y="5588287"/>
            <a:ext cx="105282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10EA4D-6BBA-4AC0-91D2-E55B9393B76C}"/>
              </a:ext>
            </a:extLst>
          </p:cNvPr>
          <p:cNvSpPr/>
          <p:nvPr/>
        </p:nvSpPr>
        <p:spPr>
          <a:xfrm>
            <a:off x="4828058" y="5588286"/>
            <a:ext cx="1135973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B06F49-B9BE-408D-9E7E-FFDD1FC64244}"/>
              </a:ext>
            </a:extLst>
          </p:cNvPr>
          <p:cNvSpPr/>
          <p:nvPr/>
        </p:nvSpPr>
        <p:spPr>
          <a:xfrm>
            <a:off x="3669705" y="5588286"/>
            <a:ext cx="1135973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5B6162-D971-4D0F-B78B-91E12DE0B536}"/>
              </a:ext>
            </a:extLst>
          </p:cNvPr>
          <p:cNvSpPr/>
          <p:nvPr/>
        </p:nvSpPr>
        <p:spPr>
          <a:xfrm>
            <a:off x="2333434" y="5588286"/>
            <a:ext cx="126239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9366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4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48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68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73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2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3" nodeType="withEffect">
                                  <p:stCondLst>
                                    <p:cond delay="105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2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3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2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2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2" nodeType="withEffect">
                                  <p:stCondLst>
                                    <p:cond delay="143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3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2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3" nodeType="withEffect">
                                  <p:stCondLst>
                                    <p:cond delay="15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5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3" nodeType="withEffect">
                                  <p:stCondLst>
                                    <p:cond delay="157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2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17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2" nodeType="withEffect">
                                  <p:stCondLst>
                                    <p:cond delay="174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3" nodeType="withEffect">
                                  <p:stCondLst>
                                    <p:cond delay="179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oom, drawing&#10;&#10;Description automatically generated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1"/>
          <a:stretch/>
        </p:blipFill>
        <p:spPr bwMode="auto">
          <a:xfrm>
            <a:off x="0" y="0"/>
            <a:ext cx="12192000" cy="4389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56563" y="4512917"/>
            <a:ext cx="5841664" cy="8826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نَحْنُ نَأْكُلُ الخَضْراواتِ وَالفَوَاكِهَ.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4165" y="5452082"/>
            <a:ext cx="596646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SA" sz="48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SA" sz="4800" b="1" dirty="0">
                <a:solidFill>
                  <a:srgbClr val="FF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أَنْتَ</a:t>
            </a:r>
            <a:r>
              <a:rPr lang="ar-SA" sz="48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ماذا تَأْكُلُ يا </a:t>
            </a:r>
            <a:r>
              <a:rPr lang="ar-SA" sz="4800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بَطّوطُ؟</a:t>
            </a:r>
            <a:endParaRPr lang="en-US" sz="4800" dirty="0"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3369231-F560-4649-8A47-46023BEB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209" y="6492875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pic>
        <p:nvPicPr>
          <p:cNvPr id="2" name="ارنوب ١٢">
            <a:hlinkClick r:id="" action="ppaction://media"/>
            <a:extLst>
              <a:ext uri="{FF2B5EF4-FFF2-40B4-BE49-F238E27FC236}">
                <a16:creationId xmlns:a16="http://schemas.microsoft.com/office/drawing/2014/main" id="{386BE84C-0A61-4F6B-9724-96C42CEB3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392" y="5013454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F16591-0EEF-44CF-ACA1-16994C74A222}"/>
              </a:ext>
            </a:extLst>
          </p:cNvPr>
          <p:cNvSpPr/>
          <p:nvPr/>
        </p:nvSpPr>
        <p:spPr>
          <a:xfrm>
            <a:off x="6815641" y="4603866"/>
            <a:ext cx="804496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38187D-1A65-446B-862C-890326131A75}"/>
              </a:ext>
            </a:extLst>
          </p:cNvPr>
          <p:cNvSpPr/>
          <p:nvPr/>
        </p:nvSpPr>
        <p:spPr>
          <a:xfrm>
            <a:off x="5853481" y="4593188"/>
            <a:ext cx="884070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8A25A6-7630-457C-AAB1-413C10263F8D}"/>
              </a:ext>
            </a:extLst>
          </p:cNvPr>
          <p:cNvSpPr/>
          <p:nvPr/>
        </p:nvSpPr>
        <p:spPr>
          <a:xfrm>
            <a:off x="3767228" y="4603866"/>
            <a:ext cx="2086253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3E329E-F8FD-47EA-9625-44D8568BB7E9}"/>
              </a:ext>
            </a:extLst>
          </p:cNvPr>
          <p:cNvSpPr/>
          <p:nvPr/>
        </p:nvSpPr>
        <p:spPr>
          <a:xfrm>
            <a:off x="1965061" y="4617475"/>
            <a:ext cx="1724077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E4A450-6F0F-4091-A843-48BBCB4D1F4C}"/>
              </a:ext>
            </a:extLst>
          </p:cNvPr>
          <p:cNvSpPr/>
          <p:nvPr/>
        </p:nvSpPr>
        <p:spPr>
          <a:xfrm>
            <a:off x="6624165" y="5486544"/>
            <a:ext cx="1074062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AEF015-3AF5-4AF6-8269-BCB6138A6C3E}"/>
              </a:ext>
            </a:extLst>
          </p:cNvPr>
          <p:cNvSpPr/>
          <p:nvPr/>
        </p:nvSpPr>
        <p:spPr>
          <a:xfrm>
            <a:off x="5818383" y="5475866"/>
            <a:ext cx="805782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EB9AE0-DECB-4D1B-B0A8-71F744D6EC07}"/>
              </a:ext>
            </a:extLst>
          </p:cNvPr>
          <p:cNvSpPr/>
          <p:nvPr/>
        </p:nvSpPr>
        <p:spPr>
          <a:xfrm>
            <a:off x="4972172" y="5462760"/>
            <a:ext cx="805782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51B5F8-477A-435D-9657-ACA94A19409A}"/>
              </a:ext>
            </a:extLst>
          </p:cNvPr>
          <p:cNvSpPr/>
          <p:nvPr/>
        </p:nvSpPr>
        <p:spPr>
          <a:xfrm>
            <a:off x="4572088" y="5462760"/>
            <a:ext cx="379870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F98C77-2483-45E0-9F8A-C6900722D461}"/>
              </a:ext>
            </a:extLst>
          </p:cNvPr>
          <p:cNvSpPr/>
          <p:nvPr/>
        </p:nvSpPr>
        <p:spPr>
          <a:xfrm>
            <a:off x="3015628" y="5462759"/>
            <a:ext cx="1555369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855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86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2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3" nodeType="withEffect">
                                  <p:stCondLst>
                                    <p:cond delay="116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2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3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2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2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2" nodeType="withEffect">
                                  <p:stCondLst>
                                    <p:cond delay="158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3" nodeType="withEffect">
                                  <p:stCondLst>
                                    <p:cond delay="163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2" nodeType="withEffect">
                                  <p:stCondLst>
                                    <p:cond delay="17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3" nodeType="withEffect">
                                  <p:stCondLst>
                                    <p:cond delay="17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78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3" nodeType="withEffect">
                                  <p:stCondLst>
                                    <p:cond delay="18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2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187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2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3" nodeType="withEffect">
                                  <p:stCondLst>
                                    <p:cond delay="19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10" grpId="0" animBg="1"/>
      <p:bldP spid="10" grpId="1" animBg="1"/>
      <p:bldP spid="10" grpId="2" animBg="1"/>
      <p:bldP spid="10" grpId="3" animBg="1"/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168166-D7E6-42F5-B54F-53CFA408752A}"/>
              </a:ext>
            </a:extLst>
          </p:cNvPr>
          <p:cNvSpPr/>
          <p:nvPr/>
        </p:nvSpPr>
        <p:spPr>
          <a:xfrm>
            <a:off x="313705" y="610384"/>
            <a:ext cx="440837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en-US" sz="48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1</a:t>
            </a:r>
            <a:r>
              <a:rPr lang="ar-BH" sz="48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- أَتَذَكَّرُ عُنْوانَ القِصَّةِ.</a:t>
            </a:r>
            <a:r>
              <a:rPr lang="en-US" sz="48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48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endParaRPr lang="en-US" sz="48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842111-875F-4ED1-A163-BB4C984C5671}"/>
              </a:ext>
            </a:extLst>
          </p:cNvPr>
          <p:cNvSpPr/>
          <p:nvPr/>
        </p:nvSpPr>
        <p:spPr>
          <a:xfrm>
            <a:off x="1098152" y="2861834"/>
            <a:ext cx="2649595" cy="88267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BH" sz="4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أَرْنوبٌ وَبَطّوطٌ</a:t>
            </a:r>
            <a:endParaRPr lang="en-US" sz="4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38FFF9-0E63-4CF1-833A-5830506C5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077" y="219195"/>
            <a:ext cx="7319798" cy="6167957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F1B6F23-5687-42E3-B127-6773A04EF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9781" y="6456242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pic>
        <p:nvPicPr>
          <p:cNvPr id="3" name="ارنوب ١٣">
            <a:hlinkClick r:id="" action="ppaction://media"/>
            <a:extLst>
              <a:ext uri="{FF2B5EF4-FFF2-40B4-BE49-F238E27FC236}">
                <a16:creationId xmlns:a16="http://schemas.microsoft.com/office/drawing/2014/main" id="{2405DF97-DC30-498D-9F79-8601E2575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5473" y="4675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9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67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7F521C-49FA-44F3-8E3D-E09B961D7D6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51" y="136525"/>
            <a:ext cx="7170874" cy="62198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03D547-8AE8-4DF7-9B8E-91AB2388F58E}"/>
              </a:ext>
            </a:extLst>
          </p:cNvPr>
          <p:cNvSpPr/>
          <p:nvPr/>
        </p:nvSpPr>
        <p:spPr>
          <a:xfrm>
            <a:off x="148875" y="405666"/>
            <a:ext cx="4408371" cy="1541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BH" sz="48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2- </a:t>
            </a:r>
            <a:r>
              <a:rPr lang="ar-BH" sz="40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أَتَأَمَّلُ الصّورَةَ، وأَتَوَقّعُ العَلاقَةَ بَيْنَ أَرْنوبٍ وَبَطّوطٍ.</a:t>
            </a:r>
            <a:r>
              <a:rPr lang="en-US" sz="40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40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endParaRPr lang="en-US" sz="40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C1ACD6-9DA8-4E25-8BFF-852DB19AB17B}"/>
              </a:ext>
            </a:extLst>
          </p:cNvPr>
          <p:cNvSpPr/>
          <p:nvPr/>
        </p:nvSpPr>
        <p:spPr>
          <a:xfrm>
            <a:off x="306377" y="2658340"/>
            <a:ext cx="4408371" cy="1541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BH" sz="48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40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أَتَوَقَّعُ أَنَّ العَلاقَةَ بَيْنَ أَرْنوبٍ وَبَطّوطٍ هِيَ عَلاقَةُ صَداقَةٍ.</a:t>
            </a:r>
            <a:r>
              <a:rPr lang="ar-BH" sz="4000" b="1" dirty="0"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endParaRPr lang="en-US" sz="4000" b="1" dirty="0">
              <a:solidFill>
                <a:srgbClr val="0070C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D238301-6EF9-41E9-988D-6BBF1B1B7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pic>
        <p:nvPicPr>
          <p:cNvPr id="2" name="ارنوب ١٤">
            <a:hlinkClick r:id="" action="ppaction://media"/>
            <a:extLst>
              <a:ext uri="{FF2B5EF4-FFF2-40B4-BE49-F238E27FC236}">
                <a16:creationId xmlns:a16="http://schemas.microsoft.com/office/drawing/2014/main" id="{8E1E6252-E351-4033-9391-DBC6CCB31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904" y="5377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1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863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BA3441BF-4AB7-4072-BB0F-BAECC162A8B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40"/>
          <a:stretch/>
        </p:blipFill>
        <p:spPr bwMode="auto">
          <a:xfrm>
            <a:off x="5353878" y="295551"/>
            <a:ext cx="6705599" cy="59197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27D5CA-14F9-4E3C-B4F5-AE306277D053}"/>
              </a:ext>
            </a:extLst>
          </p:cNvPr>
          <p:cNvSpPr/>
          <p:nvPr/>
        </p:nvSpPr>
        <p:spPr>
          <a:xfrm>
            <a:off x="619325" y="534384"/>
            <a:ext cx="440837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BH" sz="48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3- </a:t>
            </a:r>
            <a:r>
              <a:rPr lang="ar-BH" sz="40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أَيْنَ كانَ أَرْنوبٌ يَلْعَبُ؟</a:t>
            </a:r>
            <a:r>
              <a:rPr lang="en-US" sz="40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40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endParaRPr lang="en-US" sz="40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785E2A-62CA-4F2B-BA81-1B1C7B54B8DA}"/>
              </a:ext>
            </a:extLst>
          </p:cNvPr>
          <p:cNvSpPr/>
          <p:nvPr/>
        </p:nvSpPr>
        <p:spPr>
          <a:xfrm>
            <a:off x="500058" y="2954401"/>
            <a:ext cx="4408371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BH" sz="40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كانَ أَرنوبٌ يَلْعَبُ قُرْبَ البَيْتِ.</a:t>
            </a:r>
            <a:endParaRPr lang="en-US" sz="4000" b="1" dirty="0">
              <a:solidFill>
                <a:srgbClr val="0070C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3623D95-F1D3-485C-9233-2A80B7473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15679" y="6468994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pic>
        <p:nvPicPr>
          <p:cNvPr id="2" name="ارنوب ١٥">
            <a:hlinkClick r:id="" action="ppaction://media"/>
            <a:extLst>
              <a:ext uri="{FF2B5EF4-FFF2-40B4-BE49-F238E27FC236}">
                <a16:creationId xmlns:a16="http://schemas.microsoft.com/office/drawing/2014/main" id="{3DA6A949-8FA6-4824-8B37-B587746AB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5217" y="4726063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0316746D-FA9A-47A4-B66B-D120DD8917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129" y="1236637"/>
            <a:ext cx="819088" cy="460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458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477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FB3C132-19DD-4F85-A431-8D6EF82C070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339"/>
          <a:stretch/>
        </p:blipFill>
        <p:spPr bwMode="auto">
          <a:xfrm>
            <a:off x="5234610" y="136525"/>
            <a:ext cx="6851372" cy="6219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420638-F7E5-4772-9B9D-86339873DE67}"/>
              </a:ext>
            </a:extLst>
          </p:cNvPr>
          <p:cNvSpPr/>
          <p:nvPr/>
        </p:nvSpPr>
        <p:spPr>
          <a:xfrm>
            <a:off x="374008" y="165642"/>
            <a:ext cx="4408371" cy="1541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BH" sz="48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4- </a:t>
            </a:r>
            <a:r>
              <a:rPr lang="ar-BH" sz="40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أَتَأَمَّلُ الصّورَةَ، وَأُلَوِّنُ الجُمْلَةَ الَّتي تُناسِبُها:</a:t>
            </a:r>
            <a:r>
              <a:rPr lang="ar-BH" sz="40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endParaRPr lang="en-US" sz="40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118406-3590-4320-A5F5-9B5648107013}"/>
              </a:ext>
            </a:extLst>
          </p:cNvPr>
          <p:cNvSpPr/>
          <p:nvPr/>
        </p:nvSpPr>
        <p:spPr>
          <a:xfrm>
            <a:off x="527236" y="2243480"/>
            <a:ext cx="4408371" cy="7509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BH" sz="40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- </a:t>
            </a:r>
            <a:r>
              <a:rPr lang="ar-SA" sz="40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رَأَى بَطّوطٌ أَرْنوبًا مِنْ بَعيدٍ.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ED56BD9-2CAB-48B8-AC8E-89841287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28932" y="6526530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01BE98-6B23-4CDA-A0E8-6D03C224C188}"/>
              </a:ext>
            </a:extLst>
          </p:cNvPr>
          <p:cNvSpPr/>
          <p:nvPr/>
        </p:nvSpPr>
        <p:spPr>
          <a:xfrm>
            <a:off x="527236" y="4174435"/>
            <a:ext cx="4392185" cy="750975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- أَ</a:t>
            </a:r>
            <a:r>
              <a:rPr lang="ar-SA" sz="40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سْرَعَ بَطّوطٌ إِلى أَرْنوبٍ. 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ارنوب ١٦">
            <a:hlinkClick r:id="" action="ppaction://media"/>
            <a:extLst>
              <a:ext uri="{FF2B5EF4-FFF2-40B4-BE49-F238E27FC236}">
                <a16:creationId xmlns:a16="http://schemas.microsoft.com/office/drawing/2014/main" id="{1B323C0E-6F91-4D3A-90C7-46CDB5C7A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426" y="5421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3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967CEAA-BC59-44BD-8493-DABB8458623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16"/>
          <a:stretch/>
        </p:blipFill>
        <p:spPr bwMode="auto">
          <a:xfrm>
            <a:off x="6520070" y="136525"/>
            <a:ext cx="5512904" cy="6219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75BB5F-9BE4-412C-A313-D993F2AA5E9A}"/>
              </a:ext>
            </a:extLst>
          </p:cNvPr>
          <p:cNvSpPr/>
          <p:nvPr/>
        </p:nvSpPr>
        <p:spPr>
          <a:xfrm>
            <a:off x="1687629" y="160213"/>
            <a:ext cx="440837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BH" sz="48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5- </a:t>
            </a:r>
            <a:r>
              <a:rPr lang="ar-BH" sz="40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أَصِلُ القَوْلَ بِصاحِبِهِ:</a:t>
            </a:r>
            <a:r>
              <a:rPr lang="ar-BH" sz="40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endParaRPr lang="en-US" sz="40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05D5630-3ABC-4278-AD62-2BFAF6B24864}"/>
              </a:ext>
            </a:extLst>
          </p:cNvPr>
          <p:cNvGrpSpPr/>
          <p:nvPr/>
        </p:nvGrpSpPr>
        <p:grpSpPr>
          <a:xfrm>
            <a:off x="5201616" y="3611087"/>
            <a:ext cx="1190534" cy="685124"/>
            <a:chOff x="5201616" y="3611087"/>
            <a:chExt cx="1190534" cy="68512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4473218-4F06-490E-B6BE-8955AF768FE8}"/>
                </a:ext>
              </a:extLst>
            </p:cNvPr>
            <p:cNvSpPr/>
            <p:nvPr/>
          </p:nvSpPr>
          <p:spPr>
            <a:xfrm>
              <a:off x="5300869" y="3611087"/>
              <a:ext cx="1091281" cy="6851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r" rtl="1">
                <a:lnSpc>
                  <a:spcPct val="107000"/>
                </a:lnSpc>
              </a:pPr>
              <a:r>
                <a:rPr lang="ar-BH" sz="3600" dirty="0">
                  <a:effectLst/>
                  <a:latin typeface="Sakkal Majalla" panose="02000000000000000000" pitchFamily="2" charset="-78"/>
                  <a:ea typeface="Calibri" panose="020F0502020204030204" pitchFamily="34" charset="0"/>
                  <a:cs typeface="Sakkal Majalla" panose="02000000000000000000" pitchFamily="2" charset="-78"/>
                </a:rPr>
                <a:t>بَطّوطٌ</a:t>
              </a:r>
              <a:endParaRPr lang="en-US" sz="36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D965CAD-4810-47F7-8574-B224713E67F3}"/>
                </a:ext>
              </a:extLst>
            </p:cNvPr>
            <p:cNvSpPr/>
            <p:nvPr/>
          </p:nvSpPr>
          <p:spPr>
            <a:xfrm>
              <a:off x="5201616" y="3852242"/>
              <a:ext cx="194180" cy="202813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FB93E7A-06A0-4C32-B518-E7962BAF7B01}"/>
              </a:ext>
            </a:extLst>
          </p:cNvPr>
          <p:cNvGrpSpPr/>
          <p:nvPr/>
        </p:nvGrpSpPr>
        <p:grpSpPr>
          <a:xfrm>
            <a:off x="91440" y="1615361"/>
            <a:ext cx="3738438" cy="685124"/>
            <a:chOff x="331304" y="1615361"/>
            <a:chExt cx="3498574" cy="6851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1BD1BF-96FD-421F-8279-E3A04AA4023F}"/>
                </a:ext>
              </a:extLst>
            </p:cNvPr>
            <p:cNvSpPr/>
            <p:nvPr/>
          </p:nvSpPr>
          <p:spPr>
            <a:xfrm>
              <a:off x="331304" y="1615361"/>
              <a:ext cx="3401484" cy="6851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r" rtl="1">
                <a:lnSpc>
                  <a:spcPct val="107000"/>
                </a:lnSpc>
              </a:pPr>
              <a:r>
                <a:rPr lang="ar-SA" sz="3600" b="1" dirty="0">
                  <a:latin typeface="Calibri" panose="020F0502020204030204" pitchFamily="34" charset="0"/>
                  <a:ea typeface="Calibri" panose="020F0502020204030204" pitchFamily="34" charset="0"/>
                  <a:cs typeface="Sakkal Majalla" panose="02000000000000000000" pitchFamily="2" charset="-78"/>
                </a:rPr>
                <a:t> </a:t>
              </a:r>
              <a:r>
                <a:rPr lang="ar-SA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Sakkal Majalla" panose="02000000000000000000" pitchFamily="2" charset="-78"/>
                </a:rPr>
                <a:t>"</a:t>
              </a:r>
              <a:r>
                <a:rPr lang="ar-SA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Sakkal Majalla" panose="02000000000000000000" pitchFamily="2" charset="-78"/>
                </a:rPr>
                <a:t>صَباحُ الخَيْرِ</a:t>
              </a:r>
              <a:r>
                <a:rPr lang="ar-SA" sz="3600" b="1" dirty="0">
                  <a:latin typeface="Calibri" panose="020F0502020204030204" pitchFamily="34" charset="0"/>
                  <a:ea typeface="Calibri" panose="020F0502020204030204" pitchFamily="34" charset="0"/>
                  <a:cs typeface="Sakkal Majalla" panose="02000000000000000000" pitchFamily="2" charset="-78"/>
                </a:rPr>
                <a:t>، </a:t>
              </a:r>
              <a:r>
                <a:rPr lang="ar-SA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Sakkal Majalla" panose="02000000000000000000" pitchFamily="2" charset="-78"/>
                </a:rPr>
                <a:t>يَا</a:t>
              </a:r>
              <a:r>
                <a:rPr lang="ar-SA" sz="3600" b="1" dirty="0">
                  <a:latin typeface="Calibri" panose="020F0502020204030204" pitchFamily="34" charset="0"/>
                  <a:ea typeface="Calibri" panose="020F0502020204030204" pitchFamily="34" charset="0"/>
                  <a:cs typeface="Sakkal Majalla" panose="02000000000000000000" pitchFamily="2" charset="-78"/>
                </a:rPr>
                <a:t> أَرْنوبُ".</a:t>
              </a:r>
              <a:endPara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334D087-5124-452A-8487-E4DAB72AED24}"/>
                </a:ext>
              </a:extLst>
            </p:cNvPr>
            <p:cNvSpPr/>
            <p:nvPr/>
          </p:nvSpPr>
          <p:spPr>
            <a:xfrm>
              <a:off x="3635698" y="1856516"/>
              <a:ext cx="194180" cy="202813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E8C2E3B-AA91-429A-9E73-7FDEBF8D5610}"/>
              </a:ext>
            </a:extLst>
          </p:cNvPr>
          <p:cNvGrpSpPr/>
          <p:nvPr/>
        </p:nvGrpSpPr>
        <p:grpSpPr>
          <a:xfrm>
            <a:off x="198783" y="3611087"/>
            <a:ext cx="3655437" cy="685124"/>
            <a:chOff x="251791" y="3611087"/>
            <a:chExt cx="3655437" cy="68512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7AB15C-218A-406C-8878-7D15850CA542}"/>
                </a:ext>
              </a:extLst>
            </p:cNvPr>
            <p:cNvSpPr/>
            <p:nvPr/>
          </p:nvSpPr>
          <p:spPr>
            <a:xfrm>
              <a:off x="251791" y="3611087"/>
              <a:ext cx="3560510" cy="6851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r" rtl="1">
                <a:lnSpc>
                  <a:spcPct val="107000"/>
                </a:lnSpc>
              </a:pPr>
              <a:r>
                <a:rPr lang="ar-SA" sz="3600" b="1" dirty="0">
                  <a:latin typeface="Calibri" panose="020F0502020204030204" pitchFamily="34" charset="0"/>
                  <a:ea typeface="Calibri" panose="020F0502020204030204" pitchFamily="34" charset="0"/>
                  <a:cs typeface="Sakkal Majalla" panose="02000000000000000000" pitchFamily="2" charset="-78"/>
                </a:rPr>
                <a:t> </a:t>
              </a:r>
              <a:r>
                <a:rPr lang="ar-SA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Sakkal Majalla" panose="02000000000000000000" pitchFamily="2" charset="-78"/>
                </a:rPr>
                <a:t>"</a:t>
              </a:r>
              <a:r>
                <a:rPr lang="ar-SA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Sakkal Majalla" panose="02000000000000000000" pitchFamily="2" charset="-78"/>
                </a:rPr>
                <a:t>صَباحُ الخَيْرِ</a:t>
              </a:r>
              <a:r>
                <a:rPr lang="ar-SA" sz="3600" b="1" dirty="0">
                  <a:latin typeface="Calibri" panose="020F0502020204030204" pitchFamily="34" charset="0"/>
                  <a:ea typeface="Calibri" panose="020F0502020204030204" pitchFamily="34" charset="0"/>
                  <a:cs typeface="Sakkal Majalla" panose="02000000000000000000" pitchFamily="2" charset="-78"/>
                </a:rPr>
                <a:t>، </a:t>
              </a:r>
              <a:r>
                <a:rPr lang="ar-SA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Sakkal Majalla" panose="02000000000000000000" pitchFamily="2" charset="-78"/>
                </a:rPr>
                <a:t>يَا</a:t>
              </a:r>
              <a:r>
                <a:rPr lang="ar-SA" sz="3600" b="1" dirty="0">
                  <a:latin typeface="Calibri" panose="020F0502020204030204" pitchFamily="34" charset="0"/>
                  <a:ea typeface="Calibri" panose="020F0502020204030204" pitchFamily="34" charset="0"/>
                  <a:cs typeface="Sakkal Majalla" panose="02000000000000000000" pitchFamily="2" charset="-78"/>
                </a:rPr>
                <a:t> </a:t>
              </a:r>
              <a:r>
                <a:rPr lang="ar-BH" sz="3600" b="1" dirty="0">
                  <a:latin typeface="Calibri" panose="020F0502020204030204" pitchFamily="34" charset="0"/>
                  <a:ea typeface="Calibri" panose="020F0502020204030204" pitchFamily="34" charset="0"/>
                  <a:cs typeface="Sakkal Majalla" panose="02000000000000000000" pitchFamily="2" charset="-78"/>
                </a:rPr>
                <a:t>بَطّوطُ</a:t>
              </a:r>
              <a:r>
                <a:rPr lang="ar-SA" sz="3600" b="1" dirty="0">
                  <a:latin typeface="Calibri" panose="020F0502020204030204" pitchFamily="34" charset="0"/>
                  <a:ea typeface="Calibri" panose="020F0502020204030204" pitchFamily="34" charset="0"/>
                  <a:cs typeface="Sakkal Majalla" panose="02000000000000000000" pitchFamily="2" charset="-78"/>
                </a:rPr>
                <a:t>".</a:t>
              </a:r>
              <a:endPara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96AD1F6-7F3B-4A10-9234-205C93AB5268}"/>
                </a:ext>
              </a:extLst>
            </p:cNvPr>
            <p:cNvSpPr/>
            <p:nvPr/>
          </p:nvSpPr>
          <p:spPr>
            <a:xfrm>
              <a:off x="3713048" y="3860763"/>
              <a:ext cx="194180" cy="202813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A415B52-A57D-40F6-A1D4-3E7864A11171}"/>
              </a:ext>
            </a:extLst>
          </p:cNvPr>
          <p:cNvGrpSpPr/>
          <p:nvPr/>
        </p:nvGrpSpPr>
        <p:grpSpPr>
          <a:xfrm>
            <a:off x="5203780" y="1616252"/>
            <a:ext cx="1188371" cy="685124"/>
            <a:chOff x="5203780" y="1616252"/>
            <a:chExt cx="1188371" cy="68512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B879577-C9F5-4A20-8926-31D89B81C38D}"/>
                </a:ext>
              </a:extLst>
            </p:cNvPr>
            <p:cNvSpPr/>
            <p:nvPr/>
          </p:nvSpPr>
          <p:spPr>
            <a:xfrm>
              <a:off x="5300870" y="1616252"/>
              <a:ext cx="1091281" cy="6851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r" rtl="1">
                <a:lnSpc>
                  <a:spcPct val="107000"/>
                </a:lnSpc>
              </a:pPr>
              <a:r>
                <a:rPr lang="ar-BH" sz="3600" dirty="0">
                  <a:effectLst/>
                  <a:latin typeface="Sakkal Majalla" panose="02000000000000000000" pitchFamily="2" charset="-78"/>
                  <a:ea typeface="Calibri" panose="020F0502020204030204" pitchFamily="34" charset="0"/>
                  <a:cs typeface="Sakkal Majalla" panose="02000000000000000000" pitchFamily="2" charset="-78"/>
                </a:rPr>
                <a:t>أَرْنوبٌ</a:t>
              </a:r>
              <a:endParaRPr lang="en-US" sz="36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9339739-8AC8-41AF-A96E-71BA941C5377}"/>
                </a:ext>
              </a:extLst>
            </p:cNvPr>
            <p:cNvSpPr/>
            <p:nvPr/>
          </p:nvSpPr>
          <p:spPr>
            <a:xfrm>
              <a:off x="5203780" y="1867051"/>
              <a:ext cx="194180" cy="202813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16EF939-A0B5-4AA9-853D-69E9960077DF}"/>
              </a:ext>
            </a:extLst>
          </p:cNvPr>
          <p:cNvCxnSpPr>
            <a:cxnSpLocks/>
            <a:stCxn id="21" idx="6"/>
            <a:endCxn id="23" idx="3"/>
          </p:cNvCxnSpPr>
          <p:nvPr/>
        </p:nvCxnSpPr>
        <p:spPr>
          <a:xfrm flipV="1">
            <a:off x="3854220" y="2040163"/>
            <a:ext cx="1377997" cy="192200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AD53493-1F37-4992-8B11-F1EB6C26142D}"/>
              </a:ext>
            </a:extLst>
          </p:cNvPr>
          <p:cNvCxnSpPr>
            <a:cxnSpLocks/>
            <a:stCxn id="19" idx="5"/>
          </p:cNvCxnSpPr>
          <p:nvPr/>
        </p:nvCxnSpPr>
        <p:spPr>
          <a:xfrm>
            <a:off x="3799491" y="2029628"/>
            <a:ext cx="1415262" cy="187432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1CD2AEE0-B035-417D-BC80-C14D9C6E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1814" y="6460022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pic>
        <p:nvPicPr>
          <p:cNvPr id="2" name="ارنوب ١٧">
            <a:hlinkClick r:id="" action="ppaction://media"/>
            <a:extLst>
              <a:ext uri="{FF2B5EF4-FFF2-40B4-BE49-F238E27FC236}">
                <a16:creationId xmlns:a16="http://schemas.microsoft.com/office/drawing/2014/main" id="{FE6B3F4D-840A-439C-9E5A-0F076A561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243" y="5543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3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AB8E0751-CD35-48C0-A131-19827B66C0E2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31" b="3889"/>
          <a:stretch/>
        </p:blipFill>
        <p:spPr bwMode="auto">
          <a:xfrm>
            <a:off x="5897217" y="101324"/>
            <a:ext cx="6122504" cy="62550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1E53D0-AC3C-4A7C-9217-22B007C1DD9C}"/>
              </a:ext>
            </a:extLst>
          </p:cNvPr>
          <p:cNvSpPr/>
          <p:nvPr/>
        </p:nvSpPr>
        <p:spPr>
          <a:xfrm>
            <a:off x="313595" y="0"/>
            <a:ext cx="553941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BH" sz="48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6- </a:t>
            </a:r>
            <a:r>
              <a:rPr lang="ar-BH" sz="40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أَصِلُ أَفْرَادَ عائِلَةِ أَرْنوبٍ بِأَسْمائِهِمْ:</a:t>
            </a:r>
            <a:r>
              <a:rPr lang="ar-BH" sz="40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endParaRPr lang="en-US" sz="40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A7E374-5333-45F9-A937-CC530AAD7BD5}"/>
              </a:ext>
            </a:extLst>
          </p:cNvPr>
          <p:cNvGrpSpPr/>
          <p:nvPr/>
        </p:nvGrpSpPr>
        <p:grpSpPr>
          <a:xfrm>
            <a:off x="4276240" y="1452716"/>
            <a:ext cx="1528213" cy="685124"/>
            <a:chOff x="5203780" y="1616252"/>
            <a:chExt cx="1188371" cy="6851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FE52BE-FBC1-4BF6-BABE-10AFCE6F38B6}"/>
                </a:ext>
              </a:extLst>
            </p:cNvPr>
            <p:cNvSpPr/>
            <p:nvPr/>
          </p:nvSpPr>
          <p:spPr>
            <a:xfrm>
              <a:off x="5300870" y="1616252"/>
              <a:ext cx="1091281" cy="6851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rtl="1">
                <a:lnSpc>
                  <a:spcPct val="107000"/>
                </a:lnSpc>
              </a:pPr>
              <a:r>
                <a:rPr lang="ar-BH" sz="3600" dirty="0">
                  <a:latin typeface="Sakkal Majalla" panose="02000000000000000000" pitchFamily="2" charset="-78"/>
                  <a:ea typeface="Calibri" panose="020F0502020204030204" pitchFamily="34" charset="0"/>
                  <a:cs typeface="Sakkal Majalla" panose="02000000000000000000" pitchFamily="2" charset="-78"/>
                </a:rPr>
                <a:t>الأَبُ</a:t>
              </a:r>
              <a:endParaRPr lang="en-US" sz="36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6A664AF-6C4B-4307-9670-76947D75AFB4}"/>
                </a:ext>
              </a:extLst>
            </p:cNvPr>
            <p:cNvSpPr/>
            <p:nvPr/>
          </p:nvSpPr>
          <p:spPr>
            <a:xfrm>
              <a:off x="5203780" y="1867051"/>
              <a:ext cx="185469" cy="202813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C1886B-1846-4004-B529-408383110860}"/>
              </a:ext>
            </a:extLst>
          </p:cNvPr>
          <p:cNvGrpSpPr/>
          <p:nvPr/>
        </p:nvGrpSpPr>
        <p:grpSpPr>
          <a:xfrm>
            <a:off x="4276241" y="2547049"/>
            <a:ext cx="1561344" cy="685124"/>
            <a:chOff x="5203780" y="1616252"/>
            <a:chExt cx="1188371" cy="68512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32F53D-7E73-4BDF-9820-612F62A127DF}"/>
                </a:ext>
              </a:extLst>
            </p:cNvPr>
            <p:cNvSpPr/>
            <p:nvPr/>
          </p:nvSpPr>
          <p:spPr>
            <a:xfrm>
              <a:off x="5300870" y="1616252"/>
              <a:ext cx="1091281" cy="6851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rtl="1">
                <a:lnSpc>
                  <a:spcPct val="107000"/>
                </a:lnSpc>
              </a:pPr>
              <a:r>
                <a:rPr lang="ar-BH" sz="3600" dirty="0">
                  <a:latin typeface="Sakkal Majalla" panose="02000000000000000000" pitchFamily="2" charset="-78"/>
                  <a:ea typeface="Calibri" panose="020F0502020204030204" pitchFamily="34" charset="0"/>
                  <a:cs typeface="Sakkal Majalla" panose="02000000000000000000" pitchFamily="2" charset="-78"/>
                </a:rPr>
                <a:t>الأُمُّ</a:t>
              </a:r>
              <a:endParaRPr lang="en-US" sz="36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576DB39-2C44-4FD4-B031-DD2BB3B52339}"/>
                </a:ext>
              </a:extLst>
            </p:cNvPr>
            <p:cNvSpPr/>
            <p:nvPr/>
          </p:nvSpPr>
          <p:spPr>
            <a:xfrm>
              <a:off x="5203780" y="1867051"/>
              <a:ext cx="194180" cy="202813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84DC5F8-BBDA-4461-AAA7-25D855A93E66}"/>
              </a:ext>
            </a:extLst>
          </p:cNvPr>
          <p:cNvGrpSpPr/>
          <p:nvPr/>
        </p:nvGrpSpPr>
        <p:grpSpPr>
          <a:xfrm>
            <a:off x="4089439" y="3760560"/>
            <a:ext cx="1761397" cy="685124"/>
            <a:chOff x="4089439" y="3760560"/>
            <a:chExt cx="1761397" cy="68512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8C90F09-7438-48DA-9093-90C037EA4463}"/>
                </a:ext>
              </a:extLst>
            </p:cNvPr>
            <p:cNvSpPr/>
            <p:nvPr/>
          </p:nvSpPr>
          <p:spPr>
            <a:xfrm>
              <a:off x="4186660" y="3760560"/>
              <a:ext cx="1664176" cy="6851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r" rtl="1">
                <a:lnSpc>
                  <a:spcPct val="107000"/>
                </a:lnSpc>
              </a:pPr>
              <a:r>
                <a:rPr lang="ar-BH" sz="3600" dirty="0">
                  <a:effectLst/>
                  <a:latin typeface="Sakkal Majalla" panose="02000000000000000000" pitchFamily="2" charset="-78"/>
                  <a:ea typeface="Calibri" panose="020F0502020204030204" pitchFamily="34" charset="0"/>
                  <a:cs typeface="Sakkal Majalla" panose="02000000000000000000" pitchFamily="2" charset="-78"/>
                </a:rPr>
                <a:t>الأَخُ الكَبيرُ</a:t>
              </a:r>
              <a:endParaRPr lang="en-US" sz="36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BD4D9B2-430E-4A5F-848C-3CD74ED32476}"/>
                </a:ext>
              </a:extLst>
            </p:cNvPr>
            <p:cNvSpPr/>
            <p:nvPr/>
          </p:nvSpPr>
          <p:spPr>
            <a:xfrm>
              <a:off x="4089439" y="3964012"/>
              <a:ext cx="194441" cy="19212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B7465E-1D37-4232-8EC6-8CD749C9773A}"/>
              </a:ext>
            </a:extLst>
          </p:cNvPr>
          <p:cNvGrpSpPr/>
          <p:nvPr/>
        </p:nvGrpSpPr>
        <p:grpSpPr>
          <a:xfrm>
            <a:off x="3573631" y="5058455"/>
            <a:ext cx="2263953" cy="685124"/>
            <a:chOff x="3586883" y="3760560"/>
            <a:chExt cx="2263953" cy="6851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62BA52D-FB35-4AEF-8A02-56A12D2A3323}"/>
                </a:ext>
              </a:extLst>
            </p:cNvPr>
            <p:cNvSpPr/>
            <p:nvPr/>
          </p:nvSpPr>
          <p:spPr>
            <a:xfrm>
              <a:off x="3684104" y="3760560"/>
              <a:ext cx="2166732" cy="6851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r" rtl="1">
                <a:lnSpc>
                  <a:spcPct val="107000"/>
                </a:lnSpc>
              </a:pPr>
              <a:r>
                <a:rPr lang="ar-BH" sz="3600" dirty="0">
                  <a:effectLst/>
                  <a:latin typeface="Sakkal Majalla" panose="02000000000000000000" pitchFamily="2" charset="-78"/>
                  <a:ea typeface="Calibri" panose="020F0502020204030204" pitchFamily="34" charset="0"/>
                  <a:cs typeface="Sakkal Majalla" panose="02000000000000000000" pitchFamily="2" charset="-78"/>
                </a:rPr>
                <a:t>الأُخْتُ الصَّغيرَةُ</a:t>
              </a:r>
              <a:endParaRPr lang="en-US" sz="36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262D7B6-E5AB-4360-9079-E848B4470EB5}"/>
                </a:ext>
              </a:extLst>
            </p:cNvPr>
            <p:cNvSpPr/>
            <p:nvPr/>
          </p:nvSpPr>
          <p:spPr>
            <a:xfrm>
              <a:off x="3586883" y="4007062"/>
              <a:ext cx="194441" cy="19212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B4CCEF2-170E-4307-9A39-C72E8B29A7F3}"/>
              </a:ext>
            </a:extLst>
          </p:cNvPr>
          <p:cNvGrpSpPr/>
          <p:nvPr/>
        </p:nvGrpSpPr>
        <p:grpSpPr>
          <a:xfrm>
            <a:off x="172279" y="3760560"/>
            <a:ext cx="2020084" cy="685124"/>
            <a:chOff x="1076736" y="1615361"/>
            <a:chExt cx="2114958" cy="6851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21371F5-9AC4-42A4-970D-53CB7A7481BF}"/>
                </a:ext>
              </a:extLst>
            </p:cNvPr>
            <p:cNvSpPr/>
            <p:nvPr/>
          </p:nvSpPr>
          <p:spPr>
            <a:xfrm>
              <a:off x="1076736" y="1615361"/>
              <a:ext cx="1966914" cy="6851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rtl="1">
                <a:lnSpc>
                  <a:spcPct val="107000"/>
                </a:lnSpc>
              </a:pPr>
              <a:r>
                <a:rPr lang="ar-BH" sz="3600" dirty="0">
                  <a:effectLst/>
                  <a:latin typeface="Sakkal Majalla" panose="02000000000000000000" pitchFamily="2" charset="-78"/>
                  <a:ea typeface="Calibri" panose="020F0502020204030204" pitchFamily="34" charset="0"/>
                  <a:cs typeface="Sakkal Majalla" panose="02000000000000000000" pitchFamily="2" charset="-78"/>
                </a:rPr>
                <a:t> مَسْرورٌ</a:t>
              </a:r>
              <a:endParaRPr lang="en-US" sz="36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EB5F68D-A61E-4649-AEDB-A9D786E69857}"/>
                </a:ext>
              </a:extLst>
            </p:cNvPr>
            <p:cNvSpPr/>
            <p:nvPr/>
          </p:nvSpPr>
          <p:spPr>
            <a:xfrm>
              <a:off x="2941984" y="1856516"/>
              <a:ext cx="249710" cy="20281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7266BFE-C816-4FFF-B387-040D8194D291}"/>
              </a:ext>
            </a:extLst>
          </p:cNvPr>
          <p:cNvGrpSpPr/>
          <p:nvPr/>
        </p:nvGrpSpPr>
        <p:grpSpPr>
          <a:xfrm>
            <a:off x="172279" y="5067832"/>
            <a:ext cx="2020084" cy="685124"/>
            <a:chOff x="1076736" y="1615361"/>
            <a:chExt cx="2114958" cy="68512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29B0C96-B8DF-4FF6-A990-E0A4CABB2BB4}"/>
                </a:ext>
              </a:extLst>
            </p:cNvPr>
            <p:cNvSpPr/>
            <p:nvPr/>
          </p:nvSpPr>
          <p:spPr>
            <a:xfrm>
              <a:off x="1076736" y="1615361"/>
              <a:ext cx="1966914" cy="6851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rtl="1">
                <a:lnSpc>
                  <a:spcPct val="107000"/>
                </a:lnSpc>
              </a:pPr>
              <a:r>
                <a:rPr lang="ar-BH" sz="3600" dirty="0">
                  <a:effectLst/>
                  <a:latin typeface="Sakkal Majalla" panose="02000000000000000000" pitchFamily="2" charset="-78"/>
                  <a:ea typeface="Calibri" panose="020F0502020204030204" pitchFamily="34" charset="0"/>
                  <a:cs typeface="Sakkal Majalla" panose="02000000000000000000" pitchFamily="2" charset="-78"/>
                </a:rPr>
                <a:t> مَسْرورَةُ</a:t>
              </a:r>
              <a:endParaRPr lang="en-US" sz="36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4BB6820-396E-4AA5-8880-F2F6E97DDB02}"/>
                </a:ext>
              </a:extLst>
            </p:cNvPr>
            <p:cNvSpPr/>
            <p:nvPr/>
          </p:nvSpPr>
          <p:spPr>
            <a:xfrm>
              <a:off x="2941984" y="1856516"/>
              <a:ext cx="249710" cy="20281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7B8E5D4-5A70-482B-A0E4-9933BA4AF025}"/>
              </a:ext>
            </a:extLst>
          </p:cNvPr>
          <p:cNvGrpSpPr/>
          <p:nvPr/>
        </p:nvGrpSpPr>
        <p:grpSpPr>
          <a:xfrm>
            <a:off x="182402" y="1481503"/>
            <a:ext cx="2020084" cy="685124"/>
            <a:chOff x="1076736" y="1615361"/>
            <a:chExt cx="2114958" cy="685124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FD3412B-8325-4857-AC74-907DF21C26EC}"/>
                </a:ext>
              </a:extLst>
            </p:cNvPr>
            <p:cNvSpPr/>
            <p:nvPr/>
          </p:nvSpPr>
          <p:spPr>
            <a:xfrm>
              <a:off x="1076736" y="1615361"/>
              <a:ext cx="1966914" cy="6851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rtl="1">
                <a:lnSpc>
                  <a:spcPct val="107000"/>
                </a:lnSpc>
              </a:pPr>
              <a:r>
                <a:rPr lang="ar-BH" sz="3600" dirty="0">
                  <a:effectLst/>
                  <a:latin typeface="Sakkal Majalla" panose="02000000000000000000" pitchFamily="2" charset="-78"/>
                  <a:ea typeface="Calibri" panose="020F0502020204030204" pitchFamily="34" charset="0"/>
                  <a:cs typeface="Sakkal Majalla" panose="02000000000000000000" pitchFamily="2" charset="-78"/>
                </a:rPr>
                <a:t> مَحْبوبٌ</a:t>
              </a:r>
              <a:endParaRPr lang="en-US" sz="36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AD514E4-428C-4777-B27D-AF38BE3B241E}"/>
                </a:ext>
              </a:extLst>
            </p:cNvPr>
            <p:cNvSpPr/>
            <p:nvPr/>
          </p:nvSpPr>
          <p:spPr>
            <a:xfrm>
              <a:off x="2941984" y="1856516"/>
              <a:ext cx="249710" cy="20281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A977E74-9047-443C-BECA-C2249F8AF7D1}"/>
              </a:ext>
            </a:extLst>
          </p:cNvPr>
          <p:cNvGrpSpPr/>
          <p:nvPr/>
        </p:nvGrpSpPr>
        <p:grpSpPr>
          <a:xfrm>
            <a:off x="182402" y="2662955"/>
            <a:ext cx="2020084" cy="685124"/>
            <a:chOff x="1076736" y="1615361"/>
            <a:chExt cx="2114958" cy="685124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F56E280-5952-4FD9-B974-2D149D9DEF77}"/>
                </a:ext>
              </a:extLst>
            </p:cNvPr>
            <p:cNvSpPr/>
            <p:nvPr/>
          </p:nvSpPr>
          <p:spPr>
            <a:xfrm>
              <a:off x="1076736" y="1615361"/>
              <a:ext cx="1966914" cy="6851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rtl="1">
                <a:lnSpc>
                  <a:spcPct val="107000"/>
                </a:lnSpc>
              </a:pPr>
              <a:r>
                <a:rPr lang="ar-BH" sz="3600" dirty="0">
                  <a:effectLst/>
                  <a:latin typeface="Sakkal Majalla" panose="02000000000000000000" pitchFamily="2" charset="-78"/>
                  <a:ea typeface="Calibri" panose="020F0502020204030204" pitchFamily="34" charset="0"/>
                  <a:cs typeface="Sakkal Majalla" panose="02000000000000000000" pitchFamily="2" charset="-78"/>
                </a:rPr>
                <a:t> أَرْنوبَةُ</a:t>
              </a:r>
              <a:endParaRPr lang="en-US" sz="36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D8B681D-6D4A-4F44-B8EE-B262D70D8B0E}"/>
                </a:ext>
              </a:extLst>
            </p:cNvPr>
            <p:cNvSpPr/>
            <p:nvPr/>
          </p:nvSpPr>
          <p:spPr>
            <a:xfrm>
              <a:off x="2941984" y="1856516"/>
              <a:ext cx="249710" cy="202813"/>
            </a:xfrm>
            <a:prstGeom prst="ellips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19A0B84F-092B-46D2-BBCC-47258C762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39817" y="6512839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pic>
        <p:nvPicPr>
          <p:cNvPr id="2" name="ارنوب ١٨">
            <a:hlinkClick r:id="" action="ppaction://media"/>
            <a:extLst>
              <a:ext uri="{FF2B5EF4-FFF2-40B4-BE49-F238E27FC236}">
                <a16:creationId xmlns:a16="http://schemas.microsoft.com/office/drawing/2014/main" id="{00D06625-DA98-4BFC-A23C-1C7878222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9356" y="5903239"/>
            <a:ext cx="609600" cy="6096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BAB545F-221B-4E26-867A-8D2C12026F6B}"/>
              </a:ext>
            </a:extLst>
          </p:cNvPr>
          <p:cNvCxnSpPr>
            <a:cxnSpLocks/>
          </p:cNvCxnSpPr>
          <p:nvPr/>
        </p:nvCxnSpPr>
        <p:spPr>
          <a:xfrm flipV="1">
            <a:off x="2143724" y="1879014"/>
            <a:ext cx="2185541" cy="220626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27C20A5-D25E-4FE8-A05E-04C9115BFB0C}"/>
              </a:ext>
            </a:extLst>
          </p:cNvPr>
          <p:cNvCxnSpPr>
            <a:cxnSpLocks/>
            <a:stCxn id="38" idx="7"/>
          </p:cNvCxnSpPr>
          <p:nvPr/>
        </p:nvCxnSpPr>
        <p:spPr>
          <a:xfrm flipV="1">
            <a:off x="2157434" y="2941982"/>
            <a:ext cx="2209100" cy="239670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38D5FA1-7D23-4BE6-8ACB-0438E3B150C4}"/>
              </a:ext>
            </a:extLst>
          </p:cNvPr>
          <p:cNvCxnSpPr>
            <a:cxnSpLocks/>
            <a:stCxn id="19" idx="2"/>
          </p:cNvCxnSpPr>
          <p:nvPr/>
        </p:nvCxnSpPr>
        <p:spPr>
          <a:xfrm flipH="1" flipV="1">
            <a:off x="2120165" y="1879016"/>
            <a:ext cx="1969274" cy="218105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C75BC2B-26F0-4976-88E4-342192656A21}"/>
              </a:ext>
            </a:extLst>
          </p:cNvPr>
          <p:cNvCxnSpPr>
            <a:cxnSpLocks/>
            <a:endCxn id="44" idx="5"/>
          </p:cNvCxnSpPr>
          <p:nvPr/>
        </p:nvCxnSpPr>
        <p:spPr>
          <a:xfrm flipH="1" flipV="1">
            <a:off x="2167557" y="3077222"/>
            <a:ext cx="1525862" cy="234766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D8FF753E-9E0C-4B5E-9D07-F4DA797F89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562" y="818872"/>
            <a:ext cx="969355" cy="544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838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28193656-23D8-451F-81D5-D70D58BC5A25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31" b="3889"/>
          <a:stretch/>
        </p:blipFill>
        <p:spPr bwMode="auto">
          <a:xfrm>
            <a:off x="5552661" y="0"/>
            <a:ext cx="6639339" cy="6356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96764F-6C2C-42B8-9F49-5CC4703E27D5}"/>
              </a:ext>
            </a:extLst>
          </p:cNvPr>
          <p:cNvSpPr/>
          <p:nvPr/>
        </p:nvSpPr>
        <p:spPr>
          <a:xfrm>
            <a:off x="119270" y="501650"/>
            <a:ext cx="543339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BH" sz="48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7- </a:t>
            </a:r>
            <a:r>
              <a:rPr lang="ar-BH" sz="40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أُلَوِّنُ الجُمْلَةَ الَّتي قالَها </a:t>
            </a:r>
            <a:r>
              <a:rPr lang="ar-BH" sz="4000" b="1" dirty="0" err="1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أَرْنوبٌ</a:t>
            </a:r>
            <a:r>
              <a:rPr lang="ar-BH" sz="4000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r>
              <a:rPr lang="ar-BH" sz="4000" b="1" dirty="0" smtClean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endParaRPr lang="en-US" sz="40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EE3F99-3071-4268-B35D-702C23C7970F}"/>
              </a:ext>
            </a:extLst>
          </p:cNvPr>
          <p:cNvSpPr/>
          <p:nvPr/>
        </p:nvSpPr>
        <p:spPr>
          <a:xfrm>
            <a:off x="451314" y="4109384"/>
            <a:ext cx="4990668" cy="7509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- </a:t>
            </a:r>
            <a:r>
              <a:rPr lang="ar-SA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أَنا</a:t>
            </a:r>
            <a:r>
              <a:rPr lang="ar-SA" sz="40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أُحِبُّ أُمّي وَأَبي.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11FBEB-8C6D-4AEB-933E-C8987999F92E}"/>
              </a:ext>
            </a:extLst>
          </p:cNvPr>
          <p:cNvSpPr/>
          <p:nvPr/>
        </p:nvSpPr>
        <p:spPr>
          <a:xfrm>
            <a:off x="451314" y="2290768"/>
            <a:ext cx="4990668" cy="7509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- </a:t>
            </a:r>
            <a:r>
              <a:rPr lang="ar-SA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أَنا</a:t>
            </a:r>
            <a:r>
              <a:rPr lang="ar-SA" sz="40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أُحِبُّ </a:t>
            </a:r>
            <a:r>
              <a:rPr lang="ar-BH" sz="40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أُخْتي أَرْنوبَةَ فَقَطْ</a:t>
            </a:r>
            <a:r>
              <a:rPr lang="ar-SA" sz="40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3A8A3D5-9D7D-4B46-A54E-3D9BD5FB1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21059" y="6492875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pic>
        <p:nvPicPr>
          <p:cNvPr id="2" name="ارنوب ١٩">
            <a:hlinkClick r:id="" action="ppaction://media"/>
            <a:extLst>
              <a:ext uri="{FF2B5EF4-FFF2-40B4-BE49-F238E27FC236}">
                <a16:creationId xmlns:a16="http://schemas.microsoft.com/office/drawing/2014/main" id="{0BCA9373-80B4-423F-BD9F-CF9487126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348" y="5496340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13166D6C-44A5-4DB0-A1AB-1194DC040A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507" y="1310584"/>
            <a:ext cx="937282" cy="526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314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76E86A-7ED7-40C5-B7D4-4B7552AD2B6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6" y="1618938"/>
            <a:ext cx="11298834" cy="4631960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44FD5C0-1A1F-4315-AC2E-8E094574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866" y="6531709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F6361-ADFE-474F-942C-8C31D51EB97C}"/>
              </a:ext>
            </a:extLst>
          </p:cNvPr>
          <p:cNvSpPr txBox="1"/>
          <p:nvPr/>
        </p:nvSpPr>
        <p:spPr>
          <a:xfrm>
            <a:off x="3849131" y="545964"/>
            <a:ext cx="3657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أَرْنُوبٌ وَبَطّوطٌ </a:t>
            </a:r>
            <a:endParaRPr lang="en-US" sz="4800" dirty="0"/>
          </a:p>
        </p:txBody>
      </p:sp>
      <p:pic>
        <p:nvPicPr>
          <p:cNvPr id="2" name="ارنوب ٢">
            <a:hlinkClick r:id="" action="ppaction://media"/>
            <a:extLst>
              <a:ext uri="{FF2B5EF4-FFF2-40B4-BE49-F238E27FC236}">
                <a16:creationId xmlns:a16="http://schemas.microsoft.com/office/drawing/2014/main" id="{59610936-6A63-4909-B192-F8CA3DA9C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4488" y="545964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8FCEA2-2118-4E81-B992-124D1B2D9DF0}"/>
              </a:ext>
            </a:extLst>
          </p:cNvPr>
          <p:cNvSpPr/>
          <p:nvPr/>
        </p:nvSpPr>
        <p:spPr>
          <a:xfrm>
            <a:off x="5906531" y="571511"/>
            <a:ext cx="1138469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4A4574-2A41-4F9B-AC98-85C5265ACE96}"/>
              </a:ext>
            </a:extLst>
          </p:cNvPr>
          <p:cNvSpPr/>
          <p:nvPr/>
        </p:nvSpPr>
        <p:spPr>
          <a:xfrm>
            <a:off x="4453666" y="571511"/>
            <a:ext cx="1376979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617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BE0BD5-E58D-4DFC-91E0-22CDF333A624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1" r="4793" b="14223"/>
          <a:stretch/>
        </p:blipFill>
        <p:spPr bwMode="auto">
          <a:xfrm>
            <a:off x="6459514" y="-1"/>
            <a:ext cx="5732485" cy="64757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BB9665-BD7F-47CF-9F1C-ED09BB902F06}"/>
              </a:ext>
            </a:extLst>
          </p:cNvPr>
          <p:cNvSpPr/>
          <p:nvPr/>
        </p:nvSpPr>
        <p:spPr>
          <a:xfrm>
            <a:off x="1503841" y="267580"/>
            <a:ext cx="4834436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BH" sz="48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8- </a:t>
            </a:r>
            <a:r>
              <a:rPr lang="ar-BH" sz="40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أَصِلُ العَمَلَ بِصاحِبِهِ:</a:t>
            </a:r>
            <a:r>
              <a:rPr lang="ar-BH" sz="40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endParaRPr lang="en-US" sz="40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789ED4F-7CD6-4B99-AAFF-A6ACBE7351DD}"/>
              </a:ext>
            </a:extLst>
          </p:cNvPr>
          <p:cNvGrpSpPr/>
          <p:nvPr/>
        </p:nvGrpSpPr>
        <p:grpSpPr>
          <a:xfrm>
            <a:off x="403385" y="3120135"/>
            <a:ext cx="1983130" cy="685124"/>
            <a:chOff x="403385" y="3120135"/>
            <a:chExt cx="1983130" cy="68512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F4566E-A5C2-4EE8-9F8F-47D24D926231}"/>
                </a:ext>
              </a:extLst>
            </p:cNvPr>
            <p:cNvSpPr/>
            <p:nvPr/>
          </p:nvSpPr>
          <p:spPr>
            <a:xfrm>
              <a:off x="403385" y="3120135"/>
              <a:ext cx="1878681" cy="6851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rtl="1">
                <a:lnSpc>
                  <a:spcPct val="107000"/>
                </a:lnSpc>
              </a:pPr>
              <a:r>
                <a:rPr lang="ar-BH" sz="3600" dirty="0">
                  <a:effectLst/>
                  <a:latin typeface="Sakkal Majalla" panose="02000000000000000000" pitchFamily="2" charset="-78"/>
                  <a:ea typeface="Calibri" panose="020F0502020204030204" pitchFamily="34" charset="0"/>
                  <a:cs typeface="Sakkal Majalla" panose="02000000000000000000" pitchFamily="2" charset="-78"/>
                </a:rPr>
                <a:t> الأُمُّ</a:t>
              </a:r>
              <a:endParaRPr lang="en-US" sz="36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F5D57F6-B6FF-44E9-8EB4-7484E9ECD225}"/>
                </a:ext>
              </a:extLst>
            </p:cNvPr>
            <p:cNvSpPr/>
            <p:nvPr/>
          </p:nvSpPr>
          <p:spPr>
            <a:xfrm>
              <a:off x="2148007" y="3361290"/>
              <a:ext cx="238508" cy="202813"/>
            </a:xfrm>
            <a:prstGeom prst="ellipse">
              <a:avLst/>
            </a:prstGeom>
            <a:solidFill>
              <a:srgbClr val="CC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E2C71A0-9B79-46CB-9251-F744698A9B73}"/>
              </a:ext>
            </a:extLst>
          </p:cNvPr>
          <p:cNvGrpSpPr/>
          <p:nvPr/>
        </p:nvGrpSpPr>
        <p:grpSpPr>
          <a:xfrm>
            <a:off x="388580" y="5082116"/>
            <a:ext cx="1982665" cy="685124"/>
            <a:chOff x="388580" y="5082116"/>
            <a:chExt cx="1982665" cy="68512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2BC1DD9-2CB7-47F2-87D4-4C20800C5E75}"/>
                </a:ext>
              </a:extLst>
            </p:cNvPr>
            <p:cNvSpPr/>
            <p:nvPr/>
          </p:nvSpPr>
          <p:spPr>
            <a:xfrm>
              <a:off x="388580" y="5082116"/>
              <a:ext cx="1878681" cy="6851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rtl="1">
                <a:lnSpc>
                  <a:spcPct val="107000"/>
                </a:lnSpc>
              </a:pPr>
              <a:r>
                <a:rPr lang="ar-BH" sz="3600" dirty="0">
                  <a:effectLst/>
                  <a:latin typeface="Sakkal Majalla" panose="02000000000000000000" pitchFamily="2" charset="-78"/>
                  <a:ea typeface="Calibri" panose="020F0502020204030204" pitchFamily="34" charset="0"/>
                  <a:cs typeface="Sakkal Majalla" panose="02000000000000000000" pitchFamily="2" charset="-78"/>
                </a:rPr>
                <a:t> الأَبُ</a:t>
              </a:r>
              <a:endParaRPr lang="en-US" sz="36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FE9C309-578B-4B2A-81F3-8C6E05B2889A}"/>
                </a:ext>
              </a:extLst>
            </p:cNvPr>
            <p:cNvSpPr/>
            <p:nvPr/>
          </p:nvSpPr>
          <p:spPr>
            <a:xfrm>
              <a:off x="2132737" y="5323271"/>
              <a:ext cx="238508" cy="202813"/>
            </a:xfrm>
            <a:prstGeom prst="ellipse">
              <a:avLst/>
            </a:prstGeom>
            <a:solidFill>
              <a:srgbClr val="CC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410536B-CEF6-4C9E-AFD9-941E9C3DE3A4}"/>
              </a:ext>
            </a:extLst>
          </p:cNvPr>
          <p:cNvGrpSpPr/>
          <p:nvPr/>
        </p:nvGrpSpPr>
        <p:grpSpPr>
          <a:xfrm>
            <a:off x="3351894" y="1478096"/>
            <a:ext cx="2986383" cy="685124"/>
            <a:chOff x="3351894" y="1478096"/>
            <a:chExt cx="2986383" cy="68512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C33023-D730-48F5-9F8B-A8FDDDCD0F72}"/>
                </a:ext>
              </a:extLst>
            </p:cNvPr>
            <p:cNvSpPr/>
            <p:nvPr/>
          </p:nvSpPr>
          <p:spPr>
            <a:xfrm>
              <a:off x="3477718" y="1478096"/>
              <a:ext cx="2860559" cy="6851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rtl="1">
                <a:lnSpc>
                  <a:spcPct val="107000"/>
                </a:lnSpc>
              </a:pPr>
              <a:r>
                <a:rPr lang="ar-BH" sz="3600" dirty="0">
                  <a:effectLst/>
                  <a:latin typeface="Sakkal Majalla" panose="02000000000000000000" pitchFamily="2" charset="-78"/>
                  <a:ea typeface="Calibri" panose="020F0502020204030204" pitchFamily="34" charset="0"/>
                  <a:cs typeface="Sakkal Majalla" panose="02000000000000000000" pitchFamily="2" charset="-78"/>
                </a:rPr>
                <a:t>يُحْضِرُ الجَزَرَ اللَّذيذَ.</a:t>
              </a:r>
              <a:endParaRPr lang="en-US" sz="36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77B09B8-352D-4638-BEA0-98873A24592C}"/>
                </a:ext>
              </a:extLst>
            </p:cNvPr>
            <p:cNvSpPr/>
            <p:nvPr/>
          </p:nvSpPr>
          <p:spPr>
            <a:xfrm>
              <a:off x="3351894" y="1710400"/>
              <a:ext cx="238508" cy="202813"/>
            </a:xfrm>
            <a:prstGeom prst="ellipse">
              <a:avLst/>
            </a:prstGeom>
            <a:solidFill>
              <a:srgbClr val="07ED4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8F81C1D-D1C3-4118-AE0B-554A4A277A3C}"/>
              </a:ext>
            </a:extLst>
          </p:cNvPr>
          <p:cNvSpPr/>
          <p:nvPr/>
        </p:nvSpPr>
        <p:spPr>
          <a:xfrm>
            <a:off x="403385" y="1515606"/>
            <a:ext cx="1878681" cy="64075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</a:pPr>
            <a:r>
              <a:rPr lang="ar-BH" sz="36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مَحْبوبٌ</a:t>
            </a:r>
            <a:endParaRPr lang="en-US" sz="3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857CE9B-9D46-4AE6-A89A-EE138AA5A9D8}"/>
              </a:ext>
            </a:extLst>
          </p:cNvPr>
          <p:cNvSpPr/>
          <p:nvPr/>
        </p:nvSpPr>
        <p:spPr>
          <a:xfrm>
            <a:off x="2132737" y="1732865"/>
            <a:ext cx="238508" cy="189678"/>
          </a:xfrm>
          <a:prstGeom prst="ellipse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949777A-3BDC-4238-BEDE-1984AB14FFC1}"/>
              </a:ext>
            </a:extLst>
          </p:cNvPr>
          <p:cNvGrpSpPr/>
          <p:nvPr/>
        </p:nvGrpSpPr>
        <p:grpSpPr>
          <a:xfrm>
            <a:off x="3358464" y="3120135"/>
            <a:ext cx="2979813" cy="685124"/>
            <a:chOff x="3358464" y="3120135"/>
            <a:chExt cx="2979813" cy="6851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D400D4-EF37-4489-89F4-00111330582A}"/>
                </a:ext>
              </a:extLst>
            </p:cNvPr>
            <p:cNvSpPr/>
            <p:nvPr/>
          </p:nvSpPr>
          <p:spPr>
            <a:xfrm>
              <a:off x="3477718" y="3120135"/>
              <a:ext cx="2860559" cy="6851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r" rtl="1">
                <a:lnSpc>
                  <a:spcPct val="107000"/>
                </a:lnSpc>
              </a:pPr>
              <a:r>
                <a:rPr lang="ar-BH" sz="3600" dirty="0">
                  <a:effectLst/>
                  <a:latin typeface="Sakkal Majalla" panose="02000000000000000000" pitchFamily="2" charset="-78"/>
                  <a:ea typeface="Calibri" panose="020F0502020204030204" pitchFamily="34" charset="0"/>
                  <a:cs typeface="Sakkal Majalla" panose="02000000000000000000" pitchFamily="2" charset="-78"/>
                </a:rPr>
                <a:t>يُقَطِّعُ الجَزَرَ</a:t>
              </a:r>
              <a:r>
                <a:rPr lang="ar-BH" sz="3600" dirty="0">
                  <a:latin typeface="Sakkal Majalla" panose="02000000000000000000" pitchFamily="2" charset="-78"/>
                  <a:ea typeface="Calibri" panose="020F0502020204030204" pitchFamily="34" charset="0"/>
                  <a:cs typeface="Sakkal Majalla" panose="02000000000000000000" pitchFamily="2" charset="-78"/>
                </a:rPr>
                <a:t>.</a:t>
              </a:r>
              <a:endParaRPr lang="en-US" sz="36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523C795-0114-4BC6-A2FB-771B33FEFB30}"/>
                </a:ext>
              </a:extLst>
            </p:cNvPr>
            <p:cNvSpPr/>
            <p:nvPr/>
          </p:nvSpPr>
          <p:spPr>
            <a:xfrm>
              <a:off x="3358464" y="3374425"/>
              <a:ext cx="238508" cy="189678"/>
            </a:xfrm>
            <a:prstGeom prst="ellipse">
              <a:avLst/>
            </a:prstGeom>
            <a:solidFill>
              <a:srgbClr val="07ED4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2DC51B-2C02-4E4B-BDAD-92B8F3A58A35}"/>
              </a:ext>
            </a:extLst>
          </p:cNvPr>
          <p:cNvGrpSpPr/>
          <p:nvPr/>
        </p:nvGrpSpPr>
        <p:grpSpPr>
          <a:xfrm>
            <a:off x="3351894" y="5082116"/>
            <a:ext cx="2986383" cy="685124"/>
            <a:chOff x="3351894" y="5082116"/>
            <a:chExt cx="2986383" cy="68512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8F6C6E-E651-4C20-AE4C-188356199F24}"/>
                </a:ext>
              </a:extLst>
            </p:cNvPr>
            <p:cNvSpPr/>
            <p:nvPr/>
          </p:nvSpPr>
          <p:spPr>
            <a:xfrm>
              <a:off x="3477718" y="5082116"/>
              <a:ext cx="2860559" cy="6851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rtl="1">
                <a:lnSpc>
                  <a:spcPct val="107000"/>
                </a:lnSpc>
              </a:pPr>
              <a:r>
                <a:rPr lang="ar-BH" sz="3600" dirty="0">
                  <a:effectLst/>
                  <a:latin typeface="Sakkal Majalla" panose="02000000000000000000" pitchFamily="2" charset="-78"/>
                  <a:ea typeface="Calibri" panose="020F0502020204030204" pitchFamily="34" charset="0"/>
                  <a:cs typeface="Sakkal Majalla" panose="02000000000000000000" pitchFamily="2" charset="-78"/>
                </a:rPr>
                <a:t>تُحْضِرُ الخَسَّ الطَّرِيَّ.</a:t>
              </a:r>
              <a:endParaRPr lang="en-US" sz="36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25805E1-24F1-4B99-8064-F185118B1DF8}"/>
                </a:ext>
              </a:extLst>
            </p:cNvPr>
            <p:cNvSpPr/>
            <p:nvPr/>
          </p:nvSpPr>
          <p:spPr>
            <a:xfrm>
              <a:off x="3351894" y="5319096"/>
              <a:ext cx="238508" cy="202813"/>
            </a:xfrm>
            <a:prstGeom prst="ellipse">
              <a:avLst/>
            </a:prstGeom>
            <a:solidFill>
              <a:srgbClr val="07ED4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Footer Placeholder 3">
            <a:extLst>
              <a:ext uri="{FF2B5EF4-FFF2-40B4-BE49-F238E27FC236}">
                <a16:creationId xmlns:a16="http://schemas.microsoft.com/office/drawing/2014/main" id="{0867E68A-3F5B-497F-8D33-C77C8F0B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21059" y="6492875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7DD0F40-8C8E-44A2-AE7C-3EE12D1E3708}"/>
              </a:ext>
            </a:extLst>
          </p:cNvPr>
          <p:cNvCxnSpPr>
            <a:cxnSpLocks/>
            <a:stCxn id="20" idx="7"/>
          </p:cNvCxnSpPr>
          <p:nvPr/>
        </p:nvCxnSpPr>
        <p:spPr>
          <a:xfrm flipV="1">
            <a:off x="2336316" y="1892198"/>
            <a:ext cx="1078490" cy="346077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AA9D7CF-2844-4A6A-8FB1-C338677870F7}"/>
              </a:ext>
            </a:extLst>
          </p:cNvPr>
          <p:cNvCxnSpPr>
            <a:cxnSpLocks/>
          </p:cNvCxnSpPr>
          <p:nvPr/>
        </p:nvCxnSpPr>
        <p:spPr>
          <a:xfrm flipH="1" flipV="1">
            <a:off x="2251991" y="1813325"/>
            <a:ext cx="1253808" cy="168365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05A4E4D-3726-45D1-9224-5E1C06F49D13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2273405" y="3498497"/>
            <a:ext cx="1113418" cy="18503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ارنوب ٢٠">
            <a:hlinkClick r:id="" action="ppaction://media"/>
            <a:extLst>
              <a:ext uri="{FF2B5EF4-FFF2-40B4-BE49-F238E27FC236}">
                <a16:creationId xmlns:a16="http://schemas.microsoft.com/office/drawing/2014/main" id="{ABDF90F9-19F3-43AA-878A-D136DE0CD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8580" y="5883275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AFB47956-9615-434F-82B5-38C05283B9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93380" y="637889"/>
            <a:ext cx="1053805" cy="592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633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room&#10;&#10;Description automatically generated">
            <a:extLst>
              <a:ext uri="{FF2B5EF4-FFF2-40B4-BE49-F238E27FC236}">
                <a16:creationId xmlns:a16="http://schemas.microsoft.com/office/drawing/2014/main" id="{6A8E81B1-C6FB-4B69-B0D1-BA19B9A19BB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13" y="0"/>
            <a:ext cx="6930887" cy="63563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33E69B-68BE-4547-8286-36C601DBB22C}"/>
              </a:ext>
            </a:extLst>
          </p:cNvPr>
          <p:cNvSpPr/>
          <p:nvPr/>
        </p:nvSpPr>
        <p:spPr>
          <a:xfrm>
            <a:off x="241147" y="333840"/>
            <a:ext cx="4834436" cy="1541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BH" sz="48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9- </a:t>
            </a:r>
            <a:r>
              <a:rPr lang="ar-BH" sz="40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ما العَمَلُ الَّذي يَشْتَرِكُ فيهِ أَرْنوبٌ وَأَرْنوبَةُ؟</a:t>
            </a:r>
            <a:r>
              <a:rPr lang="ar-BH" sz="40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endParaRPr lang="en-US" sz="40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0D35FE-B2FC-400E-B01F-1E18FC275DBC}"/>
              </a:ext>
            </a:extLst>
          </p:cNvPr>
          <p:cNvSpPr/>
          <p:nvPr/>
        </p:nvSpPr>
        <p:spPr>
          <a:xfrm>
            <a:off x="426678" y="3429000"/>
            <a:ext cx="4741670" cy="140961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BH" sz="40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يَشْتَرِكُ أَرْنوب</a:t>
            </a:r>
            <a:r>
              <a:rPr lang="ar-BH" sz="4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ٌ وَأَرْنوبَةُ في تَنْظِيفِ الخَسِّ.</a:t>
            </a:r>
            <a:endParaRPr lang="en-US" sz="40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3D335AB2-479B-454B-82A2-1F0690283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28932" y="6492875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pic>
        <p:nvPicPr>
          <p:cNvPr id="2" name="ارنوب ٢١">
            <a:hlinkClick r:id="" action="ppaction://media"/>
            <a:extLst>
              <a:ext uri="{FF2B5EF4-FFF2-40B4-BE49-F238E27FC236}">
                <a16:creationId xmlns:a16="http://schemas.microsoft.com/office/drawing/2014/main" id="{03FC1BF0-2027-4230-B384-AB46073A9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183" y="5056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48282722-5FAD-4A3B-945F-94D93F374B37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1"/>
          <a:stretch/>
        </p:blipFill>
        <p:spPr bwMode="auto">
          <a:xfrm>
            <a:off x="5353878" y="0"/>
            <a:ext cx="6838121" cy="6356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8B9410-3CE9-4778-B0C5-62B0D6D1C3F1}"/>
              </a:ext>
            </a:extLst>
          </p:cNvPr>
          <p:cNvSpPr/>
          <p:nvPr/>
        </p:nvSpPr>
        <p:spPr>
          <a:xfrm>
            <a:off x="241147" y="333840"/>
            <a:ext cx="4834436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BH" sz="48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10- </a:t>
            </a:r>
            <a:r>
              <a:rPr lang="ar-BH" sz="40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ماذا تَأْكُلُ عائِلَةُ أَرْنوبٍ؟</a:t>
            </a:r>
            <a:endParaRPr lang="en-US" sz="40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67A320-954C-4A95-9C24-968C3D5DC10D}"/>
              </a:ext>
            </a:extLst>
          </p:cNvPr>
          <p:cNvSpPr/>
          <p:nvPr/>
        </p:nvSpPr>
        <p:spPr>
          <a:xfrm>
            <a:off x="241147" y="3178175"/>
            <a:ext cx="4834436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BH" sz="40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40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تَأْكُلُ عَائِلَةُ أَرْنوبٍ الخَضْراواتِ وَالفَواكِهَ.</a:t>
            </a:r>
            <a:endParaRPr lang="en-US" sz="4000" b="1" dirty="0">
              <a:solidFill>
                <a:srgbClr val="0070C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81D40F0-6024-4CEA-A8E4-D690A7EB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2184" y="6492875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pic>
        <p:nvPicPr>
          <p:cNvPr id="2" name="ارنوب ٢٢">
            <a:hlinkClick r:id="" action="ppaction://media"/>
            <a:extLst>
              <a:ext uri="{FF2B5EF4-FFF2-40B4-BE49-F238E27FC236}">
                <a16:creationId xmlns:a16="http://schemas.microsoft.com/office/drawing/2014/main" id="{F4E46F31-AC35-4D7C-BE33-3C272DD7DE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382" y="5032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3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C34D92E-F519-4788-A6DE-BE97ADCDD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21059" y="6492875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894A94-F81D-4235-A3A9-B38F9971D459}"/>
              </a:ext>
            </a:extLst>
          </p:cNvPr>
          <p:cNvSpPr/>
          <p:nvPr/>
        </p:nvSpPr>
        <p:spPr>
          <a:xfrm>
            <a:off x="2679903" y="1965459"/>
            <a:ext cx="6832193" cy="2016449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6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انْتَهى الدَّرْسُ</a:t>
            </a:r>
            <a:endParaRPr lang="en-US" sz="6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ارنوب ٢٣">
            <a:hlinkClick r:id="" action="ppaction://media"/>
            <a:extLst>
              <a:ext uri="{FF2B5EF4-FFF2-40B4-BE49-F238E27FC236}">
                <a16:creationId xmlns:a16="http://schemas.microsoft.com/office/drawing/2014/main" id="{DE3CDC05-3529-4CF3-AEDE-4FCD0AE73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4974" y="805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07894" y="4802852"/>
            <a:ext cx="469101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SA" sz="4800" b="1" dirty="0" err="1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أَرْنوبٌ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يَلْعَبُ قُرْبَ البَيْتِ.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1845" y="5685530"/>
            <a:ext cx="314706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يَقْفِزُ هُنا وَهُناكَ. 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drawing, clock&#10;&#10;Description automatically generated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40"/>
          <a:stretch/>
        </p:blipFill>
        <p:spPr bwMode="auto">
          <a:xfrm>
            <a:off x="0" y="1"/>
            <a:ext cx="12192000" cy="4802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3369231-F560-4649-8A47-46023BEB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03252" y="6492875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pic>
        <p:nvPicPr>
          <p:cNvPr id="2" name="ارنوب ٣">
            <a:hlinkClick r:id="" action="ppaction://media"/>
            <a:extLst>
              <a:ext uri="{FF2B5EF4-FFF2-40B4-BE49-F238E27FC236}">
                <a16:creationId xmlns:a16="http://schemas.microsoft.com/office/drawing/2014/main" id="{3A215539-F131-4AE3-8F6E-DC565C3C3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2208" y="524419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B179AA-A037-4F01-B1CF-55CB4BC6986C}"/>
              </a:ext>
            </a:extLst>
          </p:cNvPr>
          <p:cNvSpPr/>
          <p:nvPr/>
        </p:nvSpPr>
        <p:spPr>
          <a:xfrm>
            <a:off x="9360436" y="4856135"/>
            <a:ext cx="1138469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28D1AC-2453-4720-8CA3-C02167F8FA27}"/>
              </a:ext>
            </a:extLst>
          </p:cNvPr>
          <p:cNvSpPr/>
          <p:nvPr/>
        </p:nvSpPr>
        <p:spPr>
          <a:xfrm>
            <a:off x="8318051" y="4871378"/>
            <a:ext cx="964535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CDF7FD-9042-4B42-879F-FC7FDA27268B}"/>
              </a:ext>
            </a:extLst>
          </p:cNvPr>
          <p:cNvSpPr/>
          <p:nvPr/>
        </p:nvSpPr>
        <p:spPr>
          <a:xfrm>
            <a:off x="7474997" y="4871378"/>
            <a:ext cx="765203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F16EB7-98FB-4CF6-8512-408FD0CC1A45}"/>
              </a:ext>
            </a:extLst>
          </p:cNvPr>
          <p:cNvSpPr/>
          <p:nvPr/>
        </p:nvSpPr>
        <p:spPr>
          <a:xfrm>
            <a:off x="6258677" y="4928064"/>
            <a:ext cx="1093167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BB5665-1109-465F-8B63-73B5161FD9B3}"/>
              </a:ext>
            </a:extLst>
          </p:cNvPr>
          <p:cNvSpPr/>
          <p:nvPr/>
        </p:nvSpPr>
        <p:spPr>
          <a:xfrm>
            <a:off x="9495081" y="5792097"/>
            <a:ext cx="1003824" cy="647496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1D73FB-7E53-4553-B17A-6FEB7C38595A}"/>
              </a:ext>
            </a:extLst>
          </p:cNvPr>
          <p:cNvSpPr/>
          <p:nvPr/>
        </p:nvSpPr>
        <p:spPr>
          <a:xfrm>
            <a:off x="8913181" y="5792097"/>
            <a:ext cx="581900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E82749-35AB-4FEA-ADFF-B4C94EFAC953}"/>
              </a:ext>
            </a:extLst>
          </p:cNvPr>
          <p:cNvSpPr/>
          <p:nvPr/>
        </p:nvSpPr>
        <p:spPr>
          <a:xfrm>
            <a:off x="7491727" y="5807322"/>
            <a:ext cx="1359310" cy="63227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Arrow: Right 2">
            <a:hlinkClick r:id="rId6" action="ppaction://hlinksldjump"/>
            <a:extLst>
              <a:ext uri="{FF2B5EF4-FFF2-40B4-BE49-F238E27FC236}">
                <a16:creationId xmlns:a16="http://schemas.microsoft.com/office/drawing/2014/main" id="{8BEE3BEB-1D45-4D48-AD88-6FA291DB6B28}"/>
              </a:ext>
            </a:extLst>
          </p:cNvPr>
          <p:cNvSpPr/>
          <p:nvPr/>
        </p:nvSpPr>
        <p:spPr>
          <a:xfrm>
            <a:off x="10790232" y="3759107"/>
            <a:ext cx="1296263" cy="1010561"/>
          </a:xfrm>
          <a:prstGeom prst="rightArrow">
            <a:avLst/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رجوع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2940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2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3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2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2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3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2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3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2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2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2" nodeType="withEffect">
                                  <p:stCondLst>
                                    <p:cond delay="15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3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44805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23660" y="4457700"/>
            <a:ext cx="4236518" cy="904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SA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هَذا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أَبي مَسْرورٌ.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24997" y="5474307"/>
            <a:ext cx="3235181" cy="8826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SA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هَذِهِ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أُمّي مَسْرورَةُ.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3369231-F560-4649-8A47-46023BEB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pic>
        <p:nvPicPr>
          <p:cNvPr id="2" name="ارنوب ٧">
            <a:hlinkClick r:id="" action="ppaction://media"/>
            <a:extLst>
              <a:ext uri="{FF2B5EF4-FFF2-40B4-BE49-F238E27FC236}">
                <a16:creationId xmlns:a16="http://schemas.microsoft.com/office/drawing/2014/main" id="{F1FD010F-5B96-40D2-A1A1-2509D93C9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0347" y="5057803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3C56C3-F42A-4734-A4DC-18E5B047E48C}"/>
              </a:ext>
            </a:extLst>
          </p:cNvPr>
          <p:cNvSpPr/>
          <p:nvPr/>
        </p:nvSpPr>
        <p:spPr>
          <a:xfrm>
            <a:off x="9839830" y="4559761"/>
            <a:ext cx="820348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C9B61A-CD4F-41CD-A92E-122E9D4C386C}"/>
              </a:ext>
            </a:extLst>
          </p:cNvPr>
          <p:cNvSpPr/>
          <p:nvPr/>
        </p:nvSpPr>
        <p:spPr>
          <a:xfrm>
            <a:off x="9223899" y="4559760"/>
            <a:ext cx="591380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13463B-7E00-45FC-8E7B-E1E7DA01878C}"/>
              </a:ext>
            </a:extLst>
          </p:cNvPr>
          <p:cNvSpPr/>
          <p:nvPr/>
        </p:nvSpPr>
        <p:spPr>
          <a:xfrm>
            <a:off x="7856579" y="4571192"/>
            <a:ext cx="132334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65E3BC-69E1-4C30-A45C-57061A41B5BC}"/>
              </a:ext>
            </a:extLst>
          </p:cNvPr>
          <p:cNvSpPr/>
          <p:nvPr/>
        </p:nvSpPr>
        <p:spPr>
          <a:xfrm>
            <a:off x="9815279" y="5565256"/>
            <a:ext cx="775781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62C0A8-C85F-4799-9891-EC098D28562D}"/>
              </a:ext>
            </a:extLst>
          </p:cNvPr>
          <p:cNvSpPr/>
          <p:nvPr/>
        </p:nvSpPr>
        <p:spPr>
          <a:xfrm>
            <a:off x="9042587" y="5474307"/>
            <a:ext cx="705095" cy="79172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86055D-01BE-4D8E-93D2-1A50277CBBC6}"/>
              </a:ext>
            </a:extLst>
          </p:cNvPr>
          <p:cNvSpPr/>
          <p:nvPr/>
        </p:nvSpPr>
        <p:spPr>
          <a:xfrm>
            <a:off x="7685445" y="5577349"/>
            <a:ext cx="132334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Arrow: Right 14">
            <a:hlinkClick r:id="rId6" action="ppaction://hlinksldjump"/>
            <a:extLst>
              <a:ext uri="{FF2B5EF4-FFF2-40B4-BE49-F238E27FC236}">
                <a16:creationId xmlns:a16="http://schemas.microsoft.com/office/drawing/2014/main" id="{25BB9843-EEA6-4D47-8D03-29E344C274A7}"/>
              </a:ext>
            </a:extLst>
          </p:cNvPr>
          <p:cNvSpPr/>
          <p:nvPr/>
        </p:nvSpPr>
        <p:spPr>
          <a:xfrm>
            <a:off x="10895737" y="3509599"/>
            <a:ext cx="1296263" cy="1010561"/>
          </a:xfrm>
          <a:prstGeom prst="rightArrow">
            <a:avLst/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رجوع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5432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4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2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3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2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3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2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3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3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2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3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2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12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oom, drawing&#10;&#10;Description automatically generated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31" b="3889"/>
          <a:stretch/>
        </p:blipFill>
        <p:spPr bwMode="auto">
          <a:xfrm>
            <a:off x="0" y="0"/>
            <a:ext cx="12192000" cy="4709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96000" y="4688798"/>
            <a:ext cx="475213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أَنا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أُحِبُّ أُمّي وَأَبي.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64411" y="5571476"/>
            <a:ext cx="388372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وَأُحِبُّ أُخْتي وَأَخي.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3369231-F560-4649-8A47-46023BEB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pic>
        <p:nvPicPr>
          <p:cNvPr id="2" name="ارنوب ٩">
            <a:hlinkClick r:id="" action="ppaction://media"/>
            <a:extLst>
              <a:ext uri="{FF2B5EF4-FFF2-40B4-BE49-F238E27FC236}">
                <a16:creationId xmlns:a16="http://schemas.microsoft.com/office/drawing/2014/main" id="{7E1B063A-4F3B-4802-8A98-08464CCE5B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2052" y="5266676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5F3B92-BC68-49F1-9A5D-4863AAD28A67}"/>
              </a:ext>
            </a:extLst>
          </p:cNvPr>
          <p:cNvSpPr/>
          <p:nvPr/>
        </p:nvSpPr>
        <p:spPr>
          <a:xfrm>
            <a:off x="10349948" y="4779747"/>
            <a:ext cx="498183" cy="65338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830B6E-3F0D-4568-ACE0-74F2A0060669}"/>
              </a:ext>
            </a:extLst>
          </p:cNvPr>
          <p:cNvSpPr/>
          <p:nvPr/>
        </p:nvSpPr>
        <p:spPr>
          <a:xfrm>
            <a:off x="9339309" y="4756050"/>
            <a:ext cx="914400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FF3B33-B787-496D-98F5-5876996CF024}"/>
              </a:ext>
            </a:extLst>
          </p:cNvPr>
          <p:cNvSpPr/>
          <p:nvPr/>
        </p:nvSpPr>
        <p:spPr>
          <a:xfrm>
            <a:off x="8629517" y="4688798"/>
            <a:ext cx="709791" cy="823185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46E0B5-162B-4F25-AAAB-1AF2E8FBF5EB}"/>
              </a:ext>
            </a:extLst>
          </p:cNvPr>
          <p:cNvSpPr/>
          <p:nvPr/>
        </p:nvSpPr>
        <p:spPr>
          <a:xfrm>
            <a:off x="7634795" y="4788293"/>
            <a:ext cx="871417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B02763-33B1-4D6E-B349-945C5318BC18}"/>
              </a:ext>
            </a:extLst>
          </p:cNvPr>
          <p:cNvSpPr/>
          <p:nvPr/>
        </p:nvSpPr>
        <p:spPr>
          <a:xfrm>
            <a:off x="9592037" y="5618366"/>
            <a:ext cx="1123311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464AFB-D080-403D-918A-CC0D54EFAF5C}"/>
              </a:ext>
            </a:extLst>
          </p:cNvPr>
          <p:cNvSpPr/>
          <p:nvPr/>
        </p:nvSpPr>
        <p:spPr>
          <a:xfrm>
            <a:off x="8624582" y="5618366"/>
            <a:ext cx="967455" cy="7922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6F5B7D-8EA7-40E5-9C80-1F5154B94692}"/>
              </a:ext>
            </a:extLst>
          </p:cNvPr>
          <p:cNvSpPr/>
          <p:nvPr/>
        </p:nvSpPr>
        <p:spPr>
          <a:xfrm>
            <a:off x="7501270" y="5673520"/>
            <a:ext cx="1123311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Arrow: Right 15">
            <a:hlinkClick r:id="rId7" action="ppaction://hlinksldjump"/>
            <a:extLst>
              <a:ext uri="{FF2B5EF4-FFF2-40B4-BE49-F238E27FC236}">
                <a16:creationId xmlns:a16="http://schemas.microsoft.com/office/drawing/2014/main" id="{CA201C7D-3CD1-4EA2-8556-58D0E93498E9}"/>
              </a:ext>
            </a:extLst>
          </p:cNvPr>
          <p:cNvSpPr/>
          <p:nvPr/>
        </p:nvSpPr>
        <p:spPr>
          <a:xfrm>
            <a:off x="10931669" y="3977357"/>
            <a:ext cx="1296263" cy="1010561"/>
          </a:xfrm>
          <a:prstGeom prst="rightArrow">
            <a:avLst/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رجوع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3678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6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61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2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3" nodeType="withEffect">
                                  <p:stCondLst>
                                    <p:cond delay="85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2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2" nodeType="withEffect">
                                  <p:stCondLst>
                                    <p:cond delay="94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3" nodeType="withEffect">
                                  <p:stCondLst>
                                    <p:cond delay="98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2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2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3" nodeType="withEffect">
                                  <p:stCondLst>
                                    <p:cond delay="12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2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3" nodeType="withEffect">
                                  <p:stCondLst>
                                    <p:cond delay="13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2" nodeType="withEffect">
                                  <p:stCondLst>
                                    <p:cond delay="136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3" nodeType="withEffect">
                                  <p:stCondLst>
                                    <p:cond delay="141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1" r="4793" b="14223"/>
          <a:stretch/>
        </p:blipFill>
        <p:spPr bwMode="auto">
          <a:xfrm>
            <a:off x="0" y="0"/>
            <a:ext cx="12192000" cy="47320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6426418" y="4838037"/>
            <a:ext cx="5017720" cy="8826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latin typeface="Sakkal Majalla" panose="02000000000000000000" pitchFamily="2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أَبي يُحْضِرُ لَنا الجَزَرَ اللَّذيذَ.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26418" y="5619834"/>
            <a:ext cx="5221301" cy="8826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أُمّي تُحْضِرُ لَنا الخَسَّ الطَّرِيَّ.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3369231-F560-4649-8A47-46023BEB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03252" y="6502512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pic>
        <p:nvPicPr>
          <p:cNvPr id="2" name="ارنوب ١٠">
            <a:hlinkClick r:id="" action="ppaction://media"/>
            <a:extLst>
              <a:ext uri="{FF2B5EF4-FFF2-40B4-BE49-F238E27FC236}">
                <a16:creationId xmlns:a16="http://schemas.microsoft.com/office/drawing/2014/main" id="{4D372633-300B-49F2-88F5-2291BF525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8070" y="5415915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8A6984-6A2E-4131-B770-7ACD5E58925D}"/>
              </a:ext>
            </a:extLst>
          </p:cNvPr>
          <p:cNvSpPr/>
          <p:nvPr/>
        </p:nvSpPr>
        <p:spPr>
          <a:xfrm>
            <a:off x="10647698" y="4928986"/>
            <a:ext cx="689086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AEBA5F-1400-496F-9EA2-52C10BB3968A}"/>
              </a:ext>
            </a:extLst>
          </p:cNvPr>
          <p:cNvSpPr/>
          <p:nvPr/>
        </p:nvSpPr>
        <p:spPr>
          <a:xfrm>
            <a:off x="9454718" y="4928986"/>
            <a:ext cx="1192980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8FBD56-187A-402B-9319-3A76DD11A054}"/>
              </a:ext>
            </a:extLst>
          </p:cNvPr>
          <p:cNvSpPr/>
          <p:nvPr/>
        </p:nvSpPr>
        <p:spPr>
          <a:xfrm>
            <a:off x="8966446" y="4928985"/>
            <a:ext cx="488271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EFC5D7-6FFF-472A-A842-7CF5BFB62CA5}"/>
              </a:ext>
            </a:extLst>
          </p:cNvPr>
          <p:cNvSpPr/>
          <p:nvPr/>
        </p:nvSpPr>
        <p:spPr>
          <a:xfrm>
            <a:off x="7860604" y="4890793"/>
            <a:ext cx="1105841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48416-BE61-48D0-9715-40121CF4B054}"/>
              </a:ext>
            </a:extLst>
          </p:cNvPr>
          <p:cNvSpPr/>
          <p:nvPr/>
        </p:nvSpPr>
        <p:spPr>
          <a:xfrm>
            <a:off x="6555014" y="4890793"/>
            <a:ext cx="132334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C19506-FB31-494A-86C9-B7E9C83381A0}"/>
              </a:ext>
            </a:extLst>
          </p:cNvPr>
          <p:cNvSpPr/>
          <p:nvPr/>
        </p:nvSpPr>
        <p:spPr>
          <a:xfrm>
            <a:off x="10782466" y="5658027"/>
            <a:ext cx="776260" cy="74855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250378-05CE-4B98-9BE7-2C2F6A22F79E}"/>
              </a:ext>
            </a:extLst>
          </p:cNvPr>
          <p:cNvSpPr/>
          <p:nvPr/>
        </p:nvSpPr>
        <p:spPr>
          <a:xfrm>
            <a:off x="9589486" y="5710783"/>
            <a:ext cx="1192980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F640D5-7D38-4A41-9BAE-5618731F8F09}"/>
              </a:ext>
            </a:extLst>
          </p:cNvPr>
          <p:cNvSpPr/>
          <p:nvPr/>
        </p:nvSpPr>
        <p:spPr>
          <a:xfrm>
            <a:off x="9046346" y="5705805"/>
            <a:ext cx="55060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3F4760-97C6-4436-BB26-F32A23D2A40F}"/>
              </a:ext>
            </a:extLst>
          </p:cNvPr>
          <p:cNvSpPr/>
          <p:nvPr/>
        </p:nvSpPr>
        <p:spPr>
          <a:xfrm>
            <a:off x="7878358" y="5710783"/>
            <a:ext cx="1167988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F4E206-5951-45EB-9087-A517EE605D08}"/>
              </a:ext>
            </a:extLst>
          </p:cNvPr>
          <p:cNvSpPr/>
          <p:nvPr/>
        </p:nvSpPr>
        <p:spPr>
          <a:xfrm>
            <a:off x="6492887" y="5681915"/>
            <a:ext cx="132334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Arrow: Right 18">
            <a:hlinkClick r:id="rId7" action="ppaction://hlinksldjump"/>
            <a:extLst>
              <a:ext uri="{FF2B5EF4-FFF2-40B4-BE49-F238E27FC236}">
                <a16:creationId xmlns:a16="http://schemas.microsoft.com/office/drawing/2014/main" id="{CABD1EC2-AD50-43AE-B885-9A7B536587D4}"/>
              </a:ext>
            </a:extLst>
          </p:cNvPr>
          <p:cNvSpPr/>
          <p:nvPr/>
        </p:nvSpPr>
        <p:spPr>
          <a:xfrm>
            <a:off x="10895737" y="3731548"/>
            <a:ext cx="1296263" cy="1010561"/>
          </a:xfrm>
          <a:prstGeom prst="rightArrow">
            <a:avLst/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رجوع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7348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4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58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2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3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2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2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2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3" nodeType="withEffect">
                                  <p:stCondLst>
                                    <p:cond delay="1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2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3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43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3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2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2" nodeType="withEffect">
                                  <p:stCondLst>
                                    <p:cond delay="156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3" nodeType="withEffect">
                                  <p:stCondLst>
                                    <p:cond delay="160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2" nodeType="withEffect">
                                  <p:stCondLst>
                                    <p:cond delay="161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3" nodeType="withEffect">
                                  <p:stCondLst>
                                    <p:cond delay="165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2" nodeType="withEffect">
                                  <p:stCondLst>
                                    <p:cond delay="167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3" nodeType="withEffect">
                                  <p:stCondLst>
                                    <p:cond delay="17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98586" y="4802852"/>
            <a:ext cx="469101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SA" sz="4800" b="1" dirty="0" err="1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أَرْنوبٌ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يَلْعَبُ قُرْبَ البَيْتِ.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42537" y="5685530"/>
            <a:ext cx="314706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يَقْفِزُ هُنا وَهُناكَ. 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drawing, clock&#10;&#10;Description automatically generated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40"/>
          <a:stretch/>
        </p:blipFill>
        <p:spPr bwMode="auto">
          <a:xfrm>
            <a:off x="165253" y="1"/>
            <a:ext cx="11920251" cy="4802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3369231-F560-4649-8A47-46023BEB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3944" y="6492875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pic>
        <p:nvPicPr>
          <p:cNvPr id="2" name="ارنوب ٣">
            <a:hlinkClick r:id="" action="ppaction://media"/>
            <a:extLst>
              <a:ext uri="{FF2B5EF4-FFF2-40B4-BE49-F238E27FC236}">
                <a16:creationId xmlns:a16="http://schemas.microsoft.com/office/drawing/2014/main" id="{3A215539-F131-4AE3-8F6E-DC565C3C3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9157" y="524419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B179AA-A037-4F01-B1CF-55CB4BC6986C}"/>
              </a:ext>
            </a:extLst>
          </p:cNvPr>
          <p:cNvSpPr/>
          <p:nvPr/>
        </p:nvSpPr>
        <p:spPr>
          <a:xfrm>
            <a:off x="6551128" y="4856135"/>
            <a:ext cx="1138469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28D1AC-2453-4720-8CA3-C02167F8FA27}"/>
              </a:ext>
            </a:extLst>
          </p:cNvPr>
          <p:cNvSpPr/>
          <p:nvPr/>
        </p:nvSpPr>
        <p:spPr>
          <a:xfrm>
            <a:off x="5508743" y="4871378"/>
            <a:ext cx="964535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CDF7FD-9042-4B42-879F-FC7FDA27268B}"/>
              </a:ext>
            </a:extLst>
          </p:cNvPr>
          <p:cNvSpPr/>
          <p:nvPr/>
        </p:nvSpPr>
        <p:spPr>
          <a:xfrm>
            <a:off x="4665689" y="4871378"/>
            <a:ext cx="765203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F16EB7-98FB-4CF6-8512-408FD0CC1A45}"/>
              </a:ext>
            </a:extLst>
          </p:cNvPr>
          <p:cNvSpPr/>
          <p:nvPr/>
        </p:nvSpPr>
        <p:spPr>
          <a:xfrm>
            <a:off x="3449369" y="4928064"/>
            <a:ext cx="1093167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BB5665-1109-465F-8B63-73B5161FD9B3}"/>
              </a:ext>
            </a:extLst>
          </p:cNvPr>
          <p:cNvSpPr/>
          <p:nvPr/>
        </p:nvSpPr>
        <p:spPr>
          <a:xfrm>
            <a:off x="6685773" y="5792097"/>
            <a:ext cx="1003824" cy="647496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1D73FB-7E53-4553-B17A-6FEB7C38595A}"/>
              </a:ext>
            </a:extLst>
          </p:cNvPr>
          <p:cNvSpPr/>
          <p:nvPr/>
        </p:nvSpPr>
        <p:spPr>
          <a:xfrm>
            <a:off x="6103873" y="5792097"/>
            <a:ext cx="581900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E82749-35AB-4FEA-ADFF-B4C94EFAC953}"/>
              </a:ext>
            </a:extLst>
          </p:cNvPr>
          <p:cNvSpPr/>
          <p:nvPr/>
        </p:nvSpPr>
        <p:spPr>
          <a:xfrm>
            <a:off x="4682419" y="5807322"/>
            <a:ext cx="1359310" cy="63227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249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2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3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2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2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3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2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3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2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2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2" nodeType="withEffect">
                                  <p:stCondLst>
                                    <p:cond delay="15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3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339"/>
          <a:stretch/>
        </p:blipFill>
        <p:spPr bwMode="auto">
          <a:xfrm>
            <a:off x="99152" y="0"/>
            <a:ext cx="11997368" cy="45993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970307" y="4619322"/>
            <a:ext cx="6972299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رَأَى بَطّوطٌ </a:t>
            </a:r>
            <a:r>
              <a:rPr lang="ar-SA" sz="4800" b="1" dirty="0" err="1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أَرْنوبًا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مِنْ بَعيدٍ.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42007" y="5521961"/>
            <a:ext cx="4800599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أَسْرَعَ بَطّوطٌ إِلى </a:t>
            </a:r>
            <a:r>
              <a:rPr lang="ar-SA" sz="4800" b="1" dirty="0" err="1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أَرْنوبٍ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. 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3369231-F560-4649-8A47-46023BEB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7506" y="6492875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pic>
        <p:nvPicPr>
          <p:cNvPr id="2" name="ارنوب ٤">
            <a:hlinkClick r:id="" action="ppaction://media"/>
            <a:extLst>
              <a:ext uri="{FF2B5EF4-FFF2-40B4-BE49-F238E27FC236}">
                <a16:creationId xmlns:a16="http://schemas.microsoft.com/office/drawing/2014/main" id="{6185005B-526D-41F8-8159-0CC71F1FA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9241" y="506066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F13BC1-9386-463A-850F-1A0A98768AFC}"/>
              </a:ext>
            </a:extLst>
          </p:cNvPr>
          <p:cNvSpPr/>
          <p:nvPr/>
        </p:nvSpPr>
        <p:spPr>
          <a:xfrm>
            <a:off x="7174066" y="4727043"/>
            <a:ext cx="768540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FDD6C4-5B2D-4DBB-9521-4B943D567638}"/>
              </a:ext>
            </a:extLst>
          </p:cNvPr>
          <p:cNvSpPr/>
          <p:nvPr/>
        </p:nvSpPr>
        <p:spPr>
          <a:xfrm>
            <a:off x="5998841" y="4727042"/>
            <a:ext cx="1175225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DD7659-7F59-4C35-BC0B-B988443EF2B2}"/>
              </a:ext>
            </a:extLst>
          </p:cNvPr>
          <p:cNvSpPr/>
          <p:nvPr/>
        </p:nvSpPr>
        <p:spPr>
          <a:xfrm>
            <a:off x="4951275" y="4706179"/>
            <a:ext cx="1012389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3664DF-8981-45F6-85F3-36E74E6A18FF}"/>
              </a:ext>
            </a:extLst>
          </p:cNvPr>
          <p:cNvSpPr/>
          <p:nvPr/>
        </p:nvSpPr>
        <p:spPr>
          <a:xfrm>
            <a:off x="4348040" y="4727041"/>
            <a:ext cx="568058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A77865-A407-49AA-9E05-90D4F6612B50}"/>
              </a:ext>
            </a:extLst>
          </p:cNvPr>
          <p:cNvSpPr/>
          <p:nvPr/>
        </p:nvSpPr>
        <p:spPr>
          <a:xfrm>
            <a:off x="3259625" y="4721296"/>
            <a:ext cx="1012390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0E1111-223E-4FC4-A2B8-8CB79252474C}"/>
              </a:ext>
            </a:extLst>
          </p:cNvPr>
          <p:cNvSpPr/>
          <p:nvPr/>
        </p:nvSpPr>
        <p:spPr>
          <a:xfrm>
            <a:off x="6896664" y="5612910"/>
            <a:ext cx="1045942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4B2693-1542-4F86-AD53-D2E6A4691CF9}"/>
              </a:ext>
            </a:extLst>
          </p:cNvPr>
          <p:cNvSpPr/>
          <p:nvPr/>
        </p:nvSpPr>
        <p:spPr>
          <a:xfrm>
            <a:off x="5643734" y="5609720"/>
            <a:ext cx="1221916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CDB6DE-FBB9-4B89-9E54-412FE7DFD93E}"/>
              </a:ext>
            </a:extLst>
          </p:cNvPr>
          <p:cNvSpPr/>
          <p:nvPr/>
        </p:nvSpPr>
        <p:spPr>
          <a:xfrm>
            <a:off x="5093318" y="5588857"/>
            <a:ext cx="519401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F90158-E2A7-486C-AAE4-517734F69736}"/>
              </a:ext>
            </a:extLst>
          </p:cNvPr>
          <p:cNvSpPr/>
          <p:nvPr/>
        </p:nvSpPr>
        <p:spPr>
          <a:xfrm>
            <a:off x="3885956" y="5588857"/>
            <a:ext cx="1203208" cy="808976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965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2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3" nodeType="withEffect">
                                  <p:stCondLst>
                                    <p:cond delay="96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2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3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2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2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12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2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3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2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3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3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2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2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3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5">
            <a:extLst>
              <a:ext uri="{FF2B5EF4-FFF2-40B4-BE49-F238E27FC236}">
                <a16:creationId xmlns:a16="http://schemas.microsoft.com/office/drawing/2014/main" id="{B5798000-45A0-4171-9E35-2AFA5DCEC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577" y="2640904"/>
            <a:ext cx="38149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7" name="Picture 26" descr="A picture containing drawing&#10;&#10;Description automatically generated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16"/>
          <a:stretch/>
        </p:blipFill>
        <p:spPr bwMode="auto">
          <a:xfrm>
            <a:off x="99152" y="0"/>
            <a:ext cx="11986352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058193" y="4537688"/>
            <a:ext cx="5040544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- </a:t>
            </a:r>
            <a:r>
              <a:rPr lang="ar-SA" sz="4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"</a:t>
            </a:r>
            <a:r>
              <a:rPr lang="ar-SA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صَباحُ الخَيْرِ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، </a:t>
            </a:r>
            <a:r>
              <a:rPr lang="ar-SA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يَا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4800" b="1" dirty="0" err="1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أَرْنوبُ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".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68569" y="5570245"/>
            <a:ext cx="4830168" cy="8826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- "</a:t>
            </a:r>
            <a:r>
              <a:rPr lang="ar-SA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صَباحُ الخَيْرِ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، </a:t>
            </a:r>
            <a:r>
              <a:rPr lang="ar-SA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يَا 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بَطّوطُ".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ooter Placeholder 3">
            <a:extLst>
              <a:ext uri="{FF2B5EF4-FFF2-40B4-BE49-F238E27FC236}">
                <a16:creationId xmlns:a16="http://schemas.microsoft.com/office/drawing/2014/main" id="{53369231-F560-4649-8A47-46023BEB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5037" y="6494825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pic>
        <p:nvPicPr>
          <p:cNvPr id="2" name="ارنوب ٥">
            <a:hlinkClick r:id="" action="ppaction://media"/>
            <a:extLst>
              <a:ext uri="{FF2B5EF4-FFF2-40B4-BE49-F238E27FC236}">
                <a16:creationId xmlns:a16="http://schemas.microsoft.com/office/drawing/2014/main" id="{F62CD9FF-73B5-44AB-9FE9-FFE76DE21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0591" y="4923812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9B15B4-F55C-4CE1-B5C2-2E0D9CFCE1B3}"/>
              </a:ext>
            </a:extLst>
          </p:cNvPr>
          <p:cNvSpPr/>
          <p:nvPr/>
        </p:nvSpPr>
        <p:spPr>
          <a:xfrm>
            <a:off x="6479468" y="4662012"/>
            <a:ext cx="132334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C09B72-2881-41BB-9415-C6BB43EB3C36}"/>
              </a:ext>
            </a:extLst>
          </p:cNvPr>
          <p:cNvSpPr/>
          <p:nvPr/>
        </p:nvSpPr>
        <p:spPr>
          <a:xfrm>
            <a:off x="5469836" y="4647707"/>
            <a:ext cx="940219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1B9CD7-5AA3-4EB0-A754-927026818973}"/>
              </a:ext>
            </a:extLst>
          </p:cNvPr>
          <p:cNvSpPr/>
          <p:nvPr/>
        </p:nvSpPr>
        <p:spPr>
          <a:xfrm>
            <a:off x="4922527" y="4630361"/>
            <a:ext cx="369695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CB04CA-E5E3-4E32-B80E-C04049FB6924}"/>
              </a:ext>
            </a:extLst>
          </p:cNvPr>
          <p:cNvSpPr/>
          <p:nvPr/>
        </p:nvSpPr>
        <p:spPr>
          <a:xfrm>
            <a:off x="3531146" y="4628637"/>
            <a:ext cx="132334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0A8D13-2865-4C38-8BD2-8830AC8CC3CC}"/>
              </a:ext>
            </a:extLst>
          </p:cNvPr>
          <p:cNvSpPr/>
          <p:nvPr/>
        </p:nvSpPr>
        <p:spPr>
          <a:xfrm>
            <a:off x="6479468" y="5661194"/>
            <a:ext cx="132334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6B787E-8094-4D29-B5C2-3966816BD3EA}"/>
              </a:ext>
            </a:extLst>
          </p:cNvPr>
          <p:cNvSpPr/>
          <p:nvPr/>
        </p:nvSpPr>
        <p:spPr>
          <a:xfrm>
            <a:off x="5469835" y="5661194"/>
            <a:ext cx="940219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2905CB-F33E-4218-95C0-BD70A1E5908C}"/>
              </a:ext>
            </a:extLst>
          </p:cNvPr>
          <p:cNvSpPr/>
          <p:nvPr/>
        </p:nvSpPr>
        <p:spPr>
          <a:xfrm>
            <a:off x="4880586" y="5646459"/>
            <a:ext cx="369695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2744C3-8D55-4EC0-9E5D-19C6AF6A9E5C}"/>
              </a:ext>
            </a:extLst>
          </p:cNvPr>
          <p:cNvSpPr/>
          <p:nvPr/>
        </p:nvSpPr>
        <p:spPr>
          <a:xfrm>
            <a:off x="3505508" y="5661193"/>
            <a:ext cx="132334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62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53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2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3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2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3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2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3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2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2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2" nodeType="withEffect">
                                  <p:stCondLst>
                                    <p:cond delay="116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3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2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3" nodeType="withEffect">
                                  <p:stCondLst>
                                    <p:cond delay="128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3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2" grpId="2" animBg="1"/>
      <p:bldP spid="12" grpId="3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3662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20462" y="4460312"/>
            <a:ext cx="6487673" cy="8826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دَعا </a:t>
            </a:r>
            <a:r>
              <a:rPr lang="ar-SA" sz="4800" b="1" dirty="0" err="1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أَرْنوبٌ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صَديقَهُ بَطّوطًا إِلى البَيْتِ.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77059" y="5437043"/>
            <a:ext cx="7831076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قَالَ </a:t>
            </a:r>
            <a:r>
              <a:rPr lang="ar-SA" sz="4800" b="1" dirty="0" err="1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أَرْنوبٌ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: "</a:t>
            </a:r>
            <a:r>
              <a:rPr lang="ar-SA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مَرْحَبًا بِكَ 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فِي بَيْتِنا، </a:t>
            </a:r>
            <a:r>
              <a:rPr lang="ar-SA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يا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بَطّوط</a:t>
            </a:r>
            <a:r>
              <a:rPr lang="ar-BH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ُ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3369231-F560-4649-8A47-46023BEB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0382" y="6482280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pic>
        <p:nvPicPr>
          <p:cNvPr id="2" name="ارنوب ٦">
            <a:hlinkClick r:id="" action="ppaction://media"/>
            <a:extLst>
              <a:ext uri="{FF2B5EF4-FFF2-40B4-BE49-F238E27FC236}">
                <a16:creationId xmlns:a16="http://schemas.microsoft.com/office/drawing/2014/main" id="{3CCD4A7E-0BCB-4749-A727-0AEBE4F81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0261" y="490165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772EAD-E953-4821-9162-C2236C9415E9}"/>
              </a:ext>
            </a:extLst>
          </p:cNvPr>
          <p:cNvSpPr/>
          <p:nvPr/>
        </p:nvSpPr>
        <p:spPr>
          <a:xfrm>
            <a:off x="8316832" y="4505672"/>
            <a:ext cx="791303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A38365-AD12-42DE-9CEB-2DC238449517}"/>
              </a:ext>
            </a:extLst>
          </p:cNvPr>
          <p:cNvSpPr/>
          <p:nvPr/>
        </p:nvSpPr>
        <p:spPr>
          <a:xfrm>
            <a:off x="7239261" y="4504305"/>
            <a:ext cx="1066717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FC3A7F-62B5-42F8-B474-4C9DEE58B489}"/>
              </a:ext>
            </a:extLst>
          </p:cNvPr>
          <p:cNvSpPr/>
          <p:nvPr/>
        </p:nvSpPr>
        <p:spPr>
          <a:xfrm>
            <a:off x="5864298" y="4504305"/>
            <a:ext cx="132334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38F7E4-7F1C-455D-B7BC-E8CD9F64E08B}"/>
              </a:ext>
            </a:extLst>
          </p:cNvPr>
          <p:cNvSpPr/>
          <p:nvPr/>
        </p:nvSpPr>
        <p:spPr>
          <a:xfrm>
            <a:off x="4489335" y="4529704"/>
            <a:ext cx="132334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B4430E-3C15-4CE2-BDE8-3DDD3CE3A7A1}"/>
              </a:ext>
            </a:extLst>
          </p:cNvPr>
          <p:cNvSpPr/>
          <p:nvPr/>
        </p:nvSpPr>
        <p:spPr>
          <a:xfrm>
            <a:off x="3927890" y="4544333"/>
            <a:ext cx="535635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42D8FB-771E-4EEB-915A-3C8E50928864}"/>
              </a:ext>
            </a:extLst>
          </p:cNvPr>
          <p:cNvSpPr/>
          <p:nvPr/>
        </p:nvSpPr>
        <p:spPr>
          <a:xfrm>
            <a:off x="2729405" y="4563110"/>
            <a:ext cx="1172675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16E571-BBC9-4268-87B6-BF2DDA491C81}"/>
              </a:ext>
            </a:extLst>
          </p:cNvPr>
          <p:cNvSpPr/>
          <p:nvPr/>
        </p:nvSpPr>
        <p:spPr>
          <a:xfrm>
            <a:off x="8305978" y="5484200"/>
            <a:ext cx="802157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92A662-BC4A-4467-ACC9-16109306575B}"/>
              </a:ext>
            </a:extLst>
          </p:cNvPr>
          <p:cNvSpPr/>
          <p:nvPr/>
        </p:nvSpPr>
        <p:spPr>
          <a:xfrm>
            <a:off x="7125498" y="5511251"/>
            <a:ext cx="1118336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746FDF-A2DC-4E1B-AC35-1AFF24F97D67}"/>
              </a:ext>
            </a:extLst>
          </p:cNvPr>
          <p:cNvSpPr/>
          <p:nvPr/>
        </p:nvSpPr>
        <p:spPr>
          <a:xfrm>
            <a:off x="5771082" y="5494613"/>
            <a:ext cx="1210728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BEA094-A9F8-433D-8F25-3781C33BAB78}"/>
              </a:ext>
            </a:extLst>
          </p:cNvPr>
          <p:cNvSpPr/>
          <p:nvPr/>
        </p:nvSpPr>
        <p:spPr>
          <a:xfrm>
            <a:off x="5126376" y="5527992"/>
            <a:ext cx="572861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7ED007-1EAB-498C-977A-62818323F745}"/>
              </a:ext>
            </a:extLst>
          </p:cNvPr>
          <p:cNvSpPr/>
          <p:nvPr/>
        </p:nvSpPr>
        <p:spPr>
          <a:xfrm>
            <a:off x="4735758" y="5527992"/>
            <a:ext cx="360445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AF5288-05C8-4EBC-BBC9-3BAE838DA9BA}"/>
              </a:ext>
            </a:extLst>
          </p:cNvPr>
          <p:cNvSpPr/>
          <p:nvPr/>
        </p:nvSpPr>
        <p:spPr>
          <a:xfrm>
            <a:off x="3802208" y="5532893"/>
            <a:ext cx="860307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80C85F-5E16-4211-82F8-B29DBAF9256A}"/>
              </a:ext>
            </a:extLst>
          </p:cNvPr>
          <p:cNvSpPr/>
          <p:nvPr/>
        </p:nvSpPr>
        <p:spPr>
          <a:xfrm>
            <a:off x="3248749" y="5549656"/>
            <a:ext cx="409771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5F71A5-E426-440C-BE8B-1141776FB4B8}"/>
              </a:ext>
            </a:extLst>
          </p:cNvPr>
          <p:cNvSpPr/>
          <p:nvPr/>
        </p:nvSpPr>
        <p:spPr>
          <a:xfrm>
            <a:off x="1924580" y="5549655"/>
            <a:ext cx="1288489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755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4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64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81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86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04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09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2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3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38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3" nodeType="withEffect">
                                  <p:stCondLst>
                                    <p:cond delay="143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2" nodeType="withEffect">
                                  <p:stCondLst>
                                    <p:cond delay="144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149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2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3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2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3" nodeType="withEffect">
                                  <p:stCondLst>
                                    <p:cond delay="165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2" nodeType="withEffect">
                                  <p:stCondLst>
                                    <p:cond delay="166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3" nodeType="withEffect">
                                  <p:stCondLst>
                                    <p:cond delay="173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2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3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2" nodeType="withEffect">
                                  <p:stCondLst>
                                    <p:cond delay="186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3" nodeType="withEffect">
                                  <p:stCondLst>
                                    <p:cond delay="191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201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2" nodeType="withEffect">
                                  <p:stCondLst>
                                    <p:cond delay="202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3" nodeType="withEffect">
                                  <p:stCondLst>
                                    <p:cond delay="207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2" nodeType="withEffect">
                                  <p:stCondLst>
                                    <p:cond delay="208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211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2" nodeType="withEffect">
                                  <p:stCondLst>
                                    <p:cond delay="212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3" nodeType="withEffect">
                                  <p:stCondLst>
                                    <p:cond delay="217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2" nodeType="withEffect">
                                  <p:stCondLst>
                                    <p:cond delay="218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3" nodeType="withEffect">
                                  <p:stCondLst>
                                    <p:cond delay="223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2" nodeType="withEffect">
                                  <p:stCondLst>
                                    <p:cond delay="223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228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21" grpId="0" animBg="1"/>
      <p:bldP spid="21" grpId="1" animBg="1"/>
      <p:bldP spid="21" grpId="2" animBg="1"/>
      <p:bldP spid="21" grpId="3" animBg="1"/>
      <p:bldP spid="22" grpId="0" animBg="1"/>
      <p:bldP spid="22" grpId="1" animBg="1"/>
      <p:bldP spid="22" grpId="2" animBg="1"/>
      <p:bldP spid="22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44805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28759" y="4457700"/>
            <a:ext cx="4236518" cy="904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SA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هَذا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أَبي مَسْرورٌ.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30096" y="5474307"/>
            <a:ext cx="3235181" cy="8826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SA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هَذِهِ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أُمّي مَسْرورَةُ.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3369231-F560-4649-8A47-46023BEB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3699" y="6492875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pic>
        <p:nvPicPr>
          <p:cNvPr id="2" name="ارنوب ٧">
            <a:hlinkClick r:id="" action="ppaction://media"/>
            <a:extLst>
              <a:ext uri="{FF2B5EF4-FFF2-40B4-BE49-F238E27FC236}">
                <a16:creationId xmlns:a16="http://schemas.microsoft.com/office/drawing/2014/main" id="{F1FD010F-5B96-40D2-A1A1-2509D93C9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0347" y="5057803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3C56C3-F42A-4734-A4DC-18E5B047E48C}"/>
              </a:ext>
            </a:extLst>
          </p:cNvPr>
          <p:cNvSpPr/>
          <p:nvPr/>
        </p:nvSpPr>
        <p:spPr>
          <a:xfrm>
            <a:off x="6644929" y="4559761"/>
            <a:ext cx="820348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C9B61A-CD4F-41CD-A92E-122E9D4C386C}"/>
              </a:ext>
            </a:extLst>
          </p:cNvPr>
          <p:cNvSpPr/>
          <p:nvPr/>
        </p:nvSpPr>
        <p:spPr>
          <a:xfrm>
            <a:off x="6028998" y="4559760"/>
            <a:ext cx="591380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13463B-7E00-45FC-8E7B-E1E7DA01878C}"/>
              </a:ext>
            </a:extLst>
          </p:cNvPr>
          <p:cNvSpPr/>
          <p:nvPr/>
        </p:nvSpPr>
        <p:spPr>
          <a:xfrm>
            <a:off x="4661678" y="4571192"/>
            <a:ext cx="132334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65E3BC-69E1-4C30-A45C-57061A41B5BC}"/>
              </a:ext>
            </a:extLst>
          </p:cNvPr>
          <p:cNvSpPr/>
          <p:nvPr/>
        </p:nvSpPr>
        <p:spPr>
          <a:xfrm>
            <a:off x="6620378" y="5565256"/>
            <a:ext cx="775781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62C0A8-C85F-4799-9891-EC098D28562D}"/>
              </a:ext>
            </a:extLst>
          </p:cNvPr>
          <p:cNvSpPr/>
          <p:nvPr/>
        </p:nvSpPr>
        <p:spPr>
          <a:xfrm>
            <a:off x="5847686" y="5474307"/>
            <a:ext cx="705095" cy="79172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86055D-01BE-4D8E-93D2-1A50277CBBC6}"/>
              </a:ext>
            </a:extLst>
          </p:cNvPr>
          <p:cNvSpPr/>
          <p:nvPr/>
        </p:nvSpPr>
        <p:spPr>
          <a:xfrm>
            <a:off x="4490544" y="5577349"/>
            <a:ext cx="132334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890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4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2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3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2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3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2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3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3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2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3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2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12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5262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75002" y="4590994"/>
            <a:ext cx="5893774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SA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هَذا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أَخي الكَبيرُ مَحْبوبٌ. 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81274" y="5594238"/>
            <a:ext cx="4687502" cy="8826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هَذِه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ِ أُخْتي الصَّغيرَةُ </a:t>
            </a:r>
            <a:r>
              <a:rPr lang="ar-SA" sz="4800" b="1" dirty="0" err="1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أَرْنوبَةُ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3369231-F560-4649-8A47-46023BEB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3874" y="6492875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pic>
        <p:nvPicPr>
          <p:cNvPr id="2" name="ارنوب ٨">
            <a:hlinkClick r:id="" action="ppaction://media"/>
            <a:extLst>
              <a:ext uri="{FF2B5EF4-FFF2-40B4-BE49-F238E27FC236}">
                <a16:creationId xmlns:a16="http://schemas.microsoft.com/office/drawing/2014/main" id="{BC95381C-CE3B-452D-B7EA-B0A44B608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9774" y="5204777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6114E6C-0168-48B7-A459-9D829E8A14BB}"/>
              </a:ext>
            </a:extLst>
          </p:cNvPr>
          <p:cNvSpPr/>
          <p:nvPr/>
        </p:nvSpPr>
        <p:spPr>
          <a:xfrm>
            <a:off x="7283699" y="4652444"/>
            <a:ext cx="785077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69EB69-3988-4349-8065-25C5427CF53D}"/>
              </a:ext>
            </a:extLst>
          </p:cNvPr>
          <p:cNvSpPr/>
          <p:nvPr/>
        </p:nvSpPr>
        <p:spPr>
          <a:xfrm>
            <a:off x="6534603" y="4681943"/>
            <a:ext cx="669768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2920AA-D767-41C0-A38B-5E48956B9C83}"/>
              </a:ext>
            </a:extLst>
          </p:cNvPr>
          <p:cNvSpPr/>
          <p:nvPr/>
        </p:nvSpPr>
        <p:spPr>
          <a:xfrm>
            <a:off x="5371628" y="4709869"/>
            <a:ext cx="1107242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678B09-5CB8-4298-B31A-D4D78207973D}"/>
              </a:ext>
            </a:extLst>
          </p:cNvPr>
          <p:cNvSpPr/>
          <p:nvPr/>
        </p:nvSpPr>
        <p:spPr>
          <a:xfrm>
            <a:off x="3977834" y="4716938"/>
            <a:ext cx="139379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2A4618-AA42-464F-8F3C-DAAE8738FB8C}"/>
              </a:ext>
            </a:extLst>
          </p:cNvPr>
          <p:cNvSpPr/>
          <p:nvPr/>
        </p:nvSpPr>
        <p:spPr>
          <a:xfrm>
            <a:off x="7179925" y="5685187"/>
            <a:ext cx="819493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BF7BAB-0B5F-4E9B-8D10-53BE97DDB922}"/>
              </a:ext>
            </a:extLst>
          </p:cNvPr>
          <p:cNvSpPr/>
          <p:nvPr/>
        </p:nvSpPr>
        <p:spPr>
          <a:xfrm>
            <a:off x="6250516" y="5685186"/>
            <a:ext cx="890025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F7DC24-5D48-4DE4-91A6-216714C47601}"/>
              </a:ext>
            </a:extLst>
          </p:cNvPr>
          <p:cNvSpPr/>
          <p:nvPr/>
        </p:nvSpPr>
        <p:spPr>
          <a:xfrm>
            <a:off x="4714680" y="5669227"/>
            <a:ext cx="1496452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69F215-2176-4305-9EFE-FC09B7E1ECBA}"/>
              </a:ext>
            </a:extLst>
          </p:cNvPr>
          <p:cNvSpPr/>
          <p:nvPr/>
        </p:nvSpPr>
        <p:spPr>
          <a:xfrm>
            <a:off x="3454051" y="5685185"/>
            <a:ext cx="1220680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07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1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46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2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3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2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3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2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3" nodeType="withEffect">
                                  <p:stCondLst>
                                    <p:cond delay="98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2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2" nodeType="withEffect">
                                  <p:stCondLst>
                                    <p:cond delay="116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121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2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3" nodeType="withEffect">
                                  <p:stCondLst>
                                    <p:cond delay="12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2" nodeType="withEffect">
                                  <p:stCondLst>
                                    <p:cond delay="126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3" nodeType="withEffect">
                                  <p:stCondLst>
                                    <p:cond delay="131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3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oom, drawing&#10;&#10;Description automatically generated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31" b="3889"/>
          <a:stretch/>
        </p:blipFill>
        <p:spPr bwMode="auto">
          <a:xfrm>
            <a:off x="0" y="0"/>
            <a:ext cx="12192000" cy="4709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79067" y="4688798"/>
            <a:ext cx="475213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أَنا</a:t>
            </a: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أُحِبُّ أُمّي وَأَبي.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47478" y="5571476"/>
            <a:ext cx="388372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48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وَأُحِبُّ أُخْتي وَأَخي.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3369231-F560-4649-8A47-46023BEB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1667" y="6492875"/>
            <a:ext cx="4114800" cy="365125"/>
          </a:xfrm>
        </p:spPr>
        <p:txBody>
          <a:bodyPr/>
          <a:lstStyle/>
          <a:p>
            <a:r>
              <a:rPr lang="ar-BH" dirty="0"/>
              <a:t>اللّغة العربية / الصفّ الأول/ قصّة الوَحدةِ الأولى : أرنوبٌ وبطّوط</a:t>
            </a:r>
            <a:endParaRPr lang="en-US" dirty="0"/>
          </a:p>
        </p:txBody>
      </p:sp>
      <p:pic>
        <p:nvPicPr>
          <p:cNvPr id="2" name="ارنوب ٩">
            <a:hlinkClick r:id="" action="ppaction://media"/>
            <a:extLst>
              <a:ext uri="{FF2B5EF4-FFF2-40B4-BE49-F238E27FC236}">
                <a16:creationId xmlns:a16="http://schemas.microsoft.com/office/drawing/2014/main" id="{7E1B063A-4F3B-4802-8A98-08464CCE5B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2052" y="5266676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5F3B92-BC68-49F1-9A5D-4863AAD28A67}"/>
              </a:ext>
            </a:extLst>
          </p:cNvPr>
          <p:cNvSpPr/>
          <p:nvPr/>
        </p:nvSpPr>
        <p:spPr>
          <a:xfrm>
            <a:off x="7133015" y="4779747"/>
            <a:ext cx="498183" cy="65338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830B6E-3F0D-4568-ACE0-74F2A0060669}"/>
              </a:ext>
            </a:extLst>
          </p:cNvPr>
          <p:cNvSpPr/>
          <p:nvPr/>
        </p:nvSpPr>
        <p:spPr>
          <a:xfrm>
            <a:off x="6122376" y="4756050"/>
            <a:ext cx="914400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FF3B33-B787-496D-98F5-5876996CF024}"/>
              </a:ext>
            </a:extLst>
          </p:cNvPr>
          <p:cNvSpPr/>
          <p:nvPr/>
        </p:nvSpPr>
        <p:spPr>
          <a:xfrm>
            <a:off x="5412584" y="4688798"/>
            <a:ext cx="709791" cy="823185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46E0B5-162B-4F25-AAAB-1AF2E8FBF5EB}"/>
              </a:ext>
            </a:extLst>
          </p:cNvPr>
          <p:cNvSpPr/>
          <p:nvPr/>
        </p:nvSpPr>
        <p:spPr>
          <a:xfrm>
            <a:off x="4417862" y="4788293"/>
            <a:ext cx="912857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B02763-33B1-4D6E-B349-945C5318BC18}"/>
              </a:ext>
            </a:extLst>
          </p:cNvPr>
          <p:cNvSpPr/>
          <p:nvPr/>
        </p:nvSpPr>
        <p:spPr>
          <a:xfrm>
            <a:off x="6375104" y="5618366"/>
            <a:ext cx="1123311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464AFB-D080-403D-918A-CC0D54EFAF5C}"/>
              </a:ext>
            </a:extLst>
          </p:cNvPr>
          <p:cNvSpPr/>
          <p:nvPr/>
        </p:nvSpPr>
        <p:spPr>
          <a:xfrm>
            <a:off x="5407649" y="5618366"/>
            <a:ext cx="967455" cy="7922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6F5B7D-8EA7-40E5-9C80-1F5154B94692}"/>
              </a:ext>
            </a:extLst>
          </p:cNvPr>
          <p:cNvSpPr/>
          <p:nvPr/>
        </p:nvSpPr>
        <p:spPr>
          <a:xfrm>
            <a:off x="4284337" y="5673520"/>
            <a:ext cx="1123311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305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6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61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2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3" nodeType="withEffect">
                                  <p:stCondLst>
                                    <p:cond delay="85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2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2" nodeType="withEffect">
                                  <p:stCondLst>
                                    <p:cond delay="94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3" nodeType="withEffect">
                                  <p:stCondLst>
                                    <p:cond delay="98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2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2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3" nodeType="withEffect">
                                  <p:stCondLst>
                                    <p:cond delay="12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2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3" nodeType="withEffect">
                                  <p:stCondLst>
                                    <p:cond delay="13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2" nodeType="withEffect">
                                  <p:stCondLst>
                                    <p:cond delay="136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3" nodeType="withEffect">
                                  <p:stCondLst>
                                    <p:cond delay="141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</p:bldLst>
  </p:timing>
</p:sld>
</file>

<file path=ppt/theme/theme1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4358</TotalTime>
  <Words>705</Words>
  <Application>Microsoft Office PowerPoint</Application>
  <PresentationFormat>Widescreen</PresentationFormat>
  <Paragraphs>102</Paragraphs>
  <Slides>27</Slides>
  <Notes>1</Notes>
  <HiddenSlides>4</HiddenSlides>
  <MMClips>27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Sakkal Majalla</vt:lpstr>
      <vt:lpstr>قالب الدروس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Tufik Ben Saleh Aldaaji</dc:creator>
  <cp:lastModifiedBy>Amal Abdulla Ahmed Alsayed</cp:lastModifiedBy>
  <cp:revision>364</cp:revision>
  <dcterms:created xsi:type="dcterms:W3CDTF">2020-09-08T04:24:33Z</dcterms:created>
  <dcterms:modified xsi:type="dcterms:W3CDTF">2020-11-25T07:14:28Z</dcterms:modified>
</cp:coreProperties>
</file>