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1" r:id="rId3"/>
    <p:sldId id="386" r:id="rId4"/>
    <p:sldId id="389" r:id="rId5"/>
    <p:sldId id="390" r:id="rId6"/>
    <p:sldId id="391" r:id="rId7"/>
    <p:sldId id="393" r:id="rId8"/>
    <p:sldId id="394" r:id="rId9"/>
    <p:sldId id="392" r:id="rId10"/>
    <p:sldId id="396" r:id="rId11"/>
    <p:sldId id="398" r:id="rId12"/>
    <p:sldId id="397" r:id="rId13"/>
    <p:sldId id="399" r:id="rId14"/>
    <p:sldId id="388" r:id="rId15"/>
    <p:sldId id="387" r:id="rId16"/>
    <p:sldId id="374" r:id="rId17"/>
    <p:sldId id="400" r:id="rId18"/>
    <p:sldId id="401" r:id="rId19"/>
    <p:sldId id="402" r:id="rId20"/>
    <p:sldId id="403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86D3-DBFA-4FD0-8DD3-FCFB128451E2}" type="datetimeFigureOut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66E9D-F1E7-4683-A50E-1305FD6DE3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1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0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90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03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4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1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86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9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95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2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8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2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43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4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5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3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6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1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3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8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0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1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3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jpe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1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2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2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0.mp4"/><Relationship Id="rId1" Type="http://schemas.microsoft.com/office/2007/relationships/media" Target="../media/media20.mp4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6"/>
          <a:stretch/>
        </p:blipFill>
        <p:spPr>
          <a:xfrm>
            <a:off x="3623673" y="3023948"/>
            <a:ext cx="4880206" cy="3262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b="72335"/>
          <a:stretch/>
        </p:blipFill>
        <p:spPr>
          <a:xfrm>
            <a:off x="1945419" y="2005652"/>
            <a:ext cx="8151223" cy="80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30062" y="226298"/>
            <a:ext cx="7162800" cy="118221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569645" y="1420412"/>
            <a:ext cx="948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/>
              <a:t>الْحَلْقَةُ الْأُولَى، الفَصْلُ الدِراسِيُّ الأَوَّلُ، اللُّغَةُ الْعَرَبِيَّة، الصّفُّ الأوّلُ الابتدائيّ </a:t>
            </a:r>
            <a:endParaRPr lang="en-US" sz="2800" b="1" dirty="0"/>
          </a:p>
        </p:txBody>
      </p:sp>
      <p:sp>
        <p:nvSpPr>
          <p:cNvPr id="9" name="مربع نص 1"/>
          <p:cNvSpPr txBox="1"/>
          <p:nvPr/>
        </p:nvSpPr>
        <p:spPr>
          <a:xfrm>
            <a:off x="4628929" y="2217146"/>
            <a:ext cx="278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prstClr val="black"/>
                </a:solidFill>
              </a:rPr>
              <a:t>وحْدَةُ (نَتَهَيَّأُ لِلمَدْرَسَةِ)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مربع نص 1"/>
          <p:cNvSpPr txBox="1"/>
          <p:nvPr/>
        </p:nvSpPr>
        <p:spPr>
          <a:xfrm>
            <a:off x="4696943" y="3224003"/>
            <a:ext cx="264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prstClr val="black"/>
                </a:solidFill>
              </a:rPr>
              <a:t>(اليَوْمُ الثَّاني عَشَرْ)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مربع نص 1"/>
          <p:cNvSpPr txBox="1"/>
          <p:nvPr/>
        </p:nvSpPr>
        <p:spPr>
          <a:xfrm>
            <a:off x="4992510" y="2812454"/>
            <a:ext cx="205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prstClr val="black"/>
                </a:solidFill>
              </a:rPr>
              <a:t>عُنْوانُ الدَّرْسِ: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" name="١">
            <a:hlinkClick r:id="" action="ppaction://media"/>
            <a:extLst>
              <a:ext uri="{FF2B5EF4-FFF2-40B4-BE49-F238E27FC236}">
                <a16:creationId xmlns:a16="http://schemas.microsoft.com/office/drawing/2014/main" id="{07785C8F-01A9-434B-8BC5-1D49CADD7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7610" y="6112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E66BBC-6EB5-43F5-B9CF-3A08C1655383}"/>
              </a:ext>
            </a:extLst>
          </p:cNvPr>
          <p:cNvGrpSpPr/>
          <p:nvPr/>
        </p:nvGrpSpPr>
        <p:grpSpPr>
          <a:xfrm>
            <a:off x="1007188" y="2296908"/>
            <a:ext cx="7505815" cy="2509259"/>
            <a:chOff x="1007188" y="2296908"/>
            <a:chExt cx="7505815" cy="2140377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صورة 7">
              <a:extLst>
                <a:ext uri="{FF2B5EF4-FFF2-40B4-BE49-F238E27FC236}">
                  <a16:creationId xmlns:a16="http://schemas.microsoft.com/office/drawing/2014/main" id="{61922906-C831-4A5B-90EE-765B77F2F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6" t="38148" r="11771" b="43148"/>
            <a:stretch/>
          </p:blipFill>
          <p:spPr>
            <a:xfrm>
              <a:off x="1007188" y="2358516"/>
              <a:ext cx="2072967" cy="2078769"/>
            </a:xfrm>
            <a:prstGeom prst="rect">
              <a:avLst/>
            </a:prstGeom>
          </p:spPr>
        </p:pic>
        <p:pic>
          <p:nvPicPr>
            <p:cNvPr id="15" name="صورة 10">
              <a:extLst>
                <a:ext uri="{FF2B5EF4-FFF2-40B4-BE49-F238E27FC236}">
                  <a16:creationId xmlns:a16="http://schemas.microsoft.com/office/drawing/2014/main" id="{41846FD3-10AA-4059-844E-EB243656F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2" t="70537" r="55866" b="12241"/>
            <a:stretch/>
          </p:blipFill>
          <p:spPr>
            <a:xfrm>
              <a:off x="3457175" y="2296909"/>
              <a:ext cx="2072968" cy="2078769"/>
            </a:xfrm>
            <a:prstGeom prst="rect">
              <a:avLst/>
            </a:prstGeom>
          </p:spPr>
        </p:pic>
        <p:pic>
          <p:nvPicPr>
            <p:cNvPr id="16" name="صورة 1">
              <a:extLst>
                <a:ext uri="{FF2B5EF4-FFF2-40B4-BE49-F238E27FC236}">
                  <a16:creationId xmlns:a16="http://schemas.microsoft.com/office/drawing/2014/main" id="{C6E44C4E-6A58-4B5C-B326-D05620E17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75" t="59445" r="14584" b="24815"/>
            <a:stretch/>
          </p:blipFill>
          <p:spPr>
            <a:xfrm>
              <a:off x="5907163" y="2296908"/>
              <a:ext cx="2605840" cy="207877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5F0FDD-A10C-4902-B814-089D816AC407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وَسائِلُ الْمُواصَلاتِ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١٠">
            <a:hlinkClick r:id="" action="ppaction://media"/>
            <a:extLst>
              <a:ext uri="{FF2B5EF4-FFF2-40B4-BE49-F238E27FC236}">
                <a16:creationId xmlns:a16="http://schemas.microsoft.com/office/drawing/2014/main" id="{5DADDDDD-99E3-47FA-9849-0264E6357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1465BB-C203-4E6C-9BEB-87F492D61E0A}"/>
              </a:ext>
            </a:extLst>
          </p:cNvPr>
          <p:cNvGrpSpPr/>
          <p:nvPr/>
        </p:nvGrpSpPr>
        <p:grpSpPr>
          <a:xfrm>
            <a:off x="2726567" y="2138684"/>
            <a:ext cx="5650291" cy="2580632"/>
            <a:chOff x="2726567" y="2138684"/>
            <a:chExt cx="5650291" cy="2580632"/>
          </a:xfrm>
          <a:effectLst>
            <a:glow rad="101600">
              <a:srgbClr val="00B050">
                <a:alpha val="60000"/>
              </a:srgbClr>
            </a:glow>
          </a:effectLst>
        </p:grpSpPr>
        <p:pic>
          <p:nvPicPr>
            <p:cNvPr id="12" name="صورة 12">
              <a:extLst>
                <a:ext uri="{FF2B5EF4-FFF2-40B4-BE49-F238E27FC236}">
                  <a16:creationId xmlns:a16="http://schemas.microsoft.com/office/drawing/2014/main" id="{B6B921F3-66BF-4349-8E6E-42FDC49E9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7" t="65370" r="58439" b="12037"/>
            <a:stretch/>
          </p:blipFill>
          <p:spPr>
            <a:xfrm>
              <a:off x="2726567" y="2138684"/>
              <a:ext cx="1676400" cy="2580632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332D4DD0-7978-4F80-82DD-DDE431727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2" t="65757" r="34946" b="14009"/>
            <a:stretch/>
          </p:blipFill>
          <p:spPr>
            <a:xfrm>
              <a:off x="4719389" y="2164356"/>
              <a:ext cx="1610252" cy="2464168"/>
            </a:xfrm>
            <a:prstGeom prst="rect">
              <a:avLst/>
            </a:prstGeom>
          </p:spPr>
        </p:pic>
        <p:pic>
          <p:nvPicPr>
            <p:cNvPr id="18" name="صورة 14">
              <a:extLst>
                <a:ext uri="{FF2B5EF4-FFF2-40B4-BE49-F238E27FC236}">
                  <a16:creationId xmlns:a16="http://schemas.microsoft.com/office/drawing/2014/main" id="{DE132DAE-F633-4955-BA49-663E3D5A7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80000" r="36250" b="4074"/>
            <a:stretch/>
          </p:blipFill>
          <p:spPr>
            <a:xfrm>
              <a:off x="6653633" y="2138684"/>
              <a:ext cx="1723225" cy="246416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61A4131-D08D-4386-8501-4ACFC3BD8BBC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وَسائِلُ الِاتِّصالاتِ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AUDIO-2020-09-27-00-33-30">
            <a:hlinkClick r:id="" action="ppaction://media"/>
            <a:extLst>
              <a:ext uri="{FF2B5EF4-FFF2-40B4-BE49-F238E27FC236}">
                <a16:creationId xmlns:a16="http://schemas.microsoft.com/office/drawing/2014/main" id="{EC4FCBAE-7867-4D45-AA29-F21C06DDD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صورة 1">
            <a:extLst>
              <a:ext uri="{FF2B5EF4-FFF2-40B4-BE49-F238E27FC236}">
                <a16:creationId xmlns:a16="http://schemas.microsoft.com/office/drawing/2014/main" id="{A15CC110-357C-401C-8995-4E0DF6B2B2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33889" r="14271" b="53889"/>
          <a:stretch/>
        </p:blipFill>
        <p:spPr>
          <a:xfrm>
            <a:off x="1007188" y="1989634"/>
            <a:ext cx="8242308" cy="2532863"/>
          </a:xfrm>
          <a:prstGeom prst="rect">
            <a:avLst/>
          </a:prstGeom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477BB6-BD12-4D2A-BAC4-85F92EBBFC1D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الْمِهَنُ في وَطَني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١٢">
            <a:hlinkClick r:id="" action="ppaction://media"/>
            <a:extLst>
              <a:ext uri="{FF2B5EF4-FFF2-40B4-BE49-F238E27FC236}">
                <a16:creationId xmlns:a16="http://schemas.microsoft.com/office/drawing/2014/main" id="{645A4618-3BA8-43F3-85AC-DE9ABC8C5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092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375A21-CC35-4273-8DEC-372B2673E5F4}"/>
              </a:ext>
            </a:extLst>
          </p:cNvPr>
          <p:cNvGrpSpPr/>
          <p:nvPr/>
        </p:nvGrpSpPr>
        <p:grpSpPr>
          <a:xfrm>
            <a:off x="918106" y="2293685"/>
            <a:ext cx="8549493" cy="2927672"/>
            <a:chOff x="918106" y="2293685"/>
            <a:chExt cx="8549493" cy="229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9C8501-F1D1-460A-8D04-AB8228602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19" t="53145" r="-2018" b="-1033"/>
            <a:stretch/>
          </p:blipFill>
          <p:spPr>
            <a:xfrm>
              <a:off x="4877052" y="2293686"/>
              <a:ext cx="2196263" cy="22706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5488E6-7C29-4F17-85B3-F504F0630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" r="31717" b="1877"/>
            <a:stretch/>
          </p:blipFill>
          <p:spPr>
            <a:xfrm>
              <a:off x="7271336" y="2369886"/>
              <a:ext cx="2196263" cy="2215399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69862A7-866E-4C45-9AC2-CF4CA7290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1" t="33857" r="26907" b="49590"/>
            <a:stretch/>
          </p:blipFill>
          <p:spPr>
            <a:xfrm>
              <a:off x="2914845" y="2293687"/>
              <a:ext cx="1747275" cy="2270625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A73E7EC-74A0-4B78-90D2-0BBDD1FEB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5" t="52906" r="51348" b="28999"/>
            <a:stretch/>
          </p:blipFill>
          <p:spPr>
            <a:xfrm>
              <a:off x="918106" y="2293685"/>
              <a:ext cx="1747275" cy="227062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C74A57-F409-4C88-9262-E7DA684F6CFF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أَلْعابٌ في وَطَني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AUDIO-2020-09-27-00-25-26">
            <a:hlinkClick r:id="" action="ppaction://media"/>
            <a:extLst>
              <a:ext uri="{FF2B5EF4-FFF2-40B4-BE49-F238E27FC236}">
                <a16:creationId xmlns:a16="http://schemas.microsoft.com/office/drawing/2014/main" id="{6D25B814-23A0-474D-86C1-46257CCC3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057114F-892A-4315-AA92-476239B925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790114" y="4210289"/>
            <a:ext cx="1677878" cy="1070202"/>
          </a:xfrm>
          <a:prstGeom prst="rect">
            <a:avLst/>
          </a:prstGeom>
        </p:spPr>
      </p:pic>
      <p:sp>
        <p:nvSpPr>
          <p:cNvPr id="13" name="Cloud Callout 6">
            <a:extLst>
              <a:ext uri="{FF2B5EF4-FFF2-40B4-BE49-F238E27FC236}">
                <a16:creationId xmlns:a16="http://schemas.microsoft.com/office/drawing/2014/main" id="{546D820C-6E61-403C-895C-D46D135B9180}"/>
              </a:ext>
            </a:extLst>
          </p:cNvPr>
          <p:cNvSpPr/>
          <p:nvPr/>
        </p:nvSpPr>
        <p:spPr>
          <a:xfrm>
            <a:off x="104404" y="1262171"/>
            <a:ext cx="3337296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بِرَأَي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كَ ما هِيَ أ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َهَمِّيَّةُ الْمَدْرَسَةِ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Vertical Scroll 8">
            <a:extLst>
              <a:ext uri="{FF2B5EF4-FFF2-40B4-BE49-F238E27FC236}">
                <a16:creationId xmlns:a16="http://schemas.microsoft.com/office/drawing/2014/main" id="{D0BC338B-8293-4EF3-9445-2C3C75C2480C}"/>
              </a:ext>
            </a:extLst>
          </p:cNvPr>
          <p:cNvSpPr/>
          <p:nvPr/>
        </p:nvSpPr>
        <p:spPr>
          <a:xfrm>
            <a:off x="2133600" y="5352820"/>
            <a:ext cx="8282609" cy="8963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الْمَدْرَسَةُ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لَها أَهَمِّيَّةٌ كَبيرَةٌ؛ لأَنَّها تُعَلِمُنا كُلَّ ما هُوَ نافِعٌ وَجَميلٌ.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DFE4A-6C34-4239-99A4-EAE9780B71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27053" r="14831" b="9920"/>
          <a:stretch/>
        </p:blipFill>
        <p:spPr>
          <a:xfrm>
            <a:off x="4043189" y="1892098"/>
            <a:ext cx="3639459" cy="2981159"/>
          </a:xfrm>
          <a:prstGeom prst="rect">
            <a:avLst/>
          </a:prstGeom>
        </p:spPr>
      </p:pic>
      <p:pic>
        <p:nvPicPr>
          <p:cNvPr id="2" name="١٤">
            <a:hlinkClick r:id="" action="ppaction://media"/>
            <a:extLst>
              <a:ext uri="{FF2B5EF4-FFF2-40B4-BE49-F238E27FC236}">
                <a16:creationId xmlns:a16="http://schemas.microsoft.com/office/drawing/2014/main" id="{CD1E8A87-0EA1-4058-9395-0D2AD91CE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  <p:sp>
        <p:nvSpPr>
          <p:cNvPr id="4" name="Cloud Callout 15">
            <a:extLst>
              <a:ext uri="{FF2B5EF4-FFF2-40B4-BE49-F238E27FC236}">
                <a16:creationId xmlns:a16="http://schemas.microsoft.com/office/drawing/2014/main" id="{BC37FCE4-5E14-4151-8659-79D71A912CFD}"/>
              </a:ext>
            </a:extLst>
          </p:cNvPr>
          <p:cNvSpPr/>
          <p:nvPr/>
        </p:nvSpPr>
        <p:spPr>
          <a:xfrm>
            <a:off x="522313" y="114594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F545778-913E-4E4F-AE86-6E1EC57C98A8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31719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057114F-892A-4315-AA92-476239B925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790114" y="4210289"/>
            <a:ext cx="1677878" cy="1070202"/>
          </a:xfrm>
          <a:prstGeom prst="rect">
            <a:avLst/>
          </a:prstGeom>
        </p:spPr>
      </p:pic>
      <p:sp>
        <p:nvSpPr>
          <p:cNvPr id="13" name="Cloud Callout 6">
            <a:extLst>
              <a:ext uri="{FF2B5EF4-FFF2-40B4-BE49-F238E27FC236}">
                <a16:creationId xmlns:a16="http://schemas.microsoft.com/office/drawing/2014/main" id="{546D820C-6E61-403C-895C-D46D135B9180}"/>
              </a:ext>
            </a:extLst>
          </p:cNvPr>
          <p:cNvSpPr/>
          <p:nvPr/>
        </p:nvSpPr>
        <p:spPr>
          <a:xfrm>
            <a:off x="104404" y="1262171"/>
            <a:ext cx="3337296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بِرَأَي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كَ ما هِيَ أ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َهَمِّيَّةُ المِهَنِ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Vertical Scroll 8">
            <a:extLst>
              <a:ext uri="{FF2B5EF4-FFF2-40B4-BE49-F238E27FC236}">
                <a16:creationId xmlns:a16="http://schemas.microsoft.com/office/drawing/2014/main" id="{D0BC338B-8293-4EF3-9445-2C3C75C2480C}"/>
              </a:ext>
            </a:extLst>
          </p:cNvPr>
          <p:cNvSpPr/>
          <p:nvPr/>
        </p:nvSpPr>
        <p:spPr>
          <a:xfrm>
            <a:off x="2133600" y="5352820"/>
            <a:ext cx="8282609" cy="8963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المِهَنُ مُهِّمَةٌ جِدًّا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لأَنَّها تُعَلِمُنا المَعْنَى الْحَقِيقِيُّ لِلْصَبْرِ وَالْعَمَلِ.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صورة 1">
            <a:extLst>
              <a:ext uri="{FF2B5EF4-FFF2-40B4-BE49-F238E27FC236}">
                <a16:creationId xmlns:a16="http://schemas.microsoft.com/office/drawing/2014/main" id="{BCA79555-AD4E-410E-9C03-822B7F931C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33889" r="14271" b="53889"/>
          <a:stretch/>
        </p:blipFill>
        <p:spPr>
          <a:xfrm>
            <a:off x="3670664" y="1489166"/>
            <a:ext cx="5279802" cy="3065125"/>
          </a:xfrm>
          <a:prstGeom prst="rect">
            <a:avLst/>
          </a:prstGeom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2" name="١٥">
            <a:hlinkClick r:id="" action="ppaction://media"/>
            <a:extLst>
              <a:ext uri="{FF2B5EF4-FFF2-40B4-BE49-F238E27FC236}">
                <a16:creationId xmlns:a16="http://schemas.microsoft.com/office/drawing/2014/main" id="{EB6C6EE5-08EA-43B8-80BC-70F96D7C0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4336" y="6173720"/>
            <a:ext cx="609600" cy="609600"/>
          </a:xfrm>
          <a:prstGeom prst="rect">
            <a:avLst/>
          </a:prstGeom>
        </p:spPr>
      </p:pic>
      <p:sp>
        <p:nvSpPr>
          <p:cNvPr id="4" name="Cloud Callout 15">
            <a:extLst>
              <a:ext uri="{FF2B5EF4-FFF2-40B4-BE49-F238E27FC236}">
                <a16:creationId xmlns:a16="http://schemas.microsoft.com/office/drawing/2014/main" id="{D122FAD0-1A3F-4528-B816-71702499382F}"/>
              </a:ext>
            </a:extLst>
          </p:cNvPr>
          <p:cNvSpPr/>
          <p:nvPr/>
        </p:nvSpPr>
        <p:spPr>
          <a:xfrm>
            <a:off x="522313" y="114594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4A1A50C-562E-4877-BBA1-262D7F156A2A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39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" action="ppaction://noaction"/>
            <a:extLst>
              <a:ext uri="{FF2B5EF4-FFF2-40B4-BE49-F238E27FC236}">
                <a16:creationId xmlns:a16="http://schemas.microsoft.com/office/drawing/2014/main" id="{9CC7085A-86E2-43DC-8C82-9895681592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2" b="20669"/>
          <a:stretch/>
        </p:blipFill>
        <p:spPr>
          <a:xfrm>
            <a:off x="1456484" y="3406602"/>
            <a:ext cx="2113923" cy="860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التَّقْويمُ النِّهائِيُّ لِلوَحْدَةِ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CDE322-A3F4-4E74-96CF-1195E347ECE0}"/>
              </a:ext>
            </a:extLst>
          </p:cNvPr>
          <p:cNvSpPr txBox="1"/>
          <p:nvPr/>
        </p:nvSpPr>
        <p:spPr>
          <a:xfrm>
            <a:off x="3166599" y="1850919"/>
            <a:ext cx="499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noProof="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س1: أُحَوِّطُ الصُّورَةَ المُناسِبَةَ: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CFD00-58BA-408A-920B-0496DA4746C2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0B34FE3F-A336-44E4-962D-B900EE697F8F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الثَّاني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335CB-A07B-4783-B29F-13965423222A}"/>
              </a:ext>
            </a:extLst>
          </p:cNvPr>
          <p:cNvSpPr txBox="1"/>
          <p:nvPr/>
        </p:nvSpPr>
        <p:spPr>
          <a:xfrm>
            <a:off x="5205046" y="2732500"/>
            <a:ext cx="234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عَلَمُ بِلادي: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E64ED-CC09-47F9-B967-BB93EC8A05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6" t="35909" r="17183" b="54667"/>
          <a:stretch/>
        </p:blipFill>
        <p:spPr>
          <a:xfrm>
            <a:off x="6755981" y="3264473"/>
            <a:ext cx="2196263" cy="1096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D2F823-5276-447A-A5B8-DBFA92C0B1EA}"/>
              </a:ext>
            </a:extLst>
          </p:cNvPr>
          <p:cNvSpPr txBox="1"/>
          <p:nvPr/>
        </p:nvSpPr>
        <p:spPr>
          <a:xfrm>
            <a:off x="4093698" y="4519107"/>
            <a:ext cx="356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أَدَواتي المَدْرَسِيَّةِ: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2D831B-5FE0-4841-99AC-7902FA46AC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7" t="76578" r="16483" b="9623"/>
          <a:stretch/>
        </p:blipFill>
        <p:spPr>
          <a:xfrm>
            <a:off x="6755981" y="5231394"/>
            <a:ext cx="2349304" cy="10743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71A52F-AC9A-407B-A8F8-746E6C50ED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6" t="76578" r="43300" b="9623"/>
          <a:stretch/>
        </p:blipFill>
        <p:spPr>
          <a:xfrm>
            <a:off x="3861931" y="5231393"/>
            <a:ext cx="2514404" cy="9462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535A04-F111-47B7-8B4D-BDE183C60C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76578" r="68959" b="9623"/>
          <a:stretch/>
        </p:blipFill>
        <p:spPr>
          <a:xfrm>
            <a:off x="1430675" y="5165438"/>
            <a:ext cx="2173654" cy="116178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CB89CB-B597-42B9-AEEE-C3736C3FBC8C}"/>
              </a:ext>
            </a:extLst>
          </p:cNvPr>
          <p:cNvSpPr/>
          <p:nvPr/>
        </p:nvSpPr>
        <p:spPr>
          <a:xfrm>
            <a:off x="1007188" y="3197791"/>
            <a:ext cx="3048944" cy="132131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C40E60-85EB-4D60-AC01-D96C1EFDBA7E}"/>
              </a:ext>
            </a:extLst>
          </p:cNvPr>
          <p:cNvSpPr/>
          <p:nvPr/>
        </p:nvSpPr>
        <p:spPr>
          <a:xfrm>
            <a:off x="3856214" y="5103653"/>
            <a:ext cx="2697663" cy="97736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١٦">
            <a:hlinkClick r:id="" action="ppaction://media"/>
            <a:extLst>
              <a:ext uri="{FF2B5EF4-FFF2-40B4-BE49-F238E27FC236}">
                <a16:creationId xmlns:a16="http://schemas.microsoft.com/office/drawing/2014/main" id="{B1807CD1-2662-453B-A2AC-7A7FD2B9A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2501" y="6173720"/>
            <a:ext cx="609600" cy="609600"/>
          </a:xfrm>
          <a:prstGeom prst="rect">
            <a:avLst/>
          </a:prstGeom>
        </p:spPr>
      </p:pic>
      <p:sp>
        <p:nvSpPr>
          <p:cNvPr id="7" name="Cloud Callout 15">
            <a:extLst>
              <a:ext uri="{FF2B5EF4-FFF2-40B4-BE49-F238E27FC236}">
                <a16:creationId xmlns:a16="http://schemas.microsoft.com/office/drawing/2014/main" id="{66FF2B7F-B18A-46AC-BD91-6DB3674BAC92}"/>
              </a:ext>
            </a:extLst>
          </p:cNvPr>
          <p:cNvSpPr/>
          <p:nvPr/>
        </p:nvSpPr>
        <p:spPr>
          <a:xfrm>
            <a:off x="85168" y="81298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AEAFC01D-45E7-4518-9C6B-DCA2CED75C05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  <p:pic>
        <p:nvPicPr>
          <p:cNvPr id="21" name="Picture 20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24" y="3400322"/>
            <a:ext cx="2113865" cy="8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CDE322-A3F4-4E74-96CF-1195E347ECE0}"/>
              </a:ext>
            </a:extLst>
          </p:cNvPr>
          <p:cNvSpPr txBox="1"/>
          <p:nvPr/>
        </p:nvSpPr>
        <p:spPr>
          <a:xfrm>
            <a:off x="3166599" y="701383"/>
            <a:ext cx="499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noProof="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س2: أُحَوِّطُ الصُّورَةَ المُنَاسِبَةَ: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CFD00-58BA-408A-920B-0496DA4746C2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0B34FE3F-A336-44E4-962D-B900EE697F8F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الثَّاني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335CB-A07B-4783-B29F-13965423222A}"/>
              </a:ext>
            </a:extLst>
          </p:cNvPr>
          <p:cNvSpPr txBox="1"/>
          <p:nvPr/>
        </p:nvSpPr>
        <p:spPr>
          <a:xfrm>
            <a:off x="3604329" y="2732500"/>
            <a:ext cx="394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العامِلينَ في المَدْرَسَةِ: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2F823-5276-447A-A5B8-DBFA92C0B1EA}"/>
              </a:ext>
            </a:extLst>
          </p:cNvPr>
          <p:cNvSpPr txBox="1"/>
          <p:nvPr/>
        </p:nvSpPr>
        <p:spPr>
          <a:xfrm>
            <a:off x="4093698" y="4519107"/>
            <a:ext cx="356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الأَثْقَلُ: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02C2E-94AF-417D-84C2-74CE340B18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2" t="34872" r="14239" b="49006"/>
          <a:stretch/>
        </p:blipFill>
        <p:spPr>
          <a:xfrm>
            <a:off x="6995323" y="3563119"/>
            <a:ext cx="1943023" cy="7419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BE96AD-11A8-4E5D-B588-AEBFE9F79B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3" t="34872" r="38478" b="50731"/>
          <a:stretch/>
        </p:blipFill>
        <p:spPr>
          <a:xfrm>
            <a:off x="4070087" y="3559066"/>
            <a:ext cx="2196264" cy="741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409B9F-CE03-46E8-991D-BFC323C97E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34872" r="61469" b="49006"/>
          <a:stretch/>
        </p:blipFill>
        <p:spPr>
          <a:xfrm>
            <a:off x="1620801" y="3674293"/>
            <a:ext cx="2059927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F6D82-74B3-4E35-9E9B-81DD9C2F4D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6" t="76508" r="16001" b="9694"/>
          <a:stretch/>
        </p:blipFill>
        <p:spPr>
          <a:xfrm>
            <a:off x="6633937" y="5379433"/>
            <a:ext cx="2035531" cy="7419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62CD79-7FC2-46E8-93A4-7405792D42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76508" r="65335" b="9694"/>
          <a:stretch/>
        </p:blipFill>
        <p:spPr>
          <a:xfrm>
            <a:off x="1747101" y="5381374"/>
            <a:ext cx="2059927" cy="6463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FA04BD-C39C-4C11-BDB5-A5C18C86D0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0" t="76508" r="42654" b="9694"/>
          <a:stretch/>
        </p:blipFill>
        <p:spPr>
          <a:xfrm>
            <a:off x="4255220" y="5333542"/>
            <a:ext cx="2035532" cy="74199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D417B7FB-9C8B-4794-BB7D-F521ED0FAEC5}"/>
              </a:ext>
            </a:extLst>
          </p:cNvPr>
          <p:cNvSpPr/>
          <p:nvPr/>
        </p:nvSpPr>
        <p:spPr>
          <a:xfrm>
            <a:off x="3807029" y="3378831"/>
            <a:ext cx="2758922" cy="1027535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2EB5C5E-DA23-4ECD-85C0-8F2F616E05FE}"/>
              </a:ext>
            </a:extLst>
          </p:cNvPr>
          <p:cNvSpPr/>
          <p:nvPr/>
        </p:nvSpPr>
        <p:spPr>
          <a:xfrm>
            <a:off x="6565951" y="5261746"/>
            <a:ext cx="2372395" cy="97736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١٧">
            <a:hlinkClick r:id="" action="ppaction://media"/>
            <a:extLst>
              <a:ext uri="{FF2B5EF4-FFF2-40B4-BE49-F238E27FC236}">
                <a16:creationId xmlns:a16="http://schemas.microsoft.com/office/drawing/2014/main" id="{F0D2B5A1-BC87-4716-9AB5-3975E08BA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44617"/>
            <a:ext cx="609600" cy="609600"/>
          </a:xfrm>
          <a:prstGeom prst="rect">
            <a:avLst/>
          </a:prstGeom>
        </p:spPr>
      </p:pic>
      <p:sp>
        <p:nvSpPr>
          <p:cNvPr id="6" name="Cloud Callout 15">
            <a:extLst>
              <a:ext uri="{FF2B5EF4-FFF2-40B4-BE49-F238E27FC236}">
                <a16:creationId xmlns:a16="http://schemas.microsoft.com/office/drawing/2014/main" id="{591DF834-1C44-49E7-AAC3-A125503C54F2}"/>
              </a:ext>
            </a:extLst>
          </p:cNvPr>
          <p:cNvSpPr/>
          <p:nvPr/>
        </p:nvSpPr>
        <p:spPr>
          <a:xfrm>
            <a:off x="85168" y="109912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692A3A4A-F901-4D40-8254-E800EECCFFA6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37734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CDE322-A3F4-4E74-96CF-1195E347ECE0}"/>
              </a:ext>
            </a:extLst>
          </p:cNvPr>
          <p:cNvSpPr txBox="1"/>
          <p:nvPr/>
        </p:nvSpPr>
        <p:spPr>
          <a:xfrm>
            <a:off x="2419643" y="727511"/>
            <a:ext cx="57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noProof="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س3: أَستَمِعُ، ثُمَّ أُحَوِّطُ الصُّورَةَ الْمُناسِبَةَ: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CFD00-58BA-408A-920B-0496DA4746C2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0B34FE3F-A336-44E4-962D-B900EE697F8F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الثَّاني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335CB-A07B-4783-B29F-13965423222A}"/>
              </a:ext>
            </a:extLst>
          </p:cNvPr>
          <p:cNvSpPr txBox="1"/>
          <p:nvPr/>
        </p:nvSpPr>
        <p:spPr>
          <a:xfrm>
            <a:off x="3604329" y="2732500"/>
            <a:ext cx="394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وَسِيَلةُ اتِّصالاتٍ: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2F823-5276-447A-A5B8-DBFA92C0B1EA}"/>
              </a:ext>
            </a:extLst>
          </p:cNvPr>
          <p:cNvSpPr txBox="1"/>
          <p:nvPr/>
        </p:nvSpPr>
        <p:spPr>
          <a:xfrm>
            <a:off x="3376246" y="4519107"/>
            <a:ext cx="428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قانونٌ مِنْ قَوانينِ الصَّفِّ: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C2416-3BC0-4037-8683-87EF5F56A3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6" t="31394" r="14608" b="60156"/>
          <a:stretch/>
        </p:blipFill>
        <p:spPr>
          <a:xfrm>
            <a:off x="6529858" y="3571571"/>
            <a:ext cx="2035531" cy="749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6F8701-1672-4800-B431-160003BB12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7" t="31032" r="40157" b="59544"/>
          <a:stretch/>
        </p:blipFill>
        <p:spPr>
          <a:xfrm>
            <a:off x="4172151" y="3605273"/>
            <a:ext cx="1923849" cy="7153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56B3E0-D883-4729-9674-885208780D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30420" r="65701" b="60156"/>
          <a:stretch/>
        </p:blipFill>
        <p:spPr>
          <a:xfrm>
            <a:off x="1706377" y="3605273"/>
            <a:ext cx="2093172" cy="646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00B6C4-A853-497C-BF38-8EA16369C0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4" t="39844" r="13115" b="46959"/>
          <a:stretch/>
        </p:blipFill>
        <p:spPr>
          <a:xfrm>
            <a:off x="6641659" y="5382763"/>
            <a:ext cx="2035531" cy="7065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DACC96-D6A2-4454-A1EE-E8C909E97B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t="39844" r="39077" b="46959"/>
          <a:stretch/>
        </p:blipFill>
        <p:spPr>
          <a:xfrm>
            <a:off x="4271870" y="5352523"/>
            <a:ext cx="2035531" cy="7244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B1E7B1-CBAA-45CF-978C-D7088D0268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39844" r="64235" b="46959"/>
          <a:stretch/>
        </p:blipFill>
        <p:spPr>
          <a:xfrm>
            <a:off x="1786795" y="5287811"/>
            <a:ext cx="2035531" cy="78918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63603249-5048-4FBA-98CF-7DD1C0EE9AA9}"/>
              </a:ext>
            </a:extLst>
          </p:cNvPr>
          <p:cNvSpPr/>
          <p:nvPr/>
        </p:nvSpPr>
        <p:spPr>
          <a:xfrm>
            <a:off x="1434889" y="3383385"/>
            <a:ext cx="2413245" cy="113572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F9FC04-429C-4A10-9BF0-2E520FBC60BB}"/>
              </a:ext>
            </a:extLst>
          </p:cNvPr>
          <p:cNvSpPr/>
          <p:nvPr/>
        </p:nvSpPr>
        <p:spPr>
          <a:xfrm>
            <a:off x="3943996" y="5165438"/>
            <a:ext cx="2585862" cy="103800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١٨">
            <a:hlinkClick r:id="" action="ppaction://media"/>
            <a:extLst>
              <a:ext uri="{FF2B5EF4-FFF2-40B4-BE49-F238E27FC236}">
                <a16:creationId xmlns:a16="http://schemas.microsoft.com/office/drawing/2014/main" id="{DAC3BED3-198A-45FD-A641-3B131CED3B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6753" y="6096042"/>
            <a:ext cx="609600" cy="609600"/>
          </a:xfrm>
          <a:prstGeom prst="rect">
            <a:avLst/>
          </a:prstGeom>
        </p:spPr>
      </p:pic>
      <p:sp>
        <p:nvSpPr>
          <p:cNvPr id="7" name="Cloud Callout 15">
            <a:extLst>
              <a:ext uri="{FF2B5EF4-FFF2-40B4-BE49-F238E27FC236}">
                <a16:creationId xmlns:a16="http://schemas.microsoft.com/office/drawing/2014/main" id="{EC0C68E5-76BA-4DBA-92A0-E0ABC2628147}"/>
              </a:ext>
            </a:extLst>
          </p:cNvPr>
          <p:cNvSpPr/>
          <p:nvPr/>
        </p:nvSpPr>
        <p:spPr>
          <a:xfrm>
            <a:off x="116736" y="34249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898E4C69-ABDD-4EE4-A19A-86F16800FABE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32343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CDE322-A3F4-4E74-96CF-1195E347ECE0}"/>
              </a:ext>
            </a:extLst>
          </p:cNvPr>
          <p:cNvSpPr txBox="1"/>
          <p:nvPr/>
        </p:nvSpPr>
        <p:spPr>
          <a:xfrm>
            <a:off x="2419643" y="688322"/>
            <a:ext cx="57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noProof="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س4: أُكْمِلُ النَّمَطَ بِالصُّورَةِ المُناسِبَةِ: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CFD00-58BA-408A-920B-0496DA4746C2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0B34FE3F-A336-44E4-962D-B900EE697F8F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الثَّاني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E8CB9E68-0E1C-483E-9FC2-7C758278A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58625"/>
              </p:ext>
            </p:extLst>
          </p:nvPr>
        </p:nvGraphicFramePr>
        <p:xfrm>
          <a:off x="1007188" y="3200331"/>
          <a:ext cx="812800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54564661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933273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0855549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7304212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1253784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6400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9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381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3A38712-5BD6-44C2-A05B-52FB3CEB78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4" t="58204" r="16346" b="32923"/>
          <a:stretch/>
        </p:blipFill>
        <p:spPr>
          <a:xfrm>
            <a:off x="7906548" y="3415583"/>
            <a:ext cx="1063886" cy="11087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ECC5DD-192F-45A0-84CC-CD72F73D28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8" t="57649" r="28230" b="33386"/>
          <a:stretch/>
        </p:blipFill>
        <p:spPr>
          <a:xfrm>
            <a:off x="6568302" y="3411997"/>
            <a:ext cx="1047309" cy="10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0598FB-EE50-4651-B45B-FEF255304B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1" t="58667" r="40000" b="32977"/>
          <a:stretch/>
        </p:blipFill>
        <p:spPr>
          <a:xfrm>
            <a:off x="5230056" y="3459220"/>
            <a:ext cx="1047309" cy="10367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BA9CF4-A21E-4A8E-BB44-A97F6B5E1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4" t="58204" r="16346" b="32923"/>
          <a:stretch/>
        </p:blipFill>
        <p:spPr>
          <a:xfrm>
            <a:off x="3848135" y="3429000"/>
            <a:ext cx="1063886" cy="11087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CAF6E9-E6CF-46A3-BF77-27D66C6B47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8" t="57649" r="28230" b="33386"/>
          <a:stretch/>
        </p:blipFill>
        <p:spPr>
          <a:xfrm>
            <a:off x="2545764" y="3422291"/>
            <a:ext cx="1047309" cy="1095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B2B802-5971-47EC-BDB8-5F79B99F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1" t="58667" r="40000" b="32977"/>
          <a:stretch/>
        </p:blipFill>
        <p:spPr>
          <a:xfrm>
            <a:off x="1144545" y="3459220"/>
            <a:ext cx="1047309" cy="1036701"/>
          </a:xfrm>
          <a:prstGeom prst="rect">
            <a:avLst/>
          </a:prstGeom>
        </p:spPr>
      </p:pic>
      <p:pic>
        <p:nvPicPr>
          <p:cNvPr id="2" name="١٩">
            <a:hlinkClick r:id="" action="ppaction://media"/>
            <a:extLst>
              <a:ext uri="{FF2B5EF4-FFF2-40B4-BE49-F238E27FC236}">
                <a16:creationId xmlns:a16="http://schemas.microsoft.com/office/drawing/2014/main" id="{18D2706F-B0A0-493F-BFC2-573070F6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19"/>
            <a:ext cx="609600" cy="609600"/>
          </a:xfrm>
          <a:prstGeom prst="rect">
            <a:avLst/>
          </a:prstGeom>
        </p:spPr>
      </p:pic>
      <p:sp>
        <p:nvSpPr>
          <p:cNvPr id="5" name="Cloud Callout 15">
            <a:extLst>
              <a:ext uri="{FF2B5EF4-FFF2-40B4-BE49-F238E27FC236}">
                <a16:creationId xmlns:a16="http://schemas.microsoft.com/office/drawing/2014/main" id="{3D93C6A0-BBC3-4FBE-87D2-8DC879466D3E}"/>
              </a:ext>
            </a:extLst>
          </p:cNvPr>
          <p:cNvSpPr/>
          <p:nvPr/>
        </p:nvSpPr>
        <p:spPr>
          <a:xfrm>
            <a:off x="144780" y="92415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D568F9F-62A3-4F6A-9E00-83399933FDAD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22774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31168" r="5505" b="33766"/>
          <a:stretch/>
        </p:blipFill>
        <p:spPr>
          <a:xfrm rot="1250998">
            <a:off x="7590624" y="937021"/>
            <a:ext cx="4410676" cy="242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1889389">
            <a:off x="7920975" y="2028018"/>
            <a:ext cx="3749974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أَهْدافُ الْيَوْمِ الثَّاني عَشَرْ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306" y="1613647"/>
            <a:ext cx="6835392" cy="2203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اسْتِرجاعُ بَعْضِ ما تَمَّ دَراسَتُهُ في الأَيَّامِ الماضِيَّةِ.</a:t>
            </a:r>
          </a:p>
          <a:p>
            <a:pPr algn="r" rtl="1">
              <a:lnSpc>
                <a:spcPct val="150000"/>
              </a:lnSpc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التَّدَرْبُ عَلى حَلِّ التَّقْويمِ النِّهائي.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336" r="79343" b="6853"/>
          <a:stretch/>
        </p:blipFill>
        <p:spPr>
          <a:xfrm>
            <a:off x="0" y="3725642"/>
            <a:ext cx="1698170" cy="274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8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الثَّاني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EF40ED2-26E4-4EC1-92B2-207E66667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CDE322-A3F4-4E74-96CF-1195E347ECE0}"/>
              </a:ext>
            </a:extLst>
          </p:cNvPr>
          <p:cNvSpPr txBox="1"/>
          <p:nvPr/>
        </p:nvSpPr>
        <p:spPr>
          <a:xfrm>
            <a:off x="2654777" y="714449"/>
            <a:ext cx="57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noProof="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س5: أُحَوِّطُ المُتَشابِه في كُلِّ سَطْرٍ: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CFD00-58BA-408A-920B-0496DA4746C2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0B34FE3F-A336-44E4-962D-B900EE697F8F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الثَّاني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94E8531-2737-4CBB-B59B-E3EE268EC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50283"/>
              </p:ext>
            </p:extLst>
          </p:nvPr>
        </p:nvGraphicFramePr>
        <p:xfrm>
          <a:off x="2136344" y="2708231"/>
          <a:ext cx="63065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646">
                  <a:extLst>
                    <a:ext uri="{9D8B030D-6E8A-4147-A177-3AD203B41FA5}">
                      <a16:colId xmlns:a16="http://schemas.microsoft.com/office/drawing/2014/main" val="3570196634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386868330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2014162262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2754675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69653"/>
                  </a:ext>
                </a:extLst>
              </a:tr>
            </a:tbl>
          </a:graphicData>
        </a:graphic>
      </p:graphicFrame>
      <p:graphicFrame>
        <p:nvGraphicFramePr>
          <p:cNvPr id="54" name="Table 7">
            <a:extLst>
              <a:ext uri="{FF2B5EF4-FFF2-40B4-BE49-F238E27FC236}">
                <a16:creationId xmlns:a16="http://schemas.microsoft.com/office/drawing/2014/main" id="{31280C07-0150-4FCE-819B-0965C6E2F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19681"/>
              </p:ext>
            </p:extLst>
          </p:nvPr>
        </p:nvGraphicFramePr>
        <p:xfrm>
          <a:off x="2136344" y="3604129"/>
          <a:ext cx="63065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646">
                  <a:extLst>
                    <a:ext uri="{9D8B030D-6E8A-4147-A177-3AD203B41FA5}">
                      <a16:colId xmlns:a16="http://schemas.microsoft.com/office/drawing/2014/main" val="3570196634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386868330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2014162262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2754675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شو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سي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سو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سو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69653"/>
                  </a:ext>
                </a:extLst>
              </a:tr>
            </a:tbl>
          </a:graphicData>
        </a:graphic>
      </p:graphicFrame>
      <p:graphicFrame>
        <p:nvGraphicFramePr>
          <p:cNvPr id="55" name="Table 7">
            <a:extLst>
              <a:ext uri="{FF2B5EF4-FFF2-40B4-BE49-F238E27FC236}">
                <a16:creationId xmlns:a16="http://schemas.microsoft.com/office/drawing/2014/main" id="{0A14EFF8-51F4-44AB-8595-DB5C1CA28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34179"/>
              </p:ext>
            </p:extLst>
          </p:nvPr>
        </p:nvGraphicFramePr>
        <p:xfrm>
          <a:off x="2136344" y="4487696"/>
          <a:ext cx="63065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646">
                  <a:extLst>
                    <a:ext uri="{9D8B030D-6E8A-4147-A177-3AD203B41FA5}">
                      <a16:colId xmlns:a16="http://schemas.microsoft.com/office/drawing/2014/main" val="3570196634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386868330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2014162262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2754675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مَدْرَسَةٌ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مُعَلِّمَةٌ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مَلْعَبٌ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مَدْرَسَةٌ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69653"/>
                  </a:ext>
                </a:extLst>
              </a:tr>
            </a:tbl>
          </a:graphicData>
        </a:graphic>
      </p:graphicFrame>
      <p:graphicFrame>
        <p:nvGraphicFramePr>
          <p:cNvPr id="56" name="Table 7">
            <a:extLst>
              <a:ext uri="{FF2B5EF4-FFF2-40B4-BE49-F238E27FC236}">
                <a16:creationId xmlns:a16="http://schemas.microsoft.com/office/drawing/2014/main" id="{11FD8AF8-3866-4D6E-95B1-4EF1D194A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35900"/>
              </p:ext>
            </p:extLst>
          </p:nvPr>
        </p:nvGraphicFramePr>
        <p:xfrm>
          <a:off x="2136344" y="5371263"/>
          <a:ext cx="63065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646">
                  <a:extLst>
                    <a:ext uri="{9D8B030D-6E8A-4147-A177-3AD203B41FA5}">
                      <a16:colId xmlns:a16="http://schemas.microsoft.com/office/drawing/2014/main" val="3570196634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386868330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2014162262"/>
                    </a:ext>
                  </a:extLst>
                </a:gridCol>
                <a:gridCol w="1576646">
                  <a:extLst>
                    <a:ext uri="{9D8B030D-6E8A-4147-A177-3AD203B41FA5}">
                      <a16:colId xmlns:a16="http://schemas.microsoft.com/office/drawing/2014/main" val="2754675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عَلَمُ وَطَني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أُحِّبُّ وَطَني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أُحِبُّ أُمّي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أُحِبُّ وَطَني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69653"/>
                  </a:ext>
                </a:extLst>
              </a:tr>
            </a:tbl>
          </a:graphicData>
        </a:graphic>
      </p:graphicFrame>
      <p:sp>
        <p:nvSpPr>
          <p:cNvPr id="57" name="Oval 56">
            <a:extLst>
              <a:ext uri="{FF2B5EF4-FFF2-40B4-BE49-F238E27FC236}">
                <a16:creationId xmlns:a16="http://schemas.microsoft.com/office/drawing/2014/main" id="{271945CB-9B96-46A2-B96A-4D46A1A19148}"/>
              </a:ext>
            </a:extLst>
          </p:cNvPr>
          <p:cNvSpPr/>
          <p:nvPr/>
        </p:nvSpPr>
        <p:spPr>
          <a:xfrm>
            <a:off x="3974744" y="2753068"/>
            <a:ext cx="990148" cy="5204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A4AA0E9-01BE-4061-A9A0-3C38BEE7F08F}"/>
              </a:ext>
            </a:extLst>
          </p:cNvPr>
          <p:cNvSpPr/>
          <p:nvPr/>
        </p:nvSpPr>
        <p:spPr>
          <a:xfrm>
            <a:off x="5551713" y="3704771"/>
            <a:ext cx="1060102" cy="51535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9F727FE-05F7-4A19-B42A-9F2DAD086E40}"/>
              </a:ext>
            </a:extLst>
          </p:cNvPr>
          <p:cNvSpPr/>
          <p:nvPr/>
        </p:nvSpPr>
        <p:spPr>
          <a:xfrm>
            <a:off x="2274284" y="4389120"/>
            <a:ext cx="1280160" cy="7386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EB20DAB-4DBC-4B99-B075-E14D45334089}"/>
              </a:ext>
            </a:extLst>
          </p:cNvPr>
          <p:cNvSpPr/>
          <p:nvPr/>
        </p:nvSpPr>
        <p:spPr>
          <a:xfrm>
            <a:off x="3692384" y="5127776"/>
            <a:ext cx="1639271" cy="101980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٢٠">
            <a:hlinkClick r:id="" action="ppaction://media"/>
            <a:extLst>
              <a:ext uri="{FF2B5EF4-FFF2-40B4-BE49-F238E27FC236}">
                <a16:creationId xmlns:a16="http://schemas.microsoft.com/office/drawing/2014/main" id="{4192E6A7-F40F-408C-B429-5EE3B9D83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18" y="6147582"/>
            <a:ext cx="609600" cy="609600"/>
          </a:xfrm>
          <a:prstGeom prst="rect">
            <a:avLst/>
          </a:prstGeom>
        </p:spPr>
      </p:pic>
      <p:sp>
        <p:nvSpPr>
          <p:cNvPr id="5" name="Cloud Callout 15">
            <a:extLst>
              <a:ext uri="{FF2B5EF4-FFF2-40B4-BE49-F238E27FC236}">
                <a16:creationId xmlns:a16="http://schemas.microsoft.com/office/drawing/2014/main" id="{73CFD769-F7C1-4581-91E6-0E39FE756DF3}"/>
              </a:ext>
            </a:extLst>
          </p:cNvPr>
          <p:cNvSpPr/>
          <p:nvPr/>
        </p:nvSpPr>
        <p:spPr>
          <a:xfrm>
            <a:off x="116736" y="100818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C3200D43-D13C-4A60-8308-60DFE5C9939C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10061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744" y="1830736"/>
            <a:ext cx="8435724" cy="3383279"/>
          </a:xfrm>
        </p:spPr>
        <p:txBody>
          <a:bodyPr>
            <a:noAutofit/>
          </a:bodyPr>
          <a:lstStyle/>
          <a:p>
            <a:pPr algn="ctr"/>
            <a:r>
              <a:rPr lang="ar-BH" sz="9600" b="1" dirty="0">
                <a:solidFill>
                  <a:schemeClr val="tx2"/>
                </a:solidFill>
              </a:rPr>
              <a:t>انْتَهى الدَّرْسُ</a:t>
            </a:r>
          </a:p>
          <a:p>
            <a:pPr algn="ctr"/>
            <a:r>
              <a:rPr lang="ar-BH" sz="9600" b="1" dirty="0">
                <a:solidFill>
                  <a:schemeClr val="tx2"/>
                </a:solidFill>
              </a:rPr>
              <a:t>إلى اللِقاءِ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9" t="68000" r="2978" b="9704"/>
          <a:stretch/>
        </p:blipFill>
        <p:spPr>
          <a:xfrm>
            <a:off x="8987246" y="952459"/>
            <a:ext cx="2011680" cy="2120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3" r="80845" b="9714"/>
          <a:stretch/>
        </p:blipFill>
        <p:spPr>
          <a:xfrm>
            <a:off x="1887262" y="3435530"/>
            <a:ext cx="2044659" cy="1977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انتهى الدرس إلى اللقا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388" y="5214015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A45D70-A10F-45F8-9AB6-4B90F3872376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9" name="مربع نص 1">
            <a:extLst>
              <a:ext uri="{FF2B5EF4-FFF2-40B4-BE49-F238E27FC236}">
                <a16:creationId xmlns:a16="http://schemas.microsoft.com/office/drawing/2014/main" id="{E3F2BA71-FE14-42CC-813D-2D66D8CDA829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الثَّاني عَشَرْ)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A60B9-BB39-4060-951B-B10651524D56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مُراجَعَةٌ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654D9-FFE5-4568-AAD3-B6E89AEC928C}"/>
              </a:ext>
            </a:extLst>
          </p:cNvPr>
          <p:cNvSpPr txBox="1"/>
          <p:nvPr/>
        </p:nvSpPr>
        <p:spPr>
          <a:xfrm>
            <a:off x="3667355" y="5681341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مَرافِقُ مَدْرَسَــــــتي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F75CB-7E38-4B94-8606-2341AF0625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6" t="33380" r="11415" b="53688"/>
          <a:stretch/>
        </p:blipFill>
        <p:spPr>
          <a:xfrm>
            <a:off x="6495553" y="1879999"/>
            <a:ext cx="2406310" cy="14972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83A48C-5D6B-45EC-AE74-BE3F8A58A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2" t="33491" r="36652" b="53713"/>
          <a:stretch/>
        </p:blipFill>
        <p:spPr>
          <a:xfrm>
            <a:off x="3727279" y="1884546"/>
            <a:ext cx="2388314" cy="149726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5BBF22-224D-4DF3-8572-DCFB9FA6CE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4" t="50110" r="11130" b="37094"/>
          <a:stretch/>
        </p:blipFill>
        <p:spPr>
          <a:xfrm>
            <a:off x="766618" y="1931739"/>
            <a:ext cx="2388315" cy="14972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A36D1A-761C-4AD0-B4BE-8810508CDB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1" t="50275" r="36063" b="36929"/>
          <a:stretch/>
        </p:blipFill>
        <p:spPr>
          <a:xfrm>
            <a:off x="6537481" y="3883046"/>
            <a:ext cx="2406310" cy="15602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913905-1E50-4B20-B51A-46CE02A956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50143" r="62649" b="37061"/>
          <a:stretch/>
        </p:blipFill>
        <p:spPr>
          <a:xfrm>
            <a:off x="3667355" y="3883047"/>
            <a:ext cx="2448238" cy="15602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7FE1BD-BD23-4B42-89F0-651CE2E74F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9" t="66699" r="21605" b="20505"/>
          <a:stretch/>
        </p:blipFill>
        <p:spPr>
          <a:xfrm>
            <a:off x="766617" y="3883047"/>
            <a:ext cx="2388316" cy="15602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" name="٣">
            <a:hlinkClick r:id="" action="ppaction://media"/>
            <a:extLst>
              <a:ext uri="{FF2B5EF4-FFF2-40B4-BE49-F238E27FC236}">
                <a16:creationId xmlns:a16="http://schemas.microsoft.com/office/drawing/2014/main" id="{A4FE997D-79AF-4ECD-90A9-A98CE86F11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E85736-FA3F-4B23-B04D-61AD5977033E}"/>
              </a:ext>
            </a:extLst>
          </p:cNvPr>
          <p:cNvGrpSpPr/>
          <p:nvPr/>
        </p:nvGrpSpPr>
        <p:grpSpPr>
          <a:xfrm>
            <a:off x="371994" y="2164387"/>
            <a:ext cx="8998512" cy="2562358"/>
            <a:chOff x="371994" y="2164387"/>
            <a:chExt cx="8998512" cy="214948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242659-D61C-493A-B42C-8578D6A9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90" t="72466" r="22512" b="8983"/>
            <a:stretch/>
          </p:blipFill>
          <p:spPr>
            <a:xfrm>
              <a:off x="4641319" y="2231246"/>
              <a:ext cx="3484914" cy="19816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2B10AE-038E-43FB-8138-DE1C50631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8" t="33060" r="12359" b="48389"/>
            <a:stretch/>
          </p:blipFill>
          <p:spPr>
            <a:xfrm>
              <a:off x="2909653" y="2231246"/>
              <a:ext cx="1516980" cy="20826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40AF1-520C-4DFA-92F2-FF81E9516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9" t="34904" r="39608" b="47972"/>
            <a:stretch/>
          </p:blipFill>
          <p:spPr>
            <a:xfrm>
              <a:off x="8340919" y="2164387"/>
              <a:ext cx="1029587" cy="20826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C359FD1-3514-40C3-993B-DC97EA8DC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5" t="33587" r="67087" b="49289"/>
            <a:stretch/>
          </p:blipFill>
          <p:spPr>
            <a:xfrm>
              <a:off x="371994" y="2231246"/>
              <a:ext cx="2191102" cy="20826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DE2EA0-7D56-4A12-974D-E2910A37F6FA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أَشْياءُ فِي صَفّي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٤">
            <a:hlinkClick r:id="" action="ppaction://media"/>
            <a:extLst>
              <a:ext uri="{FF2B5EF4-FFF2-40B4-BE49-F238E27FC236}">
                <a16:creationId xmlns:a16="http://schemas.microsoft.com/office/drawing/2014/main" id="{7A6E4F7F-E8FC-44DF-A6CE-C9CDA50D5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1994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6A05B1-77DB-4E88-B4B7-867313740E9C}"/>
              </a:ext>
            </a:extLst>
          </p:cNvPr>
          <p:cNvGrpSpPr/>
          <p:nvPr/>
        </p:nvGrpSpPr>
        <p:grpSpPr>
          <a:xfrm>
            <a:off x="290025" y="2036126"/>
            <a:ext cx="8575704" cy="2834639"/>
            <a:chOff x="290025" y="2036126"/>
            <a:chExt cx="8575704" cy="204680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ADE939-607D-40C8-99D4-B6366C08E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5" t="31828" r="17066" b="49814"/>
            <a:stretch/>
          </p:blipFill>
          <p:spPr>
            <a:xfrm>
              <a:off x="4685220" y="2036128"/>
              <a:ext cx="1982912" cy="20071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48B713-1CBB-440E-B7F1-DB75D23B6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31648" r="51246" b="49994"/>
            <a:stretch/>
          </p:blipFill>
          <p:spPr>
            <a:xfrm>
              <a:off x="2487622" y="2055978"/>
              <a:ext cx="1982912" cy="200710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1E6EE8-1EE4-45CD-B416-268A901AF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9" t="67143" r="16872" b="14499"/>
            <a:stretch/>
          </p:blipFill>
          <p:spPr>
            <a:xfrm>
              <a:off x="290025" y="2055978"/>
              <a:ext cx="1982912" cy="20071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5FCD3A-D382-4899-8284-CA153EBEB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7" t="67515" r="51454" b="14127"/>
            <a:stretch/>
          </p:blipFill>
          <p:spPr>
            <a:xfrm>
              <a:off x="6882817" y="2036126"/>
              <a:ext cx="1982912" cy="204680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0D6AC5-99A1-4614-B918-FD97B234AB13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قَوانينُ صَفّي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٥">
            <a:hlinkClick r:id="" action="ppaction://media"/>
            <a:extLst>
              <a:ext uri="{FF2B5EF4-FFF2-40B4-BE49-F238E27FC236}">
                <a16:creationId xmlns:a16="http://schemas.microsoft.com/office/drawing/2014/main" id="{F1CBDC2E-9C14-4CBB-B4BC-4DF1D76A0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2C664E-3695-4BC0-9B34-FD17ACAADD2D}"/>
              </a:ext>
            </a:extLst>
          </p:cNvPr>
          <p:cNvGrpSpPr/>
          <p:nvPr/>
        </p:nvGrpSpPr>
        <p:grpSpPr>
          <a:xfrm>
            <a:off x="1161932" y="2000185"/>
            <a:ext cx="7827323" cy="2516401"/>
            <a:chOff x="1007188" y="2346036"/>
            <a:chExt cx="8396548" cy="17697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A551FF-42D4-454F-AD6D-9FE111A19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3" t="33342" r="18794" b="51974"/>
            <a:stretch/>
          </p:blipFill>
          <p:spPr>
            <a:xfrm>
              <a:off x="6960982" y="2402442"/>
              <a:ext cx="2442754" cy="1713313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B7F3B83-7DB5-4BE1-B56B-562BEC4DA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71" t="52454" r="52943" b="32593"/>
            <a:stretch/>
          </p:blipFill>
          <p:spPr>
            <a:xfrm>
              <a:off x="1007188" y="2346036"/>
              <a:ext cx="2476931" cy="1769719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EFFC11-ED5A-4527-A4B1-813392411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0" t="71430" r="53999" b="13110"/>
            <a:stretch/>
          </p:blipFill>
          <p:spPr>
            <a:xfrm>
              <a:off x="3967131" y="2402442"/>
              <a:ext cx="2510839" cy="1713313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99A2BDC-8268-44E6-8CE7-6AAB2D219A43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أَعْمالٌ أَقومُ بِها في الْمَدْرَسَةِ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٦">
            <a:hlinkClick r:id="" action="ppaction://media"/>
            <a:extLst>
              <a:ext uri="{FF2B5EF4-FFF2-40B4-BE49-F238E27FC236}">
                <a16:creationId xmlns:a16="http://schemas.microsoft.com/office/drawing/2014/main" id="{C0E67BD2-032C-4E75-9695-7393A9EA5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CF0C7E-0CEC-465A-B0F6-E289D87658DD}"/>
              </a:ext>
            </a:extLst>
          </p:cNvPr>
          <p:cNvGrpSpPr/>
          <p:nvPr/>
        </p:nvGrpSpPr>
        <p:grpSpPr>
          <a:xfrm>
            <a:off x="354637" y="2138290"/>
            <a:ext cx="8933054" cy="2532184"/>
            <a:chOff x="354637" y="2359431"/>
            <a:chExt cx="8933054" cy="1498184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12" name="Picture 11" descr="A picture containing table, drawing, computer&#10;&#10;Description automatically generated">
              <a:extLst>
                <a:ext uri="{FF2B5EF4-FFF2-40B4-BE49-F238E27FC236}">
                  <a16:creationId xmlns:a16="http://schemas.microsoft.com/office/drawing/2014/main" id="{E096E728-6286-4379-B1CC-A331B8148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1"/>
            <a:stretch/>
          </p:blipFill>
          <p:spPr>
            <a:xfrm>
              <a:off x="354637" y="2396834"/>
              <a:ext cx="1988903" cy="1428206"/>
            </a:xfrm>
            <a:prstGeom prst="rect">
              <a:avLst/>
            </a:prstGeom>
          </p:spPr>
        </p:pic>
        <p:pic>
          <p:nvPicPr>
            <p:cNvPr id="13" name="Picture 12" descr="A picture containing room, library&#10;&#10;Description automatically generated">
              <a:extLst>
                <a:ext uri="{FF2B5EF4-FFF2-40B4-BE49-F238E27FC236}">
                  <a16:creationId xmlns:a16="http://schemas.microsoft.com/office/drawing/2014/main" id="{D069CE59-35DE-4763-94FB-6E6973F03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09"/>
            <a:stretch/>
          </p:blipFill>
          <p:spPr>
            <a:xfrm>
              <a:off x="2692454" y="2396834"/>
              <a:ext cx="1988903" cy="14607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9707DB-9195-4F76-8694-B8789E36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406" y="2383370"/>
              <a:ext cx="1988902" cy="1445379"/>
            </a:xfrm>
            <a:prstGeom prst="rect">
              <a:avLst/>
            </a:prstGeom>
          </p:spPr>
        </p:pic>
        <p:pic>
          <p:nvPicPr>
            <p:cNvPr id="16" name="Picture 15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C130A134-0C77-4BA3-BF07-993966245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8"/>
            <a:stretch/>
          </p:blipFill>
          <p:spPr>
            <a:xfrm>
              <a:off x="7431959" y="2359431"/>
              <a:ext cx="1855732" cy="146078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8BA905-3D25-4EC3-A2F8-C44DAC5F8154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سَلامَةُ مَرافِقِ مَدْرَسَتي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٧">
            <a:hlinkClick r:id="" action="ppaction://media"/>
            <a:extLst>
              <a:ext uri="{FF2B5EF4-FFF2-40B4-BE49-F238E27FC236}">
                <a16:creationId xmlns:a16="http://schemas.microsoft.com/office/drawing/2014/main" id="{E00BAA99-1B67-48DE-AEAF-7EBFB6DF1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E6604E37-4B5F-4A41-8D0D-B06E6D6775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40889" r="51313" b="44831"/>
          <a:stretch/>
        </p:blipFill>
        <p:spPr>
          <a:xfrm>
            <a:off x="2222696" y="2070280"/>
            <a:ext cx="6326349" cy="2600194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197637-376F-4C59-B88E-9A2908DB480E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أَدَواتُ النَّظافَةِ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٨">
            <a:hlinkClick r:id="" action="ppaction://media"/>
            <a:extLst>
              <a:ext uri="{FF2B5EF4-FFF2-40B4-BE49-F238E27FC236}">
                <a16:creationId xmlns:a16="http://schemas.microsoft.com/office/drawing/2014/main" id="{E2AF8831-C260-4763-931F-F9AE8D790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77B47-0CD9-4890-9EFD-ADD9A44E766E}"/>
              </a:ext>
            </a:extLst>
          </p:cNvPr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59A8AE2C-1B73-4149-A583-511B835F9217}"/>
              </a:ext>
            </a:extLst>
          </p:cNvPr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الثَّاني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687C9C-E9B7-4333-8D6A-A840F381BD02}"/>
              </a:ext>
            </a:extLst>
          </p:cNvPr>
          <p:cNvGrpSpPr/>
          <p:nvPr/>
        </p:nvGrpSpPr>
        <p:grpSpPr>
          <a:xfrm>
            <a:off x="666596" y="2033375"/>
            <a:ext cx="8621094" cy="2580828"/>
            <a:chOff x="666596" y="2033375"/>
            <a:chExt cx="8621094" cy="2580828"/>
          </a:xfrm>
          <a:effectLst>
            <a:glow rad="101600">
              <a:srgbClr val="0070C0">
                <a:alpha val="60000"/>
              </a:srgbClr>
            </a:glow>
          </a:effectLst>
        </p:grpSpPr>
        <p:pic>
          <p:nvPicPr>
            <p:cNvPr id="14" name="Picture 13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6664DC1E-214E-42A5-B082-A4AC323FE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3" t="1405" r="2506" b="39565"/>
            <a:stretch/>
          </p:blipFill>
          <p:spPr>
            <a:xfrm>
              <a:off x="6519603" y="2064623"/>
              <a:ext cx="2768087" cy="2486231"/>
            </a:xfrm>
            <a:prstGeom prst="rect">
              <a:avLst/>
            </a:prstGeom>
          </p:spPr>
        </p:pic>
        <p:pic>
          <p:nvPicPr>
            <p:cNvPr id="18" name="Picture 17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6C7FEC29-445F-4955-8BB1-DAA9A0D3D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13" t="4919" r="5522" b="34757"/>
            <a:stretch/>
          </p:blipFill>
          <p:spPr>
            <a:xfrm>
              <a:off x="666596" y="2064623"/>
              <a:ext cx="2864628" cy="2549580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229770F9-12DF-4A17-B3E0-F960EA0B1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3" t="15533" r="2692" b="38254"/>
            <a:stretch/>
          </p:blipFill>
          <p:spPr>
            <a:xfrm>
              <a:off x="3718362" y="2033375"/>
              <a:ext cx="2614102" cy="258082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E23A419-8F76-4A5D-9E41-455B391B3DC4}"/>
              </a:ext>
            </a:extLst>
          </p:cNvPr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الْمَدْرَسَةِ نَعْمَلُ الأَشْياءَ المُحَبَّبَةَ لَنا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٩">
            <a:hlinkClick r:id="" action="ppaction://media"/>
            <a:extLst>
              <a:ext uri="{FF2B5EF4-FFF2-40B4-BE49-F238E27FC236}">
                <a16:creationId xmlns:a16="http://schemas.microsoft.com/office/drawing/2014/main" id="{38F0E95B-CB49-4E39-B932-4BCCA3176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766</Words>
  <Application>Microsoft Office PowerPoint</Application>
  <PresentationFormat>Widescreen</PresentationFormat>
  <Paragraphs>146</Paragraphs>
  <Slides>21</Slides>
  <Notes>20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Dell</cp:lastModifiedBy>
  <cp:revision>394</cp:revision>
  <dcterms:created xsi:type="dcterms:W3CDTF">2020-04-15T04:49:59Z</dcterms:created>
  <dcterms:modified xsi:type="dcterms:W3CDTF">2020-09-26T21:35:40Z</dcterms:modified>
</cp:coreProperties>
</file>