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11/02/1442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اللغة العربية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C17-83C5-410D-ADB5-08B197415EEF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2E94-DE1C-4899-8E63-D795D32FD9E8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B79-CFCC-4A55-8B29-307335F26C62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857C-88A6-40F2-92C1-7689FFC3C15A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8962-AF83-4D95-B685-48A469610408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285-1681-461B-B913-9C0060EAAEE1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5E4-4066-400E-9A0D-DA0A3BF5FF85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D3-69C4-4072-B95A-7B449A15A601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2F4C-F44D-45CD-848D-CCF90600D784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9D05-1708-4E2F-96F9-60C117A742AF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2B9-1B87-40AE-8009-6FDA5C729982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9535-57DE-4184-ACEF-A2E091FFC610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1151" y="227112"/>
            <a:ext cx="10265707" cy="141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9EF81786-F187-4694-8FE0-1F7D92AB737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6" t="18557" r="-15081" b="3146"/>
          <a:stretch/>
        </p:blipFill>
        <p:spPr bwMode="auto">
          <a:xfrm>
            <a:off x="3723022" y="1908866"/>
            <a:ext cx="4925962" cy="4265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مستطيل: زوايا مستديرة 201">
            <a:extLst>
              <a:ext uri="{FF2B5EF4-FFF2-40B4-BE49-F238E27FC236}">
                <a16:creationId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4810092" y="5438130"/>
            <a:ext cx="2571815" cy="119858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1- الاسْتِماعُ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445478" y="1419870"/>
            <a:ext cx="1148105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/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الأولى/ اللُّغَةُ العَرَبيّةُ / الصَّفُّ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الأَوَّل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الابْتِدائِيّ</a:t>
            </a:r>
            <a:r>
              <a:rPr lang="ar-SA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ُ /   </a:t>
            </a:r>
            <a:r>
              <a:rPr lang="ar-BH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الفَصْلُ </a:t>
            </a:r>
            <a:r>
              <a:rPr lang="ar-BH" sz="3600" b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الدِّراسيُّ الأَوَّلُ </a:t>
            </a:r>
            <a:endParaRPr lang="ar-SA" sz="36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34A91-4753-4EB9-B082-97A455650390}"/>
              </a:ext>
            </a:extLst>
          </p:cNvPr>
          <p:cNvSpPr/>
          <p:nvPr/>
        </p:nvSpPr>
        <p:spPr>
          <a:xfrm>
            <a:off x="245808" y="2286554"/>
            <a:ext cx="1148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وَحْدَةُ: (عائِلَتُنا )                                                                              الدَّرْسُ الأَوَّلُ: حَرْفُ (ب) (1)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9CB060EC-D7A2-4BEA-962F-4E72627B5F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724" cy="6472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EDC079-5ED1-4B48-BB62-24B66A351F04}"/>
              </a:ext>
            </a:extLst>
          </p:cNvPr>
          <p:cNvSpPr/>
          <p:nvPr/>
        </p:nvSpPr>
        <p:spPr>
          <a:xfrm>
            <a:off x="9088431" y="103092"/>
            <a:ext cx="2956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أَوَّلًا</a:t>
            </a:r>
            <a:r>
              <a:rPr lang="en-US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أَتَهَيَّأُ لِلْاسْتِماعِ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333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6410CF0-B4B1-4E32-975F-F50A15F9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857" y="2088345"/>
            <a:ext cx="45916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1-أَضَعُ                 حَوْلَ الصّورَةِ الَّتِي رَسَمَها بَدْر.</a:t>
            </a:r>
            <a:endParaRPr kumimoji="0" lang="en-US" altLang="ar-S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31238-5D35-4F29-B39D-11C9B6AEC203}"/>
              </a:ext>
            </a:extLst>
          </p:cNvPr>
          <p:cNvSpPr/>
          <p:nvPr/>
        </p:nvSpPr>
        <p:spPr>
          <a:xfrm>
            <a:off x="7393857" y="424404"/>
            <a:ext cx="43261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ثَانِيًا: أَسْتَمِعُ إِلَى النَّصِّ بِانْتِباهٍ.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AC456-7929-4A70-B178-C63A94FC18CB}"/>
              </a:ext>
            </a:extLst>
          </p:cNvPr>
          <p:cNvSpPr/>
          <p:nvPr/>
        </p:nvSpPr>
        <p:spPr>
          <a:xfrm>
            <a:off x="7393857" y="1339416"/>
            <a:ext cx="43261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ثالِثًا: أَسْتَمِعُ، ثُمَّ أُجيبُ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Oval 7">
            <a:hlinkClick r:id="rId2" action="ppaction://hlinksldjump"/>
            <a:extLst>
              <a:ext uri="{FF2B5EF4-FFF2-40B4-BE49-F238E27FC236}">
                <a16:creationId xmlns:a16="http://schemas.microsoft.com/office/drawing/2014/main" id="{84AF70E0-2614-42E0-8DC9-8138455FB31B}"/>
              </a:ext>
            </a:extLst>
          </p:cNvPr>
          <p:cNvSpPr/>
          <p:nvPr/>
        </p:nvSpPr>
        <p:spPr>
          <a:xfrm>
            <a:off x="10493076" y="2069329"/>
            <a:ext cx="680803" cy="6192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pic>
        <p:nvPicPr>
          <p:cNvPr id="2051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7CFCD3-AB9D-4533-9110-008774A7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94" y="3429000"/>
            <a:ext cx="2067286" cy="14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4" descr="A picture containing text, food, drawing&#10;&#10;Description automatically generated">
            <a:extLst>
              <a:ext uri="{FF2B5EF4-FFF2-40B4-BE49-F238E27FC236}">
                <a16:creationId xmlns:a16="http://schemas.microsoft.com/office/drawing/2014/main" id="{94EF4B73-A46B-4CE2-A562-D42C1230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77" y="3429001"/>
            <a:ext cx="2361062" cy="15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F801AC5-F37C-40BF-8492-54AB8494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6" y="3429000"/>
            <a:ext cx="2228990" cy="15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1357D32D-CDC0-4C80-BA31-8505A389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F210A2-6A72-4F50-AA12-F89ED8F9A281}"/>
              </a:ext>
            </a:extLst>
          </p:cNvPr>
          <p:cNvSpPr/>
          <p:nvPr/>
        </p:nvSpPr>
        <p:spPr>
          <a:xfrm>
            <a:off x="275304" y="3003393"/>
            <a:ext cx="2865622" cy="252233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6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AC456-7929-4A70-B178-C63A94FC18CB}"/>
              </a:ext>
            </a:extLst>
          </p:cNvPr>
          <p:cNvSpPr/>
          <p:nvPr/>
        </p:nvSpPr>
        <p:spPr>
          <a:xfrm>
            <a:off x="7526591" y="483231"/>
            <a:ext cx="43261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ثالِثًا: أَسْتَمِعُ، ثُمَّ أُجيبُ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357D32D-CDC0-4C80-BA31-8505A389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262891E-8A13-446D-B1A4-295AB76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625" y="1513256"/>
            <a:ext cx="2890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أُلَوِّنُ عَدَدَ أَفْرادِ </a:t>
            </a:r>
            <a:r>
              <a:rPr kumimoji="0" lang="ar-SA" altLang="ar-SA" sz="2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أُسْرَةِ بَدْرٍ:</a:t>
            </a:r>
            <a:endParaRPr kumimoji="0" lang="en-US" altLang="ar-S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5B41E1-3EEB-4025-A84E-B4B82026766A}"/>
              </a:ext>
            </a:extLst>
          </p:cNvPr>
          <p:cNvGrpSpPr/>
          <p:nvPr/>
        </p:nvGrpSpPr>
        <p:grpSpPr>
          <a:xfrm>
            <a:off x="1159951" y="2526891"/>
            <a:ext cx="2094780" cy="2234019"/>
            <a:chOff x="9055509" y="2326222"/>
            <a:chExt cx="1779894" cy="1549302"/>
          </a:xfrm>
        </p:grpSpPr>
        <p:sp>
          <p:nvSpPr>
            <p:cNvPr id="16" name="Graphic 110" descr="Apple">
              <a:extLst>
                <a:ext uri="{FF2B5EF4-FFF2-40B4-BE49-F238E27FC236}">
                  <a16:creationId xmlns:a16="http://schemas.microsoft.com/office/drawing/2014/main" id="{94525D10-FEA6-4F69-8F45-080F41AD6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509" y="2326222"/>
              <a:ext cx="1779894" cy="1549302"/>
            </a:xfrm>
            <a:custGeom>
              <a:avLst/>
              <a:gdLst>
                <a:gd name="T0" fmla="*/ 537919 w 625817"/>
                <a:gd name="T1" fmla="*/ 219332 h 758744"/>
                <a:gd name="T2" fmla="*/ 310894 w 625817"/>
                <a:gd name="T3" fmla="*/ 207837 h 758744"/>
                <a:gd name="T4" fmla="*/ 297846 w 625817"/>
                <a:gd name="T5" fmla="*/ 152826 h 758744"/>
                <a:gd name="T6" fmla="*/ 392658 w 625817"/>
                <a:gd name="T7" fmla="*/ 115057 h 758744"/>
                <a:gd name="T8" fmla="*/ 433539 w 625817"/>
                <a:gd name="T9" fmla="*/ 107 h 758744"/>
                <a:gd name="T10" fmla="*/ 311763 w 625817"/>
                <a:gd name="T11" fmla="*/ 38697 h 758744"/>
                <a:gd name="T12" fmla="*/ 275230 w 625817"/>
                <a:gd name="T13" fmla="*/ 107667 h 758744"/>
                <a:gd name="T14" fmla="*/ 177809 w 625817"/>
                <a:gd name="T15" fmla="*/ 12423 h 758744"/>
                <a:gd name="T16" fmla="*/ 150845 w 625817"/>
                <a:gd name="T17" fmla="*/ 54298 h 758744"/>
                <a:gd name="T18" fmla="*/ 258704 w 625817"/>
                <a:gd name="T19" fmla="*/ 207017 h 758744"/>
                <a:gd name="T20" fmla="*/ 33418 w 625817"/>
                <a:gd name="T21" fmla="*/ 218512 h 758744"/>
                <a:gd name="T22" fmla="*/ 286539 w 625817"/>
                <a:gd name="T23" fmla="*/ 632331 h 758744"/>
                <a:gd name="T24" fmla="*/ 537919 w 625817"/>
                <a:gd name="T25" fmla="*/ 219332 h 7587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5817"/>
                <a:gd name="T40" fmla="*/ 0 h 758744"/>
                <a:gd name="T41" fmla="*/ 625817 w 625817"/>
                <a:gd name="T42" fmla="*/ 758744 h 7587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5817" h="758744">
                  <a:moveTo>
                    <a:pt x="589044" y="254441"/>
                  </a:moveTo>
                  <a:cubicBezTo>
                    <a:pt x="503319" y="161096"/>
                    <a:pt x="410927" y="224914"/>
                    <a:pt x="340442" y="241106"/>
                  </a:cubicBezTo>
                  <a:cubicBezTo>
                    <a:pt x="338537" y="218246"/>
                    <a:pt x="332822" y="197291"/>
                    <a:pt x="326154" y="177289"/>
                  </a:cubicBezTo>
                  <a:cubicBezTo>
                    <a:pt x="355682" y="174431"/>
                    <a:pt x="399497" y="164906"/>
                    <a:pt x="429977" y="133474"/>
                  </a:cubicBezTo>
                  <a:cubicBezTo>
                    <a:pt x="479507" y="83944"/>
                    <a:pt x="474744" y="124"/>
                    <a:pt x="474744" y="124"/>
                  </a:cubicBezTo>
                  <a:cubicBezTo>
                    <a:pt x="474744" y="124"/>
                    <a:pt x="389972" y="-4639"/>
                    <a:pt x="341394" y="44891"/>
                  </a:cubicBezTo>
                  <a:cubicBezTo>
                    <a:pt x="318534" y="67751"/>
                    <a:pt x="307104" y="98231"/>
                    <a:pt x="301389" y="124901"/>
                  </a:cubicBezTo>
                  <a:cubicBezTo>
                    <a:pt x="259479" y="54416"/>
                    <a:pt x="198519" y="17269"/>
                    <a:pt x="194709" y="14411"/>
                  </a:cubicBezTo>
                  <a:lnTo>
                    <a:pt x="165182" y="62989"/>
                  </a:lnTo>
                  <a:cubicBezTo>
                    <a:pt x="166134" y="63941"/>
                    <a:pt x="269004" y="127759"/>
                    <a:pt x="283292" y="240154"/>
                  </a:cubicBezTo>
                  <a:cubicBezTo>
                    <a:pt x="213759" y="223009"/>
                    <a:pt x="120414" y="161096"/>
                    <a:pt x="36594" y="253489"/>
                  </a:cubicBezTo>
                  <a:cubicBezTo>
                    <a:pt x="-55798" y="355406"/>
                    <a:pt x="23259" y="877376"/>
                    <a:pt x="313772" y="733549"/>
                  </a:cubicBezTo>
                  <a:cubicBezTo>
                    <a:pt x="603332" y="878329"/>
                    <a:pt x="681437" y="356359"/>
                    <a:pt x="589044" y="2544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328B38-2BC4-4C4C-9F97-5B72EC3C072F}"/>
                </a:ext>
              </a:extLst>
            </p:cNvPr>
            <p:cNvSpPr/>
            <p:nvPr/>
          </p:nvSpPr>
          <p:spPr>
            <a:xfrm>
              <a:off x="9594238" y="2775275"/>
              <a:ext cx="702436" cy="1088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9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BO SLMAN Alomar النسخ4" pitchFamily="2" charset="-78"/>
                </a:rPr>
                <a:t>٥</a:t>
              </a:r>
              <a:endParaRPr lang="ar-SA" altLang="ar-SA" sz="36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53631D-A1DD-4E4A-A90F-27889871AEF4}"/>
              </a:ext>
            </a:extLst>
          </p:cNvPr>
          <p:cNvGrpSpPr/>
          <p:nvPr/>
        </p:nvGrpSpPr>
        <p:grpSpPr>
          <a:xfrm>
            <a:off x="5048610" y="2515683"/>
            <a:ext cx="2094780" cy="2234019"/>
            <a:chOff x="9055509" y="2326222"/>
            <a:chExt cx="1779894" cy="1549302"/>
          </a:xfrm>
        </p:grpSpPr>
        <p:sp>
          <p:nvSpPr>
            <p:cNvPr id="19" name="Graphic 110" descr="Apple">
              <a:extLst>
                <a:ext uri="{FF2B5EF4-FFF2-40B4-BE49-F238E27FC236}">
                  <a16:creationId xmlns:a16="http://schemas.microsoft.com/office/drawing/2014/main" id="{DDE0C013-DC7B-4C6C-B596-95F455129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509" y="2326222"/>
              <a:ext cx="1779894" cy="1549302"/>
            </a:xfrm>
            <a:custGeom>
              <a:avLst/>
              <a:gdLst>
                <a:gd name="T0" fmla="*/ 537919 w 625817"/>
                <a:gd name="T1" fmla="*/ 219332 h 758744"/>
                <a:gd name="T2" fmla="*/ 310894 w 625817"/>
                <a:gd name="T3" fmla="*/ 207837 h 758744"/>
                <a:gd name="T4" fmla="*/ 297846 w 625817"/>
                <a:gd name="T5" fmla="*/ 152826 h 758744"/>
                <a:gd name="T6" fmla="*/ 392658 w 625817"/>
                <a:gd name="T7" fmla="*/ 115057 h 758744"/>
                <a:gd name="T8" fmla="*/ 433539 w 625817"/>
                <a:gd name="T9" fmla="*/ 107 h 758744"/>
                <a:gd name="T10" fmla="*/ 311763 w 625817"/>
                <a:gd name="T11" fmla="*/ 38697 h 758744"/>
                <a:gd name="T12" fmla="*/ 275230 w 625817"/>
                <a:gd name="T13" fmla="*/ 107667 h 758744"/>
                <a:gd name="T14" fmla="*/ 177809 w 625817"/>
                <a:gd name="T15" fmla="*/ 12423 h 758744"/>
                <a:gd name="T16" fmla="*/ 150845 w 625817"/>
                <a:gd name="T17" fmla="*/ 54298 h 758744"/>
                <a:gd name="T18" fmla="*/ 258704 w 625817"/>
                <a:gd name="T19" fmla="*/ 207017 h 758744"/>
                <a:gd name="T20" fmla="*/ 33418 w 625817"/>
                <a:gd name="T21" fmla="*/ 218512 h 758744"/>
                <a:gd name="T22" fmla="*/ 286539 w 625817"/>
                <a:gd name="T23" fmla="*/ 632331 h 758744"/>
                <a:gd name="T24" fmla="*/ 537919 w 625817"/>
                <a:gd name="T25" fmla="*/ 219332 h 7587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5817"/>
                <a:gd name="T40" fmla="*/ 0 h 758744"/>
                <a:gd name="T41" fmla="*/ 625817 w 625817"/>
                <a:gd name="T42" fmla="*/ 758744 h 7587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5817" h="758744">
                  <a:moveTo>
                    <a:pt x="589044" y="254441"/>
                  </a:moveTo>
                  <a:cubicBezTo>
                    <a:pt x="503319" y="161096"/>
                    <a:pt x="410927" y="224914"/>
                    <a:pt x="340442" y="241106"/>
                  </a:cubicBezTo>
                  <a:cubicBezTo>
                    <a:pt x="338537" y="218246"/>
                    <a:pt x="332822" y="197291"/>
                    <a:pt x="326154" y="177289"/>
                  </a:cubicBezTo>
                  <a:cubicBezTo>
                    <a:pt x="355682" y="174431"/>
                    <a:pt x="399497" y="164906"/>
                    <a:pt x="429977" y="133474"/>
                  </a:cubicBezTo>
                  <a:cubicBezTo>
                    <a:pt x="479507" y="83944"/>
                    <a:pt x="474744" y="124"/>
                    <a:pt x="474744" y="124"/>
                  </a:cubicBezTo>
                  <a:cubicBezTo>
                    <a:pt x="474744" y="124"/>
                    <a:pt x="389972" y="-4639"/>
                    <a:pt x="341394" y="44891"/>
                  </a:cubicBezTo>
                  <a:cubicBezTo>
                    <a:pt x="318534" y="67751"/>
                    <a:pt x="307104" y="98231"/>
                    <a:pt x="301389" y="124901"/>
                  </a:cubicBezTo>
                  <a:cubicBezTo>
                    <a:pt x="259479" y="54416"/>
                    <a:pt x="198519" y="17269"/>
                    <a:pt x="194709" y="14411"/>
                  </a:cubicBezTo>
                  <a:lnTo>
                    <a:pt x="165182" y="62989"/>
                  </a:lnTo>
                  <a:cubicBezTo>
                    <a:pt x="166134" y="63941"/>
                    <a:pt x="269004" y="127759"/>
                    <a:pt x="283292" y="240154"/>
                  </a:cubicBezTo>
                  <a:cubicBezTo>
                    <a:pt x="213759" y="223009"/>
                    <a:pt x="120414" y="161096"/>
                    <a:pt x="36594" y="253489"/>
                  </a:cubicBezTo>
                  <a:cubicBezTo>
                    <a:pt x="-55798" y="355406"/>
                    <a:pt x="23259" y="877376"/>
                    <a:pt x="313772" y="733549"/>
                  </a:cubicBezTo>
                  <a:cubicBezTo>
                    <a:pt x="603332" y="878329"/>
                    <a:pt x="681437" y="356359"/>
                    <a:pt x="589044" y="2544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841B7A-3AD6-4825-B2F2-636D35A7DE5C}"/>
                </a:ext>
              </a:extLst>
            </p:cNvPr>
            <p:cNvSpPr/>
            <p:nvPr/>
          </p:nvSpPr>
          <p:spPr>
            <a:xfrm>
              <a:off x="9594238" y="2775275"/>
              <a:ext cx="702436" cy="1088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9600" b="1" dirty="0">
                  <a:latin typeface="Calibri" panose="020F0502020204030204" pitchFamily="34" charset="0"/>
                  <a:ea typeface="Calibri" panose="020F0502020204030204" pitchFamily="34" charset="0"/>
                  <a:cs typeface="ABO SLMAN Alomar النسخ4" pitchFamily="2" charset="-78"/>
                </a:rPr>
                <a:t>٤</a:t>
              </a:r>
              <a:endParaRPr lang="ar-SA" altLang="ar-SA" sz="3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2358A5-B6F3-41F0-8C38-2D38B4A4EA5F}"/>
              </a:ext>
            </a:extLst>
          </p:cNvPr>
          <p:cNvGrpSpPr/>
          <p:nvPr/>
        </p:nvGrpSpPr>
        <p:grpSpPr>
          <a:xfrm>
            <a:off x="9207655" y="2510045"/>
            <a:ext cx="2094780" cy="2234019"/>
            <a:chOff x="9055509" y="2326222"/>
            <a:chExt cx="1779894" cy="1549302"/>
          </a:xfrm>
        </p:grpSpPr>
        <p:sp>
          <p:nvSpPr>
            <p:cNvPr id="22" name="Graphic 110" descr="Apple">
              <a:extLst>
                <a:ext uri="{FF2B5EF4-FFF2-40B4-BE49-F238E27FC236}">
                  <a16:creationId xmlns:a16="http://schemas.microsoft.com/office/drawing/2014/main" id="{3BBA2D86-E9CD-42A2-AFEA-97536C70A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509" y="2326222"/>
              <a:ext cx="1779894" cy="1549302"/>
            </a:xfrm>
            <a:custGeom>
              <a:avLst/>
              <a:gdLst>
                <a:gd name="T0" fmla="*/ 537919 w 625817"/>
                <a:gd name="T1" fmla="*/ 219332 h 758744"/>
                <a:gd name="T2" fmla="*/ 310894 w 625817"/>
                <a:gd name="T3" fmla="*/ 207837 h 758744"/>
                <a:gd name="T4" fmla="*/ 297846 w 625817"/>
                <a:gd name="T5" fmla="*/ 152826 h 758744"/>
                <a:gd name="T6" fmla="*/ 392658 w 625817"/>
                <a:gd name="T7" fmla="*/ 115057 h 758744"/>
                <a:gd name="T8" fmla="*/ 433539 w 625817"/>
                <a:gd name="T9" fmla="*/ 107 h 758744"/>
                <a:gd name="T10" fmla="*/ 311763 w 625817"/>
                <a:gd name="T11" fmla="*/ 38697 h 758744"/>
                <a:gd name="T12" fmla="*/ 275230 w 625817"/>
                <a:gd name="T13" fmla="*/ 107667 h 758744"/>
                <a:gd name="T14" fmla="*/ 177809 w 625817"/>
                <a:gd name="T15" fmla="*/ 12423 h 758744"/>
                <a:gd name="T16" fmla="*/ 150845 w 625817"/>
                <a:gd name="T17" fmla="*/ 54298 h 758744"/>
                <a:gd name="T18" fmla="*/ 258704 w 625817"/>
                <a:gd name="T19" fmla="*/ 207017 h 758744"/>
                <a:gd name="T20" fmla="*/ 33418 w 625817"/>
                <a:gd name="T21" fmla="*/ 218512 h 758744"/>
                <a:gd name="T22" fmla="*/ 286539 w 625817"/>
                <a:gd name="T23" fmla="*/ 632331 h 758744"/>
                <a:gd name="T24" fmla="*/ 537919 w 625817"/>
                <a:gd name="T25" fmla="*/ 219332 h 7587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5817"/>
                <a:gd name="T40" fmla="*/ 0 h 758744"/>
                <a:gd name="T41" fmla="*/ 625817 w 625817"/>
                <a:gd name="T42" fmla="*/ 758744 h 7587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5817" h="758744">
                  <a:moveTo>
                    <a:pt x="589044" y="254441"/>
                  </a:moveTo>
                  <a:cubicBezTo>
                    <a:pt x="503319" y="161096"/>
                    <a:pt x="410927" y="224914"/>
                    <a:pt x="340442" y="241106"/>
                  </a:cubicBezTo>
                  <a:cubicBezTo>
                    <a:pt x="338537" y="218246"/>
                    <a:pt x="332822" y="197291"/>
                    <a:pt x="326154" y="177289"/>
                  </a:cubicBezTo>
                  <a:cubicBezTo>
                    <a:pt x="355682" y="174431"/>
                    <a:pt x="399497" y="164906"/>
                    <a:pt x="429977" y="133474"/>
                  </a:cubicBezTo>
                  <a:cubicBezTo>
                    <a:pt x="479507" y="83944"/>
                    <a:pt x="474744" y="124"/>
                    <a:pt x="474744" y="124"/>
                  </a:cubicBezTo>
                  <a:cubicBezTo>
                    <a:pt x="474744" y="124"/>
                    <a:pt x="389972" y="-4639"/>
                    <a:pt x="341394" y="44891"/>
                  </a:cubicBezTo>
                  <a:cubicBezTo>
                    <a:pt x="318534" y="67751"/>
                    <a:pt x="307104" y="98231"/>
                    <a:pt x="301389" y="124901"/>
                  </a:cubicBezTo>
                  <a:cubicBezTo>
                    <a:pt x="259479" y="54416"/>
                    <a:pt x="198519" y="17269"/>
                    <a:pt x="194709" y="14411"/>
                  </a:cubicBezTo>
                  <a:lnTo>
                    <a:pt x="165182" y="62989"/>
                  </a:lnTo>
                  <a:cubicBezTo>
                    <a:pt x="166134" y="63941"/>
                    <a:pt x="269004" y="127759"/>
                    <a:pt x="283292" y="240154"/>
                  </a:cubicBezTo>
                  <a:cubicBezTo>
                    <a:pt x="213759" y="223009"/>
                    <a:pt x="120414" y="161096"/>
                    <a:pt x="36594" y="253489"/>
                  </a:cubicBezTo>
                  <a:cubicBezTo>
                    <a:pt x="-55798" y="355406"/>
                    <a:pt x="23259" y="877376"/>
                    <a:pt x="313772" y="733549"/>
                  </a:cubicBezTo>
                  <a:cubicBezTo>
                    <a:pt x="603332" y="878329"/>
                    <a:pt x="681437" y="356359"/>
                    <a:pt x="589044" y="2544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8400DB-3F45-49DB-A21E-0D8240CD4BB3}"/>
                </a:ext>
              </a:extLst>
            </p:cNvPr>
            <p:cNvSpPr/>
            <p:nvPr/>
          </p:nvSpPr>
          <p:spPr>
            <a:xfrm>
              <a:off x="9594238" y="2775275"/>
              <a:ext cx="702436" cy="1088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9600" b="1" dirty="0">
                  <a:latin typeface="Calibri" panose="020F0502020204030204" pitchFamily="34" charset="0"/>
                  <a:ea typeface="Calibri" panose="020F0502020204030204" pitchFamily="34" charset="0"/>
                  <a:cs typeface="ABO SLMAN Alomar النسخ4" pitchFamily="2" charset="-78"/>
                </a:rPr>
                <a:t>٣</a:t>
              </a:r>
              <a:endParaRPr lang="ar-SA" altLang="ar-SA" sz="3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997055-E35A-4726-A93C-1644E95BD878}"/>
              </a:ext>
            </a:extLst>
          </p:cNvPr>
          <p:cNvGrpSpPr/>
          <p:nvPr/>
        </p:nvGrpSpPr>
        <p:grpSpPr>
          <a:xfrm>
            <a:off x="1159951" y="2526891"/>
            <a:ext cx="2094780" cy="2234019"/>
            <a:chOff x="9055509" y="2326222"/>
            <a:chExt cx="1779894" cy="15493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1" name="Graphic 110" descr="Apple">
              <a:extLst>
                <a:ext uri="{FF2B5EF4-FFF2-40B4-BE49-F238E27FC236}">
                  <a16:creationId xmlns:a16="http://schemas.microsoft.com/office/drawing/2014/main" id="{0D358BFD-C7A8-480A-BEC7-27025C2C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509" y="2326222"/>
              <a:ext cx="1779894" cy="1549302"/>
            </a:xfrm>
            <a:custGeom>
              <a:avLst/>
              <a:gdLst>
                <a:gd name="T0" fmla="*/ 537919 w 625817"/>
                <a:gd name="T1" fmla="*/ 219332 h 758744"/>
                <a:gd name="T2" fmla="*/ 310894 w 625817"/>
                <a:gd name="T3" fmla="*/ 207837 h 758744"/>
                <a:gd name="T4" fmla="*/ 297846 w 625817"/>
                <a:gd name="T5" fmla="*/ 152826 h 758744"/>
                <a:gd name="T6" fmla="*/ 392658 w 625817"/>
                <a:gd name="T7" fmla="*/ 115057 h 758744"/>
                <a:gd name="T8" fmla="*/ 433539 w 625817"/>
                <a:gd name="T9" fmla="*/ 107 h 758744"/>
                <a:gd name="T10" fmla="*/ 311763 w 625817"/>
                <a:gd name="T11" fmla="*/ 38697 h 758744"/>
                <a:gd name="T12" fmla="*/ 275230 w 625817"/>
                <a:gd name="T13" fmla="*/ 107667 h 758744"/>
                <a:gd name="T14" fmla="*/ 177809 w 625817"/>
                <a:gd name="T15" fmla="*/ 12423 h 758744"/>
                <a:gd name="T16" fmla="*/ 150845 w 625817"/>
                <a:gd name="T17" fmla="*/ 54298 h 758744"/>
                <a:gd name="T18" fmla="*/ 258704 w 625817"/>
                <a:gd name="T19" fmla="*/ 207017 h 758744"/>
                <a:gd name="T20" fmla="*/ 33418 w 625817"/>
                <a:gd name="T21" fmla="*/ 218512 h 758744"/>
                <a:gd name="T22" fmla="*/ 286539 w 625817"/>
                <a:gd name="T23" fmla="*/ 632331 h 758744"/>
                <a:gd name="T24" fmla="*/ 537919 w 625817"/>
                <a:gd name="T25" fmla="*/ 219332 h 7587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5817"/>
                <a:gd name="T40" fmla="*/ 0 h 758744"/>
                <a:gd name="T41" fmla="*/ 625817 w 625817"/>
                <a:gd name="T42" fmla="*/ 758744 h 7587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5817" h="758744">
                  <a:moveTo>
                    <a:pt x="589044" y="254441"/>
                  </a:moveTo>
                  <a:cubicBezTo>
                    <a:pt x="503319" y="161096"/>
                    <a:pt x="410927" y="224914"/>
                    <a:pt x="340442" y="241106"/>
                  </a:cubicBezTo>
                  <a:cubicBezTo>
                    <a:pt x="338537" y="218246"/>
                    <a:pt x="332822" y="197291"/>
                    <a:pt x="326154" y="177289"/>
                  </a:cubicBezTo>
                  <a:cubicBezTo>
                    <a:pt x="355682" y="174431"/>
                    <a:pt x="399497" y="164906"/>
                    <a:pt x="429977" y="133474"/>
                  </a:cubicBezTo>
                  <a:cubicBezTo>
                    <a:pt x="479507" y="83944"/>
                    <a:pt x="474744" y="124"/>
                    <a:pt x="474744" y="124"/>
                  </a:cubicBezTo>
                  <a:cubicBezTo>
                    <a:pt x="474744" y="124"/>
                    <a:pt x="389972" y="-4639"/>
                    <a:pt x="341394" y="44891"/>
                  </a:cubicBezTo>
                  <a:cubicBezTo>
                    <a:pt x="318534" y="67751"/>
                    <a:pt x="307104" y="98231"/>
                    <a:pt x="301389" y="124901"/>
                  </a:cubicBezTo>
                  <a:cubicBezTo>
                    <a:pt x="259479" y="54416"/>
                    <a:pt x="198519" y="17269"/>
                    <a:pt x="194709" y="14411"/>
                  </a:cubicBezTo>
                  <a:lnTo>
                    <a:pt x="165182" y="62989"/>
                  </a:lnTo>
                  <a:cubicBezTo>
                    <a:pt x="166134" y="63941"/>
                    <a:pt x="269004" y="127759"/>
                    <a:pt x="283292" y="240154"/>
                  </a:cubicBezTo>
                  <a:cubicBezTo>
                    <a:pt x="213759" y="223009"/>
                    <a:pt x="120414" y="161096"/>
                    <a:pt x="36594" y="253489"/>
                  </a:cubicBezTo>
                  <a:cubicBezTo>
                    <a:pt x="-55798" y="355406"/>
                    <a:pt x="23259" y="877376"/>
                    <a:pt x="313772" y="733549"/>
                  </a:cubicBezTo>
                  <a:cubicBezTo>
                    <a:pt x="603332" y="878329"/>
                    <a:pt x="681437" y="356359"/>
                    <a:pt x="589044" y="254441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93C3B3-F54B-4621-ABC8-C11A06B0C533}"/>
                </a:ext>
              </a:extLst>
            </p:cNvPr>
            <p:cNvSpPr/>
            <p:nvPr/>
          </p:nvSpPr>
          <p:spPr>
            <a:xfrm>
              <a:off x="9609598" y="2782344"/>
              <a:ext cx="702436" cy="1088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SA" sz="9600" b="1" dirty="0">
                  <a:latin typeface="Calibri" panose="020F0502020204030204" pitchFamily="34" charset="0"/>
                  <a:ea typeface="Calibri" panose="020F0502020204030204" pitchFamily="34" charset="0"/>
                  <a:cs typeface="ABO SLMAN Alomar النسخ4" pitchFamily="2" charset="-78"/>
                </a:rPr>
                <a:t>٥</a:t>
              </a:r>
              <a:endParaRPr lang="ar-SA" altLang="ar-SA" sz="3600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062C3D3-9D7C-4D9C-8B2D-D55451E0871E}"/>
              </a:ext>
            </a:extLst>
          </p:cNvPr>
          <p:cNvSpPr/>
          <p:nvPr/>
        </p:nvSpPr>
        <p:spPr>
          <a:xfrm>
            <a:off x="3196393" y="-170514"/>
            <a:ext cx="2890599" cy="2487561"/>
          </a:xfrm>
          <a:prstGeom prst="cloudCallout">
            <a:avLst>
              <a:gd name="adj1" fmla="val -53487"/>
              <a:gd name="adj2" fmla="val 70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E15C1-EB20-4AFD-8932-E719A816C66E}"/>
              </a:ext>
            </a:extLst>
          </p:cNvPr>
          <p:cNvSpPr/>
          <p:nvPr/>
        </p:nvSpPr>
        <p:spPr>
          <a:xfrm>
            <a:off x="4335303" y="275312"/>
            <a:ext cx="108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الَأَزْرَقُ</a:t>
            </a: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sz="2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A2FA9A-67F2-430F-874C-5EF5FE65C5EC}"/>
              </a:ext>
            </a:extLst>
          </p:cNvPr>
          <p:cNvGrpSpPr/>
          <p:nvPr/>
        </p:nvGrpSpPr>
        <p:grpSpPr>
          <a:xfrm>
            <a:off x="4005509" y="830608"/>
            <a:ext cx="1260965" cy="1790987"/>
            <a:chOff x="9594238" y="1419488"/>
            <a:chExt cx="2073624" cy="2121334"/>
          </a:xfrm>
        </p:grpSpPr>
        <p:sp>
          <p:nvSpPr>
            <p:cNvPr id="25" name="Graphic 110" descr="Apple">
              <a:extLst>
                <a:ext uri="{FF2B5EF4-FFF2-40B4-BE49-F238E27FC236}">
                  <a16:creationId xmlns:a16="http://schemas.microsoft.com/office/drawing/2014/main" id="{E3187E88-5001-4FC3-97AE-3B40D599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968" y="1419488"/>
              <a:ext cx="1779894" cy="1549302"/>
            </a:xfrm>
            <a:custGeom>
              <a:avLst/>
              <a:gdLst>
                <a:gd name="T0" fmla="*/ 537919 w 625817"/>
                <a:gd name="T1" fmla="*/ 219332 h 758744"/>
                <a:gd name="T2" fmla="*/ 310894 w 625817"/>
                <a:gd name="T3" fmla="*/ 207837 h 758744"/>
                <a:gd name="T4" fmla="*/ 297846 w 625817"/>
                <a:gd name="T5" fmla="*/ 152826 h 758744"/>
                <a:gd name="T6" fmla="*/ 392658 w 625817"/>
                <a:gd name="T7" fmla="*/ 115057 h 758744"/>
                <a:gd name="T8" fmla="*/ 433539 w 625817"/>
                <a:gd name="T9" fmla="*/ 107 h 758744"/>
                <a:gd name="T10" fmla="*/ 311763 w 625817"/>
                <a:gd name="T11" fmla="*/ 38697 h 758744"/>
                <a:gd name="T12" fmla="*/ 275230 w 625817"/>
                <a:gd name="T13" fmla="*/ 107667 h 758744"/>
                <a:gd name="T14" fmla="*/ 177809 w 625817"/>
                <a:gd name="T15" fmla="*/ 12423 h 758744"/>
                <a:gd name="T16" fmla="*/ 150845 w 625817"/>
                <a:gd name="T17" fmla="*/ 54298 h 758744"/>
                <a:gd name="T18" fmla="*/ 258704 w 625817"/>
                <a:gd name="T19" fmla="*/ 207017 h 758744"/>
                <a:gd name="T20" fmla="*/ 33418 w 625817"/>
                <a:gd name="T21" fmla="*/ 218512 h 758744"/>
                <a:gd name="T22" fmla="*/ 286539 w 625817"/>
                <a:gd name="T23" fmla="*/ 632331 h 758744"/>
                <a:gd name="T24" fmla="*/ 537919 w 625817"/>
                <a:gd name="T25" fmla="*/ 219332 h 7587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5817"/>
                <a:gd name="T40" fmla="*/ 0 h 758744"/>
                <a:gd name="T41" fmla="*/ 625817 w 625817"/>
                <a:gd name="T42" fmla="*/ 758744 h 7587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5817" h="758744">
                  <a:moveTo>
                    <a:pt x="589044" y="254441"/>
                  </a:moveTo>
                  <a:cubicBezTo>
                    <a:pt x="503319" y="161096"/>
                    <a:pt x="410927" y="224914"/>
                    <a:pt x="340442" y="241106"/>
                  </a:cubicBezTo>
                  <a:cubicBezTo>
                    <a:pt x="338537" y="218246"/>
                    <a:pt x="332822" y="197291"/>
                    <a:pt x="326154" y="177289"/>
                  </a:cubicBezTo>
                  <a:cubicBezTo>
                    <a:pt x="355682" y="174431"/>
                    <a:pt x="399497" y="164906"/>
                    <a:pt x="429977" y="133474"/>
                  </a:cubicBezTo>
                  <a:cubicBezTo>
                    <a:pt x="479507" y="83944"/>
                    <a:pt x="474744" y="124"/>
                    <a:pt x="474744" y="124"/>
                  </a:cubicBezTo>
                  <a:cubicBezTo>
                    <a:pt x="474744" y="124"/>
                    <a:pt x="389972" y="-4639"/>
                    <a:pt x="341394" y="44891"/>
                  </a:cubicBezTo>
                  <a:cubicBezTo>
                    <a:pt x="318534" y="67751"/>
                    <a:pt x="307104" y="98231"/>
                    <a:pt x="301389" y="124901"/>
                  </a:cubicBezTo>
                  <a:cubicBezTo>
                    <a:pt x="259479" y="54416"/>
                    <a:pt x="198519" y="17269"/>
                    <a:pt x="194709" y="14411"/>
                  </a:cubicBezTo>
                  <a:lnTo>
                    <a:pt x="165182" y="62989"/>
                  </a:lnTo>
                  <a:cubicBezTo>
                    <a:pt x="166134" y="63941"/>
                    <a:pt x="269004" y="127759"/>
                    <a:pt x="283292" y="240154"/>
                  </a:cubicBezTo>
                  <a:cubicBezTo>
                    <a:pt x="213759" y="223009"/>
                    <a:pt x="120414" y="161096"/>
                    <a:pt x="36594" y="253489"/>
                  </a:cubicBezTo>
                  <a:cubicBezTo>
                    <a:pt x="-55798" y="355406"/>
                    <a:pt x="23259" y="877376"/>
                    <a:pt x="313772" y="733549"/>
                  </a:cubicBezTo>
                  <a:cubicBezTo>
                    <a:pt x="603332" y="878329"/>
                    <a:pt x="681437" y="356359"/>
                    <a:pt x="589044" y="254441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520CF7-BDEF-44C6-821E-8FE9BD623BC2}"/>
                </a:ext>
              </a:extLst>
            </p:cNvPr>
            <p:cNvSpPr/>
            <p:nvPr/>
          </p:nvSpPr>
          <p:spPr>
            <a:xfrm>
              <a:off x="9594238" y="2775275"/>
              <a:ext cx="702437" cy="765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ar-SA" sz="36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BD0E1D-EFCC-4409-96B2-3BBE7D9CE572}"/>
              </a:ext>
            </a:extLst>
          </p:cNvPr>
          <p:cNvSpPr/>
          <p:nvPr/>
        </p:nvSpPr>
        <p:spPr>
          <a:xfrm>
            <a:off x="3945843" y="-410744"/>
            <a:ext cx="135646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 2" panose="05020102010507070707" pitchFamily="18" charset="2"/>
              </a:rPr>
              <a:t>x</a:t>
            </a:r>
            <a:endParaRPr lang="ar-SA" sz="19900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127FAD-5F2F-4410-978C-0F1764BFE894}"/>
              </a:ext>
            </a:extLst>
          </p:cNvPr>
          <p:cNvGrpSpPr/>
          <p:nvPr/>
        </p:nvGrpSpPr>
        <p:grpSpPr>
          <a:xfrm>
            <a:off x="3237530" y="-159763"/>
            <a:ext cx="2890599" cy="2762873"/>
            <a:chOff x="3254731" y="-141278"/>
            <a:chExt cx="2890599" cy="2762873"/>
          </a:xfrm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FA825F47-3FDE-4680-83DB-EA35CAB53BFF}"/>
                </a:ext>
              </a:extLst>
            </p:cNvPr>
            <p:cNvSpPr/>
            <p:nvPr/>
          </p:nvSpPr>
          <p:spPr>
            <a:xfrm>
              <a:off x="3254731" y="-141278"/>
              <a:ext cx="2890599" cy="2487561"/>
            </a:xfrm>
            <a:prstGeom prst="cloudCallout">
              <a:avLst>
                <a:gd name="adj1" fmla="val -53487"/>
                <a:gd name="adj2" fmla="val 70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E03A5D-273C-4200-9925-6D49C7CF6D9F}"/>
                </a:ext>
              </a:extLst>
            </p:cNvPr>
            <p:cNvSpPr/>
            <p:nvPr/>
          </p:nvSpPr>
          <p:spPr>
            <a:xfrm>
              <a:off x="4354540" y="275312"/>
              <a:ext cx="10631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36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الَأحْمَرُ</a:t>
              </a:r>
              <a:endParaRPr lang="ar-SA" sz="20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FF34FC2-EA9D-4590-93CE-A5352D26FF94}"/>
                </a:ext>
              </a:extLst>
            </p:cNvPr>
            <p:cNvGrpSpPr/>
            <p:nvPr/>
          </p:nvGrpSpPr>
          <p:grpSpPr>
            <a:xfrm>
              <a:off x="4005509" y="830608"/>
              <a:ext cx="1260965" cy="1790987"/>
              <a:chOff x="9594238" y="1419488"/>
              <a:chExt cx="2073624" cy="2121334"/>
            </a:xfrm>
          </p:grpSpPr>
          <p:sp>
            <p:nvSpPr>
              <p:cNvPr id="35" name="Graphic 110" descr="Apple">
                <a:extLst>
                  <a:ext uri="{FF2B5EF4-FFF2-40B4-BE49-F238E27FC236}">
                    <a16:creationId xmlns:a16="http://schemas.microsoft.com/office/drawing/2014/main" id="{14945DC0-6911-4349-9538-7F01456F5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7968" y="1419488"/>
                <a:ext cx="1779894" cy="1549302"/>
              </a:xfrm>
              <a:custGeom>
                <a:avLst/>
                <a:gdLst>
                  <a:gd name="T0" fmla="*/ 537919 w 625817"/>
                  <a:gd name="T1" fmla="*/ 219332 h 758744"/>
                  <a:gd name="T2" fmla="*/ 310894 w 625817"/>
                  <a:gd name="T3" fmla="*/ 207837 h 758744"/>
                  <a:gd name="T4" fmla="*/ 297846 w 625817"/>
                  <a:gd name="T5" fmla="*/ 152826 h 758744"/>
                  <a:gd name="T6" fmla="*/ 392658 w 625817"/>
                  <a:gd name="T7" fmla="*/ 115057 h 758744"/>
                  <a:gd name="T8" fmla="*/ 433539 w 625817"/>
                  <a:gd name="T9" fmla="*/ 107 h 758744"/>
                  <a:gd name="T10" fmla="*/ 311763 w 625817"/>
                  <a:gd name="T11" fmla="*/ 38697 h 758744"/>
                  <a:gd name="T12" fmla="*/ 275230 w 625817"/>
                  <a:gd name="T13" fmla="*/ 107667 h 758744"/>
                  <a:gd name="T14" fmla="*/ 177809 w 625817"/>
                  <a:gd name="T15" fmla="*/ 12423 h 758744"/>
                  <a:gd name="T16" fmla="*/ 150845 w 625817"/>
                  <a:gd name="T17" fmla="*/ 54298 h 758744"/>
                  <a:gd name="T18" fmla="*/ 258704 w 625817"/>
                  <a:gd name="T19" fmla="*/ 207017 h 758744"/>
                  <a:gd name="T20" fmla="*/ 33418 w 625817"/>
                  <a:gd name="T21" fmla="*/ 218512 h 758744"/>
                  <a:gd name="T22" fmla="*/ 286539 w 625817"/>
                  <a:gd name="T23" fmla="*/ 632331 h 758744"/>
                  <a:gd name="T24" fmla="*/ 537919 w 625817"/>
                  <a:gd name="T25" fmla="*/ 219332 h 7587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817"/>
                  <a:gd name="T40" fmla="*/ 0 h 758744"/>
                  <a:gd name="T41" fmla="*/ 625817 w 625817"/>
                  <a:gd name="T42" fmla="*/ 758744 h 7587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817" h="758744">
                    <a:moveTo>
                      <a:pt x="589044" y="254441"/>
                    </a:moveTo>
                    <a:cubicBezTo>
                      <a:pt x="503319" y="161096"/>
                      <a:pt x="410927" y="224914"/>
                      <a:pt x="340442" y="241106"/>
                    </a:cubicBezTo>
                    <a:cubicBezTo>
                      <a:pt x="338537" y="218246"/>
                      <a:pt x="332822" y="197291"/>
                      <a:pt x="326154" y="177289"/>
                    </a:cubicBezTo>
                    <a:cubicBezTo>
                      <a:pt x="355682" y="174431"/>
                      <a:pt x="399497" y="164906"/>
                      <a:pt x="429977" y="133474"/>
                    </a:cubicBezTo>
                    <a:cubicBezTo>
                      <a:pt x="479507" y="83944"/>
                      <a:pt x="474744" y="124"/>
                      <a:pt x="474744" y="124"/>
                    </a:cubicBezTo>
                    <a:cubicBezTo>
                      <a:pt x="474744" y="124"/>
                      <a:pt x="389972" y="-4639"/>
                      <a:pt x="341394" y="44891"/>
                    </a:cubicBezTo>
                    <a:cubicBezTo>
                      <a:pt x="318534" y="67751"/>
                      <a:pt x="307104" y="98231"/>
                      <a:pt x="301389" y="124901"/>
                    </a:cubicBezTo>
                    <a:cubicBezTo>
                      <a:pt x="259479" y="54416"/>
                      <a:pt x="198519" y="17269"/>
                      <a:pt x="194709" y="14411"/>
                    </a:cubicBezTo>
                    <a:lnTo>
                      <a:pt x="165182" y="62989"/>
                    </a:lnTo>
                    <a:cubicBezTo>
                      <a:pt x="166134" y="63941"/>
                      <a:pt x="269004" y="127759"/>
                      <a:pt x="283292" y="240154"/>
                    </a:cubicBezTo>
                    <a:cubicBezTo>
                      <a:pt x="213759" y="223009"/>
                      <a:pt x="120414" y="161096"/>
                      <a:pt x="36594" y="253489"/>
                    </a:cubicBezTo>
                    <a:cubicBezTo>
                      <a:pt x="-55798" y="355406"/>
                      <a:pt x="23259" y="877376"/>
                      <a:pt x="313772" y="733549"/>
                    </a:cubicBezTo>
                    <a:cubicBezTo>
                      <a:pt x="603332" y="878329"/>
                      <a:pt x="681437" y="356359"/>
                      <a:pt x="589044" y="2544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altLang="ar-SA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8931DD-0A75-41D7-952A-28CE41C83CF3}"/>
                  </a:ext>
                </a:extLst>
              </p:cNvPr>
              <p:cNvSpPr/>
              <p:nvPr/>
            </p:nvSpPr>
            <p:spPr>
              <a:xfrm>
                <a:off x="9594238" y="2775275"/>
                <a:ext cx="702437" cy="765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SA" sz="3600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346F91-DFEC-4A97-86B5-F687883E27F2}"/>
              </a:ext>
            </a:extLst>
          </p:cNvPr>
          <p:cNvSpPr/>
          <p:nvPr/>
        </p:nvSpPr>
        <p:spPr>
          <a:xfrm>
            <a:off x="4038326" y="-474852"/>
            <a:ext cx="135646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 2" panose="05020102010507070707" pitchFamily="18" charset="2"/>
              </a:rPr>
              <a:t>x</a:t>
            </a:r>
            <a:endParaRPr lang="ar-SA" sz="19900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0CF7DC-6F22-4EA4-A278-BD17D5536A6E}"/>
              </a:ext>
            </a:extLst>
          </p:cNvPr>
          <p:cNvGrpSpPr/>
          <p:nvPr/>
        </p:nvGrpSpPr>
        <p:grpSpPr>
          <a:xfrm>
            <a:off x="3187233" y="-132855"/>
            <a:ext cx="2890599" cy="2762873"/>
            <a:chOff x="3254731" y="-141278"/>
            <a:chExt cx="2890599" cy="2762873"/>
          </a:xfrm>
        </p:grpSpPr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D6EFBC73-45E4-49BE-BFCC-6B255419662F}"/>
                </a:ext>
              </a:extLst>
            </p:cNvPr>
            <p:cNvSpPr/>
            <p:nvPr/>
          </p:nvSpPr>
          <p:spPr>
            <a:xfrm>
              <a:off x="3254731" y="-141278"/>
              <a:ext cx="2890599" cy="2487561"/>
            </a:xfrm>
            <a:prstGeom prst="cloudCallout">
              <a:avLst>
                <a:gd name="adj1" fmla="val -53487"/>
                <a:gd name="adj2" fmla="val 70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A4DDF9F-B067-4FC1-9D43-D7B9598E151E}"/>
                </a:ext>
              </a:extLst>
            </p:cNvPr>
            <p:cNvSpPr/>
            <p:nvPr/>
          </p:nvSpPr>
          <p:spPr>
            <a:xfrm>
              <a:off x="4256757" y="275312"/>
              <a:ext cx="11608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3600" b="1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الَأسْوَدُ</a:t>
              </a:r>
              <a:r>
                <a:rPr lang="ar-SA" sz="3600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</a:t>
              </a:r>
              <a:endParaRPr lang="ar-SA" sz="20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773DFD-293C-4D68-999F-D1B5BCC35D5F}"/>
                </a:ext>
              </a:extLst>
            </p:cNvPr>
            <p:cNvGrpSpPr/>
            <p:nvPr/>
          </p:nvGrpSpPr>
          <p:grpSpPr>
            <a:xfrm>
              <a:off x="4005509" y="830608"/>
              <a:ext cx="1260965" cy="1790987"/>
              <a:chOff x="9594238" y="1419488"/>
              <a:chExt cx="2073624" cy="2121334"/>
            </a:xfrm>
          </p:grpSpPr>
          <p:sp>
            <p:nvSpPr>
              <p:cNvPr id="44" name="Graphic 110" descr="Apple">
                <a:extLst>
                  <a:ext uri="{FF2B5EF4-FFF2-40B4-BE49-F238E27FC236}">
                    <a16:creationId xmlns:a16="http://schemas.microsoft.com/office/drawing/2014/main" id="{EB55A6BC-247B-4F8C-95A2-6D8801C17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7968" y="1419488"/>
                <a:ext cx="1779894" cy="1549302"/>
              </a:xfrm>
              <a:custGeom>
                <a:avLst/>
                <a:gdLst>
                  <a:gd name="T0" fmla="*/ 537919 w 625817"/>
                  <a:gd name="T1" fmla="*/ 219332 h 758744"/>
                  <a:gd name="T2" fmla="*/ 310894 w 625817"/>
                  <a:gd name="T3" fmla="*/ 207837 h 758744"/>
                  <a:gd name="T4" fmla="*/ 297846 w 625817"/>
                  <a:gd name="T5" fmla="*/ 152826 h 758744"/>
                  <a:gd name="T6" fmla="*/ 392658 w 625817"/>
                  <a:gd name="T7" fmla="*/ 115057 h 758744"/>
                  <a:gd name="T8" fmla="*/ 433539 w 625817"/>
                  <a:gd name="T9" fmla="*/ 107 h 758744"/>
                  <a:gd name="T10" fmla="*/ 311763 w 625817"/>
                  <a:gd name="T11" fmla="*/ 38697 h 758744"/>
                  <a:gd name="T12" fmla="*/ 275230 w 625817"/>
                  <a:gd name="T13" fmla="*/ 107667 h 758744"/>
                  <a:gd name="T14" fmla="*/ 177809 w 625817"/>
                  <a:gd name="T15" fmla="*/ 12423 h 758744"/>
                  <a:gd name="T16" fmla="*/ 150845 w 625817"/>
                  <a:gd name="T17" fmla="*/ 54298 h 758744"/>
                  <a:gd name="T18" fmla="*/ 258704 w 625817"/>
                  <a:gd name="T19" fmla="*/ 207017 h 758744"/>
                  <a:gd name="T20" fmla="*/ 33418 w 625817"/>
                  <a:gd name="T21" fmla="*/ 218512 h 758744"/>
                  <a:gd name="T22" fmla="*/ 286539 w 625817"/>
                  <a:gd name="T23" fmla="*/ 632331 h 758744"/>
                  <a:gd name="T24" fmla="*/ 537919 w 625817"/>
                  <a:gd name="T25" fmla="*/ 219332 h 7587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5817"/>
                  <a:gd name="T40" fmla="*/ 0 h 758744"/>
                  <a:gd name="T41" fmla="*/ 625817 w 625817"/>
                  <a:gd name="T42" fmla="*/ 758744 h 7587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5817" h="758744">
                    <a:moveTo>
                      <a:pt x="589044" y="254441"/>
                    </a:moveTo>
                    <a:cubicBezTo>
                      <a:pt x="503319" y="161096"/>
                      <a:pt x="410927" y="224914"/>
                      <a:pt x="340442" y="241106"/>
                    </a:cubicBezTo>
                    <a:cubicBezTo>
                      <a:pt x="338537" y="218246"/>
                      <a:pt x="332822" y="197291"/>
                      <a:pt x="326154" y="177289"/>
                    </a:cubicBezTo>
                    <a:cubicBezTo>
                      <a:pt x="355682" y="174431"/>
                      <a:pt x="399497" y="164906"/>
                      <a:pt x="429977" y="133474"/>
                    </a:cubicBezTo>
                    <a:cubicBezTo>
                      <a:pt x="479507" y="83944"/>
                      <a:pt x="474744" y="124"/>
                      <a:pt x="474744" y="124"/>
                    </a:cubicBezTo>
                    <a:cubicBezTo>
                      <a:pt x="474744" y="124"/>
                      <a:pt x="389972" y="-4639"/>
                      <a:pt x="341394" y="44891"/>
                    </a:cubicBezTo>
                    <a:cubicBezTo>
                      <a:pt x="318534" y="67751"/>
                      <a:pt x="307104" y="98231"/>
                      <a:pt x="301389" y="124901"/>
                    </a:cubicBezTo>
                    <a:cubicBezTo>
                      <a:pt x="259479" y="54416"/>
                      <a:pt x="198519" y="17269"/>
                      <a:pt x="194709" y="14411"/>
                    </a:cubicBezTo>
                    <a:lnTo>
                      <a:pt x="165182" y="62989"/>
                    </a:lnTo>
                    <a:cubicBezTo>
                      <a:pt x="166134" y="63941"/>
                      <a:pt x="269004" y="127759"/>
                      <a:pt x="283292" y="240154"/>
                    </a:cubicBezTo>
                    <a:cubicBezTo>
                      <a:pt x="213759" y="223009"/>
                      <a:pt x="120414" y="161096"/>
                      <a:pt x="36594" y="253489"/>
                    </a:cubicBezTo>
                    <a:cubicBezTo>
                      <a:pt x="-55798" y="355406"/>
                      <a:pt x="23259" y="877376"/>
                      <a:pt x="313772" y="733549"/>
                    </a:cubicBezTo>
                    <a:cubicBezTo>
                      <a:pt x="603332" y="878329"/>
                      <a:pt x="681437" y="356359"/>
                      <a:pt x="589044" y="25444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altLang="ar-SA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3239626-F5E3-4FC6-A2ED-94BD10895AD6}"/>
                  </a:ext>
                </a:extLst>
              </p:cNvPr>
              <p:cNvSpPr/>
              <p:nvPr/>
            </p:nvSpPr>
            <p:spPr>
              <a:xfrm>
                <a:off x="9594238" y="2775275"/>
                <a:ext cx="702437" cy="765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 altLang="ar-SA" sz="3600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BAD1DC5-AD81-43C7-A3E8-5EE3B97D4D83}"/>
              </a:ext>
            </a:extLst>
          </p:cNvPr>
          <p:cNvSpPr/>
          <p:nvPr/>
        </p:nvSpPr>
        <p:spPr>
          <a:xfrm>
            <a:off x="3979570" y="-442798"/>
            <a:ext cx="135646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 2" panose="05020102010507070707" pitchFamily="18" charset="2"/>
              </a:rPr>
              <a:t>x</a:t>
            </a:r>
            <a:endParaRPr lang="ar-SA" sz="19900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BBFE8-576F-46C7-AFFC-6C7DA944933E}"/>
              </a:ext>
            </a:extLst>
          </p:cNvPr>
          <p:cNvGrpSpPr/>
          <p:nvPr/>
        </p:nvGrpSpPr>
        <p:grpSpPr>
          <a:xfrm>
            <a:off x="3246690" y="-171982"/>
            <a:ext cx="2890599" cy="3203258"/>
            <a:chOff x="5499503" y="-87201"/>
            <a:chExt cx="2890599" cy="320325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D77A35-67A8-4B55-A1EA-D4D9CE515FEA}"/>
                </a:ext>
              </a:extLst>
            </p:cNvPr>
            <p:cNvGrpSpPr/>
            <p:nvPr/>
          </p:nvGrpSpPr>
          <p:grpSpPr>
            <a:xfrm>
              <a:off x="5499503" y="-87201"/>
              <a:ext cx="2890599" cy="2762873"/>
              <a:chOff x="3254731" y="-141278"/>
              <a:chExt cx="2890599" cy="2762873"/>
            </a:xfrm>
          </p:grpSpPr>
          <p:sp>
            <p:nvSpPr>
              <p:cNvPr id="49" name="Thought Bubble: Cloud 48">
                <a:extLst>
                  <a:ext uri="{FF2B5EF4-FFF2-40B4-BE49-F238E27FC236}">
                    <a16:creationId xmlns:a16="http://schemas.microsoft.com/office/drawing/2014/main" id="{E27A30B2-0D21-4236-B2DD-3D979624D69C}"/>
                  </a:ext>
                </a:extLst>
              </p:cNvPr>
              <p:cNvSpPr/>
              <p:nvPr/>
            </p:nvSpPr>
            <p:spPr>
              <a:xfrm>
                <a:off x="3254731" y="-141278"/>
                <a:ext cx="2890599" cy="2487561"/>
              </a:xfrm>
              <a:prstGeom prst="cloudCallout">
                <a:avLst>
                  <a:gd name="adj1" fmla="val -53487"/>
                  <a:gd name="adj2" fmla="val 7001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4874236-7B79-40CA-804D-FB918BF55CE6}"/>
                  </a:ext>
                </a:extLst>
              </p:cNvPr>
              <p:cNvSpPr/>
              <p:nvPr/>
            </p:nvSpPr>
            <p:spPr>
              <a:xfrm>
                <a:off x="4197446" y="275312"/>
                <a:ext cx="12202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SA" sz="3600" b="1" dirty="0">
                    <a:solidFill>
                      <a:srgbClr val="00B050"/>
                    </a:solidFill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الأَخْضَرُ</a:t>
                </a:r>
                <a:endParaRPr lang="ar-SA" sz="2000" dirty="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9F36D75-A2DB-4131-AAE6-545D54D58C1C}"/>
                  </a:ext>
                </a:extLst>
              </p:cNvPr>
              <p:cNvGrpSpPr/>
              <p:nvPr/>
            </p:nvGrpSpPr>
            <p:grpSpPr>
              <a:xfrm>
                <a:off x="4005509" y="830608"/>
                <a:ext cx="1260965" cy="1790987"/>
                <a:chOff x="9594238" y="1419488"/>
                <a:chExt cx="2073624" cy="2121334"/>
              </a:xfrm>
            </p:grpSpPr>
            <p:sp>
              <p:nvSpPr>
                <p:cNvPr id="52" name="Graphic 110" descr="Apple">
                  <a:extLst>
                    <a:ext uri="{FF2B5EF4-FFF2-40B4-BE49-F238E27FC236}">
                      <a16:creationId xmlns:a16="http://schemas.microsoft.com/office/drawing/2014/main" id="{5BF4A8B8-416E-4227-91F2-75D8A4C24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87968" y="1419488"/>
                  <a:ext cx="1779894" cy="1549302"/>
                </a:xfrm>
                <a:custGeom>
                  <a:avLst/>
                  <a:gdLst>
                    <a:gd name="T0" fmla="*/ 537919 w 625817"/>
                    <a:gd name="T1" fmla="*/ 219332 h 758744"/>
                    <a:gd name="T2" fmla="*/ 310894 w 625817"/>
                    <a:gd name="T3" fmla="*/ 207837 h 758744"/>
                    <a:gd name="T4" fmla="*/ 297846 w 625817"/>
                    <a:gd name="T5" fmla="*/ 152826 h 758744"/>
                    <a:gd name="T6" fmla="*/ 392658 w 625817"/>
                    <a:gd name="T7" fmla="*/ 115057 h 758744"/>
                    <a:gd name="T8" fmla="*/ 433539 w 625817"/>
                    <a:gd name="T9" fmla="*/ 107 h 758744"/>
                    <a:gd name="T10" fmla="*/ 311763 w 625817"/>
                    <a:gd name="T11" fmla="*/ 38697 h 758744"/>
                    <a:gd name="T12" fmla="*/ 275230 w 625817"/>
                    <a:gd name="T13" fmla="*/ 107667 h 758744"/>
                    <a:gd name="T14" fmla="*/ 177809 w 625817"/>
                    <a:gd name="T15" fmla="*/ 12423 h 758744"/>
                    <a:gd name="T16" fmla="*/ 150845 w 625817"/>
                    <a:gd name="T17" fmla="*/ 54298 h 758744"/>
                    <a:gd name="T18" fmla="*/ 258704 w 625817"/>
                    <a:gd name="T19" fmla="*/ 207017 h 758744"/>
                    <a:gd name="T20" fmla="*/ 33418 w 625817"/>
                    <a:gd name="T21" fmla="*/ 218512 h 758744"/>
                    <a:gd name="T22" fmla="*/ 286539 w 625817"/>
                    <a:gd name="T23" fmla="*/ 632331 h 758744"/>
                    <a:gd name="T24" fmla="*/ 537919 w 625817"/>
                    <a:gd name="T25" fmla="*/ 219332 h 7587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5817"/>
                    <a:gd name="T40" fmla="*/ 0 h 758744"/>
                    <a:gd name="T41" fmla="*/ 625817 w 625817"/>
                    <a:gd name="T42" fmla="*/ 758744 h 7587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5817" h="758744">
                      <a:moveTo>
                        <a:pt x="589044" y="254441"/>
                      </a:moveTo>
                      <a:cubicBezTo>
                        <a:pt x="503319" y="161096"/>
                        <a:pt x="410927" y="224914"/>
                        <a:pt x="340442" y="241106"/>
                      </a:cubicBezTo>
                      <a:cubicBezTo>
                        <a:pt x="338537" y="218246"/>
                        <a:pt x="332822" y="197291"/>
                        <a:pt x="326154" y="177289"/>
                      </a:cubicBezTo>
                      <a:cubicBezTo>
                        <a:pt x="355682" y="174431"/>
                        <a:pt x="399497" y="164906"/>
                        <a:pt x="429977" y="133474"/>
                      </a:cubicBezTo>
                      <a:cubicBezTo>
                        <a:pt x="479507" y="83944"/>
                        <a:pt x="474744" y="124"/>
                        <a:pt x="474744" y="124"/>
                      </a:cubicBezTo>
                      <a:cubicBezTo>
                        <a:pt x="474744" y="124"/>
                        <a:pt x="389972" y="-4639"/>
                        <a:pt x="341394" y="44891"/>
                      </a:cubicBezTo>
                      <a:cubicBezTo>
                        <a:pt x="318534" y="67751"/>
                        <a:pt x="307104" y="98231"/>
                        <a:pt x="301389" y="124901"/>
                      </a:cubicBezTo>
                      <a:cubicBezTo>
                        <a:pt x="259479" y="54416"/>
                        <a:pt x="198519" y="17269"/>
                        <a:pt x="194709" y="14411"/>
                      </a:cubicBezTo>
                      <a:lnTo>
                        <a:pt x="165182" y="62989"/>
                      </a:lnTo>
                      <a:cubicBezTo>
                        <a:pt x="166134" y="63941"/>
                        <a:pt x="269004" y="127759"/>
                        <a:pt x="283292" y="240154"/>
                      </a:cubicBezTo>
                      <a:cubicBezTo>
                        <a:pt x="213759" y="223009"/>
                        <a:pt x="120414" y="161096"/>
                        <a:pt x="36594" y="253489"/>
                      </a:cubicBezTo>
                      <a:cubicBezTo>
                        <a:pt x="-55798" y="355406"/>
                        <a:pt x="23259" y="877376"/>
                        <a:pt x="313772" y="733549"/>
                      </a:cubicBezTo>
                      <a:cubicBezTo>
                        <a:pt x="603332" y="878329"/>
                        <a:pt x="681437" y="356359"/>
                        <a:pt x="589044" y="25444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ar-SA" altLang="ar-SA" sz="18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F5EFD2A-4F9E-4915-BBBD-E708DC2955C9}"/>
                    </a:ext>
                  </a:extLst>
                </p:cNvPr>
                <p:cNvSpPr/>
                <p:nvPr/>
              </p:nvSpPr>
              <p:spPr>
                <a:xfrm>
                  <a:off x="9594238" y="2775275"/>
                  <a:ext cx="702437" cy="7655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 altLang="ar-SA" sz="3600" dirty="0">
                    <a:solidFill>
                      <a:srgbClr val="0070C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005D47-F1AF-484E-9292-942F132209E7}"/>
                </a:ext>
              </a:extLst>
            </p:cNvPr>
            <p:cNvSpPr/>
            <p:nvPr/>
          </p:nvSpPr>
          <p:spPr>
            <a:xfrm>
              <a:off x="6251375" y="-38653"/>
              <a:ext cx="2138727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900" dirty="0">
                  <a:solidFill>
                    <a:srgbClr val="0070C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  <a:sym typeface="Wingdings 2" panose="05020102010507070707" pitchFamily="18" charset="2"/>
                </a:rPr>
                <a:t></a:t>
              </a:r>
              <a:endParaRPr lang="ar-SA" sz="199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0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  <p:bldP spid="6" grpId="1"/>
      <p:bldP spid="37" grpId="0"/>
      <p:bldP spid="37" grpId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2AC456-7929-4A70-B178-C63A94FC18CB}"/>
              </a:ext>
            </a:extLst>
          </p:cNvPr>
          <p:cNvSpPr/>
          <p:nvPr/>
        </p:nvSpPr>
        <p:spPr>
          <a:xfrm>
            <a:off x="7556088" y="104364"/>
            <a:ext cx="43261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ثالِثًا: أَسْتَمِعُ، ثُمَّ أُجيبُ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2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357D32D-CDC0-4C80-BA31-8505A389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F227851A-6466-40F8-A69C-AD6F10037A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19" y="1207250"/>
            <a:ext cx="668020" cy="6985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58879D4-F668-45C9-BA28-D4801D899C7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/>
          <a:stretch/>
        </p:blipFill>
        <p:spPr bwMode="auto">
          <a:xfrm>
            <a:off x="10278689" y="2268132"/>
            <a:ext cx="666750" cy="71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63549-5873-4528-BBB5-B3DCD55A22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38" y="3414178"/>
            <a:ext cx="730885" cy="709295"/>
          </a:xfrm>
          <a:prstGeom prst="rect">
            <a:avLst/>
          </a:prstGeom>
        </p:spPr>
      </p:pic>
      <p:pic>
        <p:nvPicPr>
          <p:cNvPr id="27" name="Picture 2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9230717-4176-46B0-B9C4-9ED875F9136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/>
          <a:stretch/>
        </p:blipFill>
        <p:spPr bwMode="auto">
          <a:xfrm>
            <a:off x="10347228" y="4549644"/>
            <a:ext cx="607695" cy="657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AF6178C-7237-4BF9-AC55-34632C3EF38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88" y="5636635"/>
            <a:ext cx="610235" cy="74485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4C9BDCE-4354-4A07-A6EE-DA59C4B5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2787" y="2835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FDB66C8-14CF-420F-9067-BD2CE823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897" y="723135"/>
            <a:ext cx="320531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أَصِلُ أَفْرادَ الأُسْرَةِ بِأَسْمائِـهِمْ:                                                   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2E9B4-B2CE-418D-AF93-6D732B93B090}"/>
              </a:ext>
            </a:extLst>
          </p:cNvPr>
          <p:cNvSpPr/>
          <p:nvPr/>
        </p:nvSpPr>
        <p:spPr>
          <a:xfrm>
            <a:off x="2063468" y="1115415"/>
            <a:ext cx="77773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الأَبُ                                                           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باسِم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ࣱ</a:t>
            </a:r>
          </a:p>
          <a:p>
            <a:pPr algn="r" rtl="1">
              <a:lnSpc>
                <a:spcPct val="200000"/>
              </a:lnSpc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الأُمُّ                                                             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رِحابُ</a:t>
            </a:r>
          </a:p>
          <a:p>
            <a:pPr algn="r" rtl="1">
              <a:lnSpc>
                <a:spcPct val="200000"/>
              </a:lnSpc>
            </a:pPr>
            <a:endParaRPr lang="ar-SA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الأَخُ الَأكْبَرُ                                                 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جابِر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ࣱ                                               </a:t>
            </a:r>
          </a:p>
          <a:p>
            <a:pPr algn="r" rtl="1">
              <a:lnSpc>
                <a:spcPct val="200000"/>
              </a:lnSpc>
            </a:pPr>
            <a:endParaRPr lang="ar-SA" sz="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الوَلَدُ الأَصْغَرُ                                            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بُدورُ</a:t>
            </a:r>
          </a:p>
          <a:p>
            <a:pPr algn="r" rtl="1">
              <a:lnSpc>
                <a:spcPct val="200000"/>
              </a:lnSpc>
            </a:pPr>
            <a:endParaRPr lang="ar-SA" sz="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الأُخْتُ                                                         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بَدْر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ࣱ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D10ED7-CCDA-4AC0-A976-2D7E3B14FC4B}"/>
              </a:ext>
            </a:extLst>
          </p:cNvPr>
          <p:cNvCxnSpPr>
            <a:cxnSpLocks/>
          </p:cNvCxnSpPr>
          <p:nvPr/>
        </p:nvCxnSpPr>
        <p:spPr>
          <a:xfrm flipH="1">
            <a:off x="5532000" y="5122606"/>
            <a:ext cx="2707432" cy="10122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84430E-629C-4A4D-8AED-0064C7FAD57E}"/>
              </a:ext>
            </a:extLst>
          </p:cNvPr>
          <p:cNvCxnSpPr>
            <a:cxnSpLocks/>
          </p:cNvCxnSpPr>
          <p:nvPr/>
        </p:nvCxnSpPr>
        <p:spPr>
          <a:xfrm flipH="1">
            <a:off x="5532000" y="1808748"/>
            <a:ext cx="3759484" cy="20458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2AEDE7-0FF6-4C7F-B710-EB6E11A8C0E3}"/>
              </a:ext>
            </a:extLst>
          </p:cNvPr>
          <p:cNvCxnSpPr>
            <a:cxnSpLocks/>
          </p:cNvCxnSpPr>
          <p:nvPr/>
        </p:nvCxnSpPr>
        <p:spPr>
          <a:xfrm flipH="1">
            <a:off x="5532000" y="2831687"/>
            <a:ext cx="3759484" cy="2153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D297390-CC52-4E76-87E8-1AFB940566FD}"/>
              </a:ext>
            </a:extLst>
          </p:cNvPr>
          <p:cNvCxnSpPr>
            <a:cxnSpLocks/>
          </p:cNvCxnSpPr>
          <p:nvPr/>
        </p:nvCxnSpPr>
        <p:spPr>
          <a:xfrm flipH="1" flipV="1">
            <a:off x="5532000" y="1805977"/>
            <a:ext cx="3095804" cy="2048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B22554-D6C3-4FD9-ADF1-9DA5F59E503E}"/>
              </a:ext>
            </a:extLst>
          </p:cNvPr>
          <p:cNvCxnSpPr>
            <a:cxnSpLocks/>
          </p:cNvCxnSpPr>
          <p:nvPr/>
        </p:nvCxnSpPr>
        <p:spPr>
          <a:xfrm flipH="1" flipV="1">
            <a:off x="5584612" y="2830301"/>
            <a:ext cx="3479058" cy="3304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5A17-16DD-4A24-96B3-2FA8B531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9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</a:p>
        </p:txBody>
      </p:sp>
    </p:spTree>
    <p:extLst>
      <p:ext uri="{BB962C8B-B14F-4D97-AF65-F5344CB8AC3E}">
        <p14:creationId xmlns:p14="http://schemas.microsoft.com/office/powerpoint/2010/main" val="16531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BDCBB5F-676C-453E-A9DC-A9FB4EA75207}"/>
              </a:ext>
            </a:extLst>
          </p:cNvPr>
          <p:cNvSpPr/>
          <p:nvPr/>
        </p:nvSpPr>
        <p:spPr>
          <a:xfrm>
            <a:off x="4746824" y="1502815"/>
            <a:ext cx="1957904" cy="191099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88741-035A-4654-95E2-21FEF3223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84" y="351097"/>
            <a:ext cx="3591310" cy="2612004"/>
          </a:xfrm>
          <a:prstGeom prst="rect">
            <a:avLst/>
          </a:prstGeom>
        </p:spPr>
      </p:pic>
      <p:pic>
        <p:nvPicPr>
          <p:cNvPr id="9" name="Picture 8" descr="A picture containing sitting, wheel, truck, computer&#10;&#10;Description automatically generated">
            <a:extLst>
              <a:ext uri="{FF2B5EF4-FFF2-40B4-BE49-F238E27FC236}">
                <a16:creationId xmlns:a16="http://schemas.microsoft.com/office/drawing/2014/main" id="{F7CDCC3A-4921-4D6C-8EBF-D6AA33EDFB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8" y="637722"/>
            <a:ext cx="1765643" cy="2300686"/>
          </a:xfrm>
          <a:prstGeom prst="rect">
            <a:avLst/>
          </a:prstGeom>
        </p:spPr>
      </p:pic>
      <p:pic>
        <p:nvPicPr>
          <p:cNvPr id="11" name="Picture 10" descr="A close up of a clock&#10;&#10;Description automatically generated">
            <a:extLst>
              <a:ext uri="{FF2B5EF4-FFF2-40B4-BE49-F238E27FC236}">
                <a16:creationId xmlns:a16="http://schemas.microsoft.com/office/drawing/2014/main" id="{0B268FA0-2DCA-4AFA-B258-1678D7FDD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39" y="4103940"/>
            <a:ext cx="2397532" cy="225241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FBB676D-AA6F-4A92-A0DA-86E74E76B352}"/>
              </a:ext>
            </a:extLst>
          </p:cNvPr>
          <p:cNvSpPr/>
          <p:nvPr/>
        </p:nvSpPr>
        <p:spPr>
          <a:xfrm>
            <a:off x="6734873" y="2011383"/>
            <a:ext cx="934948" cy="49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B78D35-C07B-41FA-B611-91BF6E81C9EE}"/>
              </a:ext>
            </a:extLst>
          </p:cNvPr>
          <p:cNvSpPr/>
          <p:nvPr/>
        </p:nvSpPr>
        <p:spPr>
          <a:xfrm rot="10645958">
            <a:off x="3781541" y="2183256"/>
            <a:ext cx="934948" cy="49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F8E948-77CB-494A-9459-F97FBB78E540}"/>
              </a:ext>
            </a:extLst>
          </p:cNvPr>
          <p:cNvSpPr/>
          <p:nvPr/>
        </p:nvSpPr>
        <p:spPr>
          <a:xfrm rot="5400000">
            <a:off x="5247095" y="3644647"/>
            <a:ext cx="934948" cy="493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ACEAA527-92E5-40A1-8D1F-687004902E6C}"/>
              </a:ext>
            </a:extLst>
          </p:cNvPr>
          <p:cNvSpPr/>
          <p:nvPr/>
        </p:nvSpPr>
        <p:spPr>
          <a:xfrm>
            <a:off x="9082355" y="5085708"/>
            <a:ext cx="1510301" cy="127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/>
              <a:t>رجوع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11288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118</Words>
  <Application>Microsoft Office PowerPoint</Application>
  <PresentationFormat>Widescreen</PresentationFormat>
  <Paragraphs>34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Segoe UI Historic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انْتَهى الدَّرْسُ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Tufik Ben Saleh Aldaaji</cp:lastModifiedBy>
  <cp:revision>27</cp:revision>
  <dcterms:created xsi:type="dcterms:W3CDTF">2020-09-08T04:24:33Z</dcterms:created>
  <dcterms:modified xsi:type="dcterms:W3CDTF">2020-09-28T04:18:11Z</dcterms:modified>
</cp:coreProperties>
</file>